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99" r:id="rId2"/>
  </p:sldMasterIdLst>
  <p:notesMasterIdLst>
    <p:notesMasterId r:id="rId28"/>
  </p:notesMasterIdLst>
  <p:handoutMasterIdLst>
    <p:handoutMasterId r:id="rId29"/>
  </p:handoutMasterIdLst>
  <p:sldIdLst>
    <p:sldId id="428" r:id="rId3"/>
    <p:sldId id="429" r:id="rId4"/>
    <p:sldId id="430" r:id="rId5"/>
    <p:sldId id="431" r:id="rId6"/>
    <p:sldId id="432" r:id="rId7"/>
    <p:sldId id="433" r:id="rId8"/>
    <p:sldId id="434" r:id="rId9"/>
    <p:sldId id="435" r:id="rId10"/>
    <p:sldId id="436" r:id="rId11"/>
    <p:sldId id="437" r:id="rId12"/>
    <p:sldId id="438" r:id="rId13"/>
    <p:sldId id="439" r:id="rId14"/>
    <p:sldId id="442" r:id="rId15"/>
    <p:sldId id="441" r:id="rId16"/>
    <p:sldId id="440" r:id="rId17"/>
    <p:sldId id="443" r:id="rId18"/>
    <p:sldId id="444" r:id="rId19"/>
    <p:sldId id="445" r:id="rId20"/>
    <p:sldId id="446" r:id="rId21"/>
    <p:sldId id="447" r:id="rId22"/>
    <p:sldId id="448" r:id="rId23"/>
    <p:sldId id="449" r:id="rId24"/>
    <p:sldId id="450" r:id="rId25"/>
    <p:sldId id="451" r:id="rId26"/>
    <p:sldId id="359" r:id="rId27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990099"/>
    <a:srgbClr val="FF3399"/>
    <a:srgbClr val="66FF33"/>
    <a:srgbClr val="99FF66"/>
    <a:srgbClr val="FFCC66"/>
    <a:srgbClr val="FF9900"/>
    <a:srgbClr val="FFFFFF"/>
    <a:srgbClr val="FFCC00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570" autoAdjust="0"/>
    <p:restoredTop sz="95672" autoAdjust="0"/>
  </p:normalViewPr>
  <p:slideViewPr>
    <p:cSldViewPr>
      <p:cViewPr>
        <p:scale>
          <a:sx n="75" d="100"/>
          <a:sy n="75" d="100"/>
        </p:scale>
        <p:origin x="-276" y="-10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20" d="100"/>
        <a:sy n="120" d="100"/>
      </p:scale>
      <p:origin x="0" y="0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___1.xlsx"/><Relationship Id="rId1" Type="http://schemas.openxmlformats.org/officeDocument/2006/relationships/themeOverride" Target="../theme/themeOverrid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solidFill>
                <a:schemeClr val="bg1"/>
              </a:solidFill>
            </a:ln>
          </c:spPr>
          <c:invertIfNegative val="0"/>
          <c:dLbls>
            <c:dLbl>
              <c:idx val="0"/>
              <c:layout/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val>
            <c:numRef>
              <c:f>Sheet1!$B$2</c:f>
              <c:numCache>
                <c:formatCode>General</c:formatCode>
                <c:ptCount val="1"/>
                <c:pt idx="0">
                  <c:v>100</c:v>
                </c:pt>
              </c:numCache>
            </c:numRef>
          </c:val>
          <c:extLst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Series 1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</c15:sqref>
                        </c15:formulaRef>
                      </c:ext>
                    </c:extLst>
                    <c:strCache>
                      <c:ptCount val="1"/>
                      <c:pt idx="0">
                        <c:v>Title Goes Here</c:v>
                      </c:pt>
                    </c:strCache>
                  </c:strRef>
                </c15:cat>
              </c15:filteredCategoryTitle>
            </c:ext>
          </c:extLst>
        </c:ser>
        <c:ser>
          <c:idx val="1"/>
          <c:order val="1"/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trendline>
            <c:trendlineType val="linear"/>
            <c:dispRSqr val="0"/>
            <c:dispEq val="0"/>
          </c:trendline>
          <c:val>
            <c:numRef>
              <c:f>Sheet1!$C$2</c:f>
              <c:numCache>
                <c:formatCode>General</c:formatCode>
                <c:ptCount val="1"/>
                <c:pt idx="0">
                  <c:v>90</c:v>
                </c:pt>
              </c:numCache>
            </c:numRef>
          </c:val>
          <c:extLst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Sheet1!$C$1</c15:sqref>
                        </c15:formulaRef>
                      </c:ext>
                    </c:extLst>
                    <c:strCache>
                      <c:ptCount val="1"/>
                      <c:pt idx="0">
                        <c:v>Series 2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</c15:sqref>
                        </c15:formulaRef>
                      </c:ext>
                    </c:extLst>
                    <c:strCache>
                      <c:ptCount val="1"/>
                      <c:pt idx="0">
                        <c:v>Title Goes Here</c:v>
                      </c:pt>
                    </c:strCache>
                  </c:strRef>
                </c15:cat>
              </c15:filteredCategoryTitle>
            </c:ext>
          </c:extLst>
        </c:ser>
        <c:ser>
          <c:idx val="2"/>
          <c:order val="2"/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val>
            <c:numRef>
              <c:f>Sheet1!$D$2</c:f>
              <c:numCache>
                <c:formatCode>General</c:formatCode>
                <c:ptCount val="1"/>
                <c:pt idx="0">
                  <c:v>70</c:v>
                </c:pt>
              </c:numCache>
            </c:numRef>
          </c:val>
          <c:extLst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Sheet1!$D$1</c15:sqref>
                        </c15:formulaRef>
                      </c:ext>
                    </c:extLst>
                    <c:strCache>
                      <c:ptCount val="1"/>
                      <c:pt idx="0">
                        <c:v>Series 3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</c15:sqref>
                        </c15:formulaRef>
                      </c:ext>
                    </c:extLst>
                    <c:strCache>
                      <c:ptCount val="1"/>
                      <c:pt idx="0">
                        <c:v>Title Goes Here</c:v>
                      </c:pt>
                    </c:strCache>
                  </c:strRef>
                </c15:cat>
              </c15:filteredCategoryTitle>
            </c:ext>
          </c:extLst>
        </c:ser>
        <c:ser>
          <c:idx val="3"/>
          <c:order val="3"/>
          <c:spPr>
            <a:scene3d>
              <a:camera prst="orthographicFront"/>
              <a:lightRig rig="threePt" dir="t"/>
            </a:scene3d>
            <a:sp3d/>
          </c:spPr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val>
            <c:numRef>
              <c:f>Sheet1!$E$2</c:f>
              <c:numCache>
                <c:formatCode>General</c:formatCode>
                <c:ptCount val="1"/>
                <c:pt idx="0">
                  <c:v>50</c:v>
                </c:pt>
              </c:numCache>
            </c:numRef>
          </c:val>
          <c:extLst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Sheet1!$E$1</c15:sqref>
                        </c15:formulaRef>
                      </c:ext>
                    </c:extLst>
                    <c:strCache>
                      <c:ptCount val="1"/>
                      <c:pt idx="0">
                        <c:v>Series 32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</c15:sqref>
                        </c15:formulaRef>
                      </c:ext>
                    </c:extLst>
                    <c:strCache>
                      <c:ptCount val="1"/>
                      <c:pt idx="0">
                        <c:v>Title Goes Here</c:v>
                      </c:pt>
                    </c:strCache>
                  </c:strRef>
                </c15:cat>
              </c15:filteredCategoryTitle>
            </c:ext>
          </c:extLst>
        </c:ser>
        <c:ser>
          <c:idx val="4"/>
          <c:order val="4"/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val>
            <c:numRef>
              <c:f>Sheet1!$F$2</c:f>
              <c:numCache>
                <c:formatCode>General</c:formatCode>
                <c:ptCount val="1"/>
                <c:pt idx="0">
                  <c:v>20</c:v>
                </c:pt>
              </c:numCache>
            </c:numRef>
          </c:val>
          <c:extLst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Sheet1!$F$1</c15:sqref>
                        </c15:formulaRef>
                      </c:ext>
                    </c:extLst>
                    <c:strCache>
                      <c:ptCount val="1"/>
                      <c:pt idx="0">
                        <c:v>Series 322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</c15:sqref>
                        </c15:formulaRef>
                      </c:ext>
                    </c:extLst>
                    <c:strCache>
                      <c:ptCount val="1"/>
                      <c:pt idx="0">
                        <c:v>Title Goes Here</c:v>
                      </c:pt>
                    </c:strCache>
                  </c:strRef>
                </c15:cat>
              </c15:filteredCategoryTitle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78"/>
        <c:overlap val="-15"/>
        <c:axId val="187851136"/>
        <c:axId val="187852672"/>
      </c:barChart>
      <c:dateAx>
        <c:axId val="187851136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spPr>
          <a:noFill/>
        </c:spPr>
        <c:crossAx val="187852672"/>
        <c:crosses val="autoZero"/>
        <c:auto val="0"/>
        <c:lblOffset val="100"/>
        <c:baseTimeUnit val="days"/>
      </c:dateAx>
      <c:valAx>
        <c:axId val="187852672"/>
        <c:scaling>
          <c:orientation val="minMax"/>
        </c:scaling>
        <c:delete val="1"/>
        <c:axPos val="l"/>
        <c:majorGridlines>
          <c:spPr>
            <a:ln w="22225">
              <a:solidFill>
                <a:prstClr val="white">
                  <a:lumMod val="85000"/>
                  <a:alpha val="48000"/>
                </a:prstClr>
              </a:solidFill>
              <a:prstDash val="sysDot"/>
            </a:ln>
          </c:spPr>
        </c:majorGridlines>
        <c:numFmt formatCode="General" sourceLinked="0"/>
        <c:majorTickMark val="cross"/>
        <c:minorTickMark val="out"/>
        <c:tickLblPos val="high"/>
        <c:crossAx val="187851136"/>
        <c:crossesAt val="2014"/>
        <c:crossBetween val="between"/>
      </c:valAx>
    </c:plotArea>
    <c:plotVisOnly val="1"/>
    <c:dispBlanksAs val="gap"/>
    <c:showDLblsOverMax val="0"/>
  </c:chart>
  <c:txPr>
    <a:bodyPr/>
    <a:lstStyle/>
    <a:p>
      <a:pPr>
        <a:defRPr sz="1000" b="1">
          <a:solidFill>
            <a:schemeClr val="tx1">
              <a:lumMod val="65000"/>
              <a:lumOff val="35000"/>
            </a:schemeClr>
          </a:solidFill>
          <a:latin typeface="Arial" panose="020B0604020202020204" pitchFamily="34" charset="0"/>
          <a:ea typeface="微软雅黑" panose="020B0503020204020204" pitchFamily="34" charset="-122"/>
          <a:cs typeface="+mn-ea"/>
          <a:sym typeface="Arial" panose="020B0604020202020204" pitchFamily="34" charset="0"/>
        </a:defRPr>
      </a:pPr>
      <a:endParaRPr lang="zh-CN"/>
    </a:p>
  </c:txPr>
  <c:externalData r:id="rId2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2017/11/23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2017/11/23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1875" y="792942"/>
            <a:ext cx="9192388" cy="53723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矩形 11"/>
          <p:cNvSpPr/>
          <p:nvPr userDrawn="1"/>
        </p:nvSpPr>
        <p:spPr bwMode="auto">
          <a:xfrm>
            <a:off x="-8625" y="801569"/>
            <a:ext cx="9180511" cy="5372360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5000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endParaRPr lang="zh-CN" altLang="en-US" sz="14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 userDrawn="1"/>
        </p:nvSpPr>
        <p:spPr bwMode="auto">
          <a:xfrm>
            <a:off x="-6351" y="-14288"/>
            <a:ext cx="9178237" cy="871538"/>
          </a:xfrm>
          <a:prstGeom prst="rect">
            <a:avLst/>
          </a:prstGeom>
          <a:blipFill dpi="0" rotWithShape="1">
            <a:blip r:embed="rId4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7938" y="6042025"/>
            <a:ext cx="9188451" cy="8159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3314578" y="6345218"/>
            <a:ext cx="58293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2654"/>
            <a:ext cx="785794" cy="785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4716016" y="332656"/>
            <a:ext cx="4420121" cy="369332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0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18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18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3347864" y="6347069"/>
            <a:ext cx="5356225" cy="30777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400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2786050" y="6273138"/>
            <a:ext cx="403225" cy="406400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 sz="9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2771800" y="8253536"/>
            <a:ext cx="4032448" cy="360040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r>
              <a:rPr lang="zh-CN" altLang="en-US" sz="14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4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4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400" dirty="0"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2017/11/23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3207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2017/11/23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3267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2017/11/23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7267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2017/11/23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541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2017/11/23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760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 bwMode="auto">
          <a:xfrm>
            <a:off x="-6351" y="-14288"/>
            <a:ext cx="9186863" cy="87153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7938" y="6042025"/>
            <a:ext cx="9188451" cy="8159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1875" y="792942"/>
            <a:ext cx="9192388" cy="53723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3314578" y="6345218"/>
            <a:ext cx="58293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2654"/>
            <a:ext cx="785794" cy="785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4716016" y="332656"/>
            <a:ext cx="4420121" cy="369332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0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18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18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3347864" y="6347069"/>
            <a:ext cx="5356225" cy="30777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400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2786050" y="6273138"/>
            <a:ext cx="403225" cy="406400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 sz="9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2771800" y="8253536"/>
            <a:ext cx="4032448" cy="360040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r>
              <a:rPr lang="zh-CN" altLang="en-US" sz="14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4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4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400" dirty="0"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874003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 bwMode="auto">
          <a:xfrm>
            <a:off x="-17251" y="836712"/>
            <a:ext cx="9180511" cy="5372360"/>
          </a:xfrm>
          <a:prstGeom prst="rect">
            <a:avLst/>
          </a:prstGeom>
          <a:gradFill flip="none" rotWithShape="1">
            <a:gsLst>
              <a:gs pos="0">
                <a:srgbClr val="16355B"/>
              </a:gs>
              <a:gs pos="50000">
                <a:srgbClr val="0A2037"/>
              </a:gs>
              <a:gs pos="100000">
                <a:srgbClr val="000D18"/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endParaRPr lang="zh-CN" altLang="en-US" sz="14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-6351" y="-14288"/>
            <a:ext cx="9186863" cy="87153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8" name="图片 11" descr="png素材 (276)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2654"/>
            <a:ext cx="785794" cy="785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矩形 8"/>
          <p:cNvSpPr/>
          <p:nvPr userDrawn="1"/>
        </p:nvSpPr>
        <p:spPr bwMode="auto">
          <a:xfrm>
            <a:off x="4716016" y="332656"/>
            <a:ext cx="4420121" cy="369332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0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18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18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-7938" y="6042025"/>
            <a:ext cx="9188451" cy="8159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11" name="Picture 6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 flipH="1">
            <a:off x="3314578" y="6345218"/>
            <a:ext cx="58293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 userDrawn="1"/>
        </p:nvSpPr>
        <p:spPr bwMode="auto">
          <a:xfrm>
            <a:off x="3347864" y="6347069"/>
            <a:ext cx="5356225" cy="30777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400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Freeform 2670"/>
          <p:cNvSpPr>
            <a:spLocks noEditPoints="1"/>
          </p:cNvSpPr>
          <p:nvPr userDrawn="1"/>
        </p:nvSpPr>
        <p:spPr bwMode="auto">
          <a:xfrm>
            <a:off x="2786050" y="6273138"/>
            <a:ext cx="403225" cy="406400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 sz="900"/>
          </a:p>
        </p:txBody>
      </p:sp>
    </p:spTree>
    <p:extLst>
      <p:ext uri="{BB962C8B-B14F-4D97-AF65-F5344CB8AC3E}">
        <p14:creationId xmlns:p14="http://schemas.microsoft.com/office/powerpoint/2010/main" val="1717001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2017/11/23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517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2017/11/23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0850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2017/11/23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532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2017/11/23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986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2017/11/23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238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2017/11/23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238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2017/11/23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712" r:id="rId2"/>
    <p:sldLayoutId id="2147483713" r:id="rId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2017/11/23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19172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tags" Target="../tags/tag3.xml"/><Relationship Id="rId7" Type="http://schemas.openxmlformats.org/officeDocument/2006/relationships/slideLayout" Target="../slideLayouts/slideLayout2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tags" Target="../tags/tag6.xml"/><Relationship Id="rId5" Type="http://schemas.openxmlformats.org/officeDocument/2006/relationships/tags" Target="../tags/tag5.xml"/><Relationship Id="rId4" Type="http://schemas.openxmlformats.org/officeDocument/2006/relationships/tags" Target="../tags/tag4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NUL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6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8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/>
        </p:nvSpPr>
        <p:spPr>
          <a:xfrm>
            <a:off x="1979877" y="2633632"/>
            <a:ext cx="3463303" cy="2390233"/>
          </a:xfrm>
          <a:prstGeom prst="rect">
            <a:avLst/>
          </a:prstGeom>
          <a:solidFill>
            <a:srgbClr val="000000">
              <a:alpha val="89804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-36512" y="2294256"/>
            <a:ext cx="4894942" cy="2488426"/>
          </a:xfrm>
          <a:prstGeom prst="rect">
            <a:avLst/>
          </a:prstGeom>
          <a:solidFill>
            <a:srgbClr val="C00000">
              <a:alpha val="89804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2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13" name="MH_Others_1"/>
          <p:cNvSpPr txBox="1"/>
          <p:nvPr>
            <p:custDataLst>
              <p:tags r:id="rId1"/>
            </p:custDataLst>
          </p:nvPr>
        </p:nvSpPr>
        <p:spPr>
          <a:xfrm>
            <a:off x="2062982" y="2582696"/>
            <a:ext cx="2312601" cy="1231106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80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目录</a:t>
            </a:r>
            <a:endParaRPr kumimoji="0" lang="zh-CN" altLang="en-US" sz="80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MH_Others_2"/>
          <p:cNvSpPr txBox="1"/>
          <p:nvPr>
            <p:custDataLst>
              <p:tags r:id="rId2"/>
            </p:custDataLst>
          </p:nvPr>
        </p:nvSpPr>
        <p:spPr>
          <a:xfrm>
            <a:off x="1979877" y="3928010"/>
            <a:ext cx="2478810" cy="492443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2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CONTENTS</a:t>
            </a:r>
            <a:endParaRPr kumimoji="0" lang="zh-CN" altLang="en-US" sz="32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MH_Entry_1"/>
          <p:cNvSpPr/>
          <p:nvPr>
            <p:custDataLst>
              <p:tags r:id="rId3"/>
            </p:custDataLst>
          </p:nvPr>
        </p:nvSpPr>
        <p:spPr>
          <a:xfrm>
            <a:off x="5878597" y="2679692"/>
            <a:ext cx="1853149" cy="384721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 cmpd="sng" algn="ctr">
            <a:noFill/>
            <a:prstDash val="solid"/>
            <a:bevel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年度工作</a:t>
            </a:r>
            <a:r>
              <a:rPr kumimoji="0" lang="zh-CN" alt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概述</a:t>
            </a:r>
            <a:endParaRPr kumimoji="0" lang="en-US" altLang="zh-CN" sz="1600" b="0" i="0" u="none" strike="noStrike" kern="0" cap="none" spc="0" normalizeH="0" baseline="0" noProof="0" dirty="0" smtClean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9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ANNUAL WORK SUMMARY</a:t>
            </a:r>
            <a:endParaRPr kumimoji="0" lang="zh-CN" altLang="en-US" sz="900" b="0" i="0" u="none" strike="noStrike" kern="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16" name="MH_Entry_2"/>
          <p:cNvSpPr/>
          <p:nvPr>
            <p:custDataLst>
              <p:tags r:id="rId4"/>
            </p:custDataLst>
          </p:nvPr>
        </p:nvSpPr>
        <p:spPr>
          <a:xfrm>
            <a:off x="5878597" y="3332973"/>
            <a:ext cx="1853149" cy="384721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 cmpd="sng" algn="ctr">
            <a:noFill/>
            <a:prstDash val="solid"/>
            <a:bevel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工作完成情况</a:t>
            </a:r>
            <a:r>
              <a:rPr kumimoji="0" lang="en-US" altLang="zh-CN" sz="9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COMPLETION OF WORK</a:t>
            </a:r>
            <a:endParaRPr kumimoji="0" lang="zh-CN" altLang="en-US" sz="900" b="0" i="0" u="none" strike="noStrike" kern="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17" name="MH_Entry_3"/>
          <p:cNvSpPr/>
          <p:nvPr>
            <p:custDataLst>
              <p:tags r:id="rId5"/>
            </p:custDataLst>
          </p:nvPr>
        </p:nvSpPr>
        <p:spPr>
          <a:xfrm>
            <a:off x="5878597" y="3986254"/>
            <a:ext cx="1853149" cy="384721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 cmpd="sng" algn="ctr">
            <a:noFill/>
            <a:prstDash val="solid"/>
            <a:bevel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成功项目展示</a:t>
            </a:r>
            <a:r>
              <a:rPr kumimoji="0" lang="en-US" altLang="zh-CN" sz="9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SUCCESSFUL PROJECT </a:t>
            </a:r>
            <a:endParaRPr kumimoji="0" lang="zh-CN" altLang="en-US" sz="900" b="0" i="0" u="none" strike="noStrike" kern="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18" name="MH_Entry_4"/>
          <p:cNvSpPr/>
          <p:nvPr>
            <p:custDataLst>
              <p:tags r:id="rId6"/>
            </p:custDataLst>
          </p:nvPr>
        </p:nvSpPr>
        <p:spPr>
          <a:xfrm>
            <a:off x="5878597" y="4639534"/>
            <a:ext cx="1853149" cy="384721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 cmpd="sng" algn="ctr">
            <a:noFill/>
            <a:prstDash val="solid"/>
            <a:bevel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明年工作</a:t>
            </a:r>
            <a:r>
              <a:rPr kumimoji="0" lang="zh-CN" alt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计划</a:t>
            </a:r>
            <a:endParaRPr kumimoji="0" lang="en-US" altLang="zh-CN" sz="1600" b="0" i="0" u="none" strike="noStrike" kern="0" cap="none" spc="0" normalizeH="0" baseline="0" noProof="0" dirty="0" smtClean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9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NEXT YEAR WORK PLAN</a:t>
            </a:r>
            <a:endParaRPr kumimoji="0" lang="zh-CN" altLang="en-US" sz="900" b="0" i="0" u="none" strike="noStrike" kern="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cxnSp>
        <p:nvCxnSpPr>
          <p:cNvPr id="19" name="直接连接符 18"/>
          <p:cNvCxnSpPr/>
          <p:nvPr/>
        </p:nvCxnSpPr>
        <p:spPr>
          <a:xfrm>
            <a:off x="1979877" y="5282080"/>
            <a:ext cx="7644579" cy="0"/>
          </a:xfrm>
          <a:prstGeom prst="line">
            <a:avLst/>
          </a:prstGeom>
          <a:noFill/>
          <a:ln w="6350" cap="flat" cmpd="sng" algn="ctr">
            <a:solidFill>
              <a:srgbClr val="FFFFFF">
                <a:lumMod val="65000"/>
              </a:srgbClr>
            </a:solidFill>
            <a:prstDash val="solid"/>
            <a:miter lim="800000"/>
          </a:ln>
          <a:effectLst/>
        </p:spPr>
      </p:cxnSp>
    </p:spTree>
    <p:extLst>
      <p:ext uri="{BB962C8B-B14F-4D97-AF65-F5344CB8AC3E}">
        <p14:creationId xmlns:p14="http://schemas.microsoft.com/office/powerpoint/2010/main" val="12786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6" name="Group 3"/>
          <p:cNvGrpSpPr/>
          <p:nvPr/>
        </p:nvGrpSpPr>
        <p:grpSpPr>
          <a:xfrm>
            <a:off x="4823871" y="1847436"/>
            <a:ext cx="3990750" cy="3336578"/>
            <a:chOff x="6268472" y="1942824"/>
            <a:chExt cx="4831523" cy="4039530"/>
          </a:xfrm>
        </p:grpSpPr>
        <p:sp>
          <p:nvSpPr>
            <p:cNvPr id="127" name="Freeform 11"/>
            <p:cNvSpPr>
              <a:spLocks/>
            </p:cNvSpPr>
            <p:nvPr/>
          </p:nvSpPr>
          <p:spPr bwMode="auto">
            <a:xfrm>
              <a:off x="7641912" y="2865795"/>
              <a:ext cx="3357094" cy="1790858"/>
            </a:xfrm>
            <a:custGeom>
              <a:avLst/>
              <a:gdLst>
                <a:gd name="T0" fmla="*/ 374 w 2320"/>
                <a:gd name="T1" fmla="*/ 611 h 1237"/>
                <a:gd name="T2" fmla="*/ 846 w 2320"/>
                <a:gd name="T3" fmla="*/ 313 h 1237"/>
                <a:gd name="T4" fmla="*/ 1265 w 2320"/>
                <a:gd name="T5" fmla="*/ 14 h 1237"/>
                <a:gd name="T6" fmla="*/ 1597 w 2320"/>
                <a:gd name="T7" fmla="*/ 279 h 1237"/>
                <a:gd name="T8" fmla="*/ 2199 w 2320"/>
                <a:gd name="T9" fmla="*/ 554 h 1237"/>
                <a:gd name="T10" fmla="*/ 2051 w 2320"/>
                <a:gd name="T11" fmla="*/ 1014 h 1237"/>
                <a:gd name="T12" fmla="*/ 1780 w 2320"/>
                <a:gd name="T13" fmla="*/ 1054 h 1237"/>
                <a:gd name="T14" fmla="*/ 1303 w 2320"/>
                <a:gd name="T15" fmla="*/ 1237 h 1237"/>
                <a:gd name="T16" fmla="*/ 815 w 2320"/>
                <a:gd name="T17" fmla="*/ 1083 h 1237"/>
                <a:gd name="T18" fmla="*/ 200 w 2320"/>
                <a:gd name="T19" fmla="*/ 953 h 1237"/>
                <a:gd name="T20" fmla="*/ 374 w 2320"/>
                <a:gd name="T21" fmla="*/ 611 h 1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320" h="1237">
                  <a:moveTo>
                    <a:pt x="374" y="611"/>
                  </a:moveTo>
                  <a:cubicBezTo>
                    <a:pt x="374" y="611"/>
                    <a:pt x="268" y="269"/>
                    <a:pt x="846" y="313"/>
                  </a:cubicBezTo>
                  <a:cubicBezTo>
                    <a:pt x="846" y="313"/>
                    <a:pt x="904" y="0"/>
                    <a:pt x="1265" y="14"/>
                  </a:cubicBezTo>
                  <a:cubicBezTo>
                    <a:pt x="1265" y="14"/>
                    <a:pt x="1592" y="24"/>
                    <a:pt x="1597" y="279"/>
                  </a:cubicBezTo>
                  <a:cubicBezTo>
                    <a:pt x="1597" y="279"/>
                    <a:pt x="2031" y="187"/>
                    <a:pt x="2199" y="554"/>
                  </a:cubicBezTo>
                  <a:cubicBezTo>
                    <a:pt x="2199" y="554"/>
                    <a:pt x="2320" y="869"/>
                    <a:pt x="2051" y="1014"/>
                  </a:cubicBezTo>
                  <a:cubicBezTo>
                    <a:pt x="2051" y="1014"/>
                    <a:pt x="1912" y="1085"/>
                    <a:pt x="1780" y="1054"/>
                  </a:cubicBezTo>
                  <a:cubicBezTo>
                    <a:pt x="1780" y="1054"/>
                    <a:pt x="1646" y="1225"/>
                    <a:pt x="1303" y="1237"/>
                  </a:cubicBezTo>
                  <a:cubicBezTo>
                    <a:pt x="1303" y="1237"/>
                    <a:pt x="972" y="1237"/>
                    <a:pt x="815" y="1083"/>
                  </a:cubicBezTo>
                  <a:cubicBezTo>
                    <a:pt x="815" y="1083"/>
                    <a:pt x="383" y="1184"/>
                    <a:pt x="200" y="953"/>
                  </a:cubicBezTo>
                  <a:cubicBezTo>
                    <a:pt x="200" y="953"/>
                    <a:pt x="0" y="685"/>
                    <a:pt x="374" y="611"/>
                  </a:cubicBezTo>
                  <a:close/>
                </a:path>
              </a:pathLst>
            </a:custGeom>
            <a:solidFill>
              <a:srgbClr val="FFFFFF">
                <a:lumMod val="85000"/>
              </a:srgb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8" name="Freeform 13"/>
            <p:cNvSpPr>
              <a:spLocks/>
            </p:cNvSpPr>
            <p:nvPr/>
          </p:nvSpPr>
          <p:spPr bwMode="auto">
            <a:xfrm>
              <a:off x="8857444" y="3517629"/>
              <a:ext cx="504941" cy="687332"/>
            </a:xfrm>
            <a:custGeom>
              <a:avLst/>
              <a:gdLst>
                <a:gd name="T0" fmla="*/ 322 w 349"/>
                <a:gd name="T1" fmla="*/ 291 h 475"/>
                <a:gd name="T2" fmla="*/ 223 w 349"/>
                <a:gd name="T3" fmla="*/ 436 h 475"/>
                <a:gd name="T4" fmla="*/ 125 w 349"/>
                <a:gd name="T5" fmla="*/ 435 h 475"/>
                <a:gd name="T6" fmla="*/ 27 w 349"/>
                <a:gd name="T7" fmla="*/ 290 h 475"/>
                <a:gd name="T8" fmla="*/ 76 w 349"/>
                <a:gd name="T9" fmla="*/ 218 h 475"/>
                <a:gd name="T10" fmla="*/ 126 w 349"/>
                <a:gd name="T11" fmla="*/ 218 h 475"/>
                <a:gd name="T12" fmla="*/ 124 w 349"/>
                <a:gd name="T13" fmla="*/ 203 h 475"/>
                <a:gd name="T14" fmla="*/ 124 w 349"/>
                <a:gd name="T15" fmla="*/ 34 h 475"/>
                <a:gd name="T16" fmla="*/ 137 w 349"/>
                <a:gd name="T17" fmla="*/ 0 h 475"/>
                <a:gd name="T18" fmla="*/ 224 w 349"/>
                <a:gd name="T19" fmla="*/ 0 h 475"/>
                <a:gd name="T20" fmla="*/ 237 w 349"/>
                <a:gd name="T21" fmla="*/ 34 h 475"/>
                <a:gd name="T22" fmla="*/ 237 w 349"/>
                <a:gd name="T23" fmla="*/ 203 h 475"/>
                <a:gd name="T24" fmla="*/ 235 w 349"/>
                <a:gd name="T25" fmla="*/ 218 h 475"/>
                <a:gd name="T26" fmla="*/ 272 w 349"/>
                <a:gd name="T27" fmla="*/ 218 h 475"/>
                <a:gd name="T28" fmla="*/ 322 w 349"/>
                <a:gd name="T29" fmla="*/ 291 h 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49" h="475">
                  <a:moveTo>
                    <a:pt x="322" y="291"/>
                  </a:moveTo>
                  <a:cubicBezTo>
                    <a:pt x="294" y="331"/>
                    <a:pt x="250" y="396"/>
                    <a:pt x="223" y="436"/>
                  </a:cubicBezTo>
                  <a:cubicBezTo>
                    <a:pt x="196" y="475"/>
                    <a:pt x="152" y="475"/>
                    <a:pt x="125" y="435"/>
                  </a:cubicBezTo>
                  <a:cubicBezTo>
                    <a:pt x="98" y="396"/>
                    <a:pt x="54" y="330"/>
                    <a:pt x="27" y="290"/>
                  </a:cubicBezTo>
                  <a:cubicBezTo>
                    <a:pt x="0" y="250"/>
                    <a:pt x="22" y="218"/>
                    <a:pt x="76" y="218"/>
                  </a:cubicBezTo>
                  <a:cubicBezTo>
                    <a:pt x="91" y="218"/>
                    <a:pt x="108" y="218"/>
                    <a:pt x="126" y="218"/>
                  </a:cubicBezTo>
                  <a:cubicBezTo>
                    <a:pt x="125" y="214"/>
                    <a:pt x="124" y="209"/>
                    <a:pt x="124" y="203"/>
                  </a:cubicBezTo>
                  <a:cubicBezTo>
                    <a:pt x="124" y="34"/>
                    <a:pt x="124" y="34"/>
                    <a:pt x="124" y="34"/>
                  </a:cubicBezTo>
                  <a:cubicBezTo>
                    <a:pt x="124" y="15"/>
                    <a:pt x="130" y="0"/>
                    <a:pt x="137" y="0"/>
                  </a:cubicBezTo>
                  <a:cubicBezTo>
                    <a:pt x="224" y="0"/>
                    <a:pt x="224" y="0"/>
                    <a:pt x="224" y="0"/>
                  </a:cubicBezTo>
                  <a:cubicBezTo>
                    <a:pt x="231" y="0"/>
                    <a:pt x="237" y="15"/>
                    <a:pt x="237" y="34"/>
                  </a:cubicBezTo>
                  <a:cubicBezTo>
                    <a:pt x="237" y="203"/>
                    <a:pt x="237" y="203"/>
                    <a:pt x="237" y="203"/>
                  </a:cubicBezTo>
                  <a:cubicBezTo>
                    <a:pt x="237" y="209"/>
                    <a:pt x="236" y="214"/>
                    <a:pt x="235" y="218"/>
                  </a:cubicBezTo>
                  <a:cubicBezTo>
                    <a:pt x="249" y="218"/>
                    <a:pt x="261" y="218"/>
                    <a:pt x="272" y="218"/>
                  </a:cubicBezTo>
                  <a:cubicBezTo>
                    <a:pt x="327" y="218"/>
                    <a:pt x="349" y="251"/>
                    <a:pt x="322" y="29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9" name="Freeform 14"/>
            <p:cNvSpPr>
              <a:spLocks/>
            </p:cNvSpPr>
            <p:nvPr/>
          </p:nvSpPr>
          <p:spPr bwMode="auto">
            <a:xfrm>
              <a:off x="9401556" y="3502939"/>
              <a:ext cx="503105" cy="687332"/>
            </a:xfrm>
            <a:custGeom>
              <a:avLst/>
              <a:gdLst>
                <a:gd name="T0" fmla="*/ 272 w 348"/>
                <a:gd name="T1" fmla="*/ 257 h 475"/>
                <a:gd name="T2" fmla="*/ 235 w 348"/>
                <a:gd name="T3" fmla="*/ 257 h 475"/>
                <a:gd name="T4" fmla="*/ 237 w 348"/>
                <a:gd name="T5" fmla="*/ 272 h 475"/>
                <a:gd name="T6" fmla="*/ 237 w 348"/>
                <a:gd name="T7" fmla="*/ 441 h 475"/>
                <a:gd name="T8" fmla="*/ 224 w 348"/>
                <a:gd name="T9" fmla="*/ 475 h 475"/>
                <a:gd name="T10" fmla="*/ 137 w 348"/>
                <a:gd name="T11" fmla="*/ 475 h 475"/>
                <a:gd name="T12" fmla="*/ 124 w 348"/>
                <a:gd name="T13" fmla="*/ 441 h 475"/>
                <a:gd name="T14" fmla="*/ 124 w 348"/>
                <a:gd name="T15" fmla="*/ 272 h 475"/>
                <a:gd name="T16" fmla="*/ 125 w 348"/>
                <a:gd name="T17" fmla="*/ 257 h 475"/>
                <a:gd name="T18" fmla="*/ 76 w 348"/>
                <a:gd name="T19" fmla="*/ 257 h 475"/>
                <a:gd name="T20" fmla="*/ 27 w 348"/>
                <a:gd name="T21" fmla="*/ 185 h 475"/>
                <a:gd name="T22" fmla="*/ 125 w 348"/>
                <a:gd name="T23" fmla="*/ 40 h 475"/>
                <a:gd name="T24" fmla="*/ 223 w 348"/>
                <a:gd name="T25" fmla="*/ 39 h 475"/>
                <a:gd name="T26" fmla="*/ 321 w 348"/>
                <a:gd name="T27" fmla="*/ 184 h 475"/>
                <a:gd name="T28" fmla="*/ 272 w 348"/>
                <a:gd name="T29" fmla="*/ 257 h 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48" h="475">
                  <a:moveTo>
                    <a:pt x="272" y="257"/>
                  </a:moveTo>
                  <a:cubicBezTo>
                    <a:pt x="261" y="257"/>
                    <a:pt x="249" y="257"/>
                    <a:pt x="235" y="257"/>
                  </a:cubicBezTo>
                  <a:cubicBezTo>
                    <a:pt x="236" y="261"/>
                    <a:pt x="237" y="266"/>
                    <a:pt x="237" y="272"/>
                  </a:cubicBezTo>
                  <a:cubicBezTo>
                    <a:pt x="237" y="441"/>
                    <a:pt x="237" y="441"/>
                    <a:pt x="237" y="441"/>
                  </a:cubicBezTo>
                  <a:cubicBezTo>
                    <a:pt x="237" y="460"/>
                    <a:pt x="231" y="475"/>
                    <a:pt x="224" y="475"/>
                  </a:cubicBezTo>
                  <a:cubicBezTo>
                    <a:pt x="137" y="475"/>
                    <a:pt x="137" y="475"/>
                    <a:pt x="137" y="475"/>
                  </a:cubicBezTo>
                  <a:cubicBezTo>
                    <a:pt x="130" y="475"/>
                    <a:pt x="124" y="460"/>
                    <a:pt x="124" y="441"/>
                  </a:cubicBezTo>
                  <a:cubicBezTo>
                    <a:pt x="124" y="272"/>
                    <a:pt x="124" y="272"/>
                    <a:pt x="124" y="272"/>
                  </a:cubicBezTo>
                  <a:cubicBezTo>
                    <a:pt x="124" y="266"/>
                    <a:pt x="125" y="261"/>
                    <a:pt x="125" y="257"/>
                  </a:cubicBezTo>
                  <a:cubicBezTo>
                    <a:pt x="107" y="257"/>
                    <a:pt x="90" y="257"/>
                    <a:pt x="76" y="257"/>
                  </a:cubicBezTo>
                  <a:cubicBezTo>
                    <a:pt x="22" y="257"/>
                    <a:pt x="0" y="225"/>
                    <a:pt x="27" y="185"/>
                  </a:cubicBezTo>
                  <a:cubicBezTo>
                    <a:pt x="54" y="145"/>
                    <a:pt x="98" y="79"/>
                    <a:pt x="125" y="40"/>
                  </a:cubicBezTo>
                  <a:cubicBezTo>
                    <a:pt x="152" y="0"/>
                    <a:pt x="196" y="0"/>
                    <a:pt x="223" y="39"/>
                  </a:cubicBezTo>
                  <a:cubicBezTo>
                    <a:pt x="250" y="79"/>
                    <a:pt x="294" y="144"/>
                    <a:pt x="321" y="184"/>
                  </a:cubicBezTo>
                  <a:cubicBezTo>
                    <a:pt x="348" y="224"/>
                    <a:pt x="326" y="257"/>
                    <a:pt x="272" y="25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0" name="Freeform 15"/>
            <p:cNvSpPr>
              <a:spLocks/>
            </p:cNvSpPr>
            <p:nvPr/>
          </p:nvSpPr>
          <p:spPr bwMode="auto">
            <a:xfrm>
              <a:off x="8851323" y="3529258"/>
              <a:ext cx="504941" cy="687332"/>
            </a:xfrm>
            <a:custGeom>
              <a:avLst/>
              <a:gdLst>
                <a:gd name="T0" fmla="*/ 322 w 349"/>
                <a:gd name="T1" fmla="*/ 291 h 475"/>
                <a:gd name="T2" fmla="*/ 223 w 349"/>
                <a:gd name="T3" fmla="*/ 436 h 475"/>
                <a:gd name="T4" fmla="*/ 125 w 349"/>
                <a:gd name="T5" fmla="*/ 435 h 475"/>
                <a:gd name="T6" fmla="*/ 27 w 349"/>
                <a:gd name="T7" fmla="*/ 290 h 475"/>
                <a:gd name="T8" fmla="*/ 76 w 349"/>
                <a:gd name="T9" fmla="*/ 218 h 475"/>
                <a:gd name="T10" fmla="*/ 126 w 349"/>
                <a:gd name="T11" fmla="*/ 218 h 475"/>
                <a:gd name="T12" fmla="*/ 124 w 349"/>
                <a:gd name="T13" fmla="*/ 203 h 475"/>
                <a:gd name="T14" fmla="*/ 124 w 349"/>
                <a:gd name="T15" fmla="*/ 34 h 475"/>
                <a:gd name="T16" fmla="*/ 137 w 349"/>
                <a:gd name="T17" fmla="*/ 0 h 475"/>
                <a:gd name="T18" fmla="*/ 224 w 349"/>
                <a:gd name="T19" fmla="*/ 0 h 475"/>
                <a:gd name="T20" fmla="*/ 237 w 349"/>
                <a:gd name="T21" fmla="*/ 34 h 475"/>
                <a:gd name="T22" fmla="*/ 237 w 349"/>
                <a:gd name="T23" fmla="*/ 203 h 475"/>
                <a:gd name="T24" fmla="*/ 235 w 349"/>
                <a:gd name="T25" fmla="*/ 218 h 475"/>
                <a:gd name="T26" fmla="*/ 272 w 349"/>
                <a:gd name="T27" fmla="*/ 218 h 475"/>
                <a:gd name="T28" fmla="*/ 322 w 349"/>
                <a:gd name="T29" fmla="*/ 291 h 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49" h="475">
                  <a:moveTo>
                    <a:pt x="322" y="291"/>
                  </a:moveTo>
                  <a:cubicBezTo>
                    <a:pt x="294" y="331"/>
                    <a:pt x="250" y="396"/>
                    <a:pt x="223" y="436"/>
                  </a:cubicBezTo>
                  <a:cubicBezTo>
                    <a:pt x="196" y="475"/>
                    <a:pt x="152" y="475"/>
                    <a:pt x="125" y="435"/>
                  </a:cubicBezTo>
                  <a:cubicBezTo>
                    <a:pt x="98" y="396"/>
                    <a:pt x="54" y="330"/>
                    <a:pt x="27" y="290"/>
                  </a:cubicBezTo>
                  <a:cubicBezTo>
                    <a:pt x="0" y="250"/>
                    <a:pt x="22" y="218"/>
                    <a:pt x="76" y="218"/>
                  </a:cubicBezTo>
                  <a:cubicBezTo>
                    <a:pt x="91" y="218"/>
                    <a:pt x="108" y="218"/>
                    <a:pt x="126" y="218"/>
                  </a:cubicBezTo>
                  <a:cubicBezTo>
                    <a:pt x="125" y="214"/>
                    <a:pt x="124" y="209"/>
                    <a:pt x="124" y="203"/>
                  </a:cubicBezTo>
                  <a:cubicBezTo>
                    <a:pt x="124" y="34"/>
                    <a:pt x="124" y="34"/>
                    <a:pt x="124" y="34"/>
                  </a:cubicBezTo>
                  <a:cubicBezTo>
                    <a:pt x="124" y="15"/>
                    <a:pt x="130" y="0"/>
                    <a:pt x="137" y="0"/>
                  </a:cubicBezTo>
                  <a:cubicBezTo>
                    <a:pt x="224" y="0"/>
                    <a:pt x="224" y="0"/>
                    <a:pt x="224" y="0"/>
                  </a:cubicBezTo>
                  <a:cubicBezTo>
                    <a:pt x="231" y="0"/>
                    <a:pt x="237" y="15"/>
                    <a:pt x="237" y="34"/>
                  </a:cubicBezTo>
                  <a:cubicBezTo>
                    <a:pt x="237" y="203"/>
                    <a:pt x="237" y="203"/>
                    <a:pt x="237" y="203"/>
                  </a:cubicBezTo>
                  <a:cubicBezTo>
                    <a:pt x="237" y="209"/>
                    <a:pt x="236" y="214"/>
                    <a:pt x="235" y="218"/>
                  </a:cubicBezTo>
                  <a:cubicBezTo>
                    <a:pt x="249" y="218"/>
                    <a:pt x="261" y="218"/>
                    <a:pt x="272" y="218"/>
                  </a:cubicBezTo>
                  <a:cubicBezTo>
                    <a:pt x="327" y="218"/>
                    <a:pt x="349" y="251"/>
                    <a:pt x="322" y="29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1" name="Freeform 16"/>
            <p:cNvSpPr>
              <a:spLocks/>
            </p:cNvSpPr>
            <p:nvPr/>
          </p:nvSpPr>
          <p:spPr bwMode="auto">
            <a:xfrm>
              <a:off x="9395436" y="3514568"/>
              <a:ext cx="503717" cy="687332"/>
            </a:xfrm>
            <a:custGeom>
              <a:avLst/>
              <a:gdLst>
                <a:gd name="T0" fmla="*/ 272 w 348"/>
                <a:gd name="T1" fmla="*/ 257 h 475"/>
                <a:gd name="T2" fmla="*/ 235 w 348"/>
                <a:gd name="T3" fmla="*/ 257 h 475"/>
                <a:gd name="T4" fmla="*/ 237 w 348"/>
                <a:gd name="T5" fmla="*/ 272 h 475"/>
                <a:gd name="T6" fmla="*/ 237 w 348"/>
                <a:gd name="T7" fmla="*/ 441 h 475"/>
                <a:gd name="T8" fmla="*/ 224 w 348"/>
                <a:gd name="T9" fmla="*/ 475 h 475"/>
                <a:gd name="T10" fmla="*/ 137 w 348"/>
                <a:gd name="T11" fmla="*/ 475 h 475"/>
                <a:gd name="T12" fmla="*/ 124 w 348"/>
                <a:gd name="T13" fmla="*/ 441 h 475"/>
                <a:gd name="T14" fmla="*/ 124 w 348"/>
                <a:gd name="T15" fmla="*/ 272 h 475"/>
                <a:gd name="T16" fmla="*/ 125 w 348"/>
                <a:gd name="T17" fmla="*/ 257 h 475"/>
                <a:gd name="T18" fmla="*/ 76 w 348"/>
                <a:gd name="T19" fmla="*/ 257 h 475"/>
                <a:gd name="T20" fmla="*/ 27 w 348"/>
                <a:gd name="T21" fmla="*/ 185 h 475"/>
                <a:gd name="T22" fmla="*/ 125 w 348"/>
                <a:gd name="T23" fmla="*/ 40 h 475"/>
                <a:gd name="T24" fmla="*/ 223 w 348"/>
                <a:gd name="T25" fmla="*/ 39 h 475"/>
                <a:gd name="T26" fmla="*/ 321 w 348"/>
                <a:gd name="T27" fmla="*/ 184 h 475"/>
                <a:gd name="T28" fmla="*/ 272 w 348"/>
                <a:gd name="T29" fmla="*/ 257 h 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48" h="475">
                  <a:moveTo>
                    <a:pt x="272" y="257"/>
                  </a:moveTo>
                  <a:cubicBezTo>
                    <a:pt x="261" y="257"/>
                    <a:pt x="249" y="257"/>
                    <a:pt x="235" y="257"/>
                  </a:cubicBezTo>
                  <a:cubicBezTo>
                    <a:pt x="236" y="261"/>
                    <a:pt x="237" y="266"/>
                    <a:pt x="237" y="272"/>
                  </a:cubicBezTo>
                  <a:cubicBezTo>
                    <a:pt x="237" y="441"/>
                    <a:pt x="237" y="441"/>
                    <a:pt x="237" y="441"/>
                  </a:cubicBezTo>
                  <a:cubicBezTo>
                    <a:pt x="237" y="460"/>
                    <a:pt x="231" y="475"/>
                    <a:pt x="224" y="475"/>
                  </a:cubicBezTo>
                  <a:cubicBezTo>
                    <a:pt x="137" y="475"/>
                    <a:pt x="137" y="475"/>
                    <a:pt x="137" y="475"/>
                  </a:cubicBezTo>
                  <a:cubicBezTo>
                    <a:pt x="130" y="475"/>
                    <a:pt x="124" y="460"/>
                    <a:pt x="124" y="441"/>
                  </a:cubicBezTo>
                  <a:cubicBezTo>
                    <a:pt x="124" y="272"/>
                    <a:pt x="124" y="272"/>
                    <a:pt x="124" y="272"/>
                  </a:cubicBezTo>
                  <a:cubicBezTo>
                    <a:pt x="124" y="266"/>
                    <a:pt x="125" y="261"/>
                    <a:pt x="125" y="257"/>
                  </a:cubicBezTo>
                  <a:cubicBezTo>
                    <a:pt x="107" y="257"/>
                    <a:pt x="90" y="257"/>
                    <a:pt x="76" y="257"/>
                  </a:cubicBezTo>
                  <a:cubicBezTo>
                    <a:pt x="22" y="257"/>
                    <a:pt x="0" y="225"/>
                    <a:pt x="27" y="185"/>
                  </a:cubicBezTo>
                  <a:cubicBezTo>
                    <a:pt x="54" y="145"/>
                    <a:pt x="98" y="79"/>
                    <a:pt x="125" y="40"/>
                  </a:cubicBezTo>
                  <a:cubicBezTo>
                    <a:pt x="152" y="0"/>
                    <a:pt x="196" y="0"/>
                    <a:pt x="223" y="39"/>
                  </a:cubicBezTo>
                  <a:cubicBezTo>
                    <a:pt x="250" y="79"/>
                    <a:pt x="294" y="144"/>
                    <a:pt x="321" y="184"/>
                  </a:cubicBezTo>
                  <a:cubicBezTo>
                    <a:pt x="348" y="224"/>
                    <a:pt x="326" y="257"/>
                    <a:pt x="272" y="257"/>
                  </a:cubicBez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2" name="Freeform 17"/>
            <p:cNvSpPr>
              <a:spLocks/>
            </p:cNvSpPr>
            <p:nvPr/>
          </p:nvSpPr>
          <p:spPr bwMode="auto">
            <a:xfrm>
              <a:off x="6849920" y="2178463"/>
              <a:ext cx="398445" cy="242984"/>
            </a:xfrm>
            <a:custGeom>
              <a:avLst/>
              <a:gdLst>
                <a:gd name="T0" fmla="*/ 0 w 651"/>
                <a:gd name="T1" fmla="*/ 2 h 397"/>
                <a:gd name="T2" fmla="*/ 3 w 651"/>
                <a:gd name="T3" fmla="*/ 390 h 397"/>
                <a:gd name="T4" fmla="*/ 644 w 651"/>
                <a:gd name="T5" fmla="*/ 397 h 397"/>
                <a:gd name="T6" fmla="*/ 651 w 651"/>
                <a:gd name="T7" fmla="*/ 0 h 397"/>
                <a:gd name="T8" fmla="*/ 0 w 651"/>
                <a:gd name="T9" fmla="*/ 2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1" h="397">
                  <a:moveTo>
                    <a:pt x="0" y="2"/>
                  </a:moveTo>
                  <a:lnTo>
                    <a:pt x="3" y="390"/>
                  </a:lnTo>
                  <a:lnTo>
                    <a:pt x="644" y="397"/>
                  </a:lnTo>
                  <a:lnTo>
                    <a:pt x="651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000000">
                <a:lumMod val="60000"/>
                <a:lumOff val="40000"/>
              </a:srgb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3" name="Freeform 18"/>
            <p:cNvSpPr>
              <a:spLocks/>
            </p:cNvSpPr>
            <p:nvPr/>
          </p:nvSpPr>
          <p:spPr bwMode="auto">
            <a:xfrm>
              <a:off x="6799731" y="2458170"/>
              <a:ext cx="509226" cy="85075"/>
            </a:xfrm>
            <a:custGeom>
              <a:avLst/>
              <a:gdLst>
                <a:gd name="T0" fmla="*/ 0 w 832"/>
                <a:gd name="T1" fmla="*/ 139 h 139"/>
                <a:gd name="T2" fmla="*/ 832 w 832"/>
                <a:gd name="T3" fmla="*/ 137 h 139"/>
                <a:gd name="T4" fmla="*/ 737 w 832"/>
                <a:gd name="T5" fmla="*/ 0 h 139"/>
                <a:gd name="T6" fmla="*/ 82 w 832"/>
                <a:gd name="T7" fmla="*/ 4 h 139"/>
                <a:gd name="T8" fmla="*/ 0 w 832"/>
                <a:gd name="T9" fmla="*/ 139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32" h="139">
                  <a:moveTo>
                    <a:pt x="0" y="139"/>
                  </a:moveTo>
                  <a:lnTo>
                    <a:pt x="832" y="137"/>
                  </a:lnTo>
                  <a:lnTo>
                    <a:pt x="737" y="0"/>
                  </a:lnTo>
                  <a:lnTo>
                    <a:pt x="82" y="4"/>
                  </a:lnTo>
                  <a:lnTo>
                    <a:pt x="0" y="139"/>
                  </a:lnTo>
                  <a:close/>
                </a:path>
              </a:pathLst>
            </a:custGeom>
            <a:solidFill>
              <a:srgbClr val="000000">
                <a:lumMod val="60000"/>
                <a:lumOff val="40000"/>
              </a:srgb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4" name="Freeform 19"/>
            <p:cNvSpPr>
              <a:spLocks noEditPoints="1"/>
            </p:cNvSpPr>
            <p:nvPr/>
          </p:nvSpPr>
          <p:spPr bwMode="auto">
            <a:xfrm>
              <a:off x="6829722" y="2162550"/>
              <a:ext cx="438840" cy="274810"/>
            </a:xfrm>
            <a:custGeom>
              <a:avLst/>
              <a:gdLst>
                <a:gd name="T0" fmla="*/ 288 w 303"/>
                <a:gd name="T1" fmla="*/ 0 h 190"/>
                <a:gd name="T2" fmla="*/ 15 w 303"/>
                <a:gd name="T3" fmla="*/ 0 h 190"/>
                <a:gd name="T4" fmla="*/ 0 w 303"/>
                <a:gd name="T5" fmla="*/ 16 h 190"/>
                <a:gd name="T6" fmla="*/ 0 w 303"/>
                <a:gd name="T7" fmla="*/ 174 h 190"/>
                <a:gd name="T8" fmla="*/ 15 w 303"/>
                <a:gd name="T9" fmla="*/ 190 h 190"/>
                <a:gd name="T10" fmla="*/ 288 w 303"/>
                <a:gd name="T11" fmla="*/ 190 h 190"/>
                <a:gd name="T12" fmla="*/ 303 w 303"/>
                <a:gd name="T13" fmla="*/ 174 h 190"/>
                <a:gd name="T14" fmla="*/ 303 w 303"/>
                <a:gd name="T15" fmla="*/ 16 h 190"/>
                <a:gd name="T16" fmla="*/ 288 w 303"/>
                <a:gd name="T17" fmla="*/ 0 h 190"/>
                <a:gd name="T18" fmla="*/ 279 w 303"/>
                <a:gd name="T19" fmla="*/ 168 h 190"/>
                <a:gd name="T20" fmla="*/ 23 w 303"/>
                <a:gd name="T21" fmla="*/ 168 h 190"/>
                <a:gd name="T22" fmla="*/ 23 w 303"/>
                <a:gd name="T23" fmla="*/ 20 h 190"/>
                <a:gd name="T24" fmla="*/ 279 w 303"/>
                <a:gd name="T25" fmla="*/ 20 h 190"/>
                <a:gd name="T26" fmla="*/ 279 w 303"/>
                <a:gd name="T27" fmla="*/ 168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03" h="190">
                  <a:moveTo>
                    <a:pt x="288" y="0"/>
                  </a:moveTo>
                  <a:cubicBezTo>
                    <a:pt x="15" y="0"/>
                    <a:pt x="15" y="0"/>
                    <a:pt x="15" y="0"/>
                  </a:cubicBezTo>
                  <a:cubicBezTo>
                    <a:pt x="7" y="0"/>
                    <a:pt x="0" y="7"/>
                    <a:pt x="0" y="16"/>
                  </a:cubicBezTo>
                  <a:cubicBezTo>
                    <a:pt x="0" y="174"/>
                    <a:pt x="0" y="174"/>
                    <a:pt x="0" y="174"/>
                  </a:cubicBezTo>
                  <a:cubicBezTo>
                    <a:pt x="0" y="183"/>
                    <a:pt x="7" y="190"/>
                    <a:pt x="15" y="190"/>
                  </a:cubicBezTo>
                  <a:cubicBezTo>
                    <a:pt x="288" y="190"/>
                    <a:pt x="288" y="190"/>
                    <a:pt x="288" y="190"/>
                  </a:cubicBezTo>
                  <a:cubicBezTo>
                    <a:pt x="296" y="190"/>
                    <a:pt x="303" y="183"/>
                    <a:pt x="303" y="174"/>
                  </a:cubicBezTo>
                  <a:cubicBezTo>
                    <a:pt x="303" y="16"/>
                    <a:pt x="303" y="16"/>
                    <a:pt x="303" y="16"/>
                  </a:cubicBezTo>
                  <a:cubicBezTo>
                    <a:pt x="303" y="7"/>
                    <a:pt x="296" y="0"/>
                    <a:pt x="288" y="0"/>
                  </a:cubicBezTo>
                  <a:close/>
                  <a:moveTo>
                    <a:pt x="279" y="168"/>
                  </a:moveTo>
                  <a:cubicBezTo>
                    <a:pt x="23" y="168"/>
                    <a:pt x="23" y="168"/>
                    <a:pt x="23" y="168"/>
                  </a:cubicBezTo>
                  <a:cubicBezTo>
                    <a:pt x="23" y="20"/>
                    <a:pt x="23" y="20"/>
                    <a:pt x="23" y="20"/>
                  </a:cubicBezTo>
                  <a:cubicBezTo>
                    <a:pt x="279" y="20"/>
                    <a:pt x="279" y="20"/>
                    <a:pt x="279" y="20"/>
                  </a:cubicBezTo>
                  <a:lnTo>
                    <a:pt x="279" y="16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5" name="Freeform 20"/>
            <p:cNvSpPr>
              <a:spLocks noEditPoints="1"/>
            </p:cNvSpPr>
            <p:nvPr/>
          </p:nvSpPr>
          <p:spPr bwMode="auto">
            <a:xfrm>
              <a:off x="6788102" y="2450825"/>
              <a:ext cx="537992" cy="93644"/>
            </a:xfrm>
            <a:custGeom>
              <a:avLst/>
              <a:gdLst>
                <a:gd name="T0" fmla="*/ 370 w 372"/>
                <a:gd name="T1" fmla="*/ 65 h 65"/>
                <a:gd name="T2" fmla="*/ 371 w 372"/>
                <a:gd name="T3" fmla="*/ 65 h 65"/>
                <a:gd name="T4" fmla="*/ 372 w 372"/>
                <a:gd name="T5" fmla="*/ 65 h 65"/>
                <a:gd name="T6" fmla="*/ 327 w 372"/>
                <a:gd name="T7" fmla="*/ 0 h 65"/>
                <a:gd name="T8" fmla="*/ 34 w 372"/>
                <a:gd name="T9" fmla="*/ 0 h 65"/>
                <a:gd name="T10" fmla="*/ 0 w 372"/>
                <a:gd name="T11" fmla="*/ 65 h 65"/>
                <a:gd name="T12" fmla="*/ 1 w 372"/>
                <a:gd name="T13" fmla="*/ 65 h 65"/>
                <a:gd name="T14" fmla="*/ 2 w 372"/>
                <a:gd name="T15" fmla="*/ 65 h 65"/>
                <a:gd name="T16" fmla="*/ 370 w 372"/>
                <a:gd name="T17" fmla="*/ 65 h 65"/>
                <a:gd name="T18" fmla="*/ 146 w 372"/>
                <a:gd name="T19" fmla="*/ 57 h 65"/>
                <a:gd name="T20" fmla="*/ 151 w 372"/>
                <a:gd name="T21" fmla="*/ 48 h 65"/>
                <a:gd name="T22" fmla="*/ 217 w 372"/>
                <a:gd name="T23" fmla="*/ 49 h 65"/>
                <a:gd name="T24" fmla="*/ 223 w 372"/>
                <a:gd name="T25" fmla="*/ 57 h 65"/>
                <a:gd name="T26" fmla="*/ 146 w 372"/>
                <a:gd name="T27" fmla="*/ 57 h 65"/>
                <a:gd name="T28" fmla="*/ 50 w 372"/>
                <a:gd name="T29" fmla="*/ 9 h 65"/>
                <a:gd name="T30" fmla="*/ 309 w 372"/>
                <a:gd name="T31" fmla="*/ 9 h 65"/>
                <a:gd name="T32" fmla="*/ 332 w 372"/>
                <a:gd name="T33" fmla="*/ 41 h 65"/>
                <a:gd name="T34" fmla="*/ 34 w 372"/>
                <a:gd name="T35" fmla="*/ 41 h 65"/>
                <a:gd name="T36" fmla="*/ 50 w 372"/>
                <a:gd name="T37" fmla="*/ 9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72" h="65">
                  <a:moveTo>
                    <a:pt x="370" y="65"/>
                  </a:moveTo>
                  <a:cubicBezTo>
                    <a:pt x="370" y="65"/>
                    <a:pt x="370" y="65"/>
                    <a:pt x="371" y="65"/>
                  </a:cubicBezTo>
                  <a:cubicBezTo>
                    <a:pt x="372" y="65"/>
                    <a:pt x="372" y="65"/>
                    <a:pt x="372" y="65"/>
                  </a:cubicBezTo>
                  <a:cubicBezTo>
                    <a:pt x="327" y="0"/>
                    <a:pt x="327" y="0"/>
                    <a:pt x="327" y="0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0" y="65"/>
                    <a:pt x="0" y="65"/>
                    <a:pt x="0" y="65"/>
                  </a:cubicBezTo>
                  <a:cubicBezTo>
                    <a:pt x="1" y="65"/>
                    <a:pt x="1" y="65"/>
                    <a:pt x="1" y="65"/>
                  </a:cubicBezTo>
                  <a:cubicBezTo>
                    <a:pt x="1" y="65"/>
                    <a:pt x="2" y="65"/>
                    <a:pt x="2" y="65"/>
                  </a:cubicBezTo>
                  <a:lnTo>
                    <a:pt x="370" y="65"/>
                  </a:lnTo>
                  <a:close/>
                  <a:moveTo>
                    <a:pt x="146" y="57"/>
                  </a:moveTo>
                  <a:cubicBezTo>
                    <a:pt x="151" y="48"/>
                    <a:pt x="151" y="48"/>
                    <a:pt x="151" y="48"/>
                  </a:cubicBezTo>
                  <a:cubicBezTo>
                    <a:pt x="217" y="49"/>
                    <a:pt x="217" y="49"/>
                    <a:pt x="217" y="49"/>
                  </a:cubicBezTo>
                  <a:cubicBezTo>
                    <a:pt x="223" y="57"/>
                    <a:pt x="223" y="57"/>
                    <a:pt x="223" y="57"/>
                  </a:cubicBezTo>
                  <a:lnTo>
                    <a:pt x="146" y="57"/>
                  </a:lnTo>
                  <a:close/>
                  <a:moveTo>
                    <a:pt x="50" y="9"/>
                  </a:moveTo>
                  <a:cubicBezTo>
                    <a:pt x="309" y="9"/>
                    <a:pt x="309" y="9"/>
                    <a:pt x="309" y="9"/>
                  </a:cubicBezTo>
                  <a:cubicBezTo>
                    <a:pt x="332" y="41"/>
                    <a:pt x="332" y="41"/>
                    <a:pt x="332" y="41"/>
                  </a:cubicBezTo>
                  <a:cubicBezTo>
                    <a:pt x="34" y="41"/>
                    <a:pt x="34" y="41"/>
                    <a:pt x="34" y="41"/>
                  </a:cubicBezTo>
                  <a:lnTo>
                    <a:pt x="50" y="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6" name="Freeform 21"/>
            <p:cNvSpPr>
              <a:spLocks/>
            </p:cNvSpPr>
            <p:nvPr/>
          </p:nvSpPr>
          <p:spPr bwMode="auto">
            <a:xfrm>
              <a:off x="6785042" y="2557934"/>
              <a:ext cx="544112" cy="25706"/>
            </a:xfrm>
            <a:custGeom>
              <a:avLst/>
              <a:gdLst>
                <a:gd name="T0" fmla="*/ 373 w 376"/>
                <a:gd name="T1" fmla="*/ 0 h 18"/>
                <a:gd name="T2" fmla="*/ 3 w 376"/>
                <a:gd name="T3" fmla="*/ 0 h 18"/>
                <a:gd name="T4" fmla="*/ 0 w 376"/>
                <a:gd name="T5" fmla="*/ 9 h 18"/>
                <a:gd name="T6" fmla="*/ 4 w 376"/>
                <a:gd name="T7" fmla="*/ 18 h 18"/>
                <a:gd name="T8" fmla="*/ 372 w 376"/>
                <a:gd name="T9" fmla="*/ 18 h 18"/>
                <a:gd name="T10" fmla="*/ 376 w 376"/>
                <a:gd name="T11" fmla="*/ 9 h 18"/>
                <a:gd name="T12" fmla="*/ 373 w 376"/>
                <a:gd name="T13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76" h="18">
                  <a:moveTo>
                    <a:pt x="373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1"/>
                    <a:pt x="0" y="5"/>
                    <a:pt x="0" y="9"/>
                  </a:cubicBezTo>
                  <a:cubicBezTo>
                    <a:pt x="0" y="14"/>
                    <a:pt x="2" y="18"/>
                    <a:pt x="4" y="18"/>
                  </a:cubicBezTo>
                  <a:cubicBezTo>
                    <a:pt x="372" y="18"/>
                    <a:pt x="372" y="18"/>
                    <a:pt x="372" y="18"/>
                  </a:cubicBezTo>
                  <a:cubicBezTo>
                    <a:pt x="374" y="18"/>
                    <a:pt x="376" y="14"/>
                    <a:pt x="376" y="9"/>
                  </a:cubicBezTo>
                  <a:cubicBezTo>
                    <a:pt x="376" y="5"/>
                    <a:pt x="375" y="1"/>
                    <a:pt x="373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7" name="Freeform 22"/>
            <p:cNvSpPr>
              <a:spLocks noEditPoints="1"/>
            </p:cNvSpPr>
            <p:nvPr/>
          </p:nvSpPr>
          <p:spPr bwMode="auto">
            <a:xfrm>
              <a:off x="6622849" y="1942824"/>
              <a:ext cx="868499" cy="868499"/>
            </a:xfrm>
            <a:custGeom>
              <a:avLst/>
              <a:gdLst>
                <a:gd name="T0" fmla="*/ 300 w 600"/>
                <a:gd name="T1" fmla="*/ 600 h 600"/>
                <a:gd name="T2" fmla="*/ 0 w 600"/>
                <a:gd name="T3" fmla="*/ 300 h 600"/>
                <a:gd name="T4" fmla="*/ 300 w 600"/>
                <a:gd name="T5" fmla="*/ 0 h 600"/>
                <a:gd name="T6" fmla="*/ 600 w 600"/>
                <a:gd name="T7" fmla="*/ 300 h 600"/>
                <a:gd name="T8" fmla="*/ 300 w 600"/>
                <a:gd name="T9" fmla="*/ 600 h 600"/>
                <a:gd name="T10" fmla="*/ 300 w 600"/>
                <a:gd name="T11" fmla="*/ 18 h 600"/>
                <a:gd name="T12" fmla="*/ 18 w 600"/>
                <a:gd name="T13" fmla="*/ 300 h 600"/>
                <a:gd name="T14" fmla="*/ 300 w 600"/>
                <a:gd name="T15" fmla="*/ 582 h 600"/>
                <a:gd name="T16" fmla="*/ 582 w 600"/>
                <a:gd name="T17" fmla="*/ 300 h 600"/>
                <a:gd name="T18" fmla="*/ 300 w 600"/>
                <a:gd name="T19" fmla="*/ 18 h 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00" h="600">
                  <a:moveTo>
                    <a:pt x="300" y="600"/>
                  </a:moveTo>
                  <a:cubicBezTo>
                    <a:pt x="135" y="600"/>
                    <a:pt x="0" y="465"/>
                    <a:pt x="0" y="300"/>
                  </a:cubicBezTo>
                  <a:cubicBezTo>
                    <a:pt x="0" y="135"/>
                    <a:pt x="135" y="0"/>
                    <a:pt x="300" y="0"/>
                  </a:cubicBezTo>
                  <a:cubicBezTo>
                    <a:pt x="465" y="0"/>
                    <a:pt x="600" y="135"/>
                    <a:pt x="600" y="300"/>
                  </a:cubicBezTo>
                  <a:cubicBezTo>
                    <a:pt x="600" y="465"/>
                    <a:pt x="465" y="600"/>
                    <a:pt x="300" y="600"/>
                  </a:cubicBezTo>
                  <a:close/>
                  <a:moveTo>
                    <a:pt x="300" y="18"/>
                  </a:moveTo>
                  <a:cubicBezTo>
                    <a:pt x="144" y="18"/>
                    <a:pt x="18" y="145"/>
                    <a:pt x="18" y="300"/>
                  </a:cubicBezTo>
                  <a:cubicBezTo>
                    <a:pt x="18" y="455"/>
                    <a:pt x="144" y="582"/>
                    <a:pt x="300" y="582"/>
                  </a:cubicBezTo>
                  <a:cubicBezTo>
                    <a:pt x="455" y="582"/>
                    <a:pt x="582" y="455"/>
                    <a:pt x="582" y="300"/>
                  </a:cubicBezTo>
                  <a:cubicBezTo>
                    <a:pt x="582" y="145"/>
                    <a:pt x="455" y="18"/>
                    <a:pt x="300" y="18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8" name="Freeform 23"/>
            <p:cNvSpPr>
              <a:spLocks/>
            </p:cNvSpPr>
            <p:nvPr/>
          </p:nvSpPr>
          <p:spPr bwMode="auto">
            <a:xfrm>
              <a:off x="6535938" y="3469889"/>
              <a:ext cx="308473" cy="503717"/>
            </a:xfrm>
            <a:custGeom>
              <a:avLst/>
              <a:gdLst>
                <a:gd name="T0" fmla="*/ 0 w 504"/>
                <a:gd name="T1" fmla="*/ 723 h 823"/>
                <a:gd name="T2" fmla="*/ 45 w 504"/>
                <a:gd name="T3" fmla="*/ 0 h 823"/>
                <a:gd name="T4" fmla="*/ 504 w 504"/>
                <a:gd name="T5" fmla="*/ 7 h 823"/>
                <a:gd name="T6" fmla="*/ 492 w 504"/>
                <a:gd name="T7" fmla="*/ 811 h 823"/>
                <a:gd name="T8" fmla="*/ 166 w 504"/>
                <a:gd name="T9" fmla="*/ 823 h 823"/>
                <a:gd name="T10" fmla="*/ 0 w 504"/>
                <a:gd name="T11" fmla="*/ 723 h 8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04" h="823">
                  <a:moveTo>
                    <a:pt x="0" y="723"/>
                  </a:moveTo>
                  <a:lnTo>
                    <a:pt x="45" y="0"/>
                  </a:lnTo>
                  <a:lnTo>
                    <a:pt x="504" y="7"/>
                  </a:lnTo>
                  <a:lnTo>
                    <a:pt x="492" y="811"/>
                  </a:lnTo>
                  <a:lnTo>
                    <a:pt x="166" y="823"/>
                  </a:lnTo>
                  <a:lnTo>
                    <a:pt x="0" y="723"/>
                  </a:lnTo>
                  <a:close/>
                </a:path>
              </a:pathLst>
            </a:custGeom>
            <a:solidFill>
              <a:srgbClr val="C00000">
                <a:lumMod val="60000"/>
                <a:lumOff val="40000"/>
              </a:srgb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9" name="Freeform 24"/>
            <p:cNvSpPr>
              <a:spLocks noEditPoints="1"/>
            </p:cNvSpPr>
            <p:nvPr/>
          </p:nvSpPr>
          <p:spPr bwMode="auto">
            <a:xfrm>
              <a:off x="6521861" y="3439286"/>
              <a:ext cx="361722" cy="568594"/>
            </a:xfrm>
            <a:custGeom>
              <a:avLst/>
              <a:gdLst>
                <a:gd name="T0" fmla="*/ 203 w 250"/>
                <a:gd name="T1" fmla="*/ 0 h 393"/>
                <a:gd name="T2" fmla="*/ 47 w 250"/>
                <a:gd name="T3" fmla="*/ 0 h 393"/>
                <a:gd name="T4" fmla="*/ 0 w 250"/>
                <a:gd name="T5" fmla="*/ 47 h 393"/>
                <a:gd name="T6" fmla="*/ 0 w 250"/>
                <a:gd name="T7" fmla="*/ 346 h 393"/>
                <a:gd name="T8" fmla="*/ 47 w 250"/>
                <a:gd name="T9" fmla="*/ 393 h 393"/>
                <a:gd name="T10" fmla="*/ 203 w 250"/>
                <a:gd name="T11" fmla="*/ 393 h 393"/>
                <a:gd name="T12" fmla="*/ 250 w 250"/>
                <a:gd name="T13" fmla="*/ 346 h 393"/>
                <a:gd name="T14" fmla="*/ 250 w 250"/>
                <a:gd name="T15" fmla="*/ 47 h 393"/>
                <a:gd name="T16" fmla="*/ 203 w 250"/>
                <a:gd name="T17" fmla="*/ 0 h 393"/>
                <a:gd name="T18" fmla="*/ 100 w 250"/>
                <a:gd name="T19" fmla="*/ 51 h 393"/>
                <a:gd name="T20" fmla="*/ 164 w 250"/>
                <a:gd name="T21" fmla="*/ 51 h 393"/>
                <a:gd name="T22" fmla="*/ 170 w 250"/>
                <a:gd name="T23" fmla="*/ 56 h 393"/>
                <a:gd name="T24" fmla="*/ 164 w 250"/>
                <a:gd name="T25" fmla="*/ 62 h 393"/>
                <a:gd name="T26" fmla="*/ 100 w 250"/>
                <a:gd name="T27" fmla="*/ 62 h 393"/>
                <a:gd name="T28" fmla="*/ 94 w 250"/>
                <a:gd name="T29" fmla="*/ 56 h 393"/>
                <a:gd name="T30" fmla="*/ 100 w 250"/>
                <a:gd name="T31" fmla="*/ 51 h 393"/>
                <a:gd name="T32" fmla="*/ 41 w 250"/>
                <a:gd name="T33" fmla="*/ 47 h 393"/>
                <a:gd name="T34" fmla="*/ 50 w 250"/>
                <a:gd name="T35" fmla="*/ 37 h 393"/>
                <a:gd name="T36" fmla="*/ 60 w 250"/>
                <a:gd name="T37" fmla="*/ 47 h 393"/>
                <a:gd name="T38" fmla="*/ 50 w 250"/>
                <a:gd name="T39" fmla="*/ 56 h 393"/>
                <a:gd name="T40" fmla="*/ 41 w 250"/>
                <a:gd name="T41" fmla="*/ 47 h 393"/>
                <a:gd name="T42" fmla="*/ 152 w 250"/>
                <a:gd name="T43" fmla="*/ 347 h 393"/>
                <a:gd name="T44" fmla="*/ 112 w 250"/>
                <a:gd name="T45" fmla="*/ 347 h 393"/>
                <a:gd name="T46" fmla="*/ 109 w 250"/>
                <a:gd name="T47" fmla="*/ 344 h 393"/>
                <a:gd name="T48" fmla="*/ 112 w 250"/>
                <a:gd name="T49" fmla="*/ 340 h 393"/>
                <a:gd name="T50" fmla="*/ 152 w 250"/>
                <a:gd name="T51" fmla="*/ 340 h 393"/>
                <a:gd name="T52" fmla="*/ 155 w 250"/>
                <a:gd name="T53" fmla="*/ 344 h 393"/>
                <a:gd name="T54" fmla="*/ 152 w 250"/>
                <a:gd name="T55" fmla="*/ 347 h 393"/>
                <a:gd name="T56" fmla="*/ 205 w 250"/>
                <a:gd name="T57" fmla="*/ 307 h 393"/>
                <a:gd name="T58" fmla="*/ 53 w 250"/>
                <a:gd name="T59" fmla="*/ 307 h 393"/>
                <a:gd name="T60" fmla="*/ 53 w 250"/>
                <a:gd name="T61" fmla="*/ 85 h 393"/>
                <a:gd name="T62" fmla="*/ 205 w 250"/>
                <a:gd name="T63" fmla="*/ 85 h 393"/>
                <a:gd name="T64" fmla="*/ 205 w 250"/>
                <a:gd name="T65" fmla="*/ 307 h 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50" h="393">
                  <a:moveTo>
                    <a:pt x="203" y="0"/>
                  </a:moveTo>
                  <a:cubicBezTo>
                    <a:pt x="47" y="0"/>
                    <a:pt x="47" y="0"/>
                    <a:pt x="47" y="0"/>
                  </a:cubicBezTo>
                  <a:cubicBezTo>
                    <a:pt x="21" y="0"/>
                    <a:pt x="0" y="21"/>
                    <a:pt x="0" y="47"/>
                  </a:cubicBezTo>
                  <a:cubicBezTo>
                    <a:pt x="0" y="346"/>
                    <a:pt x="0" y="346"/>
                    <a:pt x="0" y="346"/>
                  </a:cubicBezTo>
                  <a:cubicBezTo>
                    <a:pt x="0" y="372"/>
                    <a:pt x="21" y="393"/>
                    <a:pt x="47" y="393"/>
                  </a:cubicBezTo>
                  <a:cubicBezTo>
                    <a:pt x="203" y="393"/>
                    <a:pt x="203" y="393"/>
                    <a:pt x="203" y="393"/>
                  </a:cubicBezTo>
                  <a:cubicBezTo>
                    <a:pt x="229" y="393"/>
                    <a:pt x="250" y="372"/>
                    <a:pt x="250" y="346"/>
                  </a:cubicBezTo>
                  <a:cubicBezTo>
                    <a:pt x="250" y="47"/>
                    <a:pt x="250" y="47"/>
                    <a:pt x="250" y="47"/>
                  </a:cubicBezTo>
                  <a:cubicBezTo>
                    <a:pt x="250" y="21"/>
                    <a:pt x="229" y="0"/>
                    <a:pt x="203" y="0"/>
                  </a:cubicBezTo>
                  <a:close/>
                  <a:moveTo>
                    <a:pt x="100" y="51"/>
                  </a:moveTo>
                  <a:cubicBezTo>
                    <a:pt x="164" y="51"/>
                    <a:pt x="164" y="51"/>
                    <a:pt x="164" y="51"/>
                  </a:cubicBezTo>
                  <a:cubicBezTo>
                    <a:pt x="167" y="51"/>
                    <a:pt x="170" y="54"/>
                    <a:pt x="170" y="56"/>
                  </a:cubicBezTo>
                  <a:cubicBezTo>
                    <a:pt x="170" y="59"/>
                    <a:pt x="167" y="62"/>
                    <a:pt x="164" y="62"/>
                  </a:cubicBezTo>
                  <a:cubicBezTo>
                    <a:pt x="100" y="62"/>
                    <a:pt x="100" y="62"/>
                    <a:pt x="100" y="62"/>
                  </a:cubicBezTo>
                  <a:cubicBezTo>
                    <a:pt x="97" y="62"/>
                    <a:pt x="94" y="59"/>
                    <a:pt x="94" y="56"/>
                  </a:cubicBezTo>
                  <a:cubicBezTo>
                    <a:pt x="94" y="54"/>
                    <a:pt x="97" y="51"/>
                    <a:pt x="100" y="51"/>
                  </a:cubicBezTo>
                  <a:close/>
                  <a:moveTo>
                    <a:pt x="41" y="47"/>
                  </a:moveTo>
                  <a:cubicBezTo>
                    <a:pt x="41" y="42"/>
                    <a:pt x="45" y="37"/>
                    <a:pt x="50" y="37"/>
                  </a:cubicBezTo>
                  <a:cubicBezTo>
                    <a:pt x="55" y="37"/>
                    <a:pt x="60" y="42"/>
                    <a:pt x="60" y="47"/>
                  </a:cubicBezTo>
                  <a:cubicBezTo>
                    <a:pt x="60" y="52"/>
                    <a:pt x="55" y="56"/>
                    <a:pt x="50" y="56"/>
                  </a:cubicBezTo>
                  <a:cubicBezTo>
                    <a:pt x="45" y="56"/>
                    <a:pt x="41" y="52"/>
                    <a:pt x="41" y="47"/>
                  </a:cubicBezTo>
                  <a:close/>
                  <a:moveTo>
                    <a:pt x="152" y="347"/>
                  </a:moveTo>
                  <a:cubicBezTo>
                    <a:pt x="112" y="347"/>
                    <a:pt x="112" y="347"/>
                    <a:pt x="112" y="347"/>
                  </a:cubicBezTo>
                  <a:cubicBezTo>
                    <a:pt x="110" y="347"/>
                    <a:pt x="109" y="346"/>
                    <a:pt x="109" y="344"/>
                  </a:cubicBezTo>
                  <a:cubicBezTo>
                    <a:pt x="109" y="342"/>
                    <a:pt x="110" y="340"/>
                    <a:pt x="112" y="340"/>
                  </a:cubicBezTo>
                  <a:cubicBezTo>
                    <a:pt x="152" y="340"/>
                    <a:pt x="152" y="340"/>
                    <a:pt x="152" y="340"/>
                  </a:cubicBezTo>
                  <a:cubicBezTo>
                    <a:pt x="154" y="340"/>
                    <a:pt x="155" y="342"/>
                    <a:pt x="155" y="344"/>
                  </a:cubicBezTo>
                  <a:cubicBezTo>
                    <a:pt x="155" y="346"/>
                    <a:pt x="154" y="347"/>
                    <a:pt x="152" y="347"/>
                  </a:cubicBezTo>
                  <a:close/>
                  <a:moveTo>
                    <a:pt x="205" y="307"/>
                  </a:moveTo>
                  <a:cubicBezTo>
                    <a:pt x="53" y="307"/>
                    <a:pt x="53" y="307"/>
                    <a:pt x="53" y="307"/>
                  </a:cubicBezTo>
                  <a:cubicBezTo>
                    <a:pt x="53" y="85"/>
                    <a:pt x="53" y="85"/>
                    <a:pt x="53" y="85"/>
                  </a:cubicBezTo>
                  <a:cubicBezTo>
                    <a:pt x="205" y="85"/>
                    <a:pt x="205" y="85"/>
                    <a:pt x="205" y="85"/>
                  </a:cubicBezTo>
                  <a:lnTo>
                    <a:pt x="205" y="307"/>
                  </a:ln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0" name="Freeform 25"/>
            <p:cNvSpPr>
              <a:spLocks noEditPoints="1"/>
            </p:cNvSpPr>
            <p:nvPr/>
          </p:nvSpPr>
          <p:spPr bwMode="auto">
            <a:xfrm>
              <a:off x="6268472" y="3303411"/>
              <a:ext cx="868499" cy="868499"/>
            </a:xfrm>
            <a:custGeom>
              <a:avLst/>
              <a:gdLst>
                <a:gd name="T0" fmla="*/ 300 w 600"/>
                <a:gd name="T1" fmla="*/ 600 h 600"/>
                <a:gd name="T2" fmla="*/ 0 w 600"/>
                <a:gd name="T3" fmla="*/ 300 h 600"/>
                <a:gd name="T4" fmla="*/ 300 w 600"/>
                <a:gd name="T5" fmla="*/ 0 h 600"/>
                <a:gd name="T6" fmla="*/ 600 w 600"/>
                <a:gd name="T7" fmla="*/ 300 h 600"/>
                <a:gd name="T8" fmla="*/ 300 w 600"/>
                <a:gd name="T9" fmla="*/ 600 h 600"/>
                <a:gd name="T10" fmla="*/ 300 w 600"/>
                <a:gd name="T11" fmla="*/ 18 h 600"/>
                <a:gd name="T12" fmla="*/ 18 w 600"/>
                <a:gd name="T13" fmla="*/ 300 h 600"/>
                <a:gd name="T14" fmla="*/ 300 w 600"/>
                <a:gd name="T15" fmla="*/ 582 h 600"/>
                <a:gd name="T16" fmla="*/ 582 w 600"/>
                <a:gd name="T17" fmla="*/ 300 h 600"/>
                <a:gd name="T18" fmla="*/ 300 w 600"/>
                <a:gd name="T19" fmla="*/ 18 h 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00" h="600">
                  <a:moveTo>
                    <a:pt x="300" y="600"/>
                  </a:moveTo>
                  <a:cubicBezTo>
                    <a:pt x="135" y="600"/>
                    <a:pt x="0" y="465"/>
                    <a:pt x="0" y="300"/>
                  </a:cubicBezTo>
                  <a:cubicBezTo>
                    <a:pt x="0" y="135"/>
                    <a:pt x="135" y="0"/>
                    <a:pt x="300" y="0"/>
                  </a:cubicBezTo>
                  <a:cubicBezTo>
                    <a:pt x="465" y="0"/>
                    <a:pt x="600" y="135"/>
                    <a:pt x="600" y="300"/>
                  </a:cubicBezTo>
                  <a:cubicBezTo>
                    <a:pt x="600" y="465"/>
                    <a:pt x="465" y="600"/>
                    <a:pt x="300" y="600"/>
                  </a:cubicBezTo>
                  <a:close/>
                  <a:moveTo>
                    <a:pt x="300" y="18"/>
                  </a:moveTo>
                  <a:cubicBezTo>
                    <a:pt x="145" y="18"/>
                    <a:pt x="18" y="145"/>
                    <a:pt x="18" y="300"/>
                  </a:cubicBezTo>
                  <a:cubicBezTo>
                    <a:pt x="18" y="455"/>
                    <a:pt x="145" y="582"/>
                    <a:pt x="300" y="582"/>
                  </a:cubicBezTo>
                  <a:cubicBezTo>
                    <a:pt x="455" y="582"/>
                    <a:pt x="582" y="455"/>
                    <a:pt x="582" y="300"/>
                  </a:cubicBezTo>
                  <a:cubicBezTo>
                    <a:pt x="582" y="145"/>
                    <a:pt x="455" y="18"/>
                    <a:pt x="300" y="18"/>
                  </a:cubicBez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1" name="Rectangle 26"/>
            <p:cNvSpPr>
              <a:spLocks noChangeArrowheads="1"/>
            </p:cNvSpPr>
            <p:nvPr/>
          </p:nvSpPr>
          <p:spPr bwMode="auto">
            <a:xfrm>
              <a:off x="6439234" y="4957782"/>
              <a:ext cx="253389" cy="178107"/>
            </a:xfrm>
            <a:prstGeom prst="rect">
              <a:avLst/>
            </a:prstGeom>
            <a:solidFill>
              <a:srgbClr val="000000">
                <a:lumMod val="60000"/>
                <a:lumOff val="40000"/>
              </a:srgb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2" name="Freeform 27"/>
            <p:cNvSpPr>
              <a:spLocks noEditPoints="1"/>
            </p:cNvSpPr>
            <p:nvPr/>
          </p:nvSpPr>
          <p:spPr bwMode="auto">
            <a:xfrm>
              <a:off x="6428829" y="4949214"/>
              <a:ext cx="272362" cy="222786"/>
            </a:xfrm>
            <a:custGeom>
              <a:avLst/>
              <a:gdLst>
                <a:gd name="T0" fmla="*/ 174 w 188"/>
                <a:gd name="T1" fmla="*/ 0 h 154"/>
                <a:gd name="T2" fmla="*/ 14 w 188"/>
                <a:gd name="T3" fmla="*/ 0 h 154"/>
                <a:gd name="T4" fmla="*/ 0 w 188"/>
                <a:gd name="T5" fmla="*/ 14 h 154"/>
                <a:gd name="T6" fmla="*/ 0 w 188"/>
                <a:gd name="T7" fmla="*/ 123 h 154"/>
                <a:gd name="T8" fmla="*/ 14 w 188"/>
                <a:gd name="T9" fmla="*/ 137 h 154"/>
                <a:gd name="T10" fmla="*/ 77 w 188"/>
                <a:gd name="T11" fmla="*/ 137 h 154"/>
                <a:gd name="T12" fmla="*/ 77 w 188"/>
                <a:gd name="T13" fmla="*/ 147 h 154"/>
                <a:gd name="T14" fmla="*/ 17 w 188"/>
                <a:gd name="T15" fmla="*/ 147 h 154"/>
                <a:gd name="T16" fmla="*/ 14 w 188"/>
                <a:gd name="T17" fmla="*/ 150 h 154"/>
                <a:gd name="T18" fmla="*/ 17 w 188"/>
                <a:gd name="T19" fmla="*/ 154 h 154"/>
                <a:gd name="T20" fmla="*/ 171 w 188"/>
                <a:gd name="T21" fmla="*/ 154 h 154"/>
                <a:gd name="T22" fmla="*/ 175 w 188"/>
                <a:gd name="T23" fmla="*/ 150 h 154"/>
                <a:gd name="T24" fmla="*/ 171 w 188"/>
                <a:gd name="T25" fmla="*/ 147 h 154"/>
                <a:gd name="T26" fmla="*/ 119 w 188"/>
                <a:gd name="T27" fmla="*/ 147 h 154"/>
                <a:gd name="T28" fmla="*/ 119 w 188"/>
                <a:gd name="T29" fmla="*/ 137 h 154"/>
                <a:gd name="T30" fmla="*/ 174 w 188"/>
                <a:gd name="T31" fmla="*/ 137 h 154"/>
                <a:gd name="T32" fmla="*/ 188 w 188"/>
                <a:gd name="T33" fmla="*/ 123 h 154"/>
                <a:gd name="T34" fmla="*/ 188 w 188"/>
                <a:gd name="T35" fmla="*/ 14 h 154"/>
                <a:gd name="T36" fmla="*/ 174 w 188"/>
                <a:gd name="T37" fmla="*/ 0 h 154"/>
                <a:gd name="T38" fmla="*/ 178 w 188"/>
                <a:gd name="T39" fmla="*/ 113 h 154"/>
                <a:gd name="T40" fmla="*/ 166 w 188"/>
                <a:gd name="T41" fmla="*/ 125 h 154"/>
                <a:gd name="T42" fmla="*/ 23 w 188"/>
                <a:gd name="T43" fmla="*/ 125 h 154"/>
                <a:gd name="T44" fmla="*/ 11 w 188"/>
                <a:gd name="T45" fmla="*/ 113 h 154"/>
                <a:gd name="T46" fmla="*/ 11 w 188"/>
                <a:gd name="T47" fmla="*/ 21 h 154"/>
                <a:gd name="T48" fmla="*/ 23 w 188"/>
                <a:gd name="T49" fmla="*/ 9 h 154"/>
                <a:gd name="T50" fmla="*/ 166 w 188"/>
                <a:gd name="T51" fmla="*/ 9 h 154"/>
                <a:gd name="T52" fmla="*/ 178 w 188"/>
                <a:gd name="T53" fmla="*/ 21 h 154"/>
                <a:gd name="T54" fmla="*/ 178 w 188"/>
                <a:gd name="T55" fmla="*/ 113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88" h="154">
                  <a:moveTo>
                    <a:pt x="174" y="0"/>
                  </a:moveTo>
                  <a:cubicBezTo>
                    <a:pt x="14" y="0"/>
                    <a:pt x="14" y="0"/>
                    <a:pt x="14" y="0"/>
                  </a:cubicBezTo>
                  <a:cubicBezTo>
                    <a:pt x="6" y="0"/>
                    <a:pt x="0" y="7"/>
                    <a:pt x="0" y="14"/>
                  </a:cubicBezTo>
                  <a:cubicBezTo>
                    <a:pt x="0" y="123"/>
                    <a:pt x="0" y="123"/>
                    <a:pt x="0" y="123"/>
                  </a:cubicBezTo>
                  <a:cubicBezTo>
                    <a:pt x="0" y="131"/>
                    <a:pt x="6" y="137"/>
                    <a:pt x="14" y="137"/>
                  </a:cubicBezTo>
                  <a:cubicBezTo>
                    <a:pt x="77" y="137"/>
                    <a:pt x="77" y="137"/>
                    <a:pt x="77" y="137"/>
                  </a:cubicBezTo>
                  <a:cubicBezTo>
                    <a:pt x="77" y="147"/>
                    <a:pt x="77" y="147"/>
                    <a:pt x="77" y="147"/>
                  </a:cubicBezTo>
                  <a:cubicBezTo>
                    <a:pt x="17" y="147"/>
                    <a:pt x="17" y="147"/>
                    <a:pt x="17" y="147"/>
                  </a:cubicBezTo>
                  <a:cubicBezTo>
                    <a:pt x="15" y="147"/>
                    <a:pt x="14" y="149"/>
                    <a:pt x="14" y="150"/>
                  </a:cubicBezTo>
                  <a:cubicBezTo>
                    <a:pt x="14" y="152"/>
                    <a:pt x="15" y="154"/>
                    <a:pt x="17" y="154"/>
                  </a:cubicBezTo>
                  <a:cubicBezTo>
                    <a:pt x="171" y="154"/>
                    <a:pt x="171" y="154"/>
                    <a:pt x="171" y="154"/>
                  </a:cubicBezTo>
                  <a:cubicBezTo>
                    <a:pt x="173" y="154"/>
                    <a:pt x="175" y="152"/>
                    <a:pt x="175" y="150"/>
                  </a:cubicBezTo>
                  <a:cubicBezTo>
                    <a:pt x="175" y="149"/>
                    <a:pt x="173" y="147"/>
                    <a:pt x="171" y="147"/>
                  </a:cubicBezTo>
                  <a:cubicBezTo>
                    <a:pt x="119" y="147"/>
                    <a:pt x="119" y="147"/>
                    <a:pt x="119" y="147"/>
                  </a:cubicBezTo>
                  <a:cubicBezTo>
                    <a:pt x="119" y="137"/>
                    <a:pt x="119" y="137"/>
                    <a:pt x="119" y="137"/>
                  </a:cubicBezTo>
                  <a:cubicBezTo>
                    <a:pt x="174" y="137"/>
                    <a:pt x="174" y="137"/>
                    <a:pt x="174" y="137"/>
                  </a:cubicBezTo>
                  <a:cubicBezTo>
                    <a:pt x="182" y="137"/>
                    <a:pt x="188" y="131"/>
                    <a:pt x="188" y="123"/>
                  </a:cubicBezTo>
                  <a:cubicBezTo>
                    <a:pt x="188" y="14"/>
                    <a:pt x="188" y="14"/>
                    <a:pt x="188" y="14"/>
                  </a:cubicBezTo>
                  <a:cubicBezTo>
                    <a:pt x="188" y="7"/>
                    <a:pt x="182" y="0"/>
                    <a:pt x="174" y="0"/>
                  </a:cubicBezTo>
                  <a:close/>
                  <a:moveTo>
                    <a:pt x="178" y="113"/>
                  </a:moveTo>
                  <a:cubicBezTo>
                    <a:pt x="178" y="120"/>
                    <a:pt x="173" y="125"/>
                    <a:pt x="166" y="125"/>
                  </a:cubicBezTo>
                  <a:cubicBezTo>
                    <a:pt x="23" y="125"/>
                    <a:pt x="23" y="125"/>
                    <a:pt x="23" y="125"/>
                  </a:cubicBezTo>
                  <a:cubicBezTo>
                    <a:pt x="16" y="125"/>
                    <a:pt x="11" y="120"/>
                    <a:pt x="11" y="113"/>
                  </a:cubicBezTo>
                  <a:cubicBezTo>
                    <a:pt x="11" y="21"/>
                    <a:pt x="11" y="21"/>
                    <a:pt x="11" y="21"/>
                  </a:cubicBezTo>
                  <a:cubicBezTo>
                    <a:pt x="11" y="14"/>
                    <a:pt x="16" y="9"/>
                    <a:pt x="23" y="9"/>
                  </a:cubicBezTo>
                  <a:cubicBezTo>
                    <a:pt x="166" y="9"/>
                    <a:pt x="166" y="9"/>
                    <a:pt x="166" y="9"/>
                  </a:cubicBezTo>
                  <a:cubicBezTo>
                    <a:pt x="173" y="9"/>
                    <a:pt x="178" y="14"/>
                    <a:pt x="178" y="21"/>
                  </a:cubicBezTo>
                  <a:lnTo>
                    <a:pt x="178" y="11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3" name="Rectangle 28"/>
            <p:cNvSpPr>
              <a:spLocks noChangeArrowheads="1"/>
            </p:cNvSpPr>
            <p:nvPr/>
          </p:nvSpPr>
          <p:spPr bwMode="auto">
            <a:xfrm>
              <a:off x="6769129" y="4957782"/>
              <a:ext cx="253389" cy="178107"/>
            </a:xfrm>
            <a:prstGeom prst="rect">
              <a:avLst/>
            </a:prstGeom>
            <a:solidFill>
              <a:srgbClr val="000000">
                <a:lumMod val="60000"/>
                <a:lumOff val="40000"/>
              </a:srgb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4" name="Freeform 29"/>
            <p:cNvSpPr>
              <a:spLocks noEditPoints="1"/>
            </p:cNvSpPr>
            <p:nvPr/>
          </p:nvSpPr>
          <p:spPr bwMode="auto">
            <a:xfrm>
              <a:off x="6759336" y="4949214"/>
              <a:ext cx="271750" cy="222786"/>
            </a:xfrm>
            <a:custGeom>
              <a:avLst/>
              <a:gdLst>
                <a:gd name="T0" fmla="*/ 174 w 188"/>
                <a:gd name="T1" fmla="*/ 0 h 154"/>
                <a:gd name="T2" fmla="*/ 14 w 188"/>
                <a:gd name="T3" fmla="*/ 0 h 154"/>
                <a:gd name="T4" fmla="*/ 0 w 188"/>
                <a:gd name="T5" fmla="*/ 14 h 154"/>
                <a:gd name="T6" fmla="*/ 0 w 188"/>
                <a:gd name="T7" fmla="*/ 123 h 154"/>
                <a:gd name="T8" fmla="*/ 14 w 188"/>
                <a:gd name="T9" fmla="*/ 137 h 154"/>
                <a:gd name="T10" fmla="*/ 76 w 188"/>
                <a:gd name="T11" fmla="*/ 137 h 154"/>
                <a:gd name="T12" fmla="*/ 76 w 188"/>
                <a:gd name="T13" fmla="*/ 147 h 154"/>
                <a:gd name="T14" fmla="*/ 17 w 188"/>
                <a:gd name="T15" fmla="*/ 147 h 154"/>
                <a:gd name="T16" fmla="*/ 14 w 188"/>
                <a:gd name="T17" fmla="*/ 150 h 154"/>
                <a:gd name="T18" fmla="*/ 17 w 188"/>
                <a:gd name="T19" fmla="*/ 154 h 154"/>
                <a:gd name="T20" fmla="*/ 171 w 188"/>
                <a:gd name="T21" fmla="*/ 154 h 154"/>
                <a:gd name="T22" fmla="*/ 175 w 188"/>
                <a:gd name="T23" fmla="*/ 150 h 154"/>
                <a:gd name="T24" fmla="*/ 171 w 188"/>
                <a:gd name="T25" fmla="*/ 147 h 154"/>
                <a:gd name="T26" fmla="*/ 118 w 188"/>
                <a:gd name="T27" fmla="*/ 147 h 154"/>
                <a:gd name="T28" fmla="*/ 118 w 188"/>
                <a:gd name="T29" fmla="*/ 137 h 154"/>
                <a:gd name="T30" fmla="*/ 174 w 188"/>
                <a:gd name="T31" fmla="*/ 137 h 154"/>
                <a:gd name="T32" fmla="*/ 188 w 188"/>
                <a:gd name="T33" fmla="*/ 123 h 154"/>
                <a:gd name="T34" fmla="*/ 188 w 188"/>
                <a:gd name="T35" fmla="*/ 14 h 154"/>
                <a:gd name="T36" fmla="*/ 174 w 188"/>
                <a:gd name="T37" fmla="*/ 0 h 154"/>
                <a:gd name="T38" fmla="*/ 178 w 188"/>
                <a:gd name="T39" fmla="*/ 113 h 154"/>
                <a:gd name="T40" fmla="*/ 166 w 188"/>
                <a:gd name="T41" fmla="*/ 125 h 154"/>
                <a:gd name="T42" fmla="*/ 23 w 188"/>
                <a:gd name="T43" fmla="*/ 125 h 154"/>
                <a:gd name="T44" fmla="*/ 10 w 188"/>
                <a:gd name="T45" fmla="*/ 113 h 154"/>
                <a:gd name="T46" fmla="*/ 10 w 188"/>
                <a:gd name="T47" fmla="*/ 21 h 154"/>
                <a:gd name="T48" fmla="*/ 23 w 188"/>
                <a:gd name="T49" fmla="*/ 9 h 154"/>
                <a:gd name="T50" fmla="*/ 166 w 188"/>
                <a:gd name="T51" fmla="*/ 9 h 154"/>
                <a:gd name="T52" fmla="*/ 178 w 188"/>
                <a:gd name="T53" fmla="*/ 21 h 154"/>
                <a:gd name="T54" fmla="*/ 178 w 188"/>
                <a:gd name="T55" fmla="*/ 113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88" h="154">
                  <a:moveTo>
                    <a:pt x="174" y="0"/>
                  </a:moveTo>
                  <a:cubicBezTo>
                    <a:pt x="14" y="0"/>
                    <a:pt x="14" y="0"/>
                    <a:pt x="14" y="0"/>
                  </a:cubicBezTo>
                  <a:cubicBezTo>
                    <a:pt x="6" y="0"/>
                    <a:pt x="0" y="7"/>
                    <a:pt x="0" y="14"/>
                  </a:cubicBezTo>
                  <a:cubicBezTo>
                    <a:pt x="0" y="123"/>
                    <a:pt x="0" y="123"/>
                    <a:pt x="0" y="123"/>
                  </a:cubicBezTo>
                  <a:cubicBezTo>
                    <a:pt x="0" y="131"/>
                    <a:pt x="6" y="137"/>
                    <a:pt x="14" y="137"/>
                  </a:cubicBezTo>
                  <a:cubicBezTo>
                    <a:pt x="76" y="137"/>
                    <a:pt x="76" y="137"/>
                    <a:pt x="76" y="137"/>
                  </a:cubicBezTo>
                  <a:cubicBezTo>
                    <a:pt x="76" y="147"/>
                    <a:pt x="76" y="147"/>
                    <a:pt x="76" y="147"/>
                  </a:cubicBezTo>
                  <a:cubicBezTo>
                    <a:pt x="17" y="147"/>
                    <a:pt x="17" y="147"/>
                    <a:pt x="17" y="147"/>
                  </a:cubicBezTo>
                  <a:cubicBezTo>
                    <a:pt x="15" y="147"/>
                    <a:pt x="14" y="149"/>
                    <a:pt x="14" y="150"/>
                  </a:cubicBezTo>
                  <a:cubicBezTo>
                    <a:pt x="14" y="152"/>
                    <a:pt x="15" y="154"/>
                    <a:pt x="17" y="154"/>
                  </a:cubicBezTo>
                  <a:cubicBezTo>
                    <a:pt x="171" y="154"/>
                    <a:pt x="171" y="154"/>
                    <a:pt x="171" y="154"/>
                  </a:cubicBezTo>
                  <a:cubicBezTo>
                    <a:pt x="173" y="154"/>
                    <a:pt x="175" y="152"/>
                    <a:pt x="175" y="150"/>
                  </a:cubicBezTo>
                  <a:cubicBezTo>
                    <a:pt x="175" y="149"/>
                    <a:pt x="173" y="147"/>
                    <a:pt x="171" y="147"/>
                  </a:cubicBezTo>
                  <a:cubicBezTo>
                    <a:pt x="118" y="147"/>
                    <a:pt x="118" y="147"/>
                    <a:pt x="118" y="147"/>
                  </a:cubicBezTo>
                  <a:cubicBezTo>
                    <a:pt x="118" y="137"/>
                    <a:pt x="118" y="137"/>
                    <a:pt x="118" y="137"/>
                  </a:cubicBezTo>
                  <a:cubicBezTo>
                    <a:pt x="174" y="137"/>
                    <a:pt x="174" y="137"/>
                    <a:pt x="174" y="137"/>
                  </a:cubicBezTo>
                  <a:cubicBezTo>
                    <a:pt x="182" y="137"/>
                    <a:pt x="188" y="131"/>
                    <a:pt x="188" y="123"/>
                  </a:cubicBezTo>
                  <a:cubicBezTo>
                    <a:pt x="188" y="14"/>
                    <a:pt x="188" y="14"/>
                    <a:pt x="188" y="14"/>
                  </a:cubicBezTo>
                  <a:cubicBezTo>
                    <a:pt x="188" y="7"/>
                    <a:pt x="182" y="0"/>
                    <a:pt x="174" y="0"/>
                  </a:cubicBezTo>
                  <a:close/>
                  <a:moveTo>
                    <a:pt x="178" y="113"/>
                  </a:moveTo>
                  <a:cubicBezTo>
                    <a:pt x="178" y="120"/>
                    <a:pt x="172" y="125"/>
                    <a:pt x="166" y="125"/>
                  </a:cubicBezTo>
                  <a:cubicBezTo>
                    <a:pt x="23" y="125"/>
                    <a:pt x="23" y="125"/>
                    <a:pt x="23" y="125"/>
                  </a:cubicBezTo>
                  <a:cubicBezTo>
                    <a:pt x="16" y="125"/>
                    <a:pt x="10" y="120"/>
                    <a:pt x="10" y="113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10" y="14"/>
                    <a:pt x="16" y="9"/>
                    <a:pt x="23" y="9"/>
                  </a:cubicBezTo>
                  <a:cubicBezTo>
                    <a:pt x="166" y="9"/>
                    <a:pt x="166" y="9"/>
                    <a:pt x="166" y="9"/>
                  </a:cubicBezTo>
                  <a:cubicBezTo>
                    <a:pt x="172" y="9"/>
                    <a:pt x="178" y="14"/>
                    <a:pt x="178" y="21"/>
                  </a:cubicBezTo>
                  <a:lnTo>
                    <a:pt x="178" y="11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5" name="Rectangle 30"/>
            <p:cNvSpPr>
              <a:spLocks noChangeArrowheads="1"/>
            </p:cNvSpPr>
            <p:nvPr/>
          </p:nvSpPr>
          <p:spPr bwMode="auto">
            <a:xfrm>
              <a:off x="6426381" y="5272988"/>
              <a:ext cx="639592" cy="14689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6" name="Rectangle 31"/>
            <p:cNvSpPr>
              <a:spLocks noChangeArrowheads="1"/>
            </p:cNvSpPr>
            <p:nvPr/>
          </p:nvSpPr>
          <p:spPr bwMode="auto">
            <a:xfrm>
              <a:off x="6563480" y="5167715"/>
              <a:ext cx="14689" cy="112617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7" name="Rectangle 32"/>
            <p:cNvSpPr>
              <a:spLocks noChangeArrowheads="1"/>
            </p:cNvSpPr>
            <p:nvPr/>
          </p:nvSpPr>
          <p:spPr bwMode="auto">
            <a:xfrm>
              <a:off x="6892151" y="5167715"/>
              <a:ext cx="14689" cy="112617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8" name="Freeform 33"/>
            <p:cNvSpPr>
              <a:spLocks noEditPoints="1"/>
            </p:cNvSpPr>
            <p:nvPr/>
          </p:nvSpPr>
          <p:spPr bwMode="auto">
            <a:xfrm>
              <a:off x="6311928" y="4681136"/>
              <a:ext cx="868499" cy="867275"/>
            </a:xfrm>
            <a:custGeom>
              <a:avLst/>
              <a:gdLst>
                <a:gd name="T0" fmla="*/ 300 w 600"/>
                <a:gd name="T1" fmla="*/ 599 h 599"/>
                <a:gd name="T2" fmla="*/ 0 w 600"/>
                <a:gd name="T3" fmla="*/ 299 h 599"/>
                <a:gd name="T4" fmla="*/ 300 w 600"/>
                <a:gd name="T5" fmla="*/ 0 h 599"/>
                <a:gd name="T6" fmla="*/ 600 w 600"/>
                <a:gd name="T7" fmla="*/ 299 h 599"/>
                <a:gd name="T8" fmla="*/ 300 w 600"/>
                <a:gd name="T9" fmla="*/ 599 h 599"/>
                <a:gd name="T10" fmla="*/ 300 w 600"/>
                <a:gd name="T11" fmla="*/ 18 h 599"/>
                <a:gd name="T12" fmla="*/ 18 w 600"/>
                <a:gd name="T13" fmla="*/ 299 h 599"/>
                <a:gd name="T14" fmla="*/ 300 w 600"/>
                <a:gd name="T15" fmla="*/ 581 h 599"/>
                <a:gd name="T16" fmla="*/ 582 w 600"/>
                <a:gd name="T17" fmla="*/ 299 h 599"/>
                <a:gd name="T18" fmla="*/ 300 w 600"/>
                <a:gd name="T19" fmla="*/ 18 h 5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00" h="599">
                  <a:moveTo>
                    <a:pt x="300" y="599"/>
                  </a:moveTo>
                  <a:cubicBezTo>
                    <a:pt x="135" y="599"/>
                    <a:pt x="0" y="465"/>
                    <a:pt x="0" y="299"/>
                  </a:cubicBezTo>
                  <a:cubicBezTo>
                    <a:pt x="0" y="134"/>
                    <a:pt x="135" y="0"/>
                    <a:pt x="300" y="0"/>
                  </a:cubicBezTo>
                  <a:cubicBezTo>
                    <a:pt x="466" y="0"/>
                    <a:pt x="600" y="134"/>
                    <a:pt x="600" y="299"/>
                  </a:cubicBezTo>
                  <a:cubicBezTo>
                    <a:pt x="600" y="465"/>
                    <a:pt x="466" y="599"/>
                    <a:pt x="300" y="599"/>
                  </a:cubicBezTo>
                  <a:close/>
                  <a:moveTo>
                    <a:pt x="300" y="18"/>
                  </a:moveTo>
                  <a:cubicBezTo>
                    <a:pt x="145" y="18"/>
                    <a:pt x="18" y="144"/>
                    <a:pt x="18" y="299"/>
                  </a:cubicBezTo>
                  <a:cubicBezTo>
                    <a:pt x="18" y="455"/>
                    <a:pt x="145" y="581"/>
                    <a:pt x="300" y="581"/>
                  </a:cubicBezTo>
                  <a:cubicBezTo>
                    <a:pt x="456" y="581"/>
                    <a:pt x="582" y="455"/>
                    <a:pt x="582" y="299"/>
                  </a:cubicBezTo>
                  <a:cubicBezTo>
                    <a:pt x="582" y="144"/>
                    <a:pt x="456" y="18"/>
                    <a:pt x="300" y="18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9" name="Freeform 34"/>
            <p:cNvSpPr>
              <a:spLocks/>
            </p:cNvSpPr>
            <p:nvPr/>
          </p:nvSpPr>
          <p:spPr bwMode="auto">
            <a:xfrm>
              <a:off x="7717194" y="5605943"/>
              <a:ext cx="475563" cy="126082"/>
            </a:xfrm>
            <a:custGeom>
              <a:avLst/>
              <a:gdLst>
                <a:gd name="T0" fmla="*/ 312 w 329"/>
                <a:gd name="T1" fmla="*/ 0 h 87"/>
                <a:gd name="T2" fmla="*/ 164 w 329"/>
                <a:gd name="T3" fmla="*/ 34 h 87"/>
                <a:gd name="T4" fmla="*/ 17 w 329"/>
                <a:gd name="T5" fmla="*/ 0 h 87"/>
                <a:gd name="T6" fmla="*/ 0 w 329"/>
                <a:gd name="T7" fmla="*/ 27 h 87"/>
                <a:gd name="T8" fmla="*/ 164 w 329"/>
                <a:gd name="T9" fmla="*/ 87 h 87"/>
                <a:gd name="T10" fmla="*/ 329 w 329"/>
                <a:gd name="T11" fmla="*/ 27 h 87"/>
                <a:gd name="T12" fmla="*/ 312 w 329"/>
                <a:gd name="T13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9" h="87">
                  <a:moveTo>
                    <a:pt x="312" y="0"/>
                  </a:moveTo>
                  <a:cubicBezTo>
                    <a:pt x="285" y="20"/>
                    <a:pt x="229" y="34"/>
                    <a:pt x="164" y="34"/>
                  </a:cubicBezTo>
                  <a:cubicBezTo>
                    <a:pt x="100" y="34"/>
                    <a:pt x="44" y="20"/>
                    <a:pt x="17" y="0"/>
                  </a:cubicBezTo>
                  <a:cubicBezTo>
                    <a:pt x="6" y="8"/>
                    <a:pt x="0" y="17"/>
                    <a:pt x="0" y="27"/>
                  </a:cubicBezTo>
                  <a:cubicBezTo>
                    <a:pt x="0" y="60"/>
                    <a:pt x="74" y="87"/>
                    <a:pt x="164" y="87"/>
                  </a:cubicBezTo>
                  <a:cubicBezTo>
                    <a:pt x="255" y="87"/>
                    <a:pt x="329" y="60"/>
                    <a:pt x="329" y="27"/>
                  </a:cubicBezTo>
                  <a:cubicBezTo>
                    <a:pt x="329" y="17"/>
                    <a:pt x="323" y="8"/>
                    <a:pt x="312" y="0"/>
                  </a:cubicBez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0" name="Freeform 35"/>
            <p:cNvSpPr>
              <a:spLocks/>
            </p:cNvSpPr>
            <p:nvPr/>
          </p:nvSpPr>
          <p:spPr bwMode="auto">
            <a:xfrm>
              <a:off x="7717194" y="5490266"/>
              <a:ext cx="475563" cy="126082"/>
            </a:xfrm>
            <a:custGeom>
              <a:avLst/>
              <a:gdLst>
                <a:gd name="T0" fmla="*/ 312 w 329"/>
                <a:gd name="T1" fmla="*/ 0 h 87"/>
                <a:gd name="T2" fmla="*/ 164 w 329"/>
                <a:gd name="T3" fmla="*/ 33 h 87"/>
                <a:gd name="T4" fmla="*/ 17 w 329"/>
                <a:gd name="T5" fmla="*/ 0 h 87"/>
                <a:gd name="T6" fmla="*/ 0 w 329"/>
                <a:gd name="T7" fmla="*/ 27 h 87"/>
                <a:gd name="T8" fmla="*/ 164 w 329"/>
                <a:gd name="T9" fmla="*/ 87 h 87"/>
                <a:gd name="T10" fmla="*/ 329 w 329"/>
                <a:gd name="T11" fmla="*/ 27 h 87"/>
                <a:gd name="T12" fmla="*/ 312 w 329"/>
                <a:gd name="T13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9" h="87">
                  <a:moveTo>
                    <a:pt x="312" y="0"/>
                  </a:moveTo>
                  <a:cubicBezTo>
                    <a:pt x="285" y="20"/>
                    <a:pt x="229" y="33"/>
                    <a:pt x="164" y="33"/>
                  </a:cubicBezTo>
                  <a:cubicBezTo>
                    <a:pt x="100" y="33"/>
                    <a:pt x="44" y="20"/>
                    <a:pt x="17" y="0"/>
                  </a:cubicBezTo>
                  <a:cubicBezTo>
                    <a:pt x="6" y="8"/>
                    <a:pt x="0" y="17"/>
                    <a:pt x="0" y="27"/>
                  </a:cubicBezTo>
                  <a:cubicBezTo>
                    <a:pt x="0" y="60"/>
                    <a:pt x="74" y="87"/>
                    <a:pt x="164" y="87"/>
                  </a:cubicBezTo>
                  <a:cubicBezTo>
                    <a:pt x="255" y="87"/>
                    <a:pt x="329" y="60"/>
                    <a:pt x="329" y="27"/>
                  </a:cubicBezTo>
                  <a:cubicBezTo>
                    <a:pt x="329" y="17"/>
                    <a:pt x="323" y="8"/>
                    <a:pt x="312" y="0"/>
                  </a:cubicBez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1" name="Oval 36"/>
            <p:cNvSpPr>
              <a:spLocks noChangeArrowheads="1"/>
            </p:cNvSpPr>
            <p:nvPr/>
          </p:nvSpPr>
          <p:spPr bwMode="auto">
            <a:xfrm>
              <a:off x="7717194" y="5325012"/>
              <a:ext cx="475563" cy="175658"/>
            </a:xfrm>
            <a:prstGeom prst="ellipse">
              <a:avLst/>
            </a:prstGeom>
            <a:solidFill>
              <a:srgbClr val="C00000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2" name="Freeform 37"/>
            <p:cNvSpPr>
              <a:spLocks noEditPoints="1"/>
            </p:cNvSpPr>
            <p:nvPr/>
          </p:nvSpPr>
          <p:spPr bwMode="auto">
            <a:xfrm>
              <a:off x="7521338" y="5094882"/>
              <a:ext cx="867275" cy="867275"/>
            </a:xfrm>
            <a:custGeom>
              <a:avLst/>
              <a:gdLst>
                <a:gd name="T0" fmla="*/ 299 w 599"/>
                <a:gd name="T1" fmla="*/ 599 h 599"/>
                <a:gd name="T2" fmla="*/ 0 w 599"/>
                <a:gd name="T3" fmla="*/ 300 h 599"/>
                <a:gd name="T4" fmla="*/ 299 w 599"/>
                <a:gd name="T5" fmla="*/ 0 h 599"/>
                <a:gd name="T6" fmla="*/ 599 w 599"/>
                <a:gd name="T7" fmla="*/ 300 h 599"/>
                <a:gd name="T8" fmla="*/ 299 w 599"/>
                <a:gd name="T9" fmla="*/ 599 h 599"/>
                <a:gd name="T10" fmla="*/ 299 w 599"/>
                <a:gd name="T11" fmla="*/ 18 h 599"/>
                <a:gd name="T12" fmla="*/ 18 w 599"/>
                <a:gd name="T13" fmla="*/ 300 h 599"/>
                <a:gd name="T14" fmla="*/ 299 w 599"/>
                <a:gd name="T15" fmla="*/ 581 h 599"/>
                <a:gd name="T16" fmla="*/ 581 w 599"/>
                <a:gd name="T17" fmla="*/ 300 h 599"/>
                <a:gd name="T18" fmla="*/ 299 w 599"/>
                <a:gd name="T19" fmla="*/ 18 h 5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99" h="599">
                  <a:moveTo>
                    <a:pt x="299" y="599"/>
                  </a:moveTo>
                  <a:cubicBezTo>
                    <a:pt x="134" y="599"/>
                    <a:pt x="0" y="465"/>
                    <a:pt x="0" y="300"/>
                  </a:cubicBezTo>
                  <a:cubicBezTo>
                    <a:pt x="0" y="134"/>
                    <a:pt x="134" y="0"/>
                    <a:pt x="299" y="0"/>
                  </a:cubicBezTo>
                  <a:cubicBezTo>
                    <a:pt x="465" y="0"/>
                    <a:pt x="599" y="134"/>
                    <a:pt x="599" y="300"/>
                  </a:cubicBezTo>
                  <a:cubicBezTo>
                    <a:pt x="599" y="465"/>
                    <a:pt x="465" y="599"/>
                    <a:pt x="299" y="599"/>
                  </a:cubicBezTo>
                  <a:close/>
                  <a:moveTo>
                    <a:pt x="299" y="18"/>
                  </a:moveTo>
                  <a:cubicBezTo>
                    <a:pt x="144" y="18"/>
                    <a:pt x="18" y="144"/>
                    <a:pt x="18" y="300"/>
                  </a:cubicBezTo>
                  <a:cubicBezTo>
                    <a:pt x="18" y="455"/>
                    <a:pt x="144" y="581"/>
                    <a:pt x="299" y="581"/>
                  </a:cubicBezTo>
                  <a:cubicBezTo>
                    <a:pt x="455" y="581"/>
                    <a:pt x="581" y="455"/>
                    <a:pt x="581" y="300"/>
                  </a:cubicBezTo>
                  <a:cubicBezTo>
                    <a:pt x="581" y="144"/>
                    <a:pt x="455" y="18"/>
                    <a:pt x="299" y="18"/>
                  </a:cubicBez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3" name="Freeform 38"/>
            <p:cNvSpPr>
              <a:spLocks noEditPoints="1"/>
            </p:cNvSpPr>
            <p:nvPr/>
          </p:nvSpPr>
          <p:spPr bwMode="auto">
            <a:xfrm>
              <a:off x="8870297" y="5094882"/>
              <a:ext cx="866663" cy="867275"/>
            </a:xfrm>
            <a:custGeom>
              <a:avLst/>
              <a:gdLst>
                <a:gd name="T0" fmla="*/ 299 w 599"/>
                <a:gd name="T1" fmla="*/ 599 h 599"/>
                <a:gd name="T2" fmla="*/ 0 w 599"/>
                <a:gd name="T3" fmla="*/ 300 h 599"/>
                <a:gd name="T4" fmla="*/ 299 w 599"/>
                <a:gd name="T5" fmla="*/ 0 h 599"/>
                <a:gd name="T6" fmla="*/ 599 w 599"/>
                <a:gd name="T7" fmla="*/ 300 h 599"/>
                <a:gd name="T8" fmla="*/ 299 w 599"/>
                <a:gd name="T9" fmla="*/ 599 h 599"/>
                <a:gd name="T10" fmla="*/ 299 w 599"/>
                <a:gd name="T11" fmla="*/ 18 h 599"/>
                <a:gd name="T12" fmla="*/ 18 w 599"/>
                <a:gd name="T13" fmla="*/ 300 h 599"/>
                <a:gd name="T14" fmla="*/ 299 w 599"/>
                <a:gd name="T15" fmla="*/ 581 h 599"/>
                <a:gd name="T16" fmla="*/ 581 w 599"/>
                <a:gd name="T17" fmla="*/ 300 h 599"/>
                <a:gd name="T18" fmla="*/ 299 w 599"/>
                <a:gd name="T19" fmla="*/ 18 h 5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99" h="599">
                  <a:moveTo>
                    <a:pt x="299" y="599"/>
                  </a:moveTo>
                  <a:cubicBezTo>
                    <a:pt x="134" y="599"/>
                    <a:pt x="0" y="465"/>
                    <a:pt x="0" y="300"/>
                  </a:cubicBezTo>
                  <a:cubicBezTo>
                    <a:pt x="0" y="134"/>
                    <a:pt x="134" y="0"/>
                    <a:pt x="299" y="0"/>
                  </a:cubicBezTo>
                  <a:cubicBezTo>
                    <a:pt x="465" y="0"/>
                    <a:pt x="599" y="134"/>
                    <a:pt x="599" y="300"/>
                  </a:cubicBezTo>
                  <a:cubicBezTo>
                    <a:pt x="599" y="465"/>
                    <a:pt x="465" y="599"/>
                    <a:pt x="299" y="599"/>
                  </a:cubicBezTo>
                  <a:close/>
                  <a:moveTo>
                    <a:pt x="299" y="18"/>
                  </a:moveTo>
                  <a:cubicBezTo>
                    <a:pt x="144" y="18"/>
                    <a:pt x="18" y="144"/>
                    <a:pt x="18" y="300"/>
                  </a:cubicBezTo>
                  <a:cubicBezTo>
                    <a:pt x="18" y="455"/>
                    <a:pt x="144" y="581"/>
                    <a:pt x="299" y="581"/>
                  </a:cubicBezTo>
                  <a:cubicBezTo>
                    <a:pt x="455" y="581"/>
                    <a:pt x="581" y="455"/>
                    <a:pt x="581" y="300"/>
                  </a:cubicBezTo>
                  <a:cubicBezTo>
                    <a:pt x="581" y="144"/>
                    <a:pt x="455" y="18"/>
                    <a:pt x="299" y="18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4" name="Freeform 39"/>
            <p:cNvSpPr>
              <a:spLocks noEditPoints="1"/>
            </p:cNvSpPr>
            <p:nvPr/>
          </p:nvSpPr>
          <p:spPr bwMode="auto">
            <a:xfrm>
              <a:off x="10071139" y="4953498"/>
              <a:ext cx="1028856" cy="1028856"/>
            </a:xfrm>
            <a:custGeom>
              <a:avLst/>
              <a:gdLst>
                <a:gd name="T0" fmla="*/ 355 w 711"/>
                <a:gd name="T1" fmla="*/ 711 h 711"/>
                <a:gd name="T2" fmla="*/ 0 w 711"/>
                <a:gd name="T3" fmla="*/ 356 h 711"/>
                <a:gd name="T4" fmla="*/ 355 w 711"/>
                <a:gd name="T5" fmla="*/ 0 h 711"/>
                <a:gd name="T6" fmla="*/ 711 w 711"/>
                <a:gd name="T7" fmla="*/ 356 h 711"/>
                <a:gd name="T8" fmla="*/ 355 w 711"/>
                <a:gd name="T9" fmla="*/ 711 h 711"/>
                <a:gd name="T10" fmla="*/ 355 w 711"/>
                <a:gd name="T11" fmla="*/ 22 h 711"/>
                <a:gd name="T12" fmla="*/ 21 w 711"/>
                <a:gd name="T13" fmla="*/ 356 h 711"/>
                <a:gd name="T14" fmla="*/ 355 w 711"/>
                <a:gd name="T15" fmla="*/ 690 h 711"/>
                <a:gd name="T16" fmla="*/ 689 w 711"/>
                <a:gd name="T17" fmla="*/ 356 h 711"/>
                <a:gd name="T18" fmla="*/ 355 w 711"/>
                <a:gd name="T19" fmla="*/ 22 h 7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11" h="711">
                  <a:moveTo>
                    <a:pt x="355" y="711"/>
                  </a:moveTo>
                  <a:cubicBezTo>
                    <a:pt x="159" y="711"/>
                    <a:pt x="0" y="552"/>
                    <a:pt x="0" y="356"/>
                  </a:cubicBezTo>
                  <a:cubicBezTo>
                    <a:pt x="0" y="160"/>
                    <a:pt x="159" y="0"/>
                    <a:pt x="355" y="0"/>
                  </a:cubicBezTo>
                  <a:cubicBezTo>
                    <a:pt x="551" y="0"/>
                    <a:pt x="711" y="160"/>
                    <a:pt x="711" y="356"/>
                  </a:cubicBezTo>
                  <a:cubicBezTo>
                    <a:pt x="711" y="552"/>
                    <a:pt x="551" y="711"/>
                    <a:pt x="355" y="711"/>
                  </a:cubicBezTo>
                  <a:close/>
                  <a:moveTo>
                    <a:pt x="355" y="22"/>
                  </a:moveTo>
                  <a:cubicBezTo>
                    <a:pt x="171" y="22"/>
                    <a:pt x="21" y="171"/>
                    <a:pt x="21" y="356"/>
                  </a:cubicBezTo>
                  <a:cubicBezTo>
                    <a:pt x="21" y="540"/>
                    <a:pt x="171" y="690"/>
                    <a:pt x="355" y="690"/>
                  </a:cubicBezTo>
                  <a:cubicBezTo>
                    <a:pt x="540" y="690"/>
                    <a:pt x="689" y="540"/>
                    <a:pt x="689" y="356"/>
                  </a:cubicBezTo>
                  <a:cubicBezTo>
                    <a:pt x="689" y="171"/>
                    <a:pt x="540" y="22"/>
                    <a:pt x="355" y="22"/>
                  </a:cubicBez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5" name="Freeform 40"/>
            <p:cNvSpPr>
              <a:spLocks/>
            </p:cNvSpPr>
            <p:nvPr/>
          </p:nvSpPr>
          <p:spPr bwMode="auto">
            <a:xfrm>
              <a:off x="10266383" y="5176284"/>
              <a:ext cx="493924" cy="351317"/>
            </a:xfrm>
            <a:custGeom>
              <a:avLst/>
              <a:gdLst>
                <a:gd name="T0" fmla="*/ 24 w 807"/>
                <a:gd name="T1" fmla="*/ 567 h 574"/>
                <a:gd name="T2" fmla="*/ 0 w 807"/>
                <a:gd name="T3" fmla="*/ 452 h 574"/>
                <a:gd name="T4" fmla="*/ 22 w 807"/>
                <a:gd name="T5" fmla="*/ 23 h 574"/>
                <a:gd name="T6" fmla="*/ 104 w 807"/>
                <a:gd name="T7" fmla="*/ 5 h 574"/>
                <a:gd name="T8" fmla="*/ 766 w 807"/>
                <a:gd name="T9" fmla="*/ 0 h 574"/>
                <a:gd name="T10" fmla="*/ 807 w 807"/>
                <a:gd name="T11" fmla="*/ 66 h 574"/>
                <a:gd name="T12" fmla="*/ 797 w 807"/>
                <a:gd name="T13" fmla="*/ 522 h 574"/>
                <a:gd name="T14" fmla="*/ 755 w 807"/>
                <a:gd name="T15" fmla="*/ 574 h 574"/>
                <a:gd name="T16" fmla="*/ 24 w 807"/>
                <a:gd name="T17" fmla="*/ 567 h 5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07" h="574">
                  <a:moveTo>
                    <a:pt x="24" y="567"/>
                  </a:moveTo>
                  <a:lnTo>
                    <a:pt x="0" y="452"/>
                  </a:lnTo>
                  <a:lnTo>
                    <a:pt x="22" y="23"/>
                  </a:lnTo>
                  <a:lnTo>
                    <a:pt x="104" y="5"/>
                  </a:lnTo>
                  <a:lnTo>
                    <a:pt x="766" y="0"/>
                  </a:lnTo>
                  <a:lnTo>
                    <a:pt x="807" y="66"/>
                  </a:lnTo>
                  <a:lnTo>
                    <a:pt x="797" y="522"/>
                  </a:lnTo>
                  <a:lnTo>
                    <a:pt x="755" y="574"/>
                  </a:lnTo>
                  <a:lnTo>
                    <a:pt x="24" y="567"/>
                  </a:lnTo>
                  <a:close/>
                </a:path>
              </a:pathLst>
            </a:custGeom>
            <a:solidFill>
              <a:srgbClr val="C00000">
                <a:lumMod val="60000"/>
                <a:lumOff val="40000"/>
              </a:srgb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6" name="Freeform 41"/>
            <p:cNvSpPr>
              <a:spLocks/>
            </p:cNvSpPr>
            <p:nvPr/>
          </p:nvSpPr>
          <p:spPr bwMode="auto">
            <a:xfrm>
              <a:off x="10266383" y="5176284"/>
              <a:ext cx="493924" cy="351317"/>
            </a:xfrm>
            <a:custGeom>
              <a:avLst/>
              <a:gdLst>
                <a:gd name="T0" fmla="*/ 24 w 807"/>
                <a:gd name="T1" fmla="*/ 567 h 574"/>
                <a:gd name="T2" fmla="*/ 0 w 807"/>
                <a:gd name="T3" fmla="*/ 452 h 574"/>
                <a:gd name="T4" fmla="*/ 22 w 807"/>
                <a:gd name="T5" fmla="*/ 23 h 574"/>
                <a:gd name="T6" fmla="*/ 104 w 807"/>
                <a:gd name="T7" fmla="*/ 5 h 574"/>
                <a:gd name="T8" fmla="*/ 766 w 807"/>
                <a:gd name="T9" fmla="*/ 0 h 574"/>
                <a:gd name="T10" fmla="*/ 807 w 807"/>
                <a:gd name="T11" fmla="*/ 66 h 574"/>
                <a:gd name="T12" fmla="*/ 797 w 807"/>
                <a:gd name="T13" fmla="*/ 522 h 574"/>
                <a:gd name="T14" fmla="*/ 755 w 807"/>
                <a:gd name="T15" fmla="*/ 574 h 5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07" h="574">
                  <a:moveTo>
                    <a:pt x="24" y="567"/>
                  </a:moveTo>
                  <a:lnTo>
                    <a:pt x="0" y="452"/>
                  </a:lnTo>
                  <a:lnTo>
                    <a:pt x="22" y="23"/>
                  </a:lnTo>
                  <a:lnTo>
                    <a:pt x="104" y="5"/>
                  </a:lnTo>
                  <a:lnTo>
                    <a:pt x="766" y="0"/>
                  </a:lnTo>
                  <a:lnTo>
                    <a:pt x="807" y="66"/>
                  </a:lnTo>
                  <a:lnTo>
                    <a:pt x="797" y="522"/>
                  </a:lnTo>
                  <a:lnTo>
                    <a:pt x="755" y="574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7" name="Freeform 42"/>
            <p:cNvSpPr>
              <a:spLocks noEditPoints="1"/>
            </p:cNvSpPr>
            <p:nvPr/>
          </p:nvSpPr>
          <p:spPr bwMode="auto">
            <a:xfrm>
              <a:off x="10254754" y="5163431"/>
              <a:ext cx="519630" cy="422314"/>
            </a:xfrm>
            <a:custGeom>
              <a:avLst/>
              <a:gdLst>
                <a:gd name="T0" fmla="*/ 332 w 359"/>
                <a:gd name="T1" fmla="*/ 0 h 292"/>
                <a:gd name="T2" fmla="*/ 27 w 359"/>
                <a:gd name="T3" fmla="*/ 0 h 292"/>
                <a:gd name="T4" fmla="*/ 0 w 359"/>
                <a:gd name="T5" fmla="*/ 27 h 292"/>
                <a:gd name="T6" fmla="*/ 0 w 359"/>
                <a:gd name="T7" fmla="*/ 234 h 292"/>
                <a:gd name="T8" fmla="*/ 27 w 359"/>
                <a:gd name="T9" fmla="*/ 261 h 292"/>
                <a:gd name="T10" fmla="*/ 147 w 359"/>
                <a:gd name="T11" fmla="*/ 261 h 292"/>
                <a:gd name="T12" fmla="*/ 147 w 359"/>
                <a:gd name="T13" fmla="*/ 279 h 292"/>
                <a:gd name="T14" fmla="*/ 33 w 359"/>
                <a:gd name="T15" fmla="*/ 279 h 292"/>
                <a:gd name="T16" fmla="*/ 27 w 359"/>
                <a:gd name="T17" fmla="*/ 286 h 292"/>
                <a:gd name="T18" fmla="*/ 33 w 359"/>
                <a:gd name="T19" fmla="*/ 292 h 292"/>
                <a:gd name="T20" fmla="*/ 327 w 359"/>
                <a:gd name="T21" fmla="*/ 292 h 292"/>
                <a:gd name="T22" fmla="*/ 333 w 359"/>
                <a:gd name="T23" fmla="*/ 286 h 292"/>
                <a:gd name="T24" fmla="*/ 327 w 359"/>
                <a:gd name="T25" fmla="*/ 279 h 292"/>
                <a:gd name="T26" fmla="*/ 226 w 359"/>
                <a:gd name="T27" fmla="*/ 279 h 292"/>
                <a:gd name="T28" fmla="*/ 226 w 359"/>
                <a:gd name="T29" fmla="*/ 261 h 292"/>
                <a:gd name="T30" fmla="*/ 332 w 359"/>
                <a:gd name="T31" fmla="*/ 261 h 292"/>
                <a:gd name="T32" fmla="*/ 359 w 359"/>
                <a:gd name="T33" fmla="*/ 234 h 292"/>
                <a:gd name="T34" fmla="*/ 359 w 359"/>
                <a:gd name="T35" fmla="*/ 27 h 292"/>
                <a:gd name="T36" fmla="*/ 332 w 359"/>
                <a:gd name="T37" fmla="*/ 0 h 292"/>
                <a:gd name="T38" fmla="*/ 340 w 359"/>
                <a:gd name="T39" fmla="*/ 215 h 292"/>
                <a:gd name="T40" fmla="*/ 316 w 359"/>
                <a:gd name="T41" fmla="*/ 238 h 292"/>
                <a:gd name="T42" fmla="*/ 45 w 359"/>
                <a:gd name="T43" fmla="*/ 238 h 292"/>
                <a:gd name="T44" fmla="*/ 21 w 359"/>
                <a:gd name="T45" fmla="*/ 215 h 292"/>
                <a:gd name="T46" fmla="*/ 21 w 359"/>
                <a:gd name="T47" fmla="*/ 40 h 292"/>
                <a:gd name="T48" fmla="*/ 45 w 359"/>
                <a:gd name="T49" fmla="*/ 17 h 292"/>
                <a:gd name="T50" fmla="*/ 316 w 359"/>
                <a:gd name="T51" fmla="*/ 17 h 292"/>
                <a:gd name="T52" fmla="*/ 340 w 359"/>
                <a:gd name="T53" fmla="*/ 40 h 292"/>
                <a:gd name="T54" fmla="*/ 340 w 359"/>
                <a:gd name="T55" fmla="*/ 215 h 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59" h="292">
                  <a:moveTo>
                    <a:pt x="332" y="0"/>
                  </a:moveTo>
                  <a:cubicBezTo>
                    <a:pt x="27" y="0"/>
                    <a:pt x="27" y="0"/>
                    <a:pt x="27" y="0"/>
                  </a:cubicBezTo>
                  <a:cubicBezTo>
                    <a:pt x="12" y="0"/>
                    <a:pt x="0" y="12"/>
                    <a:pt x="0" y="27"/>
                  </a:cubicBezTo>
                  <a:cubicBezTo>
                    <a:pt x="0" y="234"/>
                    <a:pt x="0" y="234"/>
                    <a:pt x="0" y="234"/>
                  </a:cubicBezTo>
                  <a:cubicBezTo>
                    <a:pt x="0" y="249"/>
                    <a:pt x="12" y="261"/>
                    <a:pt x="27" y="261"/>
                  </a:cubicBezTo>
                  <a:cubicBezTo>
                    <a:pt x="147" y="261"/>
                    <a:pt x="147" y="261"/>
                    <a:pt x="147" y="261"/>
                  </a:cubicBezTo>
                  <a:cubicBezTo>
                    <a:pt x="147" y="279"/>
                    <a:pt x="147" y="279"/>
                    <a:pt x="147" y="279"/>
                  </a:cubicBezTo>
                  <a:cubicBezTo>
                    <a:pt x="33" y="279"/>
                    <a:pt x="33" y="279"/>
                    <a:pt x="33" y="279"/>
                  </a:cubicBezTo>
                  <a:cubicBezTo>
                    <a:pt x="30" y="279"/>
                    <a:pt x="27" y="282"/>
                    <a:pt x="27" y="286"/>
                  </a:cubicBezTo>
                  <a:cubicBezTo>
                    <a:pt x="27" y="289"/>
                    <a:pt x="30" y="292"/>
                    <a:pt x="33" y="292"/>
                  </a:cubicBezTo>
                  <a:cubicBezTo>
                    <a:pt x="327" y="292"/>
                    <a:pt x="327" y="292"/>
                    <a:pt x="327" y="292"/>
                  </a:cubicBezTo>
                  <a:cubicBezTo>
                    <a:pt x="330" y="292"/>
                    <a:pt x="333" y="289"/>
                    <a:pt x="333" y="286"/>
                  </a:cubicBezTo>
                  <a:cubicBezTo>
                    <a:pt x="333" y="282"/>
                    <a:pt x="330" y="279"/>
                    <a:pt x="327" y="279"/>
                  </a:cubicBezTo>
                  <a:cubicBezTo>
                    <a:pt x="226" y="279"/>
                    <a:pt x="226" y="279"/>
                    <a:pt x="226" y="279"/>
                  </a:cubicBezTo>
                  <a:cubicBezTo>
                    <a:pt x="226" y="261"/>
                    <a:pt x="226" y="261"/>
                    <a:pt x="226" y="261"/>
                  </a:cubicBezTo>
                  <a:cubicBezTo>
                    <a:pt x="332" y="261"/>
                    <a:pt x="332" y="261"/>
                    <a:pt x="332" y="261"/>
                  </a:cubicBezTo>
                  <a:cubicBezTo>
                    <a:pt x="347" y="261"/>
                    <a:pt x="359" y="249"/>
                    <a:pt x="359" y="234"/>
                  </a:cubicBezTo>
                  <a:cubicBezTo>
                    <a:pt x="359" y="27"/>
                    <a:pt x="359" y="27"/>
                    <a:pt x="359" y="27"/>
                  </a:cubicBezTo>
                  <a:cubicBezTo>
                    <a:pt x="359" y="12"/>
                    <a:pt x="347" y="0"/>
                    <a:pt x="332" y="0"/>
                  </a:cubicBezTo>
                  <a:close/>
                  <a:moveTo>
                    <a:pt x="340" y="215"/>
                  </a:moveTo>
                  <a:cubicBezTo>
                    <a:pt x="340" y="228"/>
                    <a:pt x="329" y="238"/>
                    <a:pt x="316" y="238"/>
                  </a:cubicBezTo>
                  <a:cubicBezTo>
                    <a:pt x="45" y="238"/>
                    <a:pt x="45" y="238"/>
                    <a:pt x="45" y="238"/>
                  </a:cubicBezTo>
                  <a:cubicBezTo>
                    <a:pt x="31" y="238"/>
                    <a:pt x="21" y="228"/>
                    <a:pt x="21" y="215"/>
                  </a:cubicBezTo>
                  <a:cubicBezTo>
                    <a:pt x="21" y="40"/>
                    <a:pt x="21" y="40"/>
                    <a:pt x="21" y="40"/>
                  </a:cubicBezTo>
                  <a:cubicBezTo>
                    <a:pt x="21" y="27"/>
                    <a:pt x="31" y="17"/>
                    <a:pt x="45" y="17"/>
                  </a:cubicBezTo>
                  <a:cubicBezTo>
                    <a:pt x="316" y="17"/>
                    <a:pt x="316" y="17"/>
                    <a:pt x="316" y="17"/>
                  </a:cubicBezTo>
                  <a:cubicBezTo>
                    <a:pt x="329" y="17"/>
                    <a:pt x="340" y="27"/>
                    <a:pt x="340" y="40"/>
                  </a:cubicBezTo>
                  <a:lnTo>
                    <a:pt x="340" y="215"/>
                  </a:ln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8" name="Oval 43"/>
            <p:cNvSpPr>
              <a:spLocks noChangeArrowheads="1"/>
            </p:cNvSpPr>
            <p:nvPr/>
          </p:nvSpPr>
          <p:spPr bwMode="auto">
            <a:xfrm>
              <a:off x="10762755" y="5612064"/>
              <a:ext cx="101600" cy="97928"/>
            </a:xfrm>
            <a:prstGeom prst="ellipse">
              <a:avLst/>
            </a:prstGeom>
            <a:solidFill>
              <a:srgbClr val="B5E3E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9" name="Freeform 44"/>
            <p:cNvSpPr>
              <a:spLocks/>
            </p:cNvSpPr>
            <p:nvPr/>
          </p:nvSpPr>
          <p:spPr bwMode="auto">
            <a:xfrm>
              <a:off x="10712567" y="5372752"/>
              <a:ext cx="181779" cy="145056"/>
            </a:xfrm>
            <a:custGeom>
              <a:avLst/>
              <a:gdLst>
                <a:gd name="T0" fmla="*/ 4 w 297"/>
                <a:gd name="T1" fmla="*/ 237 h 237"/>
                <a:gd name="T2" fmla="*/ 0 w 297"/>
                <a:gd name="T3" fmla="*/ 0 h 237"/>
                <a:gd name="T4" fmla="*/ 295 w 297"/>
                <a:gd name="T5" fmla="*/ 8 h 237"/>
                <a:gd name="T6" fmla="*/ 297 w 297"/>
                <a:gd name="T7" fmla="*/ 237 h 237"/>
                <a:gd name="T8" fmla="*/ 4 w 297"/>
                <a:gd name="T9" fmla="*/ 237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7" h="237">
                  <a:moveTo>
                    <a:pt x="4" y="237"/>
                  </a:moveTo>
                  <a:lnTo>
                    <a:pt x="0" y="0"/>
                  </a:lnTo>
                  <a:lnTo>
                    <a:pt x="295" y="8"/>
                  </a:lnTo>
                  <a:lnTo>
                    <a:pt x="297" y="237"/>
                  </a:lnTo>
                  <a:lnTo>
                    <a:pt x="4" y="237"/>
                  </a:lnTo>
                  <a:close/>
                </a:path>
              </a:pathLst>
            </a:custGeom>
            <a:solidFill>
              <a:srgbClr val="B5E3E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0" name="Freeform 45"/>
            <p:cNvSpPr>
              <a:spLocks noEditPoints="1"/>
            </p:cNvSpPr>
            <p:nvPr/>
          </p:nvSpPr>
          <p:spPr bwMode="auto">
            <a:xfrm>
              <a:off x="10686249" y="5307875"/>
              <a:ext cx="238700" cy="440064"/>
            </a:xfrm>
            <a:custGeom>
              <a:avLst/>
              <a:gdLst>
                <a:gd name="T0" fmla="*/ 83 w 165"/>
                <a:gd name="T1" fmla="*/ 0 h 304"/>
                <a:gd name="T2" fmla="*/ 0 w 165"/>
                <a:gd name="T3" fmla="*/ 69 h 304"/>
                <a:gd name="T4" fmla="*/ 0 w 165"/>
                <a:gd name="T5" fmla="*/ 236 h 304"/>
                <a:gd name="T6" fmla="*/ 83 w 165"/>
                <a:gd name="T7" fmla="*/ 304 h 304"/>
                <a:gd name="T8" fmla="*/ 165 w 165"/>
                <a:gd name="T9" fmla="*/ 236 h 304"/>
                <a:gd name="T10" fmla="*/ 165 w 165"/>
                <a:gd name="T11" fmla="*/ 69 h 304"/>
                <a:gd name="T12" fmla="*/ 83 w 165"/>
                <a:gd name="T13" fmla="*/ 0 h 304"/>
                <a:gd name="T14" fmla="*/ 85 w 165"/>
                <a:gd name="T15" fmla="*/ 265 h 304"/>
                <a:gd name="T16" fmla="*/ 65 w 165"/>
                <a:gd name="T17" fmla="*/ 245 h 304"/>
                <a:gd name="T18" fmla="*/ 85 w 165"/>
                <a:gd name="T19" fmla="*/ 225 h 304"/>
                <a:gd name="T20" fmla="*/ 105 w 165"/>
                <a:gd name="T21" fmla="*/ 245 h 304"/>
                <a:gd name="T22" fmla="*/ 85 w 165"/>
                <a:gd name="T23" fmla="*/ 265 h 304"/>
                <a:gd name="T24" fmla="*/ 129 w 165"/>
                <a:gd name="T25" fmla="*/ 124 h 304"/>
                <a:gd name="T26" fmla="*/ 38 w 165"/>
                <a:gd name="T27" fmla="*/ 124 h 304"/>
                <a:gd name="T28" fmla="*/ 31 w 165"/>
                <a:gd name="T29" fmla="*/ 117 h 304"/>
                <a:gd name="T30" fmla="*/ 38 w 165"/>
                <a:gd name="T31" fmla="*/ 110 h 304"/>
                <a:gd name="T32" fmla="*/ 129 w 165"/>
                <a:gd name="T33" fmla="*/ 110 h 304"/>
                <a:gd name="T34" fmla="*/ 136 w 165"/>
                <a:gd name="T35" fmla="*/ 117 h 304"/>
                <a:gd name="T36" fmla="*/ 129 w 165"/>
                <a:gd name="T37" fmla="*/ 124 h 304"/>
                <a:gd name="T38" fmla="*/ 129 w 165"/>
                <a:gd name="T39" fmla="*/ 75 h 304"/>
                <a:gd name="T40" fmla="*/ 38 w 165"/>
                <a:gd name="T41" fmla="*/ 75 h 304"/>
                <a:gd name="T42" fmla="*/ 31 w 165"/>
                <a:gd name="T43" fmla="*/ 68 h 304"/>
                <a:gd name="T44" fmla="*/ 38 w 165"/>
                <a:gd name="T45" fmla="*/ 61 h 304"/>
                <a:gd name="T46" fmla="*/ 129 w 165"/>
                <a:gd name="T47" fmla="*/ 61 h 304"/>
                <a:gd name="T48" fmla="*/ 136 w 165"/>
                <a:gd name="T49" fmla="*/ 68 h 304"/>
                <a:gd name="T50" fmla="*/ 129 w 165"/>
                <a:gd name="T51" fmla="*/ 75 h 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65" h="304">
                  <a:moveTo>
                    <a:pt x="83" y="0"/>
                  </a:moveTo>
                  <a:cubicBezTo>
                    <a:pt x="37" y="0"/>
                    <a:pt x="3" y="8"/>
                    <a:pt x="0" y="69"/>
                  </a:cubicBezTo>
                  <a:cubicBezTo>
                    <a:pt x="0" y="236"/>
                    <a:pt x="0" y="236"/>
                    <a:pt x="0" y="236"/>
                  </a:cubicBezTo>
                  <a:cubicBezTo>
                    <a:pt x="2" y="299"/>
                    <a:pt x="37" y="304"/>
                    <a:pt x="83" y="304"/>
                  </a:cubicBezTo>
                  <a:cubicBezTo>
                    <a:pt x="128" y="304"/>
                    <a:pt x="165" y="296"/>
                    <a:pt x="165" y="236"/>
                  </a:cubicBezTo>
                  <a:cubicBezTo>
                    <a:pt x="165" y="69"/>
                    <a:pt x="165" y="69"/>
                    <a:pt x="165" y="69"/>
                  </a:cubicBezTo>
                  <a:cubicBezTo>
                    <a:pt x="164" y="15"/>
                    <a:pt x="128" y="0"/>
                    <a:pt x="83" y="0"/>
                  </a:cubicBezTo>
                  <a:close/>
                  <a:moveTo>
                    <a:pt x="85" y="265"/>
                  </a:moveTo>
                  <a:cubicBezTo>
                    <a:pt x="74" y="265"/>
                    <a:pt x="65" y="256"/>
                    <a:pt x="65" y="245"/>
                  </a:cubicBezTo>
                  <a:cubicBezTo>
                    <a:pt x="65" y="234"/>
                    <a:pt x="74" y="225"/>
                    <a:pt x="85" y="225"/>
                  </a:cubicBezTo>
                  <a:cubicBezTo>
                    <a:pt x="96" y="225"/>
                    <a:pt x="105" y="234"/>
                    <a:pt x="105" y="245"/>
                  </a:cubicBezTo>
                  <a:cubicBezTo>
                    <a:pt x="105" y="256"/>
                    <a:pt x="96" y="265"/>
                    <a:pt x="85" y="265"/>
                  </a:cubicBezTo>
                  <a:close/>
                  <a:moveTo>
                    <a:pt x="129" y="124"/>
                  </a:moveTo>
                  <a:cubicBezTo>
                    <a:pt x="38" y="124"/>
                    <a:pt x="38" y="124"/>
                    <a:pt x="38" y="124"/>
                  </a:cubicBezTo>
                  <a:cubicBezTo>
                    <a:pt x="34" y="124"/>
                    <a:pt x="31" y="121"/>
                    <a:pt x="31" y="117"/>
                  </a:cubicBezTo>
                  <a:cubicBezTo>
                    <a:pt x="31" y="113"/>
                    <a:pt x="34" y="110"/>
                    <a:pt x="38" y="110"/>
                  </a:cubicBezTo>
                  <a:cubicBezTo>
                    <a:pt x="129" y="110"/>
                    <a:pt x="129" y="110"/>
                    <a:pt x="129" y="110"/>
                  </a:cubicBezTo>
                  <a:cubicBezTo>
                    <a:pt x="133" y="110"/>
                    <a:pt x="136" y="113"/>
                    <a:pt x="136" y="117"/>
                  </a:cubicBezTo>
                  <a:cubicBezTo>
                    <a:pt x="136" y="121"/>
                    <a:pt x="133" y="124"/>
                    <a:pt x="129" y="124"/>
                  </a:cubicBezTo>
                  <a:close/>
                  <a:moveTo>
                    <a:pt x="129" y="75"/>
                  </a:moveTo>
                  <a:cubicBezTo>
                    <a:pt x="38" y="75"/>
                    <a:pt x="38" y="75"/>
                    <a:pt x="38" y="75"/>
                  </a:cubicBezTo>
                  <a:cubicBezTo>
                    <a:pt x="34" y="75"/>
                    <a:pt x="31" y="72"/>
                    <a:pt x="31" y="68"/>
                  </a:cubicBezTo>
                  <a:cubicBezTo>
                    <a:pt x="31" y="64"/>
                    <a:pt x="34" y="61"/>
                    <a:pt x="38" y="61"/>
                  </a:cubicBezTo>
                  <a:cubicBezTo>
                    <a:pt x="129" y="61"/>
                    <a:pt x="129" y="61"/>
                    <a:pt x="129" y="61"/>
                  </a:cubicBezTo>
                  <a:cubicBezTo>
                    <a:pt x="133" y="61"/>
                    <a:pt x="136" y="64"/>
                    <a:pt x="136" y="68"/>
                  </a:cubicBezTo>
                  <a:cubicBezTo>
                    <a:pt x="136" y="72"/>
                    <a:pt x="133" y="75"/>
                    <a:pt x="129" y="75"/>
                  </a:cubicBez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1" name="Freeform 46"/>
            <p:cNvSpPr>
              <a:spLocks/>
            </p:cNvSpPr>
            <p:nvPr/>
          </p:nvSpPr>
          <p:spPr bwMode="auto">
            <a:xfrm>
              <a:off x="8761964" y="3117960"/>
              <a:ext cx="61817" cy="60593"/>
            </a:xfrm>
            <a:custGeom>
              <a:avLst/>
              <a:gdLst>
                <a:gd name="T0" fmla="*/ 38 w 43"/>
                <a:gd name="T1" fmla="*/ 29 h 42"/>
                <a:gd name="T2" fmla="*/ 29 w 43"/>
                <a:gd name="T3" fmla="*/ 4 h 42"/>
                <a:gd name="T4" fmla="*/ 4 w 43"/>
                <a:gd name="T5" fmla="*/ 14 h 42"/>
                <a:gd name="T6" fmla="*/ 14 w 43"/>
                <a:gd name="T7" fmla="*/ 38 h 42"/>
                <a:gd name="T8" fmla="*/ 38 w 43"/>
                <a:gd name="T9" fmla="*/ 29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2">
                  <a:moveTo>
                    <a:pt x="38" y="29"/>
                  </a:moveTo>
                  <a:cubicBezTo>
                    <a:pt x="43" y="20"/>
                    <a:pt x="38" y="9"/>
                    <a:pt x="29" y="4"/>
                  </a:cubicBezTo>
                  <a:cubicBezTo>
                    <a:pt x="20" y="0"/>
                    <a:pt x="9" y="4"/>
                    <a:pt x="4" y="14"/>
                  </a:cubicBezTo>
                  <a:cubicBezTo>
                    <a:pt x="0" y="23"/>
                    <a:pt x="4" y="34"/>
                    <a:pt x="14" y="38"/>
                  </a:cubicBezTo>
                  <a:cubicBezTo>
                    <a:pt x="23" y="42"/>
                    <a:pt x="34" y="38"/>
                    <a:pt x="38" y="29"/>
                  </a:cubicBezTo>
                  <a:close/>
                </a:path>
              </a:pathLst>
            </a:custGeom>
            <a:solidFill>
              <a:srgbClr val="44546A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2" name="Freeform 47"/>
            <p:cNvSpPr>
              <a:spLocks/>
            </p:cNvSpPr>
            <p:nvPr/>
          </p:nvSpPr>
          <p:spPr bwMode="auto">
            <a:xfrm>
              <a:off x="8671992" y="3077565"/>
              <a:ext cx="60593" cy="60593"/>
            </a:xfrm>
            <a:custGeom>
              <a:avLst/>
              <a:gdLst>
                <a:gd name="T0" fmla="*/ 38 w 42"/>
                <a:gd name="T1" fmla="*/ 29 h 42"/>
                <a:gd name="T2" fmla="*/ 28 w 42"/>
                <a:gd name="T3" fmla="*/ 4 h 42"/>
                <a:gd name="T4" fmla="*/ 4 w 42"/>
                <a:gd name="T5" fmla="*/ 13 h 42"/>
                <a:gd name="T6" fmla="*/ 13 w 42"/>
                <a:gd name="T7" fmla="*/ 38 h 42"/>
                <a:gd name="T8" fmla="*/ 38 w 42"/>
                <a:gd name="T9" fmla="*/ 29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2">
                  <a:moveTo>
                    <a:pt x="38" y="29"/>
                  </a:moveTo>
                  <a:cubicBezTo>
                    <a:pt x="42" y="19"/>
                    <a:pt x="38" y="8"/>
                    <a:pt x="28" y="4"/>
                  </a:cubicBezTo>
                  <a:cubicBezTo>
                    <a:pt x="19" y="0"/>
                    <a:pt x="8" y="4"/>
                    <a:pt x="4" y="13"/>
                  </a:cubicBezTo>
                  <a:cubicBezTo>
                    <a:pt x="0" y="23"/>
                    <a:pt x="4" y="34"/>
                    <a:pt x="13" y="38"/>
                  </a:cubicBezTo>
                  <a:cubicBezTo>
                    <a:pt x="22" y="42"/>
                    <a:pt x="34" y="38"/>
                    <a:pt x="38" y="29"/>
                  </a:cubicBezTo>
                  <a:close/>
                </a:path>
              </a:pathLst>
            </a:custGeom>
            <a:solidFill>
              <a:srgbClr val="44546A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3" name="Freeform 48"/>
            <p:cNvSpPr>
              <a:spLocks/>
            </p:cNvSpPr>
            <p:nvPr/>
          </p:nvSpPr>
          <p:spPr bwMode="auto">
            <a:xfrm>
              <a:off x="8580797" y="3035333"/>
              <a:ext cx="60593" cy="62429"/>
            </a:xfrm>
            <a:custGeom>
              <a:avLst/>
              <a:gdLst>
                <a:gd name="T0" fmla="*/ 38 w 42"/>
                <a:gd name="T1" fmla="*/ 29 h 43"/>
                <a:gd name="T2" fmla="*/ 29 w 42"/>
                <a:gd name="T3" fmla="*/ 5 h 43"/>
                <a:gd name="T4" fmla="*/ 4 w 42"/>
                <a:gd name="T5" fmla="*/ 14 h 43"/>
                <a:gd name="T6" fmla="*/ 14 w 42"/>
                <a:gd name="T7" fmla="*/ 39 h 43"/>
                <a:gd name="T8" fmla="*/ 38 w 42"/>
                <a:gd name="T9" fmla="*/ 29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3">
                  <a:moveTo>
                    <a:pt x="38" y="29"/>
                  </a:moveTo>
                  <a:cubicBezTo>
                    <a:pt x="42" y="20"/>
                    <a:pt x="38" y="9"/>
                    <a:pt x="29" y="5"/>
                  </a:cubicBezTo>
                  <a:cubicBezTo>
                    <a:pt x="20" y="0"/>
                    <a:pt x="9" y="5"/>
                    <a:pt x="4" y="14"/>
                  </a:cubicBezTo>
                  <a:cubicBezTo>
                    <a:pt x="0" y="23"/>
                    <a:pt x="4" y="34"/>
                    <a:pt x="14" y="39"/>
                  </a:cubicBezTo>
                  <a:cubicBezTo>
                    <a:pt x="23" y="43"/>
                    <a:pt x="34" y="39"/>
                    <a:pt x="38" y="29"/>
                  </a:cubicBezTo>
                  <a:close/>
                </a:path>
              </a:pathLst>
            </a:custGeom>
            <a:solidFill>
              <a:srgbClr val="44546A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4" name="Freeform 49"/>
            <p:cNvSpPr>
              <a:spLocks/>
            </p:cNvSpPr>
            <p:nvPr/>
          </p:nvSpPr>
          <p:spPr bwMode="auto">
            <a:xfrm>
              <a:off x="8489602" y="2994938"/>
              <a:ext cx="62429" cy="60593"/>
            </a:xfrm>
            <a:custGeom>
              <a:avLst/>
              <a:gdLst>
                <a:gd name="T0" fmla="*/ 39 w 43"/>
                <a:gd name="T1" fmla="*/ 29 h 42"/>
                <a:gd name="T2" fmla="*/ 29 w 43"/>
                <a:gd name="T3" fmla="*/ 4 h 42"/>
                <a:gd name="T4" fmla="*/ 5 w 43"/>
                <a:gd name="T5" fmla="*/ 14 h 42"/>
                <a:gd name="T6" fmla="*/ 14 w 43"/>
                <a:gd name="T7" fmla="*/ 38 h 42"/>
                <a:gd name="T8" fmla="*/ 39 w 43"/>
                <a:gd name="T9" fmla="*/ 29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2">
                  <a:moveTo>
                    <a:pt x="39" y="29"/>
                  </a:moveTo>
                  <a:cubicBezTo>
                    <a:pt x="43" y="20"/>
                    <a:pt x="39" y="9"/>
                    <a:pt x="29" y="4"/>
                  </a:cubicBezTo>
                  <a:cubicBezTo>
                    <a:pt x="20" y="0"/>
                    <a:pt x="9" y="4"/>
                    <a:pt x="5" y="14"/>
                  </a:cubicBezTo>
                  <a:cubicBezTo>
                    <a:pt x="0" y="23"/>
                    <a:pt x="5" y="34"/>
                    <a:pt x="14" y="38"/>
                  </a:cubicBezTo>
                  <a:cubicBezTo>
                    <a:pt x="23" y="42"/>
                    <a:pt x="34" y="38"/>
                    <a:pt x="39" y="29"/>
                  </a:cubicBezTo>
                  <a:close/>
                </a:path>
              </a:pathLst>
            </a:custGeom>
            <a:solidFill>
              <a:srgbClr val="44546A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5" name="Freeform 50"/>
            <p:cNvSpPr>
              <a:spLocks/>
            </p:cNvSpPr>
            <p:nvPr/>
          </p:nvSpPr>
          <p:spPr bwMode="auto">
            <a:xfrm>
              <a:off x="8400242" y="2954543"/>
              <a:ext cx="60593" cy="60593"/>
            </a:xfrm>
            <a:custGeom>
              <a:avLst/>
              <a:gdLst>
                <a:gd name="T0" fmla="*/ 38 w 42"/>
                <a:gd name="T1" fmla="*/ 29 h 42"/>
                <a:gd name="T2" fmla="*/ 29 w 42"/>
                <a:gd name="T3" fmla="*/ 4 h 42"/>
                <a:gd name="T4" fmla="*/ 4 w 42"/>
                <a:gd name="T5" fmla="*/ 13 h 42"/>
                <a:gd name="T6" fmla="*/ 13 w 42"/>
                <a:gd name="T7" fmla="*/ 38 h 42"/>
                <a:gd name="T8" fmla="*/ 38 w 42"/>
                <a:gd name="T9" fmla="*/ 29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2">
                  <a:moveTo>
                    <a:pt x="38" y="29"/>
                  </a:moveTo>
                  <a:cubicBezTo>
                    <a:pt x="42" y="19"/>
                    <a:pt x="38" y="8"/>
                    <a:pt x="29" y="4"/>
                  </a:cubicBezTo>
                  <a:cubicBezTo>
                    <a:pt x="19" y="0"/>
                    <a:pt x="8" y="4"/>
                    <a:pt x="4" y="13"/>
                  </a:cubicBezTo>
                  <a:cubicBezTo>
                    <a:pt x="0" y="23"/>
                    <a:pt x="4" y="34"/>
                    <a:pt x="13" y="38"/>
                  </a:cubicBezTo>
                  <a:cubicBezTo>
                    <a:pt x="23" y="42"/>
                    <a:pt x="34" y="38"/>
                    <a:pt x="38" y="29"/>
                  </a:cubicBezTo>
                  <a:close/>
                </a:path>
              </a:pathLst>
            </a:custGeom>
            <a:solidFill>
              <a:srgbClr val="44546A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6" name="Freeform 51"/>
            <p:cNvSpPr>
              <a:spLocks/>
            </p:cNvSpPr>
            <p:nvPr/>
          </p:nvSpPr>
          <p:spPr bwMode="auto">
            <a:xfrm>
              <a:off x="8309047" y="2912311"/>
              <a:ext cx="61817" cy="62429"/>
            </a:xfrm>
            <a:custGeom>
              <a:avLst/>
              <a:gdLst>
                <a:gd name="T0" fmla="*/ 39 w 43"/>
                <a:gd name="T1" fmla="*/ 29 h 43"/>
                <a:gd name="T2" fmla="*/ 29 w 43"/>
                <a:gd name="T3" fmla="*/ 5 h 43"/>
                <a:gd name="T4" fmla="*/ 5 w 43"/>
                <a:gd name="T5" fmla="*/ 14 h 43"/>
                <a:gd name="T6" fmla="*/ 14 w 43"/>
                <a:gd name="T7" fmla="*/ 39 h 43"/>
                <a:gd name="T8" fmla="*/ 39 w 43"/>
                <a:gd name="T9" fmla="*/ 29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3">
                  <a:moveTo>
                    <a:pt x="39" y="29"/>
                  </a:moveTo>
                  <a:cubicBezTo>
                    <a:pt x="43" y="20"/>
                    <a:pt x="39" y="9"/>
                    <a:pt x="29" y="5"/>
                  </a:cubicBezTo>
                  <a:cubicBezTo>
                    <a:pt x="20" y="0"/>
                    <a:pt x="9" y="5"/>
                    <a:pt x="5" y="14"/>
                  </a:cubicBezTo>
                  <a:cubicBezTo>
                    <a:pt x="0" y="23"/>
                    <a:pt x="5" y="34"/>
                    <a:pt x="14" y="39"/>
                  </a:cubicBezTo>
                  <a:cubicBezTo>
                    <a:pt x="23" y="43"/>
                    <a:pt x="34" y="39"/>
                    <a:pt x="39" y="29"/>
                  </a:cubicBezTo>
                  <a:close/>
                </a:path>
              </a:pathLst>
            </a:custGeom>
            <a:solidFill>
              <a:srgbClr val="44546A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7" name="Freeform 52"/>
            <p:cNvSpPr>
              <a:spLocks/>
            </p:cNvSpPr>
            <p:nvPr/>
          </p:nvSpPr>
          <p:spPr bwMode="auto">
            <a:xfrm>
              <a:off x="8219075" y="2871916"/>
              <a:ext cx="60593" cy="60593"/>
            </a:xfrm>
            <a:custGeom>
              <a:avLst/>
              <a:gdLst>
                <a:gd name="T0" fmla="*/ 38 w 42"/>
                <a:gd name="T1" fmla="*/ 29 h 42"/>
                <a:gd name="T2" fmla="*/ 29 w 42"/>
                <a:gd name="T3" fmla="*/ 4 h 42"/>
                <a:gd name="T4" fmla="*/ 4 w 42"/>
                <a:gd name="T5" fmla="*/ 14 h 42"/>
                <a:gd name="T6" fmla="*/ 13 w 42"/>
                <a:gd name="T7" fmla="*/ 38 h 42"/>
                <a:gd name="T8" fmla="*/ 38 w 42"/>
                <a:gd name="T9" fmla="*/ 29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2">
                  <a:moveTo>
                    <a:pt x="38" y="29"/>
                  </a:moveTo>
                  <a:cubicBezTo>
                    <a:pt x="42" y="20"/>
                    <a:pt x="38" y="9"/>
                    <a:pt x="29" y="4"/>
                  </a:cubicBezTo>
                  <a:cubicBezTo>
                    <a:pt x="19" y="0"/>
                    <a:pt x="8" y="4"/>
                    <a:pt x="4" y="14"/>
                  </a:cubicBezTo>
                  <a:cubicBezTo>
                    <a:pt x="0" y="23"/>
                    <a:pt x="4" y="34"/>
                    <a:pt x="13" y="38"/>
                  </a:cubicBezTo>
                  <a:cubicBezTo>
                    <a:pt x="23" y="42"/>
                    <a:pt x="34" y="38"/>
                    <a:pt x="38" y="29"/>
                  </a:cubicBezTo>
                  <a:close/>
                </a:path>
              </a:pathLst>
            </a:custGeom>
            <a:solidFill>
              <a:srgbClr val="44546A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8" name="Freeform 53"/>
            <p:cNvSpPr>
              <a:spLocks/>
            </p:cNvSpPr>
            <p:nvPr/>
          </p:nvSpPr>
          <p:spPr bwMode="auto">
            <a:xfrm>
              <a:off x="8127880" y="2831521"/>
              <a:ext cx="62429" cy="60593"/>
            </a:xfrm>
            <a:custGeom>
              <a:avLst/>
              <a:gdLst>
                <a:gd name="T0" fmla="*/ 39 w 43"/>
                <a:gd name="T1" fmla="*/ 29 h 42"/>
                <a:gd name="T2" fmla="*/ 29 w 43"/>
                <a:gd name="T3" fmla="*/ 4 h 42"/>
                <a:gd name="T4" fmla="*/ 5 w 43"/>
                <a:gd name="T5" fmla="*/ 13 h 42"/>
                <a:gd name="T6" fmla="*/ 14 w 43"/>
                <a:gd name="T7" fmla="*/ 38 h 42"/>
                <a:gd name="T8" fmla="*/ 39 w 43"/>
                <a:gd name="T9" fmla="*/ 29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2">
                  <a:moveTo>
                    <a:pt x="39" y="29"/>
                  </a:moveTo>
                  <a:cubicBezTo>
                    <a:pt x="43" y="19"/>
                    <a:pt x="39" y="8"/>
                    <a:pt x="29" y="4"/>
                  </a:cubicBezTo>
                  <a:cubicBezTo>
                    <a:pt x="20" y="0"/>
                    <a:pt x="9" y="4"/>
                    <a:pt x="5" y="13"/>
                  </a:cubicBezTo>
                  <a:cubicBezTo>
                    <a:pt x="0" y="23"/>
                    <a:pt x="4" y="34"/>
                    <a:pt x="14" y="38"/>
                  </a:cubicBezTo>
                  <a:cubicBezTo>
                    <a:pt x="23" y="42"/>
                    <a:pt x="34" y="38"/>
                    <a:pt x="39" y="29"/>
                  </a:cubicBezTo>
                  <a:close/>
                </a:path>
              </a:pathLst>
            </a:custGeom>
            <a:solidFill>
              <a:srgbClr val="44546A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9" name="Freeform 54"/>
            <p:cNvSpPr>
              <a:spLocks/>
            </p:cNvSpPr>
            <p:nvPr/>
          </p:nvSpPr>
          <p:spPr bwMode="auto">
            <a:xfrm>
              <a:off x="8037909" y="2789289"/>
              <a:ext cx="61205" cy="62429"/>
            </a:xfrm>
            <a:custGeom>
              <a:avLst/>
              <a:gdLst>
                <a:gd name="T0" fmla="*/ 38 w 42"/>
                <a:gd name="T1" fmla="*/ 29 h 43"/>
                <a:gd name="T2" fmla="*/ 29 w 42"/>
                <a:gd name="T3" fmla="*/ 5 h 43"/>
                <a:gd name="T4" fmla="*/ 4 w 42"/>
                <a:gd name="T5" fmla="*/ 14 h 43"/>
                <a:gd name="T6" fmla="*/ 13 w 42"/>
                <a:gd name="T7" fmla="*/ 39 h 43"/>
                <a:gd name="T8" fmla="*/ 38 w 42"/>
                <a:gd name="T9" fmla="*/ 29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3">
                  <a:moveTo>
                    <a:pt x="38" y="29"/>
                  </a:moveTo>
                  <a:cubicBezTo>
                    <a:pt x="42" y="20"/>
                    <a:pt x="38" y="9"/>
                    <a:pt x="29" y="5"/>
                  </a:cubicBezTo>
                  <a:cubicBezTo>
                    <a:pt x="19" y="0"/>
                    <a:pt x="8" y="5"/>
                    <a:pt x="4" y="14"/>
                  </a:cubicBezTo>
                  <a:cubicBezTo>
                    <a:pt x="0" y="23"/>
                    <a:pt x="4" y="34"/>
                    <a:pt x="13" y="39"/>
                  </a:cubicBezTo>
                  <a:cubicBezTo>
                    <a:pt x="23" y="43"/>
                    <a:pt x="34" y="39"/>
                    <a:pt x="38" y="29"/>
                  </a:cubicBezTo>
                  <a:close/>
                </a:path>
              </a:pathLst>
            </a:custGeom>
            <a:solidFill>
              <a:srgbClr val="44546A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0" name="Freeform 55"/>
            <p:cNvSpPr>
              <a:spLocks/>
            </p:cNvSpPr>
            <p:nvPr/>
          </p:nvSpPr>
          <p:spPr bwMode="auto">
            <a:xfrm>
              <a:off x="7947325" y="2748894"/>
              <a:ext cx="61817" cy="60593"/>
            </a:xfrm>
            <a:custGeom>
              <a:avLst/>
              <a:gdLst>
                <a:gd name="T0" fmla="*/ 38 w 43"/>
                <a:gd name="T1" fmla="*/ 29 h 42"/>
                <a:gd name="T2" fmla="*/ 29 w 43"/>
                <a:gd name="T3" fmla="*/ 4 h 42"/>
                <a:gd name="T4" fmla="*/ 4 w 43"/>
                <a:gd name="T5" fmla="*/ 14 h 42"/>
                <a:gd name="T6" fmla="*/ 14 w 43"/>
                <a:gd name="T7" fmla="*/ 38 h 42"/>
                <a:gd name="T8" fmla="*/ 38 w 43"/>
                <a:gd name="T9" fmla="*/ 29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2">
                  <a:moveTo>
                    <a:pt x="38" y="29"/>
                  </a:moveTo>
                  <a:cubicBezTo>
                    <a:pt x="43" y="20"/>
                    <a:pt x="39" y="9"/>
                    <a:pt x="29" y="4"/>
                  </a:cubicBezTo>
                  <a:cubicBezTo>
                    <a:pt x="20" y="0"/>
                    <a:pt x="9" y="4"/>
                    <a:pt x="4" y="14"/>
                  </a:cubicBezTo>
                  <a:cubicBezTo>
                    <a:pt x="0" y="23"/>
                    <a:pt x="4" y="34"/>
                    <a:pt x="14" y="38"/>
                  </a:cubicBezTo>
                  <a:cubicBezTo>
                    <a:pt x="23" y="42"/>
                    <a:pt x="34" y="38"/>
                    <a:pt x="38" y="29"/>
                  </a:cubicBezTo>
                  <a:close/>
                </a:path>
              </a:pathLst>
            </a:custGeom>
            <a:solidFill>
              <a:srgbClr val="44546A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1" name="Freeform 56"/>
            <p:cNvSpPr>
              <a:spLocks/>
            </p:cNvSpPr>
            <p:nvPr/>
          </p:nvSpPr>
          <p:spPr bwMode="auto">
            <a:xfrm>
              <a:off x="7857354" y="2708499"/>
              <a:ext cx="60593" cy="60593"/>
            </a:xfrm>
            <a:custGeom>
              <a:avLst/>
              <a:gdLst>
                <a:gd name="T0" fmla="*/ 38 w 42"/>
                <a:gd name="T1" fmla="*/ 29 h 42"/>
                <a:gd name="T2" fmla="*/ 29 w 42"/>
                <a:gd name="T3" fmla="*/ 4 h 42"/>
                <a:gd name="T4" fmla="*/ 4 w 42"/>
                <a:gd name="T5" fmla="*/ 13 h 42"/>
                <a:gd name="T6" fmla="*/ 13 w 42"/>
                <a:gd name="T7" fmla="*/ 38 h 42"/>
                <a:gd name="T8" fmla="*/ 38 w 42"/>
                <a:gd name="T9" fmla="*/ 29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2">
                  <a:moveTo>
                    <a:pt x="38" y="29"/>
                  </a:moveTo>
                  <a:cubicBezTo>
                    <a:pt x="42" y="19"/>
                    <a:pt x="38" y="8"/>
                    <a:pt x="29" y="4"/>
                  </a:cubicBezTo>
                  <a:cubicBezTo>
                    <a:pt x="19" y="0"/>
                    <a:pt x="8" y="4"/>
                    <a:pt x="4" y="13"/>
                  </a:cubicBezTo>
                  <a:cubicBezTo>
                    <a:pt x="0" y="23"/>
                    <a:pt x="4" y="34"/>
                    <a:pt x="13" y="38"/>
                  </a:cubicBezTo>
                  <a:cubicBezTo>
                    <a:pt x="23" y="42"/>
                    <a:pt x="34" y="38"/>
                    <a:pt x="38" y="29"/>
                  </a:cubicBezTo>
                  <a:close/>
                </a:path>
              </a:pathLst>
            </a:custGeom>
            <a:solidFill>
              <a:srgbClr val="44546A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2" name="Freeform 57"/>
            <p:cNvSpPr>
              <a:spLocks/>
            </p:cNvSpPr>
            <p:nvPr/>
          </p:nvSpPr>
          <p:spPr bwMode="auto">
            <a:xfrm>
              <a:off x="7766158" y="2666267"/>
              <a:ext cx="62429" cy="62429"/>
            </a:xfrm>
            <a:custGeom>
              <a:avLst/>
              <a:gdLst>
                <a:gd name="T0" fmla="*/ 38 w 43"/>
                <a:gd name="T1" fmla="*/ 29 h 43"/>
                <a:gd name="T2" fmla="*/ 29 w 43"/>
                <a:gd name="T3" fmla="*/ 5 h 43"/>
                <a:gd name="T4" fmla="*/ 4 w 43"/>
                <a:gd name="T5" fmla="*/ 14 h 43"/>
                <a:gd name="T6" fmla="*/ 14 w 43"/>
                <a:gd name="T7" fmla="*/ 39 h 43"/>
                <a:gd name="T8" fmla="*/ 38 w 43"/>
                <a:gd name="T9" fmla="*/ 29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3">
                  <a:moveTo>
                    <a:pt x="38" y="29"/>
                  </a:moveTo>
                  <a:cubicBezTo>
                    <a:pt x="43" y="20"/>
                    <a:pt x="38" y="9"/>
                    <a:pt x="29" y="5"/>
                  </a:cubicBezTo>
                  <a:cubicBezTo>
                    <a:pt x="20" y="0"/>
                    <a:pt x="9" y="4"/>
                    <a:pt x="4" y="14"/>
                  </a:cubicBezTo>
                  <a:cubicBezTo>
                    <a:pt x="0" y="23"/>
                    <a:pt x="4" y="34"/>
                    <a:pt x="14" y="39"/>
                  </a:cubicBezTo>
                  <a:cubicBezTo>
                    <a:pt x="23" y="43"/>
                    <a:pt x="34" y="39"/>
                    <a:pt x="38" y="29"/>
                  </a:cubicBezTo>
                  <a:close/>
                </a:path>
              </a:pathLst>
            </a:custGeom>
            <a:solidFill>
              <a:srgbClr val="44546A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3" name="Freeform 58"/>
            <p:cNvSpPr>
              <a:spLocks/>
            </p:cNvSpPr>
            <p:nvPr/>
          </p:nvSpPr>
          <p:spPr bwMode="auto">
            <a:xfrm>
              <a:off x="7676187" y="2625872"/>
              <a:ext cx="61205" cy="60593"/>
            </a:xfrm>
            <a:custGeom>
              <a:avLst/>
              <a:gdLst>
                <a:gd name="T0" fmla="*/ 38 w 42"/>
                <a:gd name="T1" fmla="*/ 29 h 42"/>
                <a:gd name="T2" fmla="*/ 29 w 42"/>
                <a:gd name="T3" fmla="*/ 4 h 42"/>
                <a:gd name="T4" fmla="*/ 4 w 42"/>
                <a:gd name="T5" fmla="*/ 14 h 42"/>
                <a:gd name="T6" fmla="*/ 13 w 42"/>
                <a:gd name="T7" fmla="*/ 38 h 42"/>
                <a:gd name="T8" fmla="*/ 38 w 42"/>
                <a:gd name="T9" fmla="*/ 29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2">
                  <a:moveTo>
                    <a:pt x="38" y="29"/>
                  </a:moveTo>
                  <a:cubicBezTo>
                    <a:pt x="42" y="20"/>
                    <a:pt x="38" y="8"/>
                    <a:pt x="29" y="4"/>
                  </a:cubicBezTo>
                  <a:cubicBezTo>
                    <a:pt x="19" y="0"/>
                    <a:pt x="8" y="4"/>
                    <a:pt x="4" y="14"/>
                  </a:cubicBezTo>
                  <a:cubicBezTo>
                    <a:pt x="0" y="23"/>
                    <a:pt x="4" y="34"/>
                    <a:pt x="13" y="38"/>
                  </a:cubicBezTo>
                  <a:cubicBezTo>
                    <a:pt x="23" y="42"/>
                    <a:pt x="34" y="38"/>
                    <a:pt x="38" y="29"/>
                  </a:cubicBezTo>
                  <a:close/>
                </a:path>
              </a:pathLst>
            </a:custGeom>
            <a:solidFill>
              <a:srgbClr val="44546A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4" name="Freeform 59"/>
            <p:cNvSpPr>
              <a:spLocks/>
            </p:cNvSpPr>
            <p:nvPr/>
          </p:nvSpPr>
          <p:spPr bwMode="auto">
            <a:xfrm>
              <a:off x="7584992" y="2585476"/>
              <a:ext cx="62429" cy="60593"/>
            </a:xfrm>
            <a:custGeom>
              <a:avLst/>
              <a:gdLst>
                <a:gd name="T0" fmla="*/ 38 w 43"/>
                <a:gd name="T1" fmla="*/ 29 h 42"/>
                <a:gd name="T2" fmla="*/ 29 w 43"/>
                <a:gd name="T3" fmla="*/ 4 h 42"/>
                <a:gd name="T4" fmla="*/ 4 w 43"/>
                <a:gd name="T5" fmla="*/ 13 h 42"/>
                <a:gd name="T6" fmla="*/ 14 w 43"/>
                <a:gd name="T7" fmla="*/ 38 h 42"/>
                <a:gd name="T8" fmla="*/ 38 w 43"/>
                <a:gd name="T9" fmla="*/ 29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2">
                  <a:moveTo>
                    <a:pt x="38" y="29"/>
                  </a:moveTo>
                  <a:cubicBezTo>
                    <a:pt x="43" y="19"/>
                    <a:pt x="38" y="8"/>
                    <a:pt x="29" y="4"/>
                  </a:cubicBezTo>
                  <a:cubicBezTo>
                    <a:pt x="20" y="0"/>
                    <a:pt x="9" y="4"/>
                    <a:pt x="4" y="13"/>
                  </a:cubicBezTo>
                  <a:cubicBezTo>
                    <a:pt x="0" y="23"/>
                    <a:pt x="4" y="34"/>
                    <a:pt x="14" y="38"/>
                  </a:cubicBezTo>
                  <a:cubicBezTo>
                    <a:pt x="23" y="42"/>
                    <a:pt x="34" y="38"/>
                    <a:pt x="38" y="29"/>
                  </a:cubicBezTo>
                  <a:close/>
                </a:path>
              </a:pathLst>
            </a:custGeom>
            <a:solidFill>
              <a:srgbClr val="44546A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5" name="Freeform 60"/>
            <p:cNvSpPr>
              <a:spLocks/>
            </p:cNvSpPr>
            <p:nvPr/>
          </p:nvSpPr>
          <p:spPr bwMode="auto">
            <a:xfrm>
              <a:off x="7495632" y="2543245"/>
              <a:ext cx="60593" cy="62429"/>
            </a:xfrm>
            <a:custGeom>
              <a:avLst/>
              <a:gdLst>
                <a:gd name="T0" fmla="*/ 38 w 42"/>
                <a:gd name="T1" fmla="*/ 29 h 43"/>
                <a:gd name="T2" fmla="*/ 28 w 42"/>
                <a:gd name="T3" fmla="*/ 5 h 43"/>
                <a:gd name="T4" fmla="*/ 4 w 42"/>
                <a:gd name="T5" fmla="*/ 14 h 43"/>
                <a:gd name="T6" fmla="*/ 13 w 42"/>
                <a:gd name="T7" fmla="*/ 39 h 43"/>
                <a:gd name="T8" fmla="*/ 38 w 42"/>
                <a:gd name="T9" fmla="*/ 29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3">
                  <a:moveTo>
                    <a:pt x="38" y="29"/>
                  </a:moveTo>
                  <a:cubicBezTo>
                    <a:pt x="42" y="20"/>
                    <a:pt x="38" y="9"/>
                    <a:pt x="28" y="5"/>
                  </a:cubicBezTo>
                  <a:cubicBezTo>
                    <a:pt x="19" y="0"/>
                    <a:pt x="8" y="4"/>
                    <a:pt x="4" y="14"/>
                  </a:cubicBezTo>
                  <a:cubicBezTo>
                    <a:pt x="0" y="23"/>
                    <a:pt x="4" y="34"/>
                    <a:pt x="13" y="39"/>
                  </a:cubicBezTo>
                  <a:cubicBezTo>
                    <a:pt x="22" y="43"/>
                    <a:pt x="33" y="39"/>
                    <a:pt x="38" y="29"/>
                  </a:cubicBezTo>
                  <a:close/>
                </a:path>
              </a:pathLst>
            </a:custGeom>
            <a:solidFill>
              <a:srgbClr val="44546A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6" name="Freeform 61"/>
            <p:cNvSpPr>
              <a:spLocks/>
            </p:cNvSpPr>
            <p:nvPr/>
          </p:nvSpPr>
          <p:spPr bwMode="auto">
            <a:xfrm>
              <a:off x="7999350" y="3610048"/>
              <a:ext cx="54472" cy="53248"/>
            </a:xfrm>
            <a:custGeom>
              <a:avLst/>
              <a:gdLst>
                <a:gd name="T0" fmla="*/ 38 w 38"/>
                <a:gd name="T1" fmla="*/ 19 h 37"/>
                <a:gd name="T2" fmla="*/ 19 w 38"/>
                <a:gd name="T3" fmla="*/ 0 h 37"/>
                <a:gd name="T4" fmla="*/ 0 w 38"/>
                <a:gd name="T5" fmla="*/ 19 h 37"/>
                <a:gd name="T6" fmla="*/ 19 w 38"/>
                <a:gd name="T7" fmla="*/ 37 h 37"/>
                <a:gd name="T8" fmla="*/ 38 w 38"/>
                <a:gd name="T9" fmla="*/ 19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7">
                  <a:moveTo>
                    <a:pt x="38" y="19"/>
                  </a:moveTo>
                  <a:cubicBezTo>
                    <a:pt x="38" y="8"/>
                    <a:pt x="29" y="0"/>
                    <a:pt x="19" y="0"/>
                  </a:cubicBezTo>
                  <a:cubicBezTo>
                    <a:pt x="9" y="0"/>
                    <a:pt x="0" y="9"/>
                    <a:pt x="0" y="19"/>
                  </a:cubicBezTo>
                  <a:cubicBezTo>
                    <a:pt x="0" y="29"/>
                    <a:pt x="9" y="37"/>
                    <a:pt x="19" y="37"/>
                  </a:cubicBezTo>
                  <a:cubicBezTo>
                    <a:pt x="29" y="37"/>
                    <a:pt x="38" y="29"/>
                    <a:pt x="38" y="19"/>
                  </a:cubicBezTo>
                  <a:close/>
                </a:path>
              </a:pathLst>
            </a:custGeom>
            <a:solidFill>
              <a:srgbClr val="44546A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7" name="Oval 62"/>
            <p:cNvSpPr>
              <a:spLocks noChangeArrowheads="1"/>
            </p:cNvSpPr>
            <p:nvPr/>
          </p:nvSpPr>
          <p:spPr bwMode="auto">
            <a:xfrm>
              <a:off x="7900809" y="3610048"/>
              <a:ext cx="53248" cy="55084"/>
            </a:xfrm>
            <a:prstGeom prst="ellipse">
              <a:avLst/>
            </a:prstGeom>
            <a:solidFill>
              <a:srgbClr val="44546A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8" name="Oval 63"/>
            <p:cNvSpPr>
              <a:spLocks noChangeArrowheads="1"/>
            </p:cNvSpPr>
            <p:nvPr/>
          </p:nvSpPr>
          <p:spPr bwMode="auto">
            <a:xfrm>
              <a:off x="7801045" y="3611272"/>
              <a:ext cx="53248" cy="53860"/>
            </a:xfrm>
            <a:prstGeom prst="ellipse">
              <a:avLst/>
            </a:prstGeom>
            <a:solidFill>
              <a:srgbClr val="44546A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9" name="Freeform 64"/>
            <p:cNvSpPr>
              <a:spLocks/>
            </p:cNvSpPr>
            <p:nvPr/>
          </p:nvSpPr>
          <p:spPr bwMode="auto">
            <a:xfrm>
              <a:off x="7701281" y="3611272"/>
              <a:ext cx="54472" cy="53860"/>
            </a:xfrm>
            <a:custGeom>
              <a:avLst/>
              <a:gdLst>
                <a:gd name="T0" fmla="*/ 38 w 38"/>
                <a:gd name="T1" fmla="*/ 18 h 37"/>
                <a:gd name="T2" fmla="*/ 19 w 38"/>
                <a:gd name="T3" fmla="*/ 0 h 37"/>
                <a:gd name="T4" fmla="*/ 0 w 38"/>
                <a:gd name="T5" fmla="*/ 19 h 37"/>
                <a:gd name="T6" fmla="*/ 19 w 38"/>
                <a:gd name="T7" fmla="*/ 37 h 37"/>
                <a:gd name="T8" fmla="*/ 38 w 38"/>
                <a:gd name="T9" fmla="*/ 18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7">
                  <a:moveTo>
                    <a:pt x="38" y="18"/>
                  </a:moveTo>
                  <a:cubicBezTo>
                    <a:pt x="38" y="8"/>
                    <a:pt x="29" y="0"/>
                    <a:pt x="19" y="0"/>
                  </a:cubicBezTo>
                  <a:cubicBezTo>
                    <a:pt x="9" y="0"/>
                    <a:pt x="0" y="8"/>
                    <a:pt x="0" y="19"/>
                  </a:cubicBezTo>
                  <a:cubicBezTo>
                    <a:pt x="0" y="29"/>
                    <a:pt x="9" y="37"/>
                    <a:pt x="19" y="37"/>
                  </a:cubicBezTo>
                  <a:cubicBezTo>
                    <a:pt x="29" y="37"/>
                    <a:pt x="38" y="29"/>
                    <a:pt x="38" y="18"/>
                  </a:cubicBezTo>
                  <a:close/>
                </a:path>
              </a:pathLst>
            </a:custGeom>
            <a:solidFill>
              <a:srgbClr val="44546A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0" name="Freeform 65"/>
            <p:cNvSpPr>
              <a:spLocks/>
            </p:cNvSpPr>
            <p:nvPr/>
          </p:nvSpPr>
          <p:spPr bwMode="auto">
            <a:xfrm>
              <a:off x="7602741" y="3611272"/>
              <a:ext cx="53248" cy="53860"/>
            </a:xfrm>
            <a:custGeom>
              <a:avLst/>
              <a:gdLst>
                <a:gd name="T0" fmla="*/ 37 w 37"/>
                <a:gd name="T1" fmla="*/ 19 h 37"/>
                <a:gd name="T2" fmla="*/ 18 w 37"/>
                <a:gd name="T3" fmla="*/ 0 h 37"/>
                <a:gd name="T4" fmla="*/ 0 w 37"/>
                <a:gd name="T5" fmla="*/ 19 h 37"/>
                <a:gd name="T6" fmla="*/ 18 w 37"/>
                <a:gd name="T7" fmla="*/ 37 h 37"/>
                <a:gd name="T8" fmla="*/ 37 w 37"/>
                <a:gd name="T9" fmla="*/ 19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" h="37">
                  <a:moveTo>
                    <a:pt x="37" y="19"/>
                  </a:moveTo>
                  <a:cubicBezTo>
                    <a:pt x="37" y="8"/>
                    <a:pt x="29" y="0"/>
                    <a:pt x="18" y="0"/>
                  </a:cubicBezTo>
                  <a:cubicBezTo>
                    <a:pt x="8" y="0"/>
                    <a:pt x="0" y="9"/>
                    <a:pt x="0" y="19"/>
                  </a:cubicBezTo>
                  <a:cubicBezTo>
                    <a:pt x="0" y="29"/>
                    <a:pt x="8" y="37"/>
                    <a:pt x="18" y="37"/>
                  </a:cubicBezTo>
                  <a:cubicBezTo>
                    <a:pt x="29" y="37"/>
                    <a:pt x="37" y="29"/>
                    <a:pt x="37" y="19"/>
                  </a:cubicBezTo>
                  <a:close/>
                </a:path>
              </a:pathLst>
            </a:custGeom>
            <a:solidFill>
              <a:srgbClr val="44546A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1" name="Oval 66"/>
            <p:cNvSpPr>
              <a:spLocks noChangeArrowheads="1"/>
            </p:cNvSpPr>
            <p:nvPr/>
          </p:nvSpPr>
          <p:spPr bwMode="auto">
            <a:xfrm>
              <a:off x="7502977" y="3611272"/>
              <a:ext cx="53248" cy="55084"/>
            </a:xfrm>
            <a:prstGeom prst="ellipse">
              <a:avLst/>
            </a:prstGeom>
            <a:solidFill>
              <a:srgbClr val="44546A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2" name="Freeform 67"/>
            <p:cNvSpPr>
              <a:spLocks/>
            </p:cNvSpPr>
            <p:nvPr/>
          </p:nvSpPr>
          <p:spPr bwMode="auto">
            <a:xfrm>
              <a:off x="7403213" y="3613108"/>
              <a:ext cx="54472" cy="53248"/>
            </a:xfrm>
            <a:custGeom>
              <a:avLst/>
              <a:gdLst>
                <a:gd name="T0" fmla="*/ 38 w 38"/>
                <a:gd name="T1" fmla="*/ 18 h 37"/>
                <a:gd name="T2" fmla="*/ 19 w 38"/>
                <a:gd name="T3" fmla="*/ 0 h 37"/>
                <a:gd name="T4" fmla="*/ 0 w 38"/>
                <a:gd name="T5" fmla="*/ 18 h 37"/>
                <a:gd name="T6" fmla="*/ 19 w 38"/>
                <a:gd name="T7" fmla="*/ 37 h 37"/>
                <a:gd name="T8" fmla="*/ 38 w 38"/>
                <a:gd name="T9" fmla="*/ 18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7">
                  <a:moveTo>
                    <a:pt x="38" y="18"/>
                  </a:moveTo>
                  <a:cubicBezTo>
                    <a:pt x="38" y="8"/>
                    <a:pt x="29" y="0"/>
                    <a:pt x="19" y="0"/>
                  </a:cubicBezTo>
                  <a:cubicBezTo>
                    <a:pt x="9" y="0"/>
                    <a:pt x="0" y="8"/>
                    <a:pt x="0" y="18"/>
                  </a:cubicBezTo>
                  <a:cubicBezTo>
                    <a:pt x="0" y="29"/>
                    <a:pt x="9" y="37"/>
                    <a:pt x="19" y="37"/>
                  </a:cubicBezTo>
                  <a:cubicBezTo>
                    <a:pt x="29" y="37"/>
                    <a:pt x="38" y="28"/>
                    <a:pt x="38" y="18"/>
                  </a:cubicBezTo>
                  <a:close/>
                </a:path>
              </a:pathLst>
            </a:custGeom>
            <a:solidFill>
              <a:srgbClr val="44546A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3" name="Freeform 68"/>
            <p:cNvSpPr>
              <a:spLocks/>
            </p:cNvSpPr>
            <p:nvPr/>
          </p:nvSpPr>
          <p:spPr bwMode="auto">
            <a:xfrm>
              <a:off x="7304673" y="3613108"/>
              <a:ext cx="53248" cy="53248"/>
            </a:xfrm>
            <a:custGeom>
              <a:avLst/>
              <a:gdLst>
                <a:gd name="T0" fmla="*/ 37 w 37"/>
                <a:gd name="T1" fmla="*/ 18 h 37"/>
                <a:gd name="T2" fmla="*/ 18 w 37"/>
                <a:gd name="T3" fmla="*/ 0 h 37"/>
                <a:gd name="T4" fmla="*/ 0 w 37"/>
                <a:gd name="T5" fmla="*/ 19 h 37"/>
                <a:gd name="T6" fmla="*/ 18 w 37"/>
                <a:gd name="T7" fmla="*/ 37 h 37"/>
                <a:gd name="T8" fmla="*/ 37 w 37"/>
                <a:gd name="T9" fmla="*/ 18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" h="37">
                  <a:moveTo>
                    <a:pt x="37" y="18"/>
                  </a:moveTo>
                  <a:cubicBezTo>
                    <a:pt x="37" y="8"/>
                    <a:pt x="29" y="0"/>
                    <a:pt x="18" y="0"/>
                  </a:cubicBezTo>
                  <a:cubicBezTo>
                    <a:pt x="8" y="0"/>
                    <a:pt x="0" y="8"/>
                    <a:pt x="0" y="19"/>
                  </a:cubicBezTo>
                  <a:cubicBezTo>
                    <a:pt x="0" y="29"/>
                    <a:pt x="8" y="37"/>
                    <a:pt x="18" y="37"/>
                  </a:cubicBezTo>
                  <a:cubicBezTo>
                    <a:pt x="29" y="37"/>
                    <a:pt x="37" y="29"/>
                    <a:pt x="37" y="18"/>
                  </a:cubicBezTo>
                  <a:close/>
                </a:path>
              </a:pathLst>
            </a:custGeom>
            <a:solidFill>
              <a:srgbClr val="44546A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4" name="Oval 69"/>
            <p:cNvSpPr>
              <a:spLocks noChangeArrowheads="1"/>
            </p:cNvSpPr>
            <p:nvPr/>
          </p:nvSpPr>
          <p:spPr bwMode="auto">
            <a:xfrm>
              <a:off x="7204909" y="3613108"/>
              <a:ext cx="53248" cy="53248"/>
            </a:xfrm>
            <a:prstGeom prst="ellipse">
              <a:avLst/>
            </a:prstGeom>
            <a:solidFill>
              <a:srgbClr val="44546A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5" name="Freeform 70"/>
            <p:cNvSpPr>
              <a:spLocks/>
            </p:cNvSpPr>
            <p:nvPr/>
          </p:nvSpPr>
          <p:spPr bwMode="auto">
            <a:xfrm>
              <a:off x="7850009" y="4424687"/>
              <a:ext cx="60593" cy="61205"/>
            </a:xfrm>
            <a:custGeom>
              <a:avLst/>
              <a:gdLst>
                <a:gd name="T0" fmla="*/ 37 w 42"/>
                <a:gd name="T1" fmla="*/ 12 h 42"/>
                <a:gd name="T2" fmla="*/ 12 w 42"/>
                <a:gd name="T3" fmla="*/ 4 h 42"/>
                <a:gd name="T4" fmla="*/ 4 w 42"/>
                <a:gd name="T5" fmla="*/ 30 h 42"/>
                <a:gd name="T6" fmla="*/ 30 w 42"/>
                <a:gd name="T7" fmla="*/ 37 h 42"/>
                <a:gd name="T8" fmla="*/ 37 w 42"/>
                <a:gd name="T9" fmla="*/ 1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2">
                  <a:moveTo>
                    <a:pt x="37" y="12"/>
                  </a:moveTo>
                  <a:cubicBezTo>
                    <a:pt x="33" y="3"/>
                    <a:pt x="21" y="0"/>
                    <a:pt x="12" y="4"/>
                  </a:cubicBezTo>
                  <a:cubicBezTo>
                    <a:pt x="3" y="9"/>
                    <a:pt x="0" y="21"/>
                    <a:pt x="4" y="30"/>
                  </a:cubicBezTo>
                  <a:cubicBezTo>
                    <a:pt x="9" y="39"/>
                    <a:pt x="21" y="42"/>
                    <a:pt x="30" y="37"/>
                  </a:cubicBezTo>
                  <a:cubicBezTo>
                    <a:pt x="39" y="32"/>
                    <a:pt x="42" y="21"/>
                    <a:pt x="37" y="12"/>
                  </a:cubicBezTo>
                  <a:close/>
                </a:path>
              </a:pathLst>
            </a:custGeom>
            <a:solidFill>
              <a:srgbClr val="44546A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6" name="Freeform 71"/>
            <p:cNvSpPr>
              <a:spLocks/>
            </p:cNvSpPr>
            <p:nvPr/>
          </p:nvSpPr>
          <p:spPr bwMode="auto">
            <a:xfrm>
              <a:off x="7761874" y="4471203"/>
              <a:ext cx="62429" cy="62429"/>
            </a:xfrm>
            <a:custGeom>
              <a:avLst/>
              <a:gdLst>
                <a:gd name="T0" fmla="*/ 38 w 43"/>
                <a:gd name="T1" fmla="*/ 12 h 43"/>
                <a:gd name="T2" fmla="*/ 13 w 43"/>
                <a:gd name="T3" fmla="*/ 5 h 43"/>
                <a:gd name="T4" fmla="*/ 5 w 43"/>
                <a:gd name="T5" fmla="*/ 30 h 43"/>
                <a:gd name="T6" fmla="*/ 30 w 43"/>
                <a:gd name="T7" fmla="*/ 38 h 43"/>
                <a:gd name="T8" fmla="*/ 38 w 43"/>
                <a:gd name="T9" fmla="*/ 12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3">
                  <a:moveTo>
                    <a:pt x="38" y="12"/>
                  </a:moveTo>
                  <a:cubicBezTo>
                    <a:pt x="33" y="3"/>
                    <a:pt x="22" y="0"/>
                    <a:pt x="13" y="5"/>
                  </a:cubicBezTo>
                  <a:cubicBezTo>
                    <a:pt x="4" y="10"/>
                    <a:pt x="0" y="21"/>
                    <a:pt x="5" y="30"/>
                  </a:cubicBezTo>
                  <a:cubicBezTo>
                    <a:pt x="10" y="39"/>
                    <a:pt x="21" y="43"/>
                    <a:pt x="30" y="38"/>
                  </a:cubicBezTo>
                  <a:cubicBezTo>
                    <a:pt x="39" y="33"/>
                    <a:pt x="43" y="22"/>
                    <a:pt x="38" y="12"/>
                  </a:cubicBezTo>
                  <a:close/>
                </a:path>
              </a:pathLst>
            </a:custGeom>
            <a:solidFill>
              <a:srgbClr val="44546A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7" name="Freeform 72"/>
            <p:cNvSpPr>
              <a:spLocks/>
            </p:cNvSpPr>
            <p:nvPr/>
          </p:nvSpPr>
          <p:spPr bwMode="auto">
            <a:xfrm>
              <a:off x="7674963" y="4517718"/>
              <a:ext cx="60593" cy="61817"/>
            </a:xfrm>
            <a:custGeom>
              <a:avLst/>
              <a:gdLst>
                <a:gd name="T0" fmla="*/ 37 w 42"/>
                <a:gd name="T1" fmla="*/ 13 h 43"/>
                <a:gd name="T2" fmla="*/ 12 w 42"/>
                <a:gd name="T3" fmla="*/ 5 h 43"/>
                <a:gd name="T4" fmla="*/ 4 w 42"/>
                <a:gd name="T5" fmla="*/ 30 h 43"/>
                <a:gd name="T6" fmla="*/ 30 w 42"/>
                <a:gd name="T7" fmla="*/ 38 h 43"/>
                <a:gd name="T8" fmla="*/ 37 w 42"/>
                <a:gd name="T9" fmla="*/ 1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3">
                  <a:moveTo>
                    <a:pt x="37" y="13"/>
                  </a:moveTo>
                  <a:cubicBezTo>
                    <a:pt x="32" y="4"/>
                    <a:pt x="21" y="0"/>
                    <a:pt x="12" y="5"/>
                  </a:cubicBezTo>
                  <a:cubicBezTo>
                    <a:pt x="3" y="10"/>
                    <a:pt x="0" y="21"/>
                    <a:pt x="4" y="30"/>
                  </a:cubicBezTo>
                  <a:cubicBezTo>
                    <a:pt x="9" y="39"/>
                    <a:pt x="21" y="43"/>
                    <a:pt x="30" y="38"/>
                  </a:cubicBezTo>
                  <a:cubicBezTo>
                    <a:pt x="39" y="33"/>
                    <a:pt x="42" y="22"/>
                    <a:pt x="37" y="13"/>
                  </a:cubicBezTo>
                  <a:close/>
                </a:path>
              </a:pathLst>
            </a:custGeom>
            <a:solidFill>
              <a:srgbClr val="44546A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8" name="Freeform 73"/>
            <p:cNvSpPr>
              <a:spLocks/>
            </p:cNvSpPr>
            <p:nvPr/>
          </p:nvSpPr>
          <p:spPr bwMode="auto">
            <a:xfrm>
              <a:off x="7586828" y="4565458"/>
              <a:ext cx="62429" cy="60593"/>
            </a:xfrm>
            <a:custGeom>
              <a:avLst/>
              <a:gdLst>
                <a:gd name="T0" fmla="*/ 38 w 43"/>
                <a:gd name="T1" fmla="*/ 12 h 42"/>
                <a:gd name="T2" fmla="*/ 12 w 43"/>
                <a:gd name="T3" fmla="*/ 5 h 42"/>
                <a:gd name="T4" fmla="*/ 5 w 43"/>
                <a:gd name="T5" fmla="*/ 30 h 42"/>
                <a:gd name="T6" fmla="*/ 30 w 43"/>
                <a:gd name="T7" fmla="*/ 37 h 42"/>
                <a:gd name="T8" fmla="*/ 38 w 43"/>
                <a:gd name="T9" fmla="*/ 1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2">
                  <a:moveTo>
                    <a:pt x="38" y="12"/>
                  </a:moveTo>
                  <a:cubicBezTo>
                    <a:pt x="33" y="3"/>
                    <a:pt x="22" y="0"/>
                    <a:pt x="12" y="5"/>
                  </a:cubicBezTo>
                  <a:cubicBezTo>
                    <a:pt x="3" y="9"/>
                    <a:pt x="0" y="21"/>
                    <a:pt x="5" y="30"/>
                  </a:cubicBezTo>
                  <a:cubicBezTo>
                    <a:pt x="10" y="39"/>
                    <a:pt x="21" y="42"/>
                    <a:pt x="30" y="37"/>
                  </a:cubicBezTo>
                  <a:cubicBezTo>
                    <a:pt x="39" y="33"/>
                    <a:pt x="43" y="21"/>
                    <a:pt x="38" y="12"/>
                  </a:cubicBezTo>
                  <a:close/>
                </a:path>
              </a:pathLst>
            </a:custGeom>
            <a:solidFill>
              <a:srgbClr val="44546A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9" name="Freeform 74"/>
            <p:cNvSpPr>
              <a:spLocks/>
            </p:cNvSpPr>
            <p:nvPr/>
          </p:nvSpPr>
          <p:spPr bwMode="auto">
            <a:xfrm>
              <a:off x="7498693" y="4611974"/>
              <a:ext cx="61817" cy="61817"/>
            </a:xfrm>
            <a:custGeom>
              <a:avLst/>
              <a:gdLst>
                <a:gd name="T0" fmla="*/ 38 w 43"/>
                <a:gd name="T1" fmla="*/ 13 h 43"/>
                <a:gd name="T2" fmla="*/ 13 w 43"/>
                <a:gd name="T3" fmla="*/ 5 h 43"/>
                <a:gd name="T4" fmla="*/ 5 w 43"/>
                <a:gd name="T5" fmla="*/ 30 h 43"/>
                <a:gd name="T6" fmla="*/ 30 w 43"/>
                <a:gd name="T7" fmla="*/ 38 h 43"/>
                <a:gd name="T8" fmla="*/ 38 w 43"/>
                <a:gd name="T9" fmla="*/ 1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3">
                  <a:moveTo>
                    <a:pt x="38" y="13"/>
                  </a:moveTo>
                  <a:cubicBezTo>
                    <a:pt x="33" y="3"/>
                    <a:pt x="22" y="0"/>
                    <a:pt x="13" y="5"/>
                  </a:cubicBezTo>
                  <a:cubicBezTo>
                    <a:pt x="4" y="10"/>
                    <a:pt x="0" y="21"/>
                    <a:pt x="5" y="30"/>
                  </a:cubicBezTo>
                  <a:cubicBezTo>
                    <a:pt x="10" y="39"/>
                    <a:pt x="21" y="43"/>
                    <a:pt x="30" y="38"/>
                  </a:cubicBezTo>
                  <a:cubicBezTo>
                    <a:pt x="40" y="33"/>
                    <a:pt x="43" y="22"/>
                    <a:pt x="38" y="13"/>
                  </a:cubicBezTo>
                  <a:close/>
                </a:path>
              </a:pathLst>
            </a:custGeom>
            <a:solidFill>
              <a:srgbClr val="44546A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0" name="Freeform 75"/>
            <p:cNvSpPr>
              <a:spLocks/>
            </p:cNvSpPr>
            <p:nvPr/>
          </p:nvSpPr>
          <p:spPr bwMode="auto">
            <a:xfrm>
              <a:off x="7411781" y="4657878"/>
              <a:ext cx="60593" cy="62429"/>
            </a:xfrm>
            <a:custGeom>
              <a:avLst/>
              <a:gdLst>
                <a:gd name="T0" fmla="*/ 38 w 42"/>
                <a:gd name="T1" fmla="*/ 13 h 43"/>
                <a:gd name="T2" fmla="*/ 12 w 42"/>
                <a:gd name="T3" fmla="*/ 5 h 43"/>
                <a:gd name="T4" fmla="*/ 5 w 42"/>
                <a:gd name="T5" fmla="*/ 31 h 43"/>
                <a:gd name="T6" fmla="*/ 30 w 42"/>
                <a:gd name="T7" fmla="*/ 38 h 43"/>
                <a:gd name="T8" fmla="*/ 38 w 42"/>
                <a:gd name="T9" fmla="*/ 1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3">
                  <a:moveTo>
                    <a:pt x="38" y="13"/>
                  </a:moveTo>
                  <a:cubicBezTo>
                    <a:pt x="33" y="4"/>
                    <a:pt x="21" y="0"/>
                    <a:pt x="12" y="5"/>
                  </a:cubicBezTo>
                  <a:cubicBezTo>
                    <a:pt x="3" y="10"/>
                    <a:pt x="0" y="21"/>
                    <a:pt x="5" y="31"/>
                  </a:cubicBezTo>
                  <a:cubicBezTo>
                    <a:pt x="10" y="40"/>
                    <a:pt x="21" y="43"/>
                    <a:pt x="30" y="38"/>
                  </a:cubicBezTo>
                  <a:cubicBezTo>
                    <a:pt x="39" y="33"/>
                    <a:pt x="42" y="22"/>
                    <a:pt x="38" y="13"/>
                  </a:cubicBezTo>
                  <a:close/>
                </a:path>
              </a:pathLst>
            </a:custGeom>
            <a:solidFill>
              <a:srgbClr val="44546A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1" name="Freeform 76"/>
            <p:cNvSpPr>
              <a:spLocks/>
            </p:cNvSpPr>
            <p:nvPr/>
          </p:nvSpPr>
          <p:spPr bwMode="auto">
            <a:xfrm>
              <a:off x="7323646" y="4705618"/>
              <a:ext cx="61817" cy="61205"/>
            </a:xfrm>
            <a:custGeom>
              <a:avLst/>
              <a:gdLst>
                <a:gd name="T0" fmla="*/ 38 w 43"/>
                <a:gd name="T1" fmla="*/ 12 h 42"/>
                <a:gd name="T2" fmla="*/ 13 w 43"/>
                <a:gd name="T3" fmla="*/ 5 h 42"/>
                <a:gd name="T4" fmla="*/ 5 w 43"/>
                <a:gd name="T5" fmla="*/ 30 h 42"/>
                <a:gd name="T6" fmla="*/ 30 w 43"/>
                <a:gd name="T7" fmla="*/ 38 h 42"/>
                <a:gd name="T8" fmla="*/ 38 w 43"/>
                <a:gd name="T9" fmla="*/ 1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2">
                  <a:moveTo>
                    <a:pt x="38" y="12"/>
                  </a:moveTo>
                  <a:cubicBezTo>
                    <a:pt x="33" y="3"/>
                    <a:pt x="22" y="0"/>
                    <a:pt x="13" y="5"/>
                  </a:cubicBezTo>
                  <a:cubicBezTo>
                    <a:pt x="4" y="10"/>
                    <a:pt x="0" y="21"/>
                    <a:pt x="5" y="30"/>
                  </a:cubicBezTo>
                  <a:cubicBezTo>
                    <a:pt x="10" y="39"/>
                    <a:pt x="21" y="42"/>
                    <a:pt x="30" y="38"/>
                  </a:cubicBezTo>
                  <a:cubicBezTo>
                    <a:pt x="39" y="33"/>
                    <a:pt x="43" y="21"/>
                    <a:pt x="38" y="12"/>
                  </a:cubicBezTo>
                  <a:close/>
                </a:path>
              </a:pathLst>
            </a:custGeom>
            <a:solidFill>
              <a:srgbClr val="44546A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2" name="Freeform 77"/>
            <p:cNvSpPr>
              <a:spLocks/>
            </p:cNvSpPr>
            <p:nvPr/>
          </p:nvSpPr>
          <p:spPr bwMode="auto">
            <a:xfrm>
              <a:off x="7236735" y="4752134"/>
              <a:ext cx="60593" cy="62429"/>
            </a:xfrm>
            <a:custGeom>
              <a:avLst/>
              <a:gdLst>
                <a:gd name="T0" fmla="*/ 37 w 42"/>
                <a:gd name="T1" fmla="*/ 13 h 43"/>
                <a:gd name="T2" fmla="*/ 12 w 42"/>
                <a:gd name="T3" fmla="*/ 5 h 43"/>
                <a:gd name="T4" fmla="*/ 5 w 42"/>
                <a:gd name="T5" fmla="*/ 30 h 43"/>
                <a:gd name="T6" fmla="*/ 30 w 42"/>
                <a:gd name="T7" fmla="*/ 38 h 43"/>
                <a:gd name="T8" fmla="*/ 37 w 42"/>
                <a:gd name="T9" fmla="*/ 1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3">
                  <a:moveTo>
                    <a:pt x="37" y="13"/>
                  </a:moveTo>
                  <a:cubicBezTo>
                    <a:pt x="33" y="4"/>
                    <a:pt x="21" y="0"/>
                    <a:pt x="12" y="5"/>
                  </a:cubicBezTo>
                  <a:cubicBezTo>
                    <a:pt x="3" y="10"/>
                    <a:pt x="0" y="21"/>
                    <a:pt x="5" y="30"/>
                  </a:cubicBezTo>
                  <a:cubicBezTo>
                    <a:pt x="9" y="39"/>
                    <a:pt x="21" y="43"/>
                    <a:pt x="30" y="38"/>
                  </a:cubicBezTo>
                  <a:cubicBezTo>
                    <a:pt x="39" y="33"/>
                    <a:pt x="42" y="22"/>
                    <a:pt x="37" y="13"/>
                  </a:cubicBezTo>
                  <a:close/>
                </a:path>
              </a:pathLst>
            </a:custGeom>
            <a:solidFill>
              <a:srgbClr val="44546A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3" name="Freeform 78"/>
            <p:cNvSpPr>
              <a:spLocks/>
            </p:cNvSpPr>
            <p:nvPr/>
          </p:nvSpPr>
          <p:spPr bwMode="auto">
            <a:xfrm>
              <a:off x="7147988" y="4799873"/>
              <a:ext cx="62429" cy="60593"/>
            </a:xfrm>
            <a:custGeom>
              <a:avLst/>
              <a:gdLst>
                <a:gd name="T0" fmla="*/ 38 w 43"/>
                <a:gd name="T1" fmla="*/ 12 h 42"/>
                <a:gd name="T2" fmla="*/ 13 w 43"/>
                <a:gd name="T3" fmla="*/ 4 h 42"/>
                <a:gd name="T4" fmla="*/ 5 w 43"/>
                <a:gd name="T5" fmla="*/ 30 h 42"/>
                <a:gd name="T6" fmla="*/ 30 w 43"/>
                <a:gd name="T7" fmla="*/ 37 h 42"/>
                <a:gd name="T8" fmla="*/ 38 w 43"/>
                <a:gd name="T9" fmla="*/ 1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2">
                  <a:moveTo>
                    <a:pt x="38" y="12"/>
                  </a:moveTo>
                  <a:cubicBezTo>
                    <a:pt x="33" y="3"/>
                    <a:pt x="22" y="0"/>
                    <a:pt x="13" y="4"/>
                  </a:cubicBezTo>
                  <a:cubicBezTo>
                    <a:pt x="4" y="9"/>
                    <a:pt x="0" y="21"/>
                    <a:pt x="5" y="30"/>
                  </a:cubicBezTo>
                  <a:cubicBezTo>
                    <a:pt x="10" y="39"/>
                    <a:pt x="21" y="42"/>
                    <a:pt x="30" y="37"/>
                  </a:cubicBezTo>
                  <a:cubicBezTo>
                    <a:pt x="39" y="32"/>
                    <a:pt x="43" y="21"/>
                    <a:pt x="38" y="12"/>
                  </a:cubicBezTo>
                  <a:close/>
                </a:path>
              </a:pathLst>
            </a:custGeom>
            <a:solidFill>
              <a:srgbClr val="44546A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4" name="Freeform 79"/>
            <p:cNvSpPr>
              <a:spLocks/>
            </p:cNvSpPr>
            <p:nvPr/>
          </p:nvSpPr>
          <p:spPr bwMode="auto">
            <a:xfrm>
              <a:off x="8528773" y="4584432"/>
              <a:ext cx="62429" cy="60593"/>
            </a:xfrm>
            <a:custGeom>
              <a:avLst/>
              <a:gdLst>
                <a:gd name="T0" fmla="*/ 31 w 43"/>
                <a:gd name="T1" fmla="*/ 6 h 42"/>
                <a:gd name="T2" fmla="*/ 6 w 43"/>
                <a:gd name="T3" fmla="*/ 11 h 42"/>
                <a:gd name="T4" fmla="*/ 11 w 43"/>
                <a:gd name="T5" fmla="*/ 37 h 42"/>
                <a:gd name="T6" fmla="*/ 37 w 43"/>
                <a:gd name="T7" fmla="*/ 31 h 42"/>
                <a:gd name="T8" fmla="*/ 31 w 43"/>
                <a:gd name="T9" fmla="*/ 6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2">
                  <a:moveTo>
                    <a:pt x="31" y="6"/>
                  </a:moveTo>
                  <a:cubicBezTo>
                    <a:pt x="23" y="0"/>
                    <a:pt x="11" y="3"/>
                    <a:pt x="6" y="11"/>
                  </a:cubicBezTo>
                  <a:cubicBezTo>
                    <a:pt x="0" y="20"/>
                    <a:pt x="3" y="31"/>
                    <a:pt x="11" y="37"/>
                  </a:cubicBezTo>
                  <a:cubicBezTo>
                    <a:pt x="20" y="42"/>
                    <a:pt x="32" y="40"/>
                    <a:pt x="37" y="31"/>
                  </a:cubicBezTo>
                  <a:cubicBezTo>
                    <a:pt x="43" y="23"/>
                    <a:pt x="40" y="11"/>
                    <a:pt x="31" y="6"/>
                  </a:cubicBezTo>
                  <a:close/>
                </a:path>
              </a:pathLst>
            </a:custGeom>
            <a:solidFill>
              <a:srgbClr val="44546A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5" name="Freeform 80"/>
            <p:cNvSpPr>
              <a:spLocks/>
            </p:cNvSpPr>
            <p:nvPr/>
          </p:nvSpPr>
          <p:spPr bwMode="auto">
            <a:xfrm>
              <a:off x="8474912" y="4668283"/>
              <a:ext cx="62429" cy="60593"/>
            </a:xfrm>
            <a:custGeom>
              <a:avLst/>
              <a:gdLst>
                <a:gd name="T0" fmla="*/ 31 w 43"/>
                <a:gd name="T1" fmla="*/ 5 h 42"/>
                <a:gd name="T2" fmla="*/ 6 w 43"/>
                <a:gd name="T3" fmla="*/ 11 h 42"/>
                <a:gd name="T4" fmla="*/ 11 w 43"/>
                <a:gd name="T5" fmla="*/ 37 h 42"/>
                <a:gd name="T6" fmla="*/ 37 w 43"/>
                <a:gd name="T7" fmla="*/ 31 h 42"/>
                <a:gd name="T8" fmla="*/ 31 w 43"/>
                <a:gd name="T9" fmla="*/ 5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2">
                  <a:moveTo>
                    <a:pt x="31" y="5"/>
                  </a:moveTo>
                  <a:cubicBezTo>
                    <a:pt x="23" y="0"/>
                    <a:pt x="11" y="2"/>
                    <a:pt x="6" y="11"/>
                  </a:cubicBezTo>
                  <a:cubicBezTo>
                    <a:pt x="0" y="20"/>
                    <a:pt x="3" y="31"/>
                    <a:pt x="11" y="37"/>
                  </a:cubicBezTo>
                  <a:cubicBezTo>
                    <a:pt x="20" y="42"/>
                    <a:pt x="32" y="40"/>
                    <a:pt x="37" y="31"/>
                  </a:cubicBezTo>
                  <a:cubicBezTo>
                    <a:pt x="43" y="22"/>
                    <a:pt x="40" y="11"/>
                    <a:pt x="31" y="5"/>
                  </a:cubicBezTo>
                  <a:close/>
                </a:path>
              </a:pathLst>
            </a:custGeom>
            <a:solidFill>
              <a:srgbClr val="44546A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6" name="Freeform 81"/>
            <p:cNvSpPr>
              <a:spLocks/>
            </p:cNvSpPr>
            <p:nvPr/>
          </p:nvSpPr>
          <p:spPr bwMode="auto">
            <a:xfrm>
              <a:off x="8421664" y="4752134"/>
              <a:ext cx="62429" cy="60593"/>
            </a:xfrm>
            <a:custGeom>
              <a:avLst/>
              <a:gdLst>
                <a:gd name="T0" fmla="*/ 32 w 43"/>
                <a:gd name="T1" fmla="*/ 5 h 42"/>
                <a:gd name="T2" fmla="*/ 6 w 43"/>
                <a:gd name="T3" fmla="*/ 11 h 42"/>
                <a:gd name="T4" fmla="*/ 11 w 43"/>
                <a:gd name="T5" fmla="*/ 37 h 42"/>
                <a:gd name="T6" fmla="*/ 37 w 43"/>
                <a:gd name="T7" fmla="*/ 31 h 42"/>
                <a:gd name="T8" fmla="*/ 32 w 43"/>
                <a:gd name="T9" fmla="*/ 5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2">
                  <a:moveTo>
                    <a:pt x="32" y="5"/>
                  </a:moveTo>
                  <a:cubicBezTo>
                    <a:pt x="23" y="0"/>
                    <a:pt x="11" y="2"/>
                    <a:pt x="6" y="11"/>
                  </a:cubicBezTo>
                  <a:cubicBezTo>
                    <a:pt x="0" y="20"/>
                    <a:pt x="3" y="31"/>
                    <a:pt x="11" y="37"/>
                  </a:cubicBezTo>
                  <a:cubicBezTo>
                    <a:pt x="20" y="42"/>
                    <a:pt x="32" y="40"/>
                    <a:pt x="37" y="31"/>
                  </a:cubicBezTo>
                  <a:cubicBezTo>
                    <a:pt x="43" y="22"/>
                    <a:pt x="40" y="11"/>
                    <a:pt x="32" y="5"/>
                  </a:cubicBezTo>
                  <a:close/>
                </a:path>
              </a:pathLst>
            </a:custGeom>
            <a:solidFill>
              <a:srgbClr val="44546A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7" name="Freeform 82"/>
            <p:cNvSpPr>
              <a:spLocks/>
            </p:cNvSpPr>
            <p:nvPr/>
          </p:nvSpPr>
          <p:spPr bwMode="auto">
            <a:xfrm>
              <a:off x="8368416" y="4835984"/>
              <a:ext cx="61817" cy="60593"/>
            </a:xfrm>
            <a:custGeom>
              <a:avLst/>
              <a:gdLst>
                <a:gd name="T0" fmla="*/ 32 w 43"/>
                <a:gd name="T1" fmla="*/ 5 h 42"/>
                <a:gd name="T2" fmla="*/ 6 w 43"/>
                <a:gd name="T3" fmla="*/ 11 h 42"/>
                <a:gd name="T4" fmla="*/ 12 w 43"/>
                <a:gd name="T5" fmla="*/ 37 h 42"/>
                <a:gd name="T6" fmla="*/ 37 w 43"/>
                <a:gd name="T7" fmla="*/ 31 h 42"/>
                <a:gd name="T8" fmla="*/ 32 w 43"/>
                <a:gd name="T9" fmla="*/ 5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2">
                  <a:moveTo>
                    <a:pt x="32" y="5"/>
                  </a:moveTo>
                  <a:cubicBezTo>
                    <a:pt x="23" y="0"/>
                    <a:pt x="11" y="2"/>
                    <a:pt x="6" y="11"/>
                  </a:cubicBezTo>
                  <a:cubicBezTo>
                    <a:pt x="0" y="20"/>
                    <a:pt x="3" y="31"/>
                    <a:pt x="12" y="37"/>
                  </a:cubicBezTo>
                  <a:cubicBezTo>
                    <a:pt x="20" y="42"/>
                    <a:pt x="32" y="40"/>
                    <a:pt x="37" y="31"/>
                  </a:cubicBezTo>
                  <a:cubicBezTo>
                    <a:pt x="43" y="22"/>
                    <a:pt x="40" y="11"/>
                    <a:pt x="32" y="5"/>
                  </a:cubicBezTo>
                  <a:close/>
                </a:path>
              </a:pathLst>
            </a:custGeom>
            <a:solidFill>
              <a:srgbClr val="44546A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8" name="Freeform 83"/>
            <p:cNvSpPr>
              <a:spLocks/>
            </p:cNvSpPr>
            <p:nvPr/>
          </p:nvSpPr>
          <p:spPr bwMode="auto">
            <a:xfrm>
              <a:off x="8314555" y="4919835"/>
              <a:ext cx="62429" cy="61205"/>
            </a:xfrm>
            <a:custGeom>
              <a:avLst/>
              <a:gdLst>
                <a:gd name="T0" fmla="*/ 32 w 43"/>
                <a:gd name="T1" fmla="*/ 5 h 42"/>
                <a:gd name="T2" fmla="*/ 6 w 43"/>
                <a:gd name="T3" fmla="*/ 11 h 42"/>
                <a:gd name="T4" fmla="*/ 12 w 43"/>
                <a:gd name="T5" fmla="*/ 37 h 42"/>
                <a:gd name="T6" fmla="*/ 37 w 43"/>
                <a:gd name="T7" fmla="*/ 31 h 42"/>
                <a:gd name="T8" fmla="*/ 32 w 43"/>
                <a:gd name="T9" fmla="*/ 5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2">
                  <a:moveTo>
                    <a:pt x="32" y="5"/>
                  </a:moveTo>
                  <a:cubicBezTo>
                    <a:pt x="23" y="0"/>
                    <a:pt x="11" y="2"/>
                    <a:pt x="6" y="11"/>
                  </a:cubicBezTo>
                  <a:cubicBezTo>
                    <a:pt x="0" y="19"/>
                    <a:pt x="3" y="31"/>
                    <a:pt x="12" y="37"/>
                  </a:cubicBezTo>
                  <a:cubicBezTo>
                    <a:pt x="20" y="42"/>
                    <a:pt x="32" y="39"/>
                    <a:pt x="37" y="31"/>
                  </a:cubicBezTo>
                  <a:cubicBezTo>
                    <a:pt x="43" y="22"/>
                    <a:pt x="40" y="11"/>
                    <a:pt x="32" y="5"/>
                  </a:cubicBezTo>
                  <a:close/>
                </a:path>
              </a:pathLst>
            </a:custGeom>
            <a:solidFill>
              <a:srgbClr val="44546A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9" name="Freeform 84"/>
            <p:cNvSpPr>
              <a:spLocks/>
            </p:cNvSpPr>
            <p:nvPr/>
          </p:nvSpPr>
          <p:spPr bwMode="auto">
            <a:xfrm>
              <a:off x="8261307" y="5002462"/>
              <a:ext cx="61817" cy="62429"/>
            </a:xfrm>
            <a:custGeom>
              <a:avLst/>
              <a:gdLst>
                <a:gd name="T0" fmla="*/ 32 w 43"/>
                <a:gd name="T1" fmla="*/ 6 h 43"/>
                <a:gd name="T2" fmla="*/ 6 w 43"/>
                <a:gd name="T3" fmla="*/ 12 h 43"/>
                <a:gd name="T4" fmla="*/ 12 w 43"/>
                <a:gd name="T5" fmla="*/ 37 h 43"/>
                <a:gd name="T6" fmla="*/ 37 w 43"/>
                <a:gd name="T7" fmla="*/ 32 h 43"/>
                <a:gd name="T8" fmla="*/ 32 w 43"/>
                <a:gd name="T9" fmla="*/ 6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3">
                  <a:moveTo>
                    <a:pt x="32" y="6"/>
                  </a:moveTo>
                  <a:cubicBezTo>
                    <a:pt x="23" y="0"/>
                    <a:pt x="12" y="3"/>
                    <a:pt x="6" y="12"/>
                  </a:cubicBezTo>
                  <a:cubicBezTo>
                    <a:pt x="0" y="20"/>
                    <a:pt x="3" y="32"/>
                    <a:pt x="12" y="37"/>
                  </a:cubicBezTo>
                  <a:cubicBezTo>
                    <a:pt x="20" y="43"/>
                    <a:pt x="32" y="40"/>
                    <a:pt x="37" y="32"/>
                  </a:cubicBezTo>
                  <a:cubicBezTo>
                    <a:pt x="43" y="23"/>
                    <a:pt x="40" y="12"/>
                    <a:pt x="32" y="6"/>
                  </a:cubicBezTo>
                  <a:close/>
                </a:path>
              </a:pathLst>
            </a:custGeom>
            <a:solidFill>
              <a:srgbClr val="44546A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0" name="Freeform 85"/>
            <p:cNvSpPr>
              <a:spLocks/>
            </p:cNvSpPr>
            <p:nvPr/>
          </p:nvSpPr>
          <p:spPr bwMode="auto">
            <a:xfrm>
              <a:off x="8208671" y="5086313"/>
              <a:ext cx="61205" cy="62429"/>
            </a:xfrm>
            <a:custGeom>
              <a:avLst/>
              <a:gdLst>
                <a:gd name="T0" fmla="*/ 31 w 42"/>
                <a:gd name="T1" fmla="*/ 6 h 43"/>
                <a:gd name="T2" fmla="*/ 5 w 42"/>
                <a:gd name="T3" fmla="*/ 12 h 43"/>
                <a:gd name="T4" fmla="*/ 11 w 42"/>
                <a:gd name="T5" fmla="*/ 37 h 43"/>
                <a:gd name="T6" fmla="*/ 37 w 42"/>
                <a:gd name="T7" fmla="*/ 32 h 43"/>
                <a:gd name="T8" fmla="*/ 31 w 42"/>
                <a:gd name="T9" fmla="*/ 6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3">
                  <a:moveTo>
                    <a:pt x="31" y="6"/>
                  </a:moveTo>
                  <a:cubicBezTo>
                    <a:pt x="22" y="0"/>
                    <a:pt x="11" y="3"/>
                    <a:pt x="5" y="12"/>
                  </a:cubicBezTo>
                  <a:cubicBezTo>
                    <a:pt x="0" y="20"/>
                    <a:pt x="2" y="32"/>
                    <a:pt x="11" y="37"/>
                  </a:cubicBezTo>
                  <a:cubicBezTo>
                    <a:pt x="19" y="43"/>
                    <a:pt x="31" y="40"/>
                    <a:pt x="37" y="32"/>
                  </a:cubicBezTo>
                  <a:cubicBezTo>
                    <a:pt x="42" y="23"/>
                    <a:pt x="40" y="11"/>
                    <a:pt x="31" y="6"/>
                  </a:cubicBezTo>
                  <a:close/>
                </a:path>
              </a:pathLst>
            </a:custGeom>
            <a:solidFill>
              <a:srgbClr val="44546A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1" name="Freeform 86"/>
            <p:cNvSpPr>
              <a:spLocks/>
            </p:cNvSpPr>
            <p:nvPr/>
          </p:nvSpPr>
          <p:spPr bwMode="auto">
            <a:xfrm>
              <a:off x="9346472" y="4782736"/>
              <a:ext cx="57533" cy="57533"/>
            </a:xfrm>
            <a:custGeom>
              <a:avLst/>
              <a:gdLst>
                <a:gd name="T0" fmla="*/ 22 w 40"/>
                <a:gd name="T1" fmla="*/ 1 h 40"/>
                <a:gd name="T2" fmla="*/ 1 w 40"/>
                <a:gd name="T3" fmla="*/ 17 h 40"/>
                <a:gd name="T4" fmla="*/ 17 w 40"/>
                <a:gd name="T5" fmla="*/ 38 h 40"/>
                <a:gd name="T6" fmla="*/ 38 w 40"/>
                <a:gd name="T7" fmla="*/ 22 h 40"/>
                <a:gd name="T8" fmla="*/ 22 w 40"/>
                <a:gd name="T9" fmla="*/ 1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40">
                  <a:moveTo>
                    <a:pt x="22" y="1"/>
                  </a:moveTo>
                  <a:cubicBezTo>
                    <a:pt x="12" y="0"/>
                    <a:pt x="3" y="7"/>
                    <a:pt x="1" y="17"/>
                  </a:cubicBezTo>
                  <a:cubicBezTo>
                    <a:pt x="0" y="27"/>
                    <a:pt x="7" y="36"/>
                    <a:pt x="17" y="38"/>
                  </a:cubicBezTo>
                  <a:cubicBezTo>
                    <a:pt x="27" y="40"/>
                    <a:pt x="37" y="32"/>
                    <a:pt x="38" y="22"/>
                  </a:cubicBezTo>
                  <a:cubicBezTo>
                    <a:pt x="40" y="12"/>
                    <a:pt x="33" y="3"/>
                    <a:pt x="22" y="1"/>
                  </a:cubicBezTo>
                  <a:close/>
                </a:path>
              </a:pathLst>
            </a:custGeom>
            <a:solidFill>
              <a:srgbClr val="44546A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2" name="Freeform 87"/>
            <p:cNvSpPr>
              <a:spLocks/>
            </p:cNvSpPr>
            <p:nvPr/>
          </p:nvSpPr>
          <p:spPr bwMode="auto">
            <a:xfrm>
              <a:off x="9331782" y="4880664"/>
              <a:ext cx="58145" cy="56921"/>
            </a:xfrm>
            <a:custGeom>
              <a:avLst/>
              <a:gdLst>
                <a:gd name="T0" fmla="*/ 22 w 40"/>
                <a:gd name="T1" fmla="*/ 1 h 39"/>
                <a:gd name="T2" fmla="*/ 1 w 40"/>
                <a:gd name="T3" fmla="*/ 17 h 39"/>
                <a:gd name="T4" fmla="*/ 17 w 40"/>
                <a:gd name="T5" fmla="*/ 38 h 39"/>
                <a:gd name="T6" fmla="*/ 38 w 40"/>
                <a:gd name="T7" fmla="*/ 22 h 39"/>
                <a:gd name="T8" fmla="*/ 22 w 40"/>
                <a:gd name="T9" fmla="*/ 1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39">
                  <a:moveTo>
                    <a:pt x="22" y="1"/>
                  </a:moveTo>
                  <a:cubicBezTo>
                    <a:pt x="12" y="0"/>
                    <a:pt x="3" y="7"/>
                    <a:pt x="1" y="17"/>
                  </a:cubicBezTo>
                  <a:cubicBezTo>
                    <a:pt x="0" y="27"/>
                    <a:pt x="7" y="36"/>
                    <a:pt x="17" y="38"/>
                  </a:cubicBezTo>
                  <a:cubicBezTo>
                    <a:pt x="27" y="39"/>
                    <a:pt x="37" y="32"/>
                    <a:pt x="38" y="22"/>
                  </a:cubicBezTo>
                  <a:cubicBezTo>
                    <a:pt x="40" y="12"/>
                    <a:pt x="33" y="3"/>
                    <a:pt x="22" y="1"/>
                  </a:cubicBezTo>
                  <a:close/>
                </a:path>
              </a:pathLst>
            </a:custGeom>
            <a:solidFill>
              <a:srgbClr val="44546A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3" name="Freeform 88"/>
            <p:cNvSpPr>
              <a:spLocks/>
            </p:cNvSpPr>
            <p:nvPr/>
          </p:nvSpPr>
          <p:spPr bwMode="auto">
            <a:xfrm>
              <a:off x="9317093" y="4977980"/>
              <a:ext cx="58145" cy="57533"/>
            </a:xfrm>
            <a:custGeom>
              <a:avLst/>
              <a:gdLst>
                <a:gd name="T0" fmla="*/ 22 w 40"/>
                <a:gd name="T1" fmla="*/ 2 h 40"/>
                <a:gd name="T2" fmla="*/ 1 w 40"/>
                <a:gd name="T3" fmla="*/ 18 h 40"/>
                <a:gd name="T4" fmla="*/ 17 w 40"/>
                <a:gd name="T5" fmla="*/ 39 h 40"/>
                <a:gd name="T6" fmla="*/ 38 w 40"/>
                <a:gd name="T7" fmla="*/ 23 h 40"/>
                <a:gd name="T8" fmla="*/ 22 w 40"/>
                <a:gd name="T9" fmla="*/ 2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40">
                  <a:moveTo>
                    <a:pt x="22" y="2"/>
                  </a:moveTo>
                  <a:cubicBezTo>
                    <a:pt x="12" y="0"/>
                    <a:pt x="3" y="7"/>
                    <a:pt x="1" y="18"/>
                  </a:cubicBezTo>
                  <a:cubicBezTo>
                    <a:pt x="0" y="28"/>
                    <a:pt x="7" y="37"/>
                    <a:pt x="17" y="39"/>
                  </a:cubicBezTo>
                  <a:cubicBezTo>
                    <a:pt x="27" y="40"/>
                    <a:pt x="36" y="33"/>
                    <a:pt x="38" y="23"/>
                  </a:cubicBezTo>
                  <a:cubicBezTo>
                    <a:pt x="40" y="13"/>
                    <a:pt x="32" y="3"/>
                    <a:pt x="22" y="2"/>
                  </a:cubicBezTo>
                  <a:close/>
                </a:path>
              </a:pathLst>
            </a:custGeom>
            <a:solidFill>
              <a:srgbClr val="44546A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4" name="Freeform 89"/>
            <p:cNvSpPr>
              <a:spLocks/>
            </p:cNvSpPr>
            <p:nvPr/>
          </p:nvSpPr>
          <p:spPr bwMode="auto">
            <a:xfrm>
              <a:off x="10301270" y="4574027"/>
              <a:ext cx="60593" cy="60593"/>
            </a:xfrm>
            <a:custGeom>
              <a:avLst/>
              <a:gdLst>
                <a:gd name="T0" fmla="*/ 16 w 42"/>
                <a:gd name="T1" fmla="*/ 3 h 42"/>
                <a:gd name="T2" fmla="*/ 3 w 42"/>
                <a:gd name="T3" fmla="*/ 26 h 42"/>
                <a:gd name="T4" fmla="*/ 27 w 42"/>
                <a:gd name="T5" fmla="*/ 39 h 42"/>
                <a:gd name="T6" fmla="*/ 39 w 42"/>
                <a:gd name="T7" fmla="*/ 15 h 42"/>
                <a:gd name="T8" fmla="*/ 16 w 42"/>
                <a:gd name="T9" fmla="*/ 3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2">
                  <a:moveTo>
                    <a:pt x="16" y="3"/>
                  </a:moveTo>
                  <a:cubicBezTo>
                    <a:pt x="6" y="6"/>
                    <a:pt x="0" y="17"/>
                    <a:pt x="3" y="26"/>
                  </a:cubicBezTo>
                  <a:cubicBezTo>
                    <a:pt x="7" y="36"/>
                    <a:pt x="17" y="42"/>
                    <a:pt x="27" y="39"/>
                  </a:cubicBezTo>
                  <a:cubicBezTo>
                    <a:pt x="37" y="35"/>
                    <a:pt x="42" y="25"/>
                    <a:pt x="39" y="15"/>
                  </a:cubicBezTo>
                  <a:cubicBezTo>
                    <a:pt x="36" y="5"/>
                    <a:pt x="25" y="0"/>
                    <a:pt x="16" y="3"/>
                  </a:cubicBezTo>
                  <a:close/>
                </a:path>
              </a:pathLst>
            </a:custGeom>
            <a:solidFill>
              <a:srgbClr val="44546A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5" name="Freeform 90"/>
            <p:cNvSpPr>
              <a:spLocks/>
            </p:cNvSpPr>
            <p:nvPr/>
          </p:nvSpPr>
          <p:spPr bwMode="auto">
            <a:xfrm>
              <a:off x="10331872" y="4668283"/>
              <a:ext cx="60593" cy="60593"/>
            </a:xfrm>
            <a:custGeom>
              <a:avLst/>
              <a:gdLst>
                <a:gd name="T0" fmla="*/ 15 w 42"/>
                <a:gd name="T1" fmla="*/ 4 h 42"/>
                <a:gd name="T2" fmla="*/ 3 w 42"/>
                <a:gd name="T3" fmla="*/ 27 h 42"/>
                <a:gd name="T4" fmla="*/ 27 w 42"/>
                <a:gd name="T5" fmla="*/ 39 h 42"/>
                <a:gd name="T6" fmla="*/ 39 w 42"/>
                <a:gd name="T7" fmla="*/ 16 h 42"/>
                <a:gd name="T8" fmla="*/ 15 w 42"/>
                <a:gd name="T9" fmla="*/ 4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2">
                  <a:moveTo>
                    <a:pt x="15" y="4"/>
                  </a:moveTo>
                  <a:cubicBezTo>
                    <a:pt x="5" y="7"/>
                    <a:pt x="0" y="17"/>
                    <a:pt x="3" y="27"/>
                  </a:cubicBezTo>
                  <a:cubicBezTo>
                    <a:pt x="6" y="37"/>
                    <a:pt x="17" y="42"/>
                    <a:pt x="27" y="39"/>
                  </a:cubicBezTo>
                  <a:cubicBezTo>
                    <a:pt x="36" y="36"/>
                    <a:pt x="42" y="25"/>
                    <a:pt x="39" y="16"/>
                  </a:cubicBezTo>
                  <a:cubicBezTo>
                    <a:pt x="36" y="6"/>
                    <a:pt x="25" y="0"/>
                    <a:pt x="15" y="4"/>
                  </a:cubicBezTo>
                  <a:close/>
                </a:path>
              </a:pathLst>
            </a:custGeom>
            <a:solidFill>
              <a:srgbClr val="44546A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6" name="Freeform 91"/>
            <p:cNvSpPr>
              <a:spLocks/>
            </p:cNvSpPr>
            <p:nvPr/>
          </p:nvSpPr>
          <p:spPr bwMode="auto">
            <a:xfrm>
              <a:off x="10361863" y="4763762"/>
              <a:ext cx="59369" cy="60593"/>
            </a:xfrm>
            <a:custGeom>
              <a:avLst/>
              <a:gdLst>
                <a:gd name="T0" fmla="*/ 15 w 41"/>
                <a:gd name="T1" fmla="*/ 3 h 42"/>
                <a:gd name="T2" fmla="*/ 3 w 41"/>
                <a:gd name="T3" fmla="*/ 26 h 42"/>
                <a:gd name="T4" fmla="*/ 26 w 41"/>
                <a:gd name="T5" fmla="*/ 39 h 42"/>
                <a:gd name="T6" fmla="*/ 38 w 41"/>
                <a:gd name="T7" fmla="*/ 15 h 42"/>
                <a:gd name="T8" fmla="*/ 15 w 41"/>
                <a:gd name="T9" fmla="*/ 3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42">
                  <a:moveTo>
                    <a:pt x="15" y="3"/>
                  </a:moveTo>
                  <a:cubicBezTo>
                    <a:pt x="5" y="6"/>
                    <a:pt x="0" y="17"/>
                    <a:pt x="3" y="26"/>
                  </a:cubicBezTo>
                  <a:cubicBezTo>
                    <a:pt x="6" y="36"/>
                    <a:pt x="16" y="42"/>
                    <a:pt x="26" y="39"/>
                  </a:cubicBezTo>
                  <a:cubicBezTo>
                    <a:pt x="36" y="35"/>
                    <a:pt x="41" y="25"/>
                    <a:pt x="38" y="15"/>
                  </a:cubicBezTo>
                  <a:cubicBezTo>
                    <a:pt x="35" y="5"/>
                    <a:pt x="25" y="0"/>
                    <a:pt x="15" y="3"/>
                  </a:cubicBezTo>
                  <a:close/>
                </a:path>
              </a:pathLst>
            </a:custGeom>
            <a:solidFill>
              <a:srgbClr val="44546A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7" name="Freeform 92"/>
            <p:cNvSpPr>
              <a:spLocks/>
            </p:cNvSpPr>
            <p:nvPr/>
          </p:nvSpPr>
          <p:spPr bwMode="auto">
            <a:xfrm>
              <a:off x="10391241" y="4858018"/>
              <a:ext cx="60593" cy="60593"/>
            </a:xfrm>
            <a:custGeom>
              <a:avLst/>
              <a:gdLst>
                <a:gd name="T0" fmla="*/ 16 w 42"/>
                <a:gd name="T1" fmla="*/ 3 h 42"/>
                <a:gd name="T2" fmla="*/ 4 w 42"/>
                <a:gd name="T3" fmla="*/ 27 h 42"/>
                <a:gd name="T4" fmla="*/ 27 w 42"/>
                <a:gd name="T5" fmla="*/ 39 h 42"/>
                <a:gd name="T6" fmla="*/ 39 w 42"/>
                <a:gd name="T7" fmla="*/ 16 h 42"/>
                <a:gd name="T8" fmla="*/ 16 w 42"/>
                <a:gd name="T9" fmla="*/ 3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2">
                  <a:moveTo>
                    <a:pt x="16" y="3"/>
                  </a:moveTo>
                  <a:cubicBezTo>
                    <a:pt x="6" y="7"/>
                    <a:pt x="0" y="17"/>
                    <a:pt x="4" y="27"/>
                  </a:cubicBezTo>
                  <a:cubicBezTo>
                    <a:pt x="7" y="37"/>
                    <a:pt x="17" y="42"/>
                    <a:pt x="27" y="39"/>
                  </a:cubicBezTo>
                  <a:cubicBezTo>
                    <a:pt x="37" y="36"/>
                    <a:pt x="42" y="25"/>
                    <a:pt x="39" y="16"/>
                  </a:cubicBezTo>
                  <a:cubicBezTo>
                    <a:pt x="36" y="6"/>
                    <a:pt x="25" y="0"/>
                    <a:pt x="16" y="3"/>
                  </a:cubicBezTo>
                  <a:close/>
                </a:path>
              </a:pathLst>
            </a:custGeom>
            <a:solidFill>
              <a:srgbClr val="44546A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8" name="Rectangle 93"/>
            <p:cNvSpPr>
              <a:spLocks noChangeArrowheads="1"/>
            </p:cNvSpPr>
            <p:nvPr/>
          </p:nvSpPr>
          <p:spPr bwMode="auto">
            <a:xfrm>
              <a:off x="9071661" y="5771197"/>
              <a:ext cx="441288" cy="18974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9" name="Rectangle 94"/>
            <p:cNvSpPr>
              <a:spLocks noChangeArrowheads="1"/>
            </p:cNvSpPr>
            <p:nvPr/>
          </p:nvSpPr>
          <p:spPr bwMode="auto">
            <a:xfrm>
              <a:off x="9290163" y="5636546"/>
              <a:ext cx="18362" cy="14322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0" name="Freeform 95"/>
            <p:cNvSpPr>
              <a:spLocks/>
            </p:cNvSpPr>
            <p:nvPr/>
          </p:nvSpPr>
          <p:spPr bwMode="auto">
            <a:xfrm>
              <a:off x="9046567" y="5293186"/>
              <a:ext cx="504941" cy="97316"/>
            </a:xfrm>
            <a:custGeom>
              <a:avLst/>
              <a:gdLst>
                <a:gd name="T0" fmla="*/ 349 w 349"/>
                <a:gd name="T1" fmla="*/ 33 h 67"/>
                <a:gd name="T2" fmla="*/ 316 w 349"/>
                <a:gd name="T3" fmla="*/ 67 h 67"/>
                <a:gd name="T4" fmla="*/ 33 w 349"/>
                <a:gd name="T5" fmla="*/ 67 h 67"/>
                <a:gd name="T6" fmla="*/ 0 w 349"/>
                <a:gd name="T7" fmla="*/ 33 h 67"/>
                <a:gd name="T8" fmla="*/ 33 w 349"/>
                <a:gd name="T9" fmla="*/ 0 h 67"/>
                <a:gd name="T10" fmla="*/ 316 w 349"/>
                <a:gd name="T11" fmla="*/ 0 h 67"/>
                <a:gd name="T12" fmla="*/ 349 w 349"/>
                <a:gd name="T13" fmla="*/ 33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9" h="67">
                  <a:moveTo>
                    <a:pt x="349" y="33"/>
                  </a:moveTo>
                  <a:cubicBezTo>
                    <a:pt x="349" y="52"/>
                    <a:pt x="334" y="67"/>
                    <a:pt x="316" y="67"/>
                  </a:cubicBezTo>
                  <a:cubicBezTo>
                    <a:pt x="33" y="67"/>
                    <a:pt x="33" y="67"/>
                    <a:pt x="33" y="67"/>
                  </a:cubicBezTo>
                  <a:cubicBezTo>
                    <a:pt x="15" y="67"/>
                    <a:pt x="0" y="52"/>
                    <a:pt x="0" y="33"/>
                  </a:cubicBezTo>
                  <a:cubicBezTo>
                    <a:pt x="0" y="15"/>
                    <a:pt x="15" y="0"/>
                    <a:pt x="33" y="0"/>
                  </a:cubicBezTo>
                  <a:cubicBezTo>
                    <a:pt x="316" y="0"/>
                    <a:pt x="316" y="0"/>
                    <a:pt x="316" y="0"/>
                  </a:cubicBezTo>
                  <a:cubicBezTo>
                    <a:pt x="334" y="0"/>
                    <a:pt x="349" y="15"/>
                    <a:pt x="349" y="33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1" name="Freeform 96"/>
            <p:cNvSpPr>
              <a:spLocks/>
            </p:cNvSpPr>
            <p:nvPr/>
          </p:nvSpPr>
          <p:spPr bwMode="auto">
            <a:xfrm>
              <a:off x="9046567" y="5420492"/>
              <a:ext cx="504941" cy="97316"/>
            </a:xfrm>
            <a:custGeom>
              <a:avLst/>
              <a:gdLst>
                <a:gd name="T0" fmla="*/ 349 w 349"/>
                <a:gd name="T1" fmla="*/ 34 h 67"/>
                <a:gd name="T2" fmla="*/ 316 w 349"/>
                <a:gd name="T3" fmla="*/ 67 h 67"/>
                <a:gd name="T4" fmla="*/ 33 w 349"/>
                <a:gd name="T5" fmla="*/ 67 h 67"/>
                <a:gd name="T6" fmla="*/ 0 w 349"/>
                <a:gd name="T7" fmla="*/ 34 h 67"/>
                <a:gd name="T8" fmla="*/ 33 w 349"/>
                <a:gd name="T9" fmla="*/ 0 h 67"/>
                <a:gd name="T10" fmla="*/ 316 w 349"/>
                <a:gd name="T11" fmla="*/ 0 h 67"/>
                <a:gd name="T12" fmla="*/ 349 w 349"/>
                <a:gd name="T13" fmla="*/ 34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9" h="67">
                  <a:moveTo>
                    <a:pt x="349" y="34"/>
                  </a:moveTo>
                  <a:cubicBezTo>
                    <a:pt x="349" y="52"/>
                    <a:pt x="334" y="67"/>
                    <a:pt x="316" y="67"/>
                  </a:cubicBezTo>
                  <a:cubicBezTo>
                    <a:pt x="33" y="67"/>
                    <a:pt x="33" y="67"/>
                    <a:pt x="33" y="67"/>
                  </a:cubicBezTo>
                  <a:cubicBezTo>
                    <a:pt x="15" y="67"/>
                    <a:pt x="0" y="52"/>
                    <a:pt x="0" y="34"/>
                  </a:cubicBezTo>
                  <a:cubicBezTo>
                    <a:pt x="0" y="15"/>
                    <a:pt x="15" y="0"/>
                    <a:pt x="33" y="0"/>
                  </a:cubicBezTo>
                  <a:cubicBezTo>
                    <a:pt x="316" y="0"/>
                    <a:pt x="316" y="0"/>
                    <a:pt x="316" y="0"/>
                  </a:cubicBezTo>
                  <a:cubicBezTo>
                    <a:pt x="334" y="0"/>
                    <a:pt x="349" y="15"/>
                    <a:pt x="349" y="34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2" name="Freeform 97"/>
            <p:cNvSpPr>
              <a:spLocks/>
            </p:cNvSpPr>
            <p:nvPr/>
          </p:nvSpPr>
          <p:spPr bwMode="auto">
            <a:xfrm>
              <a:off x="9046567" y="5549635"/>
              <a:ext cx="504941" cy="96704"/>
            </a:xfrm>
            <a:custGeom>
              <a:avLst/>
              <a:gdLst>
                <a:gd name="T0" fmla="*/ 349 w 349"/>
                <a:gd name="T1" fmla="*/ 34 h 67"/>
                <a:gd name="T2" fmla="*/ 316 w 349"/>
                <a:gd name="T3" fmla="*/ 67 h 67"/>
                <a:gd name="T4" fmla="*/ 33 w 349"/>
                <a:gd name="T5" fmla="*/ 67 h 67"/>
                <a:gd name="T6" fmla="*/ 0 w 349"/>
                <a:gd name="T7" fmla="*/ 34 h 67"/>
                <a:gd name="T8" fmla="*/ 33 w 349"/>
                <a:gd name="T9" fmla="*/ 0 h 67"/>
                <a:gd name="T10" fmla="*/ 316 w 349"/>
                <a:gd name="T11" fmla="*/ 0 h 67"/>
                <a:gd name="T12" fmla="*/ 349 w 349"/>
                <a:gd name="T13" fmla="*/ 34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9" h="67">
                  <a:moveTo>
                    <a:pt x="349" y="34"/>
                  </a:moveTo>
                  <a:cubicBezTo>
                    <a:pt x="349" y="52"/>
                    <a:pt x="334" y="67"/>
                    <a:pt x="316" y="67"/>
                  </a:cubicBezTo>
                  <a:cubicBezTo>
                    <a:pt x="33" y="67"/>
                    <a:pt x="33" y="67"/>
                    <a:pt x="33" y="67"/>
                  </a:cubicBezTo>
                  <a:cubicBezTo>
                    <a:pt x="15" y="67"/>
                    <a:pt x="0" y="52"/>
                    <a:pt x="0" y="34"/>
                  </a:cubicBezTo>
                  <a:cubicBezTo>
                    <a:pt x="0" y="15"/>
                    <a:pt x="15" y="0"/>
                    <a:pt x="33" y="0"/>
                  </a:cubicBezTo>
                  <a:cubicBezTo>
                    <a:pt x="316" y="0"/>
                    <a:pt x="316" y="0"/>
                    <a:pt x="316" y="0"/>
                  </a:cubicBezTo>
                  <a:cubicBezTo>
                    <a:pt x="334" y="0"/>
                    <a:pt x="349" y="15"/>
                    <a:pt x="349" y="34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3" name="Rectangle 98"/>
            <p:cNvSpPr>
              <a:spLocks noChangeArrowheads="1"/>
            </p:cNvSpPr>
            <p:nvPr/>
          </p:nvSpPr>
          <p:spPr bwMode="auto">
            <a:xfrm>
              <a:off x="9120625" y="5322564"/>
              <a:ext cx="34887" cy="3427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4" name="Rectangle 99"/>
            <p:cNvSpPr>
              <a:spLocks noChangeArrowheads="1"/>
            </p:cNvSpPr>
            <p:nvPr/>
          </p:nvSpPr>
          <p:spPr bwMode="auto">
            <a:xfrm>
              <a:off x="9175710" y="5322564"/>
              <a:ext cx="33051" cy="3427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5" name="Rectangle 100"/>
            <p:cNvSpPr>
              <a:spLocks noChangeArrowheads="1"/>
            </p:cNvSpPr>
            <p:nvPr/>
          </p:nvSpPr>
          <p:spPr bwMode="auto">
            <a:xfrm>
              <a:off x="9228958" y="5322564"/>
              <a:ext cx="33663" cy="3427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6" name="Rectangle 101"/>
            <p:cNvSpPr>
              <a:spLocks noChangeArrowheads="1"/>
            </p:cNvSpPr>
            <p:nvPr/>
          </p:nvSpPr>
          <p:spPr bwMode="auto">
            <a:xfrm>
              <a:off x="9282818" y="5322564"/>
              <a:ext cx="33051" cy="3427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7" name="Rectangle 102"/>
            <p:cNvSpPr>
              <a:spLocks noChangeArrowheads="1"/>
            </p:cNvSpPr>
            <p:nvPr/>
          </p:nvSpPr>
          <p:spPr bwMode="auto">
            <a:xfrm>
              <a:off x="9336067" y="5322564"/>
              <a:ext cx="34887" cy="3427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8" name="Rectangle 103"/>
            <p:cNvSpPr>
              <a:spLocks noChangeArrowheads="1"/>
            </p:cNvSpPr>
            <p:nvPr/>
          </p:nvSpPr>
          <p:spPr bwMode="auto">
            <a:xfrm>
              <a:off x="9389927" y="5322564"/>
              <a:ext cx="34275" cy="3427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9" name="Rectangle 104"/>
            <p:cNvSpPr>
              <a:spLocks noChangeArrowheads="1"/>
            </p:cNvSpPr>
            <p:nvPr/>
          </p:nvSpPr>
          <p:spPr bwMode="auto">
            <a:xfrm>
              <a:off x="9443176" y="5322564"/>
              <a:ext cx="34887" cy="34275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0" name="Rectangle 105"/>
            <p:cNvSpPr>
              <a:spLocks noChangeArrowheads="1"/>
            </p:cNvSpPr>
            <p:nvPr/>
          </p:nvSpPr>
          <p:spPr bwMode="auto">
            <a:xfrm>
              <a:off x="9120625" y="5582685"/>
              <a:ext cx="34887" cy="33663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1" name="Rectangle 106"/>
            <p:cNvSpPr>
              <a:spLocks noChangeArrowheads="1"/>
            </p:cNvSpPr>
            <p:nvPr/>
          </p:nvSpPr>
          <p:spPr bwMode="auto">
            <a:xfrm>
              <a:off x="9175710" y="5582685"/>
              <a:ext cx="33051" cy="33663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2" name="Rectangle 107"/>
            <p:cNvSpPr>
              <a:spLocks noChangeArrowheads="1"/>
            </p:cNvSpPr>
            <p:nvPr/>
          </p:nvSpPr>
          <p:spPr bwMode="auto">
            <a:xfrm>
              <a:off x="9228958" y="5582685"/>
              <a:ext cx="33663" cy="33663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3" name="Rectangle 108"/>
            <p:cNvSpPr>
              <a:spLocks noChangeArrowheads="1"/>
            </p:cNvSpPr>
            <p:nvPr/>
          </p:nvSpPr>
          <p:spPr bwMode="auto">
            <a:xfrm>
              <a:off x="9336067" y="5582685"/>
              <a:ext cx="34887" cy="33663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4" name="Rectangle 109"/>
            <p:cNvSpPr>
              <a:spLocks noChangeArrowheads="1"/>
            </p:cNvSpPr>
            <p:nvPr/>
          </p:nvSpPr>
          <p:spPr bwMode="auto">
            <a:xfrm>
              <a:off x="9443176" y="5582685"/>
              <a:ext cx="34887" cy="33663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5" name="Oval 110"/>
            <p:cNvSpPr>
              <a:spLocks noChangeArrowheads="1"/>
            </p:cNvSpPr>
            <p:nvPr/>
          </p:nvSpPr>
          <p:spPr bwMode="auto">
            <a:xfrm>
              <a:off x="9237527" y="5448034"/>
              <a:ext cx="39171" cy="39171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6" name="Oval 111"/>
            <p:cNvSpPr>
              <a:spLocks noChangeArrowheads="1"/>
            </p:cNvSpPr>
            <p:nvPr/>
          </p:nvSpPr>
          <p:spPr bwMode="auto">
            <a:xfrm>
              <a:off x="9172649" y="5448034"/>
              <a:ext cx="40395" cy="39171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7" name="Oval 112"/>
            <p:cNvSpPr>
              <a:spLocks noChangeArrowheads="1"/>
            </p:cNvSpPr>
            <p:nvPr/>
          </p:nvSpPr>
          <p:spPr bwMode="auto">
            <a:xfrm>
              <a:off x="9108996" y="5448034"/>
              <a:ext cx="39171" cy="39171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28" name="TextBox 62"/>
          <p:cNvSpPr txBox="1"/>
          <p:nvPr/>
        </p:nvSpPr>
        <p:spPr>
          <a:xfrm>
            <a:off x="471614" y="1628800"/>
            <a:ext cx="1172116" cy="2954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en-US" altLang="zh-CN" sz="1100" b="0" i="0" u="none" strike="noStrike" kern="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9" name="Rectangle 64"/>
          <p:cNvSpPr/>
          <p:nvPr/>
        </p:nvSpPr>
        <p:spPr>
          <a:xfrm>
            <a:off x="467544" y="1847437"/>
            <a:ext cx="3921295" cy="3139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6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kumimoji="0" lang="en-US" altLang="zh-CN" sz="600" b="0" i="0" u="none" strike="noStrike" kern="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0" name="Donut 65"/>
          <p:cNvSpPr/>
          <p:nvPr/>
        </p:nvSpPr>
        <p:spPr>
          <a:xfrm>
            <a:off x="540312" y="3034712"/>
            <a:ext cx="598755" cy="598755"/>
          </a:xfrm>
          <a:prstGeom prst="donut">
            <a:avLst>
              <a:gd name="adj" fmla="val 6804"/>
            </a:avLst>
          </a:prstGeom>
          <a:solidFill>
            <a:srgbClr val="00000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800" b="0" i="0" u="none" strike="noStrike" kern="0" cap="none" spc="0" normalizeH="0" baseline="0" noProof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231" name="Freeform 66"/>
          <p:cNvSpPr>
            <a:spLocks noEditPoints="1"/>
          </p:cNvSpPr>
          <p:nvPr/>
        </p:nvSpPr>
        <p:spPr bwMode="auto">
          <a:xfrm>
            <a:off x="710358" y="3197886"/>
            <a:ext cx="258660" cy="272406"/>
          </a:xfrm>
          <a:custGeom>
            <a:avLst/>
            <a:gdLst>
              <a:gd name="T0" fmla="*/ 20 w 96"/>
              <a:gd name="T1" fmla="*/ 86 h 101"/>
              <a:gd name="T2" fmla="*/ 7 w 96"/>
              <a:gd name="T3" fmla="*/ 58 h 101"/>
              <a:gd name="T4" fmla="*/ 18 w 96"/>
              <a:gd name="T5" fmla="*/ 29 h 101"/>
              <a:gd name="T6" fmla="*/ 42 w 96"/>
              <a:gd name="T7" fmla="*/ 17 h 101"/>
              <a:gd name="T8" fmla="*/ 41 w 96"/>
              <a:gd name="T9" fmla="*/ 9 h 101"/>
              <a:gd name="T10" fmla="*/ 36 w 96"/>
              <a:gd name="T11" fmla="*/ 10 h 101"/>
              <a:gd name="T12" fmla="*/ 35 w 96"/>
              <a:gd name="T13" fmla="*/ 5 h 101"/>
              <a:gd name="T14" fmla="*/ 48 w 96"/>
              <a:gd name="T15" fmla="*/ 3 h 101"/>
              <a:gd name="T16" fmla="*/ 49 w 96"/>
              <a:gd name="T17" fmla="*/ 8 h 101"/>
              <a:gd name="T18" fmla="*/ 44 w 96"/>
              <a:gd name="T19" fmla="*/ 9 h 101"/>
              <a:gd name="T20" fmla="*/ 46 w 96"/>
              <a:gd name="T21" fmla="*/ 16 h 101"/>
              <a:gd name="T22" fmla="*/ 74 w 96"/>
              <a:gd name="T23" fmla="*/ 27 h 101"/>
              <a:gd name="T24" fmla="*/ 87 w 96"/>
              <a:gd name="T25" fmla="*/ 54 h 101"/>
              <a:gd name="T26" fmla="*/ 77 w 96"/>
              <a:gd name="T27" fmla="*/ 83 h 101"/>
              <a:gd name="T28" fmla="*/ 75 w 96"/>
              <a:gd name="T29" fmla="*/ 85 h 101"/>
              <a:gd name="T30" fmla="*/ 79 w 96"/>
              <a:gd name="T31" fmla="*/ 101 h 101"/>
              <a:gd name="T32" fmla="*/ 74 w 96"/>
              <a:gd name="T33" fmla="*/ 101 h 101"/>
              <a:gd name="T34" fmla="*/ 63 w 96"/>
              <a:gd name="T35" fmla="*/ 93 h 101"/>
              <a:gd name="T36" fmla="*/ 49 w 96"/>
              <a:gd name="T37" fmla="*/ 96 h 101"/>
              <a:gd name="T38" fmla="*/ 32 w 96"/>
              <a:gd name="T39" fmla="*/ 93 h 101"/>
              <a:gd name="T40" fmla="*/ 22 w 96"/>
              <a:gd name="T41" fmla="*/ 101 h 101"/>
              <a:gd name="T42" fmla="*/ 17 w 96"/>
              <a:gd name="T43" fmla="*/ 101 h 101"/>
              <a:gd name="T44" fmla="*/ 21 w 96"/>
              <a:gd name="T45" fmla="*/ 86 h 101"/>
              <a:gd name="T46" fmla="*/ 20 w 96"/>
              <a:gd name="T47" fmla="*/ 86 h 101"/>
              <a:gd name="T48" fmla="*/ 82 w 96"/>
              <a:gd name="T49" fmla="*/ 6 h 101"/>
              <a:gd name="T50" fmla="*/ 60 w 96"/>
              <a:gd name="T51" fmla="*/ 11 h 101"/>
              <a:gd name="T52" fmla="*/ 92 w 96"/>
              <a:gd name="T53" fmla="*/ 31 h 101"/>
              <a:gd name="T54" fmla="*/ 88 w 96"/>
              <a:gd name="T55" fmla="*/ 9 h 101"/>
              <a:gd name="T56" fmla="*/ 92 w 96"/>
              <a:gd name="T57" fmla="*/ 3 h 101"/>
              <a:gd name="T58" fmla="*/ 86 w 96"/>
              <a:gd name="T59" fmla="*/ 0 h 101"/>
              <a:gd name="T60" fmla="*/ 82 w 96"/>
              <a:gd name="T61" fmla="*/ 6 h 101"/>
              <a:gd name="T62" fmla="*/ 14 w 96"/>
              <a:gd name="T63" fmla="*/ 6 h 101"/>
              <a:gd name="T64" fmla="*/ 10 w 96"/>
              <a:gd name="T65" fmla="*/ 0 h 101"/>
              <a:gd name="T66" fmla="*/ 4 w 96"/>
              <a:gd name="T67" fmla="*/ 3 h 101"/>
              <a:gd name="T68" fmla="*/ 8 w 96"/>
              <a:gd name="T69" fmla="*/ 9 h 101"/>
              <a:gd name="T70" fmla="*/ 4 w 96"/>
              <a:gd name="T71" fmla="*/ 31 h 101"/>
              <a:gd name="T72" fmla="*/ 36 w 96"/>
              <a:gd name="T73" fmla="*/ 11 h 101"/>
              <a:gd name="T74" fmla="*/ 14 w 96"/>
              <a:gd name="T75" fmla="*/ 6 h 101"/>
              <a:gd name="T76" fmla="*/ 43 w 96"/>
              <a:gd name="T77" fmla="*/ 54 h 101"/>
              <a:gd name="T78" fmla="*/ 42 w 96"/>
              <a:gd name="T79" fmla="*/ 56 h 101"/>
              <a:gd name="T80" fmla="*/ 22 w 96"/>
              <a:gd name="T81" fmla="*/ 61 h 101"/>
              <a:gd name="T82" fmla="*/ 22 w 96"/>
              <a:gd name="T83" fmla="*/ 64 h 101"/>
              <a:gd name="T84" fmla="*/ 43 w 96"/>
              <a:gd name="T85" fmla="*/ 59 h 101"/>
              <a:gd name="T86" fmla="*/ 46 w 96"/>
              <a:gd name="T87" fmla="*/ 61 h 101"/>
              <a:gd name="T88" fmla="*/ 54 w 96"/>
              <a:gd name="T89" fmla="*/ 58 h 101"/>
              <a:gd name="T90" fmla="*/ 50 w 96"/>
              <a:gd name="T91" fmla="*/ 50 h 101"/>
              <a:gd name="T92" fmla="*/ 49 w 96"/>
              <a:gd name="T93" fmla="*/ 50 h 101"/>
              <a:gd name="T94" fmla="*/ 41 w 96"/>
              <a:gd name="T95" fmla="*/ 37 h 101"/>
              <a:gd name="T96" fmla="*/ 38 w 96"/>
              <a:gd name="T97" fmla="*/ 39 h 101"/>
              <a:gd name="T98" fmla="*/ 44 w 96"/>
              <a:gd name="T99" fmla="*/ 52 h 101"/>
              <a:gd name="T100" fmla="*/ 43 w 96"/>
              <a:gd name="T101" fmla="*/ 54 h 101"/>
              <a:gd name="T102" fmla="*/ 18 w 96"/>
              <a:gd name="T103" fmla="*/ 58 h 101"/>
              <a:gd name="T104" fmla="*/ 28 w 96"/>
              <a:gd name="T105" fmla="*/ 78 h 101"/>
              <a:gd name="T106" fmla="*/ 49 w 96"/>
              <a:gd name="T107" fmla="*/ 85 h 101"/>
              <a:gd name="T108" fmla="*/ 69 w 96"/>
              <a:gd name="T109" fmla="*/ 76 h 101"/>
              <a:gd name="T110" fmla="*/ 76 w 96"/>
              <a:gd name="T111" fmla="*/ 55 h 101"/>
              <a:gd name="T112" fmla="*/ 67 w 96"/>
              <a:gd name="T113" fmla="*/ 35 h 101"/>
              <a:gd name="T114" fmla="*/ 46 w 96"/>
              <a:gd name="T115" fmla="*/ 27 h 101"/>
              <a:gd name="T116" fmla="*/ 26 w 96"/>
              <a:gd name="T117" fmla="*/ 37 h 101"/>
              <a:gd name="T118" fmla="*/ 18 w 96"/>
              <a:gd name="T119" fmla="*/ 58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96" h="101">
                <a:moveTo>
                  <a:pt x="20" y="86"/>
                </a:moveTo>
                <a:cubicBezTo>
                  <a:pt x="12" y="78"/>
                  <a:pt x="8" y="68"/>
                  <a:pt x="7" y="58"/>
                </a:cubicBezTo>
                <a:cubicBezTo>
                  <a:pt x="7" y="48"/>
                  <a:pt x="10" y="38"/>
                  <a:pt x="18" y="29"/>
                </a:cubicBezTo>
                <a:cubicBezTo>
                  <a:pt x="24" y="22"/>
                  <a:pt x="33" y="18"/>
                  <a:pt x="42" y="17"/>
                </a:cubicBezTo>
                <a:cubicBezTo>
                  <a:pt x="41" y="9"/>
                  <a:pt x="41" y="9"/>
                  <a:pt x="41" y="9"/>
                </a:cubicBezTo>
                <a:cubicBezTo>
                  <a:pt x="36" y="10"/>
                  <a:pt x="36" y="10"/>
                  <a:pt x="36" y="10"/>
                </a:cubicBezTo>
                <a:cubicBezTo>
                  <a:pt x="35" y="5"/>
                  <a:pt x="35" y="5"/>
                  <a:pt x="35" y="5"/>
                </a:cubicBezTo>
                <a:cubicBezTo>
                  <a:pt x="48" y="3"/>
                  <a:pt x="48" y="3"/>
                  <a:pt x="48" y="3"/>
                </a:cubicBezTo>
                <a:cubicBezTo>
                  <a:pt x="49" y="8"/>
                  <a:pt x="49" y="8"/>
                  <a:pt x="49" y="8"/>
                </a:cubicBezTo>
                <a:cubicBezTo>
                  <a:pt x="44" y="9"/>
                  <a:pt x="44" y="9"/>
                  <a:pt x="44" y="9"/>
                </a:cubicBezTo>
                <a:cubicBezTo>
                  <a:pt x="46" y="16"/>
                  <a:pt x="46" y="16"/>
                  <a:pt x="46" y="16"/>
                </a:cubicBezTo>
                <a:cubicBezTo>
                  <a:pt x="56" y="16"/>
                  <a:pt x="66" y="19"/>
                  <a:pt x="74" y="27"/>
                </a:cubicBezTo>
                <a:cubicBezTo>
                  <a:pt x="82" y="34"/>
                  <a:pt x="87" y="44"/>
                  <a:pt x="87" y="54"/>
                </a:cubicBezTo>
                <a:cubicBezTo>
                  <a:pt x="88" y="65"/>
                  <a:pt x="84" y="75"/>
                  <a:pt x="77" y="83"/>
                </a:cubicBezTo>
                <a:cubicBezTo>
                  <a:pt x="76" y="84"/>
                  <a:pt x="76" y="84"/>
                  <a:pt x="75" y="85"/>
                </a:cubicBezTo>
                <a:cubicBezTo>
                  <a:pt x="79" y="101"/>
                  <a:pt x="79" y="101"/>
                  <a:pt x="79" y="101"/>
                </a:cubicBezTo>
                <a:cubicBezTo>
                  <a:pt x="74" y="101"/>
                  <a:pt x="74" y="101"/>
                  <a:pt x="74" y="101"/>
                </a:cubicBezTo>
                <a:cubicBezTo>
                  <a:pt x="63" y="93"/>
                  <a:pt x="63" y="93"/>
                  <a:pt x="63" y="93"/>
                </a:cubicBezTo>
                <a:cubicBezTo>
                  <a:pt x="59" y="95"/>
                  <a:pt x="54" y="96"/>
                  <a:pt x="49" y="96"/>
                </a:cubicBezTo>
                <a:cubicBezTo>
                  <a:pt x="44" y="96"/>
                  <a:pt x="38" y="95"/>
                  <a:pt x="32" y="93"/>
                </a:cubicBezTo>
                <a:cubicBezTo>
                  <a:pt x="22" y="101"/>
                  <a:pt x="22" y="101"/>
                  <a:pt x="22" y="101"/>
                </a:cubicBezTo>
                <a:cubicBezTo>
                  <a:pt x="17" y="101"/>
                  <a:pt x="17" y="101"/>
                  <a:pt x="17" y="101"/>
                </a:cubicBezTo>
                <a:cubicBezTo>
                  <a:pt x="21" y="86"/>
                  <a:pt x="21" y="86"/>
                  <a:pt x="21" y="86"/>
                </a:cubicBezTo>
                <a:cubicBezTo>
                  <a:pt x="20" y="86"/>
                  <a:pt x="20" y="86"/>
                  <a:pt x="20" y="86"/>
                </a:cubicBezTo>
                <a:close/>
                <a:moveTo>
                  <a:pt x="82" y="6"/>
                </a:moveTo>
                <a:cubicBezTo>
                  <a:pt x="74" y="3"/>
                  <a:pt x="66" y="5"/>
                  <a:pt x="60" y="11"/>
                </a:cubicBezTo>
                <a:cubicBezTo>
                  <a:pt x="92" y="31"/>
                  <a:pt x="92" y="31"/>
                  <a:pt x="92" y="31"/>
                </a:cubicBezTo>
                <a:cubicBezTo>
                  <a:pt x="96" y="24"/>
                  <a:pt x="94" y="15"/>
                  <a:pt x="88" y="9"/>
                </a:cubicBezTo>
                <a:cubicBezTo>
                  <a:pt x="92" y="3"/>
                  <a:pt x="92" y="3"/>
                  <a:pt x="92" y="3"/>
                </a:cubicBezTo>
                <a:cubicBezTo>
                  <a:pt x="86" y="0"/>
                  <a:pt x="86" y="0"/>
                  <a:pt x="86" y="0"/>
                </a:cubicBezTo>
                <a:cubicBezTo>
                  <a:pt x="82" y="6"/>
                  <a:pt x="82" y="6"/>
                  <a:pt x="82" y="6"/>
                </a:cubicBezTo>
                <a:close/>
                <a:moveTo>
                  <a:pt x="14" y="6"/>
                </a:moveTo>
                <a:cubicBezTo>
                  <a:pt x="10" y="0"/>
                  <a:pt x="10" y="0"/>
                  <a:pt x="10" y="0"/>
                </a:cubicBezTo>
                <a:cubicBezTo>
                  <a:pt x="4" y="3"/>
                  <a:pt x="4" y="3"/>
                  <a:pt x="4" y="3"/>
                </a:cubicBezTo>
                <a:cubicBezTo>
                  <a:pt x="8" y="9"/>
                  <a:pt x="8" y="9"/>
                  <a:pt x="8" y="9"/>
                </a:cubicBezTo>
                <a:cubicBezTo>
                  <a:pt x="2" y="15"/>
                  <a:pt x="0" y="24"/>
                  <a:pt x="4" y="31"/>
                </a:cubicBezTo>
                <a:cubicBezTo>
                  <a:pt x="36" y="11"/>
                  <a:pt x="36" y="11"/>
                  <a:pt x="36" y="11"/>
                </a:cubicBezTo>
                <a:cubicBezTo>
                  <a:pt x="30" y="5"/>
                  <a:pt x="21" y="3"/>
                  <a:pt x="14" y="6"/>
                </a:cubicBezTo>
                <a:close/>
                <a:moveTo>
                  <a:pt x="43" y="54"/>
                </a:moveTo>
                <a:cubicBezTo>
                  <a:pt x="42" y="55"/>
                  <a:pt x="42" y="55"/>
                  <a:pt x="42" y="56"/>
                </a:cubicBezTo>
                <a:cubicBezTo>
                  <a:pt x="35" y="57"/>
                  <a:pt x="28" y="58"/>
                  <a:pt x="22" y="61"/>
                </a:cubicBezTo>
                <a:cubicBezTo>
                  <a:pt x="22" y="62"/>
                  <a:pt x="22" y="63"/>
                  <a:pt x="22" y="64"/>
                </a:cubicBezTo>
                <a:cubicBezTo>
                  <a:pt x="29" y="63"/>
                  <a:pt x="37" y="62"/>
                  <a:pt x="43" y="59"/>
                </a:cubicBezTo>
                <a:cubicBezTo>
                  <a:pt x="44" y="60"/>
                  <a:pt x="45" y="61"/>
                  <a:pt x="46" y="61"/>
                </a:cubicBezTo>
                <a:cubicBezTo>
                  <a:pt x="49" y="62"/>
                  <a:pt x="53" y="61"/>
                  <a:pt x="54" y="58"/>
                </a:cubicBezTo>
                <a:cubicBezTo>
                  <a:pt x="55" y="55"/>
                  <a:pt x="53" y="51"/>
                  <a:pt x="50" y="50"/>
                </a:cubicBezTo>
                <a:cubicBezTo>
                  <a:pt x="50" y="50"/>
                  <a:pt x="49" y="50"/>
                  <a:pt x="49" y="50"/>
                </a:cubicBezTo>
                <a:cubicBezTo>
                  <a:pt x="47" y="46"/>
                  <a:pt x="44" y="41"/>
                  <a:pt x="41" y="37"/>
                </a:cubicBezTo>
                <a:cubicBezTo>
                  <a:pt x="40" y="38"/>
                  <a:pt x="39" y="39"/>
                  <a:pt x="38" y="39"/>
                </a:cubicBezTo>
                <a:cubicBezTo>
                  <a:pt x="39" y="44"/>
                  <a:pt x="41" y="48"/>
                  <a:pt x="44" y="52"/>
                </a:cubicBezTo>
                <a:cubicBezTo>
                  <a:pt x="43" y="52"/>
                  <a:pt x="43" y="53"/>
                  <a:pt x="43" y="54"/>
                </a:cubicBezTo>
                <a:close/>
                <a:moveTo>
                  <a:pt x="18" y="58"/>
                </a:moveTo>
                <a:cubicBezTo>
                  <a:pt x="19" y="65"/>
                  <a:pt x="22" y="72"/>
                  <a:pt x="28" y="78"/>
                </a:cubicBezTo>
                <a:cubicBezTo>
                  <a:pt x="34" y="83"/>
                  <a:pt x="41" y="86"/>
                  <a:pt x="49" y="85"/>
                </a:cubicBezTo>
                <a:cubicBezTo>
                  <a:pt x="56" y="85"/>
                  <a:pt x="63" y="82"/>
                  <a:pt x="69" y="76"/>
                </a:cubicBezTo>
                <a:cubicBezTo>
                  <a:pt x="74" y="70"/>
                  <a:pt x="77" y="62"/>
                  <a:pt x="76" y="55"/>
                </a:cubicBezTo>
                <a:cubicBezTo>
                  <a:pt x="76" y="47"/>
                  <a:pt x="73" y="40"/>
                  <a:pt x="67" y="35"/>
                </a:cubicBezTo>
                <a:cubicBezTo>
                  <a:pt x="61" y="29"/>
                  <a:pt x="53" y="27"/>
                  <a:pt x="46" y="27"/>
                </a:cubicBezTo>
                <a:cubicBezTo>
                  <a:pt x="38" y="28"/>
                  <a:pt x="31" y="31"/>
                  <a:pt x="26" y="37"/>
                </a:cubicBezTo>
                <a:cubicBezTo>
                  <a:pt x="20" y="43"/>
                  <a:pt x="18" y="50"/>
                  <a:pt x="18" y="58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800" b="0" i="0" u="none" strike="noStrike" kern="1200" cap="none" spc="0" normalizeH="0" baseline="0" noProof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2" name="Freeform 67"/>
          <p:cNvSpPr>
            <a:spLocks noEditPoints="1"/>
          </p:cNvSpPr>
          <p:nvPr/>
        </p:nvSpPr>
        <p:spPr bwMode="auto">
          <a:xfrm>
            <a:off x="686927" y="4458335"/>
            <a:ext cx="293646" cy="237417"/>
          </a:xfrm>
          <a:custGeom>
            <a:avLst/>
            <a:gdLst>
              <a:gd name="T0" fmla="*/ 86 w 109"/>
              <a:gd name="T1" fmla="*/ 88 h 88"/>
              <a:gd name="T2" fmla="*/ 84 w 109"/>
              <a:gd name="T3" fmla="*/ 44 h 88"/>
              <a:gd name="T4" fmla="*/ 80 w 109"/>
              <a:gd name="T5" fmla="*/ 71 h 88"/>
              <a:gd name="T6" fmla="*/ 109 w 109"/>
              <a:gd name="T7" fmla="*/ 0 h 88"/>
              <a:gd name="T8" fmla="*/ 92 w 109"/>
              <a:gd name="T9" fmla="*/ 33 h 88"/>
              <a:gd name="T10" fmla="*/ 80 w 109"/>
              <a:gd name="T11" fmla="*/ 25 h 88"/>
              <a:gd name="T12" fmla="*/ 67 w 109"/>
              <a:gd name="T13" fmla="*/ 68 h 88"/>
              <a:gd name="T14" fmla="*/ 37 w 109"/>
              <a:gd name="T15" fmla="*/ 73 h 88"/>
              <a:gd name="T16" fmla="*/ 19 w 109"/>
              <a:gd name="T17" fmla="*/ 63 h 88"/>
              <a:gd name="T18" fmla="*/ 0 w 109"/>
              <a:gd name="T19" fmla="*/ 56 h 88"/>
              <a:gd name="T20" fmla="*/ 25 w 109"/>
              <a:gd name="T21" fmla="*/ 48 h 88"/>
              <a:gd name="T22" fmla="*/ 30 w 109"/>
              <a:gd name="T23" fmla="*/ 57 h 88"/>
              <a:gd name="T24" fmla="*/ 44 w 109"/>
              <a:gd name="T25" fmla="*/ 29 h 88"/>
              <a:gd name="T26" fmla="*/ 66 w 109"/>
              <a:gd name="T27" fmla="*/ 50 h 88"/>
              <a:gd name="T28" fmla="*/ 68 w 109"/>
              <a:gd name="T29" fmla="*/ 18 h 88"/>
              <a:gd name="T30" fmla="*/ 78 w 109"/>
              <a:gd name="T31" fmla="*/ 12 h 88"/>
              <a:gd name="T32" fmla="*/ 90 w 109"/>
              <a:gd name="T33" fmla="*/ 1 h 88"/>
              <a:gd name="T34" fmla="*/ 22 w 109"/>
              <a:gd name="T35" fmla="*/ 88 h 88"/>
              <a:gd name="T36" fmla="*/ 29 w 109"/>
              <a:gd name="T37" fmla="*/ 80 h 88"/>
              <a:gd name="T38" fmla="*/ 22 w 109"/>
              <a:gd name="T39" fmla="*/ 79 h 88"/>
              <a:gd name="T40" fmla="*/ 11 w 109"/>
              <a:gd name="T41" fmla="*/ 88 h 88"/>
              <a:gd name="T42" fmla="*/ 17 w 109"/>
              <a:gd name="T43" fmla="*/ 71 h 88"/>
              <a:gd name="T44" fmla="*/ 11 w 109"/>
              <a:gd name="T45" fmla="*/ 73 h 88"/>
              <a:gd name="T46" fmla="*/ 34 w 109"/>
              <a:gd name="T47" fmla="*/ 88 h 88"/>
              <a:gd name="T48" fmla="*/ 40 w 109"/>
              <a:gd name="T49" fmla="*/ 79 h 88"/>
              <a:gd name="T50" fmla="*/ 34 w 109"/>
              <a:gd name="T51" fmla="*/ 80 h 88"/>
              <a:gd name="T52" fmla="*/ 45 w 109"/>
              <a:gd name="T53" fmla="*/ 88 h 88"/>
              <a:gd name="T54" fmla="*/ 52 w 109"/>
              <a:gd name="T55" fmla="*/ 63 h 88"/>
              <a:gd name="T56" fmla="*/ 45 w 109"/>
              <a:gd name="T57" fmla="*/ 69 h 88"/>
              <a:gd name="T58" fmla="*/ 57 w 109"/>
              <a:gd name="T59" fmla="*/ 88 h 88"/>
              <a:gd name="T60" fmla="*/ 63 w 109"/>
              <a:gd name="T61" fmla="*/ 73 h 88"/>
              <a:gd name="T62" fmla="*/ 57 w 109"/>
              <a:gd name="T63" fmla="*/ 88 h 88"/>
              <a:gd name="T64" fmla="*/ 75 w 109"/>
              <a:gd name="T65" fmla="*/ 88 h 88"/>
              <a:gd name="T66" fmla="*/ 68 w 109"/>
              <a:gd name="T67" fmla="*/ 75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09" h="88">
                <a:moveTo>
                  <a:pt x="80" y="88"/>
                </a:moveTo>
                <a:cubicBezTo>
                  <a:pt x="86" y="88"/>
                  <a:pt x="86" y="88"/>
                  <a:pt x="86" y="88"/>
                </a:cubicBezTo>
                <a:cubicBezTo>
                  <a:pt x="86" y="44"/>
                  <a:pt x="86" y="44"/>
                  <a:pt x="86" y="44"/>
                </a:cubicBezTo>
                <a:cubicBezTo>
                  <a:pt x="84" y="44"/>
                  <a:pt x="84" y="44"/>
                  <a:pt x="84" y="44"/>
                </a:cubicBezTo>
                <a:cubicBezTo>
                  <a:pt x="82" y="70"/>
                  <a:pt x="82" y="70"/>
                  <a:pt x="82" y="70"/>
                </a:cubicBezTo>
                <a:cubicBezTo>
                  <a:pt x="80" y="71"/>
                  <a:pt x="80" y="71"/>
                  <a:pt x="80" y="71"/>
                </a:cubicBezTo>
                <a:cubicBezTo>
                  <a:pt x="80" y="88"/>
                  <a:pt x="80" y="88"/>
                  <a:pt x="80" y="88"/>
                </a:cubicBezTo>
                <a:close/>
                <a:moveTo>
                  <a:pt x="109" y="0"/>
                </a:moveTo>
                <a:cubicBezTo>
                  <a:pt x="100" y="17"/>
                  <a:pt x="100" y="17"/>
                  <a:pt x="100" y="17"/>
                </a:cubicBezTo>
                <a:cubicBezTo>
                  <a:pt x="92" y="33"/>
                  <a:pt x="92" y="33"/>
                  <a:pt x="92" y="33"/>
                </a:cubicBezTo>
                <a:cubicBezTo>
                  <a:pt x="84" y="22"/>
                  <a:pt x="84" y="22"/>
                  <a:pt x="84" y="22"/>
                </a:cubicBezTo>
                <a:cubicBezTo>
                  <a:pt x="80" y="25"/>
                  <a:pt x="80" y="25"/>
                  <a:pt x="80" y="25"/>
                </a:cubicBezTo>
                <a:cubicBezTo>
                  <a:pt x="77" y="64"/>
                  <a:pt x="77" y="64"/>
                  <a:pt x="77" y="64"/>
                </a:cubicBezTo>
                <a:cubicBezTo>
                  <a:pt x="67" y="68"/>
                  <a:pt x="67" y="68"/>
                  <a:pt x="67" y="68"/>
                </a:cubicBezTo>
                <a:cubicBezTo>
                  <a:pt x="48" y="50"/>
                  <a:pt x="48" y="50"/>
                  <a:pt x="48" y="50"/>
                </a:cubicBezTo>
                <a:cubicBezTo>
                  <a:pt x="37" y="73"/>
                  <a:pt x="37" y="73"/>
                  <a:pt x="37" y="73"/>
                </a:cubicBezTo>
                <a:cubicBezTo>
                  <a:pt x="26" y="73"/>
                  <a:pt x="26" y="73"/>
                  <a:pt x="26" y="73"/>
                </a:cubicBezTo>
                <a:cubicBezTo>
                  <a:pt x="19" y="63"/>
                  <a:pt x="19" y="63"/>
                  <a:pt x="19" y="63"/>
                </a:cubicBezTo>
                <a:cubicBezTo>
                  <a:pt x="4" y="67"/>
                  <a:pt x="4" y="67"/>
                  <a:pt x="4" y="67"/>
                </a:cubicBezTo>
                <a:cubicBezTo>
                  <a:pt x="0" y="56"/>
                  <a:pt x="0" y="56"/>
                  <a:pt x="0" y="56"/>
                </a:cubicBezTo>
                <a:cubicBezTo>
                  <a:pt x="20" y="50"/>
                  <a:pt x="20" y="50"/>
                  <a:pt x="20" y="50"/>
                </a:cubicBezTo>
                <a:cubicBezTo>
                  <a:pt x="25" y="48"/>
                  <a:pt x="25" y="48"/>
                  <a:pt x="25" y="48"/>
                </a:cubicBezTo>
                <a:cubicBezTo>
                  <a:pt x="27" y="52"/>
                  <a:pt x="27" y="52"/>
                  <a:pt x="27" y="52"/>
                </a:cubicBezTo>
                <a:cubicBezTo>
                  <a:pt x="30" y="57"/>
                  <a:pt x="30" y="57"/>
                  <a:pt x="30" y="57"/>
                </a:cubicBezTo>
                <a:cubicBezTo>
                  <a:pt x="40" y="37"/>
                  <a:pt x="40" y="37"/>
                  <a:pt x="40" y="37"/>
                </a:cubicBezTo>
                <a:cubicBezTo>
                  <a:pt x="44" y="29"/>
                  <a:pt x="44" y="29"/>
                  <a:pt x="44" y="29"/>
                </a:cubicBezTo>
                <a:cubicBezTo>
                  <a:pt x="50" y="35"/>
                  <a:pt x="50" y="35"/>
                  <a:pt x="50" y="35"/>
                </a:cubicBezTo>
                <a:cubicBezTo>
                  <a:pt x="66" y="50"/>
                  <a:pt x="66" y="50"/>
                  <a:pt x="66" y="50"/>
                </a:cubicBezTo>
                <a:cubicBezTo>
                  <a:pt x="68" y="21"/>
                  <a:pt x="68" y="21"/>
                  <a:pt x="68" y="21"/>
                </a:cubicBezTo>
                <a:cubicBezTo>
                  <a:pt x="68" y="18"/>
                  <a:pt x="68" y="18"/>
                  <a:pt x="68" y="18"/>
                </a:cubicBezTo>
                <a:cubicBezTo>
                  <a:pt x="71" y="16"/>
                  <a:pt x="71" y="16"/>
                  <a:pt x="71" y="16"/>
                </a:cubicBezTo>
                <a:cubicBezTo>
                  <a:pt x="78" y="12"/>
                  <a:pt x="78" y="12"/>
                  <a:pt x="78" y="12"/>
                </a:cubicBezTo>
                <a:cubicBezTo>
                  <a:pt x="72" y="2"/>
                  <a:pt x="72" y="2"/>
                  <a:pt x="72" y="2"/>
                </a:cubicBezTo>
                <a:cubicBezTo>
                  <a:pt x="90" y="1"/>
                  <a:pt x="90" y="1"/>
                  <a:pt x="90" y="1"/>
                </a:cubicBezTo>
                <a:cubicBezTo>
                  <a:pt x="109" y="0"/>
                  <a:pt x="109" y="0"/>
                  <a:pt x="109" y="0"/>
                </a:cubicBezTo>
                <a:close/>
                <a:moveTo>
                  <a:pt x="22" y="88"/>
                </a:moveTo>
                <a:cubicBezTo>
                  <a:pt x="24" y="88"/>
                  <a:pt x="27" y="88"/>
                  <a:pt x="29" y="88"/>
                </a:cubicBezTo>
                <a:cubicBezTo>
                  <a:pt x="29" y="80"/>
                  <a:pt x="29" y="80"/>
                  <a:pt x="29" y="80"/>
                </a:cubicBezTo>
                <a:cubicBezTo>
                  <a:pt x="23" y="81"/>
                  <a:pt x="23" y="81"/>
                  <a:pt x="23" y="81"/>
                </a:cubicBezTo>
                <a:cubicBezTo>
                  <a:pt x="22" y="79"/>
                  <a:pt x="22" y="79"/>
                  <a:pt x="22" y="79"/>
                </a:cubicBezTo>
                <a:cubicBezTo>
                  <a:pt x="22" y="88"/>
                  <a:pt x="22" y="88"/>
                  <a:pt x="22" y="88"/>
                </a:cubicBezTo>
                <a:close/>
                <a:moveTo>
                  <a:pt x="11" y="88"/>
                </a:moveTo>
                <a:cubicBezTo>
                  <a:pt x="17" y="88"/>
                  <a:pt x="17" y="88"/>
                  <a:pt x="17" y="88"/>
                </a:cubicBezTo>
                <a:cubicBezTo>
                  <a:pt x="17" y="71"/>
                  <a:pt x="17" y="71"/>
                  <a:pt x="17" y="71"/>
                </a:cubicBezTo>
                <a:cubicBezTo>
                  <a:pt x="17" y="71"/>
                  <a:pt x="17" y="71"/>
                  <a:pt x="17" y="71"/>
                </a:cubicBezTo>
                <a:cubicBezTo>
                  <a:pt x="11" y="73"/>
                  <a:pt x="11" y="73"/>
                  <a:pt x="11" y="73"/>
                </a:cubicBezTo>
                <a:cubicBezTo>
                  <a:pt x="11" y="88"/>
                  <a:pt x="11" y="88"/>
                  <a:pt x="11" y="88"/>
                </a:cubicBezTo>
                <a:close/>
                <a:moveTo>
                  <a:pt x="34" y="88"/>
                </a:moveTo>
                <a:cubicBezTo>
                  <a:pt x="36" y="88"/>
                  <a:pt x="38" y="88"/>
                  <a:pt x="40" y="88"/>
                </a:cubicBezTo>
                <a:cubicBezTo>
                  <a:pt x="40" y="79"/>
                  <a:pt x="40" y="79"/>
                  <a:pt x="40" y="79"/>
                </a:cubicBezTo>
                <a:cubicBezTo>
                  <a:pt x="40" y="80"/>
                  <a:pt x="40" y="80"/>
                  <a:pt x="40" y="80"/>
                </a:cubicBezTo>
                <a:cubicBezTo>
                  <a:pt x="34" y="80"/>
                  <a:pt x="34" y="80"/>
                  <a:pt x="34" y="80"/>
                </a:cubicBezTo>
                <a:cubicBezTo>
                  <a:pt x="34" y="88"/>
                  <a:pt x="34" y="88"/>
                  <a:pt x="34" y="88"/>
                </a:cubicBezTo>
                <a:close/>
                <a:moveTo>
                  <a:pt x="45" y="88"/>
                </a:moveTo>
                <a:cubicBezTo>
                  <a:pt x="47" y="88"/>
                  <a:pt x="50" y="88"/>
                  <a:pt x="52" y="88"/>
                </a:cubicBezTo>
                <a:cubicBezTo>
                  <a:pt x="52" y="63"/>
                  <a:pt x="52" y="63"/>
                  <a:pt x="52" y="63"/>
                </a:cubicBezTo>
                <a:cubicBezTo>
                  <a:pt x="49" y="60"/>
                  <a:pt x="49" y="60"/>
                  <a:pt x="49" y="60"/>
                </a:cubicBezTo>
                <a:cubicBezTo>
                  <a:pt x="45" y="69"/>
                  <a:pt x="45" y="69"/>
                  <a:pt x="45" y="69"/>
                </a:cubicBezTo>
                <a:cubicBezTo>
                  <a:pt x="45" y="88"/>
                  <a:pt x="45" y="88"/>
                  <a:pt x="45" y="88"/>
                </a:cubicBezTo>
                <a:close/>
                <a:moveTo>
                  <a:pt x="57" y="88"/>
                </a:moveTo>
                <a:cubicBezTo>
                  <a:pt x="59" y="88"/>
                  <a:pt x="61" y="88"/>
                  <a:pt x="63" y="88"/>
                </a:cubicBezTo>
                <a:cubicBezTo>
                  <a:pt x="63" y="73"/>
                  <a:pt x="63" y="73"/>
                  <a:pt x="63" y="73"/>
                </a:cubicBezTo>
                <a:cubicBezTo>
                  <a:pt x="57" y="67"/>
                  <a:pt x="57" y="67"/>
                  <a:pt x="57" y="67"/>
                </a:cubicBezTo>
                <a:cubicBezTo>
                  <a:pt x="57" y="88"/>
                  <a:pt x="57" y="88"/>
                  <a:pt x="57" y="88"/>
                </a:cubicBezTo>
                <a:close/>
                <a:moveTo>
                  <a:pt x="68" y="88"/>
                </a:moveTo>
                <a:cubicBezTo>
                  <a:pt x="70" y="88"/>
                  <a:pt x="73" y="88"/>
                  <a:pt x="75" y="88"/>
                </a:cubicBezTo>
                <a:cubicBezTo>
                  <a:pt x="75" y="72"/>
                  <a:pt x="75" y="72"/>
                  <a:pt x="75" y="72"/>
                </a:cubicBezTo>
                <a:cubicBezTo>
                  <a:pt x="68" y="75"/>
                  <a:pt x="68" y="75"/>
                  <a:pt x="68" y="75"/>
                </a:cubicBezTo>
                <a:lnTo>
                  <a:pt x="68" y="88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800" b="0" i="0" u="none" strike="noStrike" kern="1200" cap="none" spc="0" normalizeH="0" baseline="0" noProof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3" name="Freeform 68"/>
          <p:cNvSpPr>
            <a:spLocks noEditPoints="1"/>
          </p:cNvSpPr>
          <p:nvPr/>
        </p:nvSpPr>
        <p:spPr bwMode="auto">
          <a:xfrm>
            <a:off x="2951022" y="4456251"/>
            <a:ext cx="196182" cy="287400"/>
          </a:xfrm>
          <a:custGeom>
            <a:avLst/>
            <a:gdLst>
              <a:gd name="T0" fmla="*/ 16 w 73"/>
              <a:gd name="T1" fmla="*/ 77 h 107"/>
              <a:gd name="T2" fmla="*/ 57 w 73"/>
              <a:gd name="T3" fmla="*/ 77 h 107"/>
              <a:gd name="T4" fmla="*/ 52 w 73"/>
              <a:gd name="T5" fmla="*/ 101 h 107"/>
              <a:gd name="T6" fmla="*/ 45 w 73"/>
              <a:gd name="T7" fmla="*/ 101 h 107"/>
              <a:gd name="T8" fmla="*/ 37 w 73"/>
              <a:gd name="T9" fmla="*/ 107 h 107"/>
              <a:gd name="T10" fmla="*/ 29 w 73"/>
              <a:gd name="T11" fmla="*/ 101 h 107"/>
              <a:gd name="T12" fmla="*/ 21 w 73"/>
              <a:gd name="T13" fmla="*/ 101 h 107"/>
              <a:gd name="T14" fmla="*/ 16 w 73"/>
              <a:gd name="T15" fmla="*/ 77 h 107"/>
              <a:gd name="T16" fmla="*/ 51 w 73"/>
              <a:gd name="T17" fmla="*/ 29 h 107"/>
              <a:gd name="T18" fmla="*/ 52 w 73"/>
              <a:gd name="T19" fmla="*/ 35 h 107"/>
              <a:gd name="T20" fmla="*/ 51 w 73"/>
              <a:gd name="T21" fmla="*/ 37 h 107"/>
              <a:gd name="T22" fmla="*/ 53 w 73"/>
              <a:gd name="T23" fmla="*/ 38 h 107"/>
              <a:gd name="T24" fmla="*/ 52 w 73"/>
              <a:gd name="T25" fmla="*/ 42 h 107"/>
              <a:gd name="T26" fmla="*/ 50 w 73"/>
              <a:gd name="T27" fmla="*/ 42 h 107"/>
              <a:gd name="T28" fmla="*/ 52 w 73"/>
              <a:gd name="T29" fmla="*/ 44 h 107"/>
              <a:gd name="T30" fmla="*/ 51 w 73"/>
              <a:gd name="T31" fmla="*/ 47 h 107"/>
              <a:gd name="T32" fmla="*/ 50 w 73"/>
              <a:gd name="T33" fmla="*/ 48 h 107"/>
              <a:gd name="T34" fmla="*/ 51 w 73"/>
              <a:gd name="T35" fmla="*/ 49 h 107"/>
              <a:gd name="T36" fmla="*/ 50 w 73"/>
              <a:gd name="T37" fmla="*/ 53 h 107"/>
              <a:gd name="T38" fmla="*/ 47 w 73"/>
              <a:gd name="T39" fmla="*/ 54 h 107"/>
              <a:gd name="T40" fmla="*/ 29 w 73"/>
              <a:gd name="T41" fmla="*/ 49 h 107"/>
              <a:gd name="T42" fmla="*/ 21 w 73"/>
              <a:gd name="T43" fmla="*/ 49 h 107"/>
              <a:gd name="T44" fmla="*/ 21 w 73"/>
              <a:gd name="T45" fmla="*/ 32 h 107"/>
              <a:gd name="T46" fmla="*/ 28 w 73"/>
              <a:gd name="T47" fmla="*/ 31 h 107"/>
              <a:gd name="T48" fmla="*/ 42 w 73"/>
              <a:gd name="T49" fmla="*/ 16 h 107"/>
              <a:gd name="T50" fmla="*/ 38 w 73"/>
              <a:gd name="T51" fmla="*/ 30 h 107"/>
              <a:gd name="T52" fmla="*/ 51 w 73"/>
              <a:gd name="T53" fmla="*/ 29 h 107"/>
              <a:gd name="T54" fmla="*/ 15 w 73"/>
              <a:gd name="T55" fmla="*/ 71 h 107"/>
              <a:gd name="T56" fmla="*/ 25 w 73"/>
              <a:gd name="T57" fmla="*/ 71 h 107"/>
              <a:gd name="T58" fmla="*/ 17 w 73"/>
              <a:gd name="T59" fmla="*/ 48 h 107"/>
              <a:gd name="T60" fmla="*/ 11 w 73"/>
              <a:gd name="T61" fmla="*/ 29 h 107"/>
              <a:gd name="T62" fmla="*/ 23 w 73"/>
              <a:gd name="T63" fmla="*/ 13 h 107"/>
              <a:gd name="T64" fmla="*/ 37 w 73"/>
              <a:gd name="T65" fmla="*/ 11 h 107"/>
              <a:gd name="T66" fmla="*/ 50 w 73"/>
              <a:gd name="T67" fmla="*/ 14 h 107"/>
              <a:gd name="T68" fmla="*/ 62 w 73"/>
              <a:gd name="T69" fmla="*/ 29 h 107"/>
              <a:gd name="T70" fmla="*/ 56 w 73"/>
              <a:gd name="T71" fmla="*/ 48 h 107"/>
              <a:gd name="T72" fmla="*/ 48 w 73"/>
              <a:gd name="T73" fmla="*/ 71 h 107"/>
              <a:gd name="T74" fmla="*/ 58 w 73"/>
              <a:gd name="T75" fmla="*/ 71 h 107"/>
              <a:gd name="T76" fmla="*/ 65 w 73"/>
              <a:gd name="T77" fmla="*/ 52 h 107"/>
              <a:gd name="T78" fmla="*/ 71 w 73"/>
              <a:gd name="T79" fmla="*/ 27 h 107"/>
              <a:gd name="T80" fmla="*/ 55 w 73"/>
              <a:gd name="T81" fmla="*/ 5 h 107"/>
              <a:gd name="T82" fmla="*/ 37 w 73"/>
              <a:gd name="T83" fmla="*/ 1 h 107"/>
              <a:gd name="T84" fmla="*/ 19 w 73"/>
              <a:gd name="T85" fmla="*/ 5 h 107"/>
              <a:gd name="T86" fmla="*/ 2 w 73"/>
              <a:gd name="T87" fmla="*/ 27 h 107"/>
              <a:gd name="T88" fmla="*/ 8 w 73"/>
              <a:gd name="T89" fmla="*/ 53 h 107"/>
              <a:gd name="T90" fmla="*/ 15 w 73"/>
              <a:gd name="T91" fmla="*/ 71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73" h="107">
                <a:moveTo>
                  <a:pt x="16" y="77"/>
                </a:moveTo>
                <a:cubicBezTo>
                  <a:pt x="57" y="77"/>
                  <a:pt x="57" y="77"/>
                  <a:pt x="57" y="77"/>
                </a:cubicBezTo>
                <a:cubicBezTo>
                  <a:pt x="52" y="101"/>
                  <a:pt x="52" y="101"/>
                  <a:pt x="52" y="101"/>
                </a:cubicBezTo>
                <a:cubicBezTo>
                  <a:pt x="45" y="101"/>
                  <a:pt x="45" y="101"/>
                  <a:pt x="45" y="101"/>
                </a:cubicBezTo>
                <a:cubicBezTo>
                  <a:pt x="44" y="104"/>
                  <a:pt x="41" y="107"/>
                  <a:pt x="37" y="107"/>
                </a:cubicBezTo>
                <a:cubicBezTo>
                  <a:pt x="33" y="107"/>
                  <a:pt x="30" y="104"/>
                  <a:pt x="29" y="101"/>
                </a:cubicBezTo>
                <a:cubicBezTo>
                  <a:pt x="21" y="101"/>
                  <a:pt x="21" y="101"/>
                  <a:pt x="21" y="101"/>
                </a:cubicBezTo>
                <a:cubicBezTo>
                  <a:pt x="16" y="77"/>
                  <a:pt x="16" y="77"/>
                  <a:pt x="16" y="77"/>
                </a:cubicBezTo>
                <a:close/>
                <a:moveTo>
                  <a:pt x="51" y="29"/>
                </a:moveTo>
                <a:cubicBezTo>
                  <a:pt x="52" y="35"/>
                  <a:pt x="52" y="35"/>
                  <a:pt x="52" y="35"/>
                </a:cubicBezTo>
                <a:cubicBezTo>
                  <a:pt x="51" y="37"/>
                  <a:pt x="51" y="37"/>
                  <a:pt x="51" y="37"/>
                </a:cubicBezTo>
                <a:cubicBezTo>
                  <a:pt x="53" y="38"/>
                  <a:pt x="53" y="38"/>
                  <a:pt x="53" y="38"/>
                </a:cubicBezTo>
                <a:cubicBezTo>
                  <a:pt x="52" y="42"/>
                  <a:pt x="52" y="42"/>
                  <a:pt x="52" y="42"/>
                </a:cubicBezTo>
                <a:cubicBezTo>
                  <a:pt x="50" y="42"/>
                  <a:pt x="50" y="42"/>
                  <a:pt x="50" y="42"/>
                </a:cubicBezTo>
                <a:cubicBezTo>
                  <a:pt x="52" y="44"/>
                  <a:pt x="52" y="44"/>
                  <a:pt x="52" y="44"/>
                </a:cubicBezTo>
                <a:cubicBezTo>
                  <a:pt x="51" y="47"/>
                  <a:pt x="51" y="47"/>
                  <a:pt x="51" y="47"/>
                </a:cubicBezTo>
                <a:cubicBezTo>
                  <a:pt x="50" y="48"/>
                  <a:pt x="50" y="48"/>
                  <a:pt x="50" y="48"/>
                </a:cubicBezTo>
                <a:cubicBezTo>
                  <a:pt x="51" y="49"/>
                  <a:pt x="51" y="49"/>
                  <a:pt x="51" y="49"/>
                </a:cubicBezTo>
                <a:cubicBezTo>
                  <a:pt x="50" y="53"/>
                  <a:pt x="50" y="53"/>
                  <a:pt x="50" y="53"/>
                </a:cubicBezTo>
                <a:cubicBezTo>
                  <a:pt x="47" y="54"/>
                  <a:pt x="47" y="54"/>
                  <a:pt x="47" y="54"/>
                </a:cubicBezTo>
                <a:cubicBezTo>
                  <a:pt x="29" y="49"/>
                  <a:pt x="29" y="49"/>
                  <a:pt x="29" y="49"/>
                </a:cubicBezTo>
                <a:cubicBezTo>
                  <a:pt x="21" y="49"/>
                  <a:pt x="21" y="49"/>
                  <a:pt x="21" y="49"/>
                </a:cubicBezTo>
                <a:cubicBezTo>
                  <a:pt x="21" y="32"/>
                  <a:pt x="21" y="32"/>
                  <a:pt x="21" y="32"/>
                </a:cubicBezTo>
                <a:cubicBezTo>
                  <a:pt x="28" y="31"/>
                  <a:pt x="28" y="31"/>
                  <a:pt x="28" y="31"/>
                </a:cubicBezTo>
                <a:cubicBezTo>
                  <a:pt x="42" y="16"/>
                  <a:pt x="42" y="16"/>
                  <a:pt x="42" y="16"/>
                </a:cubicBezTo>
                <a:cubicBezTo>
                  <a:pt x="50" y="21"/>
                  <a:pt x="43" y="27"/>
                  <a:pt x="38" y="30"/>
                </a:cubicBezTo>
                <a:cubicBezTo>
                  <a:pt x="51" y="29"/>
                  <a:pt x="51" y="29"/>
                  <a:pt x="51" y="29"/>
                </a:cubicBezTo>
                <a:close/>
                <a:moveTo>
                  <a:pt x="15" y="71"/>
                </a:moveTo>
                <a:cubicBezTo>
                  <a:pt x="25" y="71"/>
                  <a:pt x="25" y="71"/>
                  <a:pt x="25" y="71"/>
                </a:cubicBezTo>
                <a:cubicBezTo>
                  <a:pt x="24" y="62"/>
                  <a:pt x="20" y="55"/>
                  <a:pt x="17" y="48"/>
                </a:cubicBezTo>
                <a:cubicBezTo>
                  <a:pt x="13" y="41"/>
                  <a:pt x="10" y="34"/>
                  <a:pt x="11" y="29"/>
                </a:cubicBezTo>
                <a:cubicBezTo>
                  <a:pt x="13" y="21"/>
                  <a:pt x="17" y="16"/>
                  <a:pt x="23" y="13"/>
                </a:cubicBezTo>
                <a:cubicBezTo>
                  <a:pt x="27" y="11"/>
                  <a:pt x="32" y="10"/>
                  <a:pt x="37" y="11"/>
                </a:cubicBezTo>
                <a:cubicBezTo>
                  <a:pt x="42" y="11"/>
                  <a:pt x="46" y="12"/>
                  <a:pt x="50" y="14"/>
                </a:cubicBezTo>
                <a:cubicBezTo>
                  <a:pt x="56" y="17"/>
                  <a:pt x="60" y="22"/>
                  <a:pt x="62" y="29"/>
                </a:cubicBezTo>
                <a:cubicBezTo>
                  <a:pt x="63" y="34"/>
                  <a:pt x="59" y="41"/>
                  <a:pt x="56" y="48"/>
                </a:cubicBezTo>
                <a:cubicBezTo>
                  <a:pt x="53" y="55"/>
                  <a:pt x="49" y="62"/>
                  <a:pt x="48" y="71"/>
                </a:cubicBezTo>
                <a:cubicBezTo>
                  <a:pt x="58" y="71"/>
                  <a:pt x="58" y="71"/>
                  <a:pt x="58" y="71"/>
                </a:cubicBezTo>
                <a:cubicBezTo>
                  <a:pt x="59" y="64"/>
                  <a:pt x="62" y="58"/>
                  <a:pt x="65" y="52"/>
                </a:cubicBezTo>
                <a:cubicBezTo>
                  <a:pt x="69" y="44"/>
                  <a:pt x="73" y="36"/>
                  <a:pt x="71" y="27"/>
                </a:cubicBezTo>
                <a:cubicBezTo>
                  <a:pt x="70" y="17"/>
                  <a:pt x="63" y="9"/>
                  <a:pt x="55" y="5"/>
                </a:cubicBezTo>
                <a:cubicBezTo>
                  <a:pt x="49" y="2"/>
                  <a:pt x="43" y="1"/>
                  <a:pt x="37" y="1"/>
                </a:cubicBezTo>
                <a:cubicBezTo>
                  <a:pt x="31" y="0"/>
                  <a:pt x="24" y="2"/>
                  <a:pt x="19" y="5"/>
                </a:cubicBezTo>
                <a:cubicBezTo>
                  <a:pt x="10" y="9"/>
                  <a:pt x="4" y="16"/>
                  <a:pt x="2" y="27"/>
                </a:cubicBezTo>
                <a:cubicBezTo>
                  <a:pt x="0" y="36"/>
                  <a:pt x="4" y="44"/>
                  <a:pt x="8" y="53"/>
                </a:cubicBezTo>
                <a:cubicBezTo>
                  <a:pt x="11" y="58"/>
                  <a:pt x="13" y="64"/>
                  <a:pt x="15" y="71"/>
                </a:cubicBezTo>
                <a:close/>
              </a:path>
            </a:pathLst>
          </a:custGeom>
          <a:solidFill>
            <a:srgbClr val="C00000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800" b="0" i="0" u="none" strike="noStrike" kern="1200" cap="none" spc="0" normalizeH="0" baseline="0" noProof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4" name="Freeform 69"/>
          <p:cNvSpPr>
            <a:spLocks noEditPoints="1"/>
          </p:cNvSpPr>
          <p:nvPr/>
        </p:nvSpPr>
        <p:spPr bwMode="auto">
          <a:xfrm>
            <a:off x="2942648" y="3208508"/>
            <a:ext cx="207427" cy="251162"/>
          </a:xfrm>
          <a:custGeom>
            <a:avLst/>
            <a:gdLst>
              <a:gd name="T0" fmla="*/ 0 w 77"/>
              <a:gd name="T1" fmla="*/ 85 h 93"/>
              <a:gd name="T2" fmla="*/ 30 w 77"/>
              <a:gd name="T3" fmla="*/ 20 h 93"/>
              <a:gd name="T4" fmla="*/ 38 w 77"/>
              <a:gd name="T5" fmla="*/ 26 h 93"/>
              <a:gd name="T6" fmla="*/ 39 w 77"/>
              <a:gd name="T7" fmla="*/ 27 h 93"/>
              <a:gd name="T8" fmla="*/ 39 w 77"/>
              <a:gd name="T9" fmla="*/ 27 h 93"/>
              <a:gd name="T10" fmla="*/ 40 w 77"/>
              <a:gd name="T11" fmla="*/ 27 h 93"/>
              <a:gd name="T12" fmla="*/ 40 w 77"/>
              <a:gd name="T13" fmla="*/ 28 h 93"/>
              <a:gd name="T14" fmla="*/ 40 w 77"/>
              <a:gd name="T15" fmla="*/ 28 h 93"/>
              <a:gd name="T16" fmla="*/ 41 w 77"/>
              <a:gd name="T17" fmla="*/ 28 h 93"/>
              <a:gd name="T18" fmla="*/ 41 w 77"/>
              <a:gd name="T19" fmla="*/ 29 h 93"/>
              <a:gd name="T20" fmla="*/ 42 w 77"/>
              <a:gd name="T21" fmla="*/ 29 h 93"/>
              <a:gd name="T22" fmla="*/ 42 w 77"/>
              <a:gd name="T23" fmla="*/ 29 h 93"/>
              <a:gd name="T24" fmla="*/ 43 w 77"/>
              <a:gd name="T25" fmla="*/ 29 h 93"/>
              <a:gd name="T26" fmla="*/ 43 w 77"/>
              <a:gd name="T27" fmla="*/ 30 h 93"/>
              <a:gd name="T28" fmla="*/ 43 w 77"/>
              <a:gd name="T29" fmla="*/ 30 h 93"/>
              <a:gd name="T30" fmla="*/ 48 w 77"/>
              <a:gd name="T31" fmla="*/ 33 h 93"/>
              <a:gd name="T32" fmla="*/ 48 w 77"/>
              <a:gd name="T33" fmla="*/ 33 h 93"/>
              <a:gd name="T34" fmla="*/ 49 w 77"/>
              <a:gd name="T35" fmla="*/ 34 h 93"/>
              <a:gd name="T36" fmla="*/ 49 w 77"/>
              <a:gd name="T37" fmla="*/ 34 h 93"/>
              <a:gd name="T38" fmla="*/ 50 w 77"/>
              <a:gd name="T39" fmla="*/ 34 h 93"/>
              <a:gd name="T40" fmla="*/ 50 w 77"/>
              <a:gd name="T41" fmla="*/ 35 h 93"/>
              <a:gd name="T42" fmla="*/ 50 w 77"/>
              <a:gd name="T43" fmla="*/ 35 h 93"/>
              <a:gd name="T44" fmla="*/ 51 w 77"/>
              <a:gd name="T45" fmla="*/ 35 h 93"/>
              <a:gd name="T46" fmla="*/ 51 w 77"/>
              <a:gd name="T47" fmla="*/ 36 h 93"/>
              <a:gd name="T48" fmla="*/ 52 w 77"/>
              <a:gd name="T49" fmla="*/ 36 h 93"/>
              <a:gd name="T50" fmla="*/ 52 w 77"/>
              <a:gd name="T51" fmla="*/ 36 h 93"/>
              <a:gd name="T52" fmla="*/ 53 w 77"/>
              <a:gd name="T53" fmla="*/ 37 h 93"/>
              <a:gd name="T54" fmla="*/ 53 w 77"/>
              <a:gd name="T55" fmla="*/ 37 h 93"/>
              <a:gd name="T56" fmla="*/ 48 w 77"/>
              <a:gd name="T57" fmla="*/ 79 h 93"/>
              <a:gd name="T58" fmla="*/ 7 w 77"/>
              <a:gd name="T59" fmla="*/ 91 h 93"/>
              <a:gd name="T60" fmla="*/ 35 w 77"/>
              <a:gd name="T61" fmla="*/ 64 h 93"/>
              <a:gd name="T62" fmla="*/ 19 w 77"/>
              <a:gd name="T63" fmla="*/ 53 h 93"/>
              <a:gd name="T64" fmla="*/ 3 w 77"/>
              <a:gd name="T65" fmla="*/ 88 h 93"/>
              <a:gd name="T66" fmla="*/ 73 w 77"/>
              <a:gd name="T67" fmla="*/ 93 h 93"/>
              <a:gd name="T68" fmla="*/ 54 w 77"/>
              <a:gd name="T69" fmla="*/ 83 h 93"/>
              <a:gd name="T70" fmla="*/ 69 w 77"/>
              <a:gd name="T71" fmla="*/ 42 h 93"/>
              <a:gd name="T72" fmla="*/ 34 w 77"/>
              <a:gd name="T73" fmla="*/ 0 h 93"/>
              <a:gd name="T74" fmla="*/ 69 w 77"/>
              <a:gd name="T75" fmla="*/ 42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77" h="93">
                <a:moveTo>
                  <a:pt x="3" y="88"/>
                </a:moveTo>
                <a:cubicBezTo>
                  <a:pt x="2" y="87"/>
                  <a:pt x="1" y="86"/>
                  <a:pt x="0" y="85"/>
                </a:cubicBezTo>
                <a:cubicBezTo>
                  <a:pt x="0" y="72"/>
                  <a:pt x="0" y="58"/>
                  <a:pt x="0" y="45"/>
                </a:cubicBezTo>
                <a:cubicBezTo>
                  <a:pt x="12" y="40"/>
                  <a:pt x="21" y="32"/>
                  <a:pt x="30" y="20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7"/>
                  <a:pt x="38" y="27"/>
                  <a:pt x="38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9"/>
                  <a:pt x="41" y="29"/>
                  <a:pt x="41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3" y="29"/>
                  <a:pt x="43" y="29"/>
                  <a:pt x="43" y="29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4" y="30"/>
                  <a:pt x="44" y="30"/>
                  <a:pt x="44" y="30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4"/>
                  <a:pt x="48" y="34"/>
                  <a:pt x="48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50" y="34"/>
                  <a:pt x="50" y="34"/>
                  <a:pt x="50" y="34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6"/>
                  <a:pt x="51" y="36"/>
                  <a:pt x="51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62" y="43"/>
                  <a:pt x="62" y="43"/>
                  <a:pt x="62" y="43"/>
                </a:cubicBezTo>
                <a:cubicBezTo>
                  <a:pt x="53" y="55"/>
                  <a:pt x="49" y="67"/>
                  <a:pt x="48" y="79"/>
                </a:cubicBezTo>
                <a:cubicBezTo>
                  <a:pt x="36" y="84"/>
                  <a:pt x="23" y="88"/>
                  <a:pt x="11" y="93"/>
                </a:cubicBezTo>
                <a:cubicBezTo>
                  <a:pt x="9" y="92"/>
                  <a:pt x="8" y="91"/>
                  <a:pt x="7" y="91"/>
                </a:cubicBezTo>
                <a:cubicBezTo>
                  <a:pt x="23" y="68"/>
                  <a:pt x="23" y="68"/>
                  <a:pt x="23" y="68"/>
                </a:cubicBezTo>
                <a:cubicBezTo>
                  <a:pt x="27" y="69"/>
                  <a:pt x="32" y="68"/>
                  <a:pt x="35" y="64"/>
                </a:cubicBezTo>
                <a:cubicBezTo>
                  <a:pt x="38" y="60"/>
                  <a:pt x="37" y="54"/>
                  <a:pt x="32" y="51"/>
                </a:cubicBezTo>
                <a:cubicBezTo>
                  <a:pt x="28" y="47"/>
                  <a:pt x="22" y="49"/>
                  <a:pt x="19" y="53"/>
                </a:cubicBezTo>
                <a:cubicBezTo>
                  <a:pt x="16" y="57"/>
                  <a:pt x="16" y="62"/>
                  <a:pt x="19" y="65"/>
                </a:cubicBezTo>
                <a:cubicBezTo>
                  <a:pt x="3" y="88"/>
                  <a:pt x="3" y="88"/>
                  <a:pt x="3" y="88"/>
                </a:cubicBezTo>
                <a:close/>
                <a:moveTo>
                  <a:pt x="27" y="93"/>
                </a:moveTo>
                <a:cubicBezTo>
                  <a:pt x="73" y="93"/>
                  <a:pt x="73" y="93"/>
                  <a:pt x="73" y="93"/>
                </a:cubicBezTo>
                <a:cubicBezTo>
                  <a:pt x="73" y="83"/>
                  <a:pt x="73" y="83"/>
                  <a:pt x="73" y="83"/>
                </a:cubicBezTo>
                <a:cubicBezTo>
                  <a:pt x="54" y="83"/>
                  <a:pt x="54" y="83"/>
                  <a:pt x="54" y="83"/>
                </a:cubicBezTo>
                <a:cubicBezTo>
                  <a:pt x="27" y="93"/>
                  <a:pt x="27" y="93"/>
                  <a:pt x="27" y="93"/>
                </a:cubicBezTo>
                <a:close/>
                <a:moveTo>
                  <a:pt x="69" y="42"/>
                </a:moveTo>
                <a:cubicBezTo>
                  <a:pt x="77" y="31"/>
                  <a:pt x="77" y="31"/>
                  <a:pt x="77" y="31"/>
                </a:cubicBezTo>
                <a:cubicBezTo>
                  <a:pt x="34" y="0"/>
                  <a:pt x="34" y="0"/>
                  <a:pt x="34" y="0"/>
                </a:cubicBezTo>
                <a:cubicBezTo>
                  <a:pt x="26" y="12"/>
                  <a:pt x="26" y="12"/>
                  <a:pt x="26" y="12"/>
                </a:cubicBezTo>
                <a:lnTo>
                  <a:pt x="69" y="42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800" b="0" i="0" u="none" strike="noStrike" kern="1200" cap="none" spc="0" normalizeH="0" baseline="0" noProof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5" name="Donut 70"/>
          <p:cNvSpPr/>
          <p:nvPr/>
        </p:nvSpPr>
        <p:spPr>
          <a:xfrm>
            <a:off x="2749737" y="4288463"/>
            <a:ext cx="598755" cy="598755"/>
          </a:xfrm>
          <a:prstGeom prst="donut">
            <a:avLst>
              <a:gd name="adj" fmla="val 6804"/>
            </a:avLst>
          </a:prstGeom>
          <a:solidFill>
            <a:srgbClr val="C0000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800" b="0" i="0" u="none" strike="noStrike" kern="0" cap="none" spc="0" normalizeH="0" baseline="0" noProof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236" name="Donut 71"/>
          <p:cNvSpPr/>
          <p:nvPr/>
        </p:nvSpPr>
        <p:spPr>
          <a:xfrm>
            <a:off x="535832" y="4288588"/>
            <a:ext cx="598755" cy="598755"/>
          </a:xfrm>
          <a:prstGeom prst="donut">
            <a:avLst>
              <a:gd name="adj" fmla="val 6804"/>
            </a:avLst>
          </a:prstGeom>
          <a:solidFill>
            <a:srgbClr val="00000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800" b="0" i="0" u="none" strike="noStrike" kern="0" cap="none" spc="0" normalizeH="0" baseline="0" noProof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237" name="Donut 72"/>
          <p:cNvSpPr/>
          <p:nvPr/>
        </p:nvSpPr>
        <p:spPr>
          <a:xfrm>
            <a:off x="2745021" y="3034712"/>
            <a:ext cx="598755" cy="598755"/>
          </a:xfrm>
          <a:prstGeom prst="donut">
            <a:avLst>
              <a:gd name="adj" fmla="val 6804"/>
            </a:avLst>
          </a:prstGeom>
          <a:solidFill>
            <a:srgbClr val="C0000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800" b="0" i="0" u="none" strike="noStrike" kern="0" cap="none" spc="0" normalizeH="0" baseline="0" noProof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238" name="TextBox 73"/>
          <p:cNvSpPr txBox="1"/>
          <p:nvPr/>
        </p:nvSpPr>
        <p:spPr>
          <a:xfrm>
            <a:off x="1154075" y="3289259"/>
            <a:ext cx="748923" cy="2954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kumimoji="0" lang="en-GB" altLang="zh-CN" sz="1100" b="0" i="0" u="none" strike="noStrike" kern="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9" name="TextBox 74"/>
          <p:cNvSpPr txBox="1"/>
          <p:nvPr/>
        </p:nvSpPr>
        <p:spPr>
          <a:xfrm>
            <a:off x="1154075" y="3066761"/>
            <a:ext cx="466794" cy="2954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0" cap="none" spc="0" normalizeH="0" baseline="0" noProof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80%</a:t>
            </a:r>
            <a:endParaRPr kumimoji="0" lang="en-GB" sz="1100" b="1" i="0" u="none" strike="noStrike" kern="0" cap="none" spc="0" normalizeH="0" baseline="0" noProof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0" name="TextBox 75"/>
          <p:cNvSpPr txBox="1"/>
          <p:nvPr/>
        </p:nvSpPr>
        <p:spPr>
          <a:xfrm>
            <a:off x="3383830" y="3289260"/>
            <a:ext cx="748923" cy="2954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kumimoji="0" lang="en-GB" sz="1100" b="0" i="0" u="none" strike="noStrike" kern="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1" name="TextBox 76"/>
          <p:cNvSpPr txBox="1"/>
          <p:nvPr/>
        </p:nvSpPr>
        <p:spPr>
          <a:xfrm>
            <a:off x="3383830" y="3066761"/>
            <a:ext cx="466794" cy="2954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0" cap="none" spc="0" normalizeH="0" baseline="0" noProof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60%</a:t>
            </a:r>
            <a:endParaRPr kumimoji="0" lang="en-GB" sz="1100" b="1" i="0" u="none" strike="noStrike" kern="0" cap="none" spc="0" normalizeH="0" baseline="0" noProof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2" name="TextBox 77"/>
          <p:cNvSpPr txBox="1"/>
          <p:nvPr/>
        </p:nvSpPr>
        <p:spPr>
          <a:xfrm>
            <a:off x="1154075" y="4550373"/>
            <a:ext cx="748923" cy="2954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kumimoji="0" lang="en-GB" altLang="zh-CN" sz="1100" b="0" i="0" u="none" strike="noStrike" kern="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3" name="TextBox 78"/>
          <p:cNvSpPr txBox="1"/>
          <p:nvPr/>
        </p:nvSpPr>
        <p:spPr>
          <a:xfrm>
            <a:off x="1154075" y="4314174"/>
            <a:ext cx="466794" cy="2954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0" cap="none" spc="0" normalizeH="0" baseline="0" noProof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93%</a:t>
            </a:r>
            <a:endParaRPr kumimoji="0" lang="en-GB" sz="1100" b="1" i="0" u="none" strike="noStrike" kern="0" cap="none" spc="0" normalizeH="0" baseline="0" noProof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4" name="TextBox 79"/>
          <p:cNvSpPr txBox="1"/>
          <p:nvPr/>
        </p:nvSpPr>
        <p:spPr>
          <a:xfrm>
            <a:off x="3383830" y="4550373"/>
            <a:ext cx="748923" cy="2954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kumimoji="0" lang="en-GB" altLang="zh-CN" sz="1100" b="0" i="0" u="none" strike="noStrike" kern="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5" name="TextBox 80"/>
          <p:cNvSpPr txBox="1"/>
          <p:nvPr/>
        </p:nvSpPr>
        <p:spPr>
          <a:xfrm>
            <a:off x="3383830" y="4314174"/>
            <a:ext cx="466794" cy="2954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0" cap="none" spc="0" normalizeH="0" baseline="0" noProof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55%</a:t>
            </a:r>
            <a:endParaRPr kumimoji="0" lang="en-GB" sz="1100" b="1" i="0" u="none" strike="noStrike" kern="0" cap="none" spc="0" normalizeH="0" baseline="0" noProof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6" name="Rectangle 81"/>
          <p:cNvSpPr/>
          <p:nvPr/>
        </p:nvSpPr>
        <p:spPr>
          <a:xfrm>
            <a:off x="496412" y="3641986"/>
            <a:ext cx="1983698" cy="4247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6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kumimoji="0" lang="en-GB" sz="600" b="0" i="0" u="none" strike="noStrike" kern="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7" name="Rectangle 82"/>
          <p:cNvSpPr/>
          <p:nvPr/>
        </p:nvSpPr>
        <p:spPr>
          <a:xfrm>
            <a:off x="496412" y="4901115"/>
            <a:ext cx="1983698" cy="4247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6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kumimoji="0" lang="en-GB" sz="600" b="0" i="0" u="none" strike="noStrike" kern="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8" name="Rectangle 83"/>
          <p:cNvSpPr/>
          <p:nvPr/>
        </p:nvSpPr>
        <p:spPr>
          <a:xfrm>
            <a:off x="2698323" y="3641987"/>
            <a:ext cx="1983698" cy="4247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6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kumimoji="0" lang="en-GB" sz="600" b="0" i="0" u="none" strike="noStrike" kern="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9" name="Rectangle 84"/>
          <p:cNvSpPr/>
          <p:nvPr/>
        </p:nvSpPr>
        <p:spPr>
          <a:xfrm>
            <a:off x="2693257" y="4901115"/>
            <a:ext cx="1983698" cy="4247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6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kumimoji="0" lang="en-GB" sz="600" b="0" i="0" u="none" strike="noStrike" kern="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94237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8" name="Group 39"/>
          <p:cNvGrpSpPr/>
          <p:nvPr/>
        </p:nvGrpSpPr>
        <p:grpSpPr>
          <a:xfrm>
            <a:off x="2612949" y="1596156"/>
            <a:ext cx="4277270" cy="3931247"/>
            <a:chOff x="3392215" y="1614026"/>
            <a:chExt cx="5407569" cy="4970110"/>
          </a:xfrm>
        </p:grpSpPr>
        <p:sp>
          <p:nvSpPr>
            <p:cNvPr id="79" name="Freeform 6"/>
            <p:cNvSpPr>
              <a:spLocks noEditPoints="1"/>
            </p:cNvSpPr>
            <p:nvPr/>
          </p:nvSpPr>
          <p:spPr bwMode="auto">
            <a:xfrm>
              <a:off x="6399045" y="4571163"/>
              <a:ext cx="364143" cy="366587"/>
            </a:xfrm>
            <a:custGeom>
              <a:avLst/>
              <a:gdLst>
                <a:gd name="T0" fmla="*/ 143 w 189"/>
                <a:gd name="T1" fmla="*/ 160 h 190"/>
                <a:gd name="T2" fmla="*/ 160 w 189"/>
                <a:gd name="T3" fmla="*/ 163 h 190"/>
                <a:gd name="T4" fmla="*/ 161 w 189"/>
                <a:gd name="T5" fmla="*/ 153 h 190"/>
                <a:gd name="T6" fmla="*/ 171 w 189"/>
                <a:gd name="T7" fmla="*/ 143 h 190"/>
                <a:gd name="T8" fmla="*/ 177 w 189"/>
                <a:gd name="T9" fmla="*/ 133 h 190"/>
                <a:gd name="T10" fmla="*/ 175 w 189"/>
                <a:gd name="T11" fmla="*/ 118 h 190"/>
                <a:gd name="T12" fmla="*/ 188 w 189"/>
                <a:gd name="T13" fmla="*/ 113 h 190"/>
                <a:gd name="T14" fmla="*/ 175 w 189"/>
                <a:gd name="T15" fmla="*/ 101 h 190"/>
                <a:gd name="T16" fmla="*/ 189 w 189"/>
                <a:gd name="T17" fmla="*/ 90 h 190"/>
                <a:gd name="T18" fmla="*/ 182 w 189"/>
                <a:gd name="T19" fmla="*/ 83 h 190"/>
                <a:gd name="T20" fmla="*/ 181 w 189"/>
                <a:gd name="T21" fmla="*/ 69 h 190"/>
                <a:gd name="T22" fmla="*/ 177 w 189"/>
                <a:gd name="T23" fmla="*/ 58 h 190"/>
                <a:gd name="T24" fmla="*/ 168 w 189"/>
                <a:gd name="T25" fmla="*/ 47 h 190"/>
                <a:gd name="T26" fmla="*/ 169 w 189"/>
                <a:gd name="T27" fmla="*/ 37 h 190"/>
                <a:gd name="T28" fmla="*/ 152 w 189"/>
                <a:gd name="T29" fmla="*/ 38 h 190"/>
                <a:gd name="T30" fmla="*/ 153 w 189"/>
                <a:gd name="T31" fmla="*/ 20 h 190"/>
                <a:gd name="T32" fmla="*/ 142 w 189"/>
                <a:gd name="T33" fmla="*/ 21 h 190"/>
                <a:gd name="T34" fmla="*/ 131 w 189"/>
                <a:gd name="T35" fmla="*/ 13 h 190"/>
                <a:gd name="T36" fmla="*/ 120 w 189"/>
                <a:gd name="T37" fmla="*/ 9 h 190"/>
                <a:gd name="T38" fmla="*/ 106 w 189"/>
                <a:gd name="T39" fmla="*/ 8 h 190"/>
                <a:gd name="T40" fmla="*/ 99 w 189"/>
                <a:gd name="T41" fmla="*/ 1 h 190"/>
                <a:gd name="T42" fmla="*/ 88 w 189"/>
                <a:gd name="T43" fmla="*/ 15 h 190"/>
                <a:gd name="T44" fmla="*/ 76 w 189"/>
                <a:gd name="T45" fmla="*/ 2 h 190"/>
                <a:gd name="T46" fmla="*/ 70 w 189"/>
                <a:gd name="T47" fmla="*/ 11 h 190"/>
                <a:gd name="T48" fmla="*/ 57 w 189"/>
                <a:gd name="T49" fmla="*/ 14 h 190"/>
                <a:gd name="T50" fmla="*/ 47 w 189"/>
                <a:gd name="T51" fmla="*/ 13 h 190"/>
                <a:gd name="T52" fmla="*/ 46 w 189"/>
                <a:gd name="T53" fmla="*/ 31 h 190"/>
                <a:gd name="T54" fmla="*/ 29 w 189"/>
                <a:gd name="T55" fmla="*/ 27 h 190"/>
                <a:gd name="T56" fmla="*/ 28 w 189"/>
                <a:gd name="T57" fmla="*/ 38 h 190"/>
                <a:gd name="T58" fmla="*/ 18 w 189"/>
                <a:gd name="T59" fmla="*/ 47 h 190"/>
                <a:gd name="T60" fmla="*/ 13 w 189"/>
                <a:gd name="T61" fmla="*/ 58 h 190"/>
                <a:gd name="T62" fmla="*/ 14 w 189"/>
                <a:gd name="T63" fmla="*/ 73 h 190"/>
                <a:gd name="T64" fmla="*/ 2 w 189"/>
                <a:gd name="T65" fmla="*/ 77 h 190"/>
                <a:gd name="T66" fmla="*/ 14 w 189"/>
                <a:gd name="T67" fmla="*/ 89 h 190"/>
                <a:gd name="T68" fmla="*/ 0 w 189"/>
                <a:gd name="T69" fmla="*/ 100 h 190"/>
                <a:gd name="T70" fmla="*/ 7 w 189"/>
                <a:gd name="T71" fmla="*/ 108 h 190"/>
                <a:gd name="T72" fmla="*/ 8 w 189"/>
                <a:gd name="T73" fmla="*/ 121 h 190"/>
                <a:gd name="T74" fmla="*/ 13 w 189"/>
                <a:gd name="T75" fmla="*/ 133 h 190"/>
                <a:gd name="T76" fmla="*/ 21 w 189"/>
                <a:gd name="T77" fmla="*/ 144 h 190"/>
                <a:gd name="T78" fmla="*/ 20 w 189"/>
                <a:gd name="T79" fmla="*/ 154 h 190"/>
                <a:gd name="T80" fmla="*/ 37 w 189"/>
                <a:gd name="T81" fmla="*/ 152 h 190"/>
                <a:gd name="T82" fmla="*/ 37 w 189"/>
                <a:gd name="T83" fmla="*/ 170 h 190"/>
                <a:gd name="T84" fmla="*/ 47 w 189"/>
                <a:gd name="T85" fmla="*/ 169 h 190"/>
                <a:gd name="T86" fmla="*/ 58 w 189"/>
                <a:gd name="T87" fmla="*/ 177 h 190"/>
                <a:gd name="T88" fmla="*/ 69 w 189"/>
                <a:gd name="T89" fmla="*/ 182 h 190"/>
                <a:gd name="T90" fmla="*/ 83 w 189"/>
                <a:gd name="T91" fmla="*/ 183 h 190"/>
                <a:gd name="T92" fmla="*/ 90 w 189"/>
                <a:gd name="T93" fmla="*/ 190 h 190"/>
                <a:gd name="T94" fmla="*/ 101 w 189"/>
                <a:gd name="T95" fmla="*/ 176 h 190"/>
                <a:gd name="T96" fmla="*/ 113 w 189"/>
                <a:gd name="T97" fmla="*/ 188 h 190"/>
                <a:gd name="T98" fmla="*/ 119 w 189"/>
                <a:gd name="T99" fmla="*/ 180 h 190"/>
                <a:gd name="T100" fmla="*/ 133 w 189"/>
                <a:gd name="T101" fmla="*/ 177 h 190"/>
                <a:gd name="T102" fmla="*/ 142 w 189"/>
                <a:gd name="T103" fmla="*/ 177 h 190"/>
                <a:gd name="T104" fmla="*/ 80 w 189"/>
                <a:gd name="T105" fmla="*/ 66 h 190"/>
                <a:gd name="T106" fmla="*/ 78 w 189"/>
                <a:gd name="T107" fmla="*/ 74 h 190"/>
                <a:gd name="T108" fmla="*/ 113 w 189"/>
                <a:gd name="T109" fmla="*/ 85 h 190"/>
                <a:gd name="T110" fmla="*/ 66 w 189"/>
                <a:gd name="T111" fmla="*/ 109 h 190"/>
                <a:gd name="T112" fmla="*/ 74 w 189"/>
                <a:gd name="T113" fmla="*/ 112 h 190"/>
                <a:gd name="T114" fmla="*/ 88 w 189"/>
                <a:gd name="T115" fmla="*/ 82 h 190"/>
                <a:gd name="T116" fmla="*/ 81 w 189"/>
                <a:gd name="T117" fmla="*/ 102 h 190"/>
                <a:gd name="T118" fmla="*/ 112 w 189"/>
                <a:gd name="T119" fmla="*/ 115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89" h="190">
                  <a:moveTo>
                    <a:pt x="143" y="171"/>
                  </a:moveTo>
                  <a:cubicBezTo>
                    <a:pt x="142" y="169"/>
                    <a:pt x="142" y="169"/>
                    <a:pt x="142" y="169"/>
                  </a:cubicBezTo>
                  <a:cubicBezTo>
                    <a:pt x="140" y="167"/>
                    <a:pt x="140" y="163"/>
                    <a:pt x="143" y="160"/>
                  </a:cubicBezTo>
                  <a:cubicBezTo>
                    <a:pt x="146" y="157"/>
                    <a:pt x="150" y="158"/>
                    <a:pt x="153" y="161"/>
                  </a:cubicBezTo>
                  <a:cubicBezTo>
                    <a:pt x="154" y="163"/>
                    <a:pt x="154" y="163"/>
                    <a:pt x="154" y="163"/>
                  </a:cubicBezTo>
                  <a:cubicBezTo>
                    <a:pt x="156" y="165"/>
                    <a:pt x="159" y="165"/>
                    <a:pt x="160" y="163"/>
                  </a:cubicBezTo>
                  <a:cubicBezTo>
                    <a:pt x="161" y="162"/>
                    <a:pt x="162" y="162"/>
                    <a:pt x="163" y="161"/>
                  </a:cubicBezTo>
                  <a:cubicBezTo>
                    <a:pt x="165" y="159"/>
                    <a:pt x="165" y="156"/>
                    <a:pt x="163" y="154"/>
                  </a:cubicBezTo>
                  <a:cubicBezTo>
                    <a:pt x="161" y="153"/>
                    <a:pt x="161" y="153"/>
                    <a:pt x="161" y="153"/>
                  </a:cubicBezTo>
                  <a:cubicBezTo>
                    <a:pt x="158" y="151"/>
                    <a:pt x="157" y="147"/>
                    <a:pt x="159" y="144"/>
                  </a:cubicBezTo>
                  <a:cubicBezTo>
                    <a:pt x="161" y="140"/>
                    <a:pt x="166" y="140"/>
                    <a:pt x="169" y="142"/>
                  </a:cubicBezTo>
                  <a:cubicBezTo>
                    <a:pt x="171" y="143"/>
                    <a:pt x="171" y="143"/>
                    <a:pt x="171" y="143"/>
                  </a:cubicBezTo>
                  <a:cubicBezTo>
                    <a:pt x="173" y="145"/>
                    <a:pt x="176" y="144"/>
                    <a:pt x="177" y="142"/>
                  </a:cubicBezTo>
                  <a:cubicBezTo>
                    <a:pt x="178" y="141"/>
                    <a:pt x="178" y="140"/>
                    <a:pt x="179" y="139"/>
                  </a:cubicBezTo>
                  <a:cubicBezTo>
                    <a:pt x="180" y="136"/>
                    <a:pt x="179" y="134"/>
                    <a:pt x="177" y="133"/>
                  </a:cubicBezTo>
                  <a:cubicBezTo>
                    <a:pt x="174" y="132"/>
                    <a:pt x="174" y="132"/>
                    <a:pt x="174" y="132"/>
                  </a:cubicBezTo>
                  <a:cubicBezTo>
                    <a:pt x="171" y="130"/>
                    <a:pt x="169" y="127"/>
                    <a:pt x="171" y="123"/>
                  </a:cubicBezTo>
                  <a:cubicBezTo>
                    <a:pt x="169" y="120"/>
                    <a:pt x="172" y="116"/>
                    <a:pt x="175" y="118"/>
                  </a:cubicBezTo>
                  <a:cubicBezTo>
                    <a:pt x="181" y="120"/>
                    <a:pt x="181" y="120"/>
                    <a:pt x="181" y="120"/>
                  </a:cubicBezTo>
                  <a:cubicBezTo>
                    <a:pt x="183" y="121"/>
                    <a:pt x="186" y="119"/>
                    <a:pt x="187" y="117"/>
                  </a:cubicBezTo>
                  <a:cubicBezTo>
                    <a:pt x="187" y="116"/>
                    <a:pt x="187" y="114"/>
                    <a:pt x="188" y="113"/>
                  </a:cubicBezTo>
                  <a:cubicBezTo>
                    <a:pt x="188" y="111"/>
                    <a:pt x="186" y="108"/>
                    <a:pt x="184" y="108"/>
                  </a:cubicBezTo>
                  <a:cubicBezTo>
                    <a:pt x="181" y="108"/>
                    <a:pt x="181" y="108"/>
                    <a:pt x="181" y="108"/>
                  </a:cubicBezTo>
                  <a:cubicBezTo>
                    <a:pt x="178" y="108"/>
                    <a:pt x="175" y="104"/>
                    <a:pt x="175" y="101"/>
                  </a:cubicBezTo>
                  <a:cubicBezTo>
                    <a:pt x="176" y="97"/>
                    <a:pt x="179" y="94"/>
                    <a:pt x="183" y="94"/>
                  </a:cubicBezTo>
                  <a:cubicBezTo>
                    <a:pt x="185" y="94"/>
                    <a:pt x="185" y="94"/>
                    <a:pt x="185" y="94"/>
                  </a:cubicBezTo>
                  <a:cubicBezTo>
                    <a:pt x="187" y="95"/>
                    <a:pt x="189" y="93"/>
                    <a:pt x="189" y="90"/>
                  </a:cubicBezTo>
                  <a:cubicBezTo>
                    <a:pt x="189" y="89"/>
                    <a:pt x="189" y="87"/>
                    <a:pt x="189" y="86"/>
                  </a:cubicBezTo>
                  <a:cubicBezTo>
                    <a:pt x="189" y="84"/>
                    <a:pt x="186" y="82"/>
                    <a:pt x="184" y="82"/>
                  </a:cubicBezTo>
                  <a:cubicBezTo>
                    <a:pt x="182" y="83"/>
                    <a:pt x="182" y="83"/>
                    <a:pt x="182" y="83"/>
                  </a:cubicBezTo>
                  <a:cubicBezTo>
                    <a:pt x="178" y="84"/>
                    <a:pt x="174" y="81"/>
                    <a:pt x="173" y="78"/>
                  </a:cubicBezTo>
                  <a:cubicBezTo>
                    <a:pt x="173" y="74"/>
                    <a:pt x="175" y="70"/>
                    <a:pt x="179" y="70"/>
                  </a:cubicBezTo>
                  <a:cubicBezTo>
                    <a:pt x="181" y="69"/>
                    <a:pt x="181" y="69"/>
                    <a:pt x="181" y="69"/>
                  </a:cubicBezTo>
                  <a:cubicBezTo>
                    <a:pt x="183" y="69"/>
                    <a:pt x="185" y="66"/>
                    <a:pt x="184" y="64"/>
                  </a:cubicBezTo>
                  <a:cubicBezTo>
                    <a:pt x="183" y="62"/>
                    <a:pt x="183" y="61"/>
                    <a:pt x="182" y="60"/>
                  </a:cubicBezTo>
                  <a:cubicBezTo>
                    <a:pt x="182" y="58"/>
                    <a:pt x="179" y="57"/>
                    <a:pt x="177" y="58"/>
                  </a:cubicBezTo>
                  <a:cubicBezTo>
                    <a:pt x="175" y="59"/>
                    <a:pt x="175" y="59"/>
                    <a:pt x="175" y="59"/>
                  </a:cubicBezTo>
                  <a:cubicBezTo>
                    <a:pt x="171" y="61"/>
                    <a:pt x="167" y="59"/>
                    <a:pt x="165" y="56"/>
                  </a:cubicBezTo>
                  <a:cubicBezTo>
                    <a:pt x="164" y="53"/>
                    <a:pt x="165" y="49"/>
                    <a:pt x="168" y="47"/>
                  </a:cubicBezTo>
                  <a:cubicBezTo>
                    <a:pt x="170" y="46"/>
                    <a:pt x="170" y="46"/>
                    <a:pt x="170" y="46"/>
                  </a:cubicBezTo>
                  <a:cubicBezTo>
                    <a:pt x="172" y="45"/>
                    <a:pt x="173" y="42"/>
                    <a:pt x="171" y="40"/>
                  </a:cubicBezTo>
                  <a:cubicBezTo>
                    <a:pt x="171" y="39"/>
                    <a:pt x="170" y="38"/>
                    <a:pt x="169" y="37"/>
                  </a:cubicBezTo>
                  <a:cubicBezTo>
                    <a:pt x="167" y="35"/>
                    <a:pt x="165" y="34"/>
                    <a:pt x="163" y="36"/>
                  </a:cubicBezTo>
                  <a:cubicBezTo>
                    <a:pt x="161" y="38"/>
                    <a:pt x="161" y="38"/>
                    <a:pt x="161" y="38"/>
                  </a:cubicBezTo>
                  <a:cubicBezTo>
                    <a:pt x="159" y="40"/>
                    <a:pt x="155" y="40"/>
                    <a:pt x="152" y="38"/>
                  </a:cubicBezTo>
                  <a:cubicBezTo>
                    <a:pt x="149" y="36"/>
                    <a:pt x="149" y="31"/>
                    <a:pt x="152" y="28"/>
                  </a:cubicBezTo>
                  <a:cubicBezTo>
                    <a:pt x="153" y="27"/>
                    <a:pt x="153" y="27"/>
                    <a:pt x="153" y="27"/>
                  </a:cubicBezTo>
                  <a:cubicBezTo>
                    <a:pt x="155" y="25"/>
                    <a:pt x="155" y="22"/>
                    <a:pt x="153" y="20"/>
                  </a:cubicBezTo>
                  <a:cubicBezTo>
                    <a:pt x="152" y="20"/>
                    <a:pt x="151" y="19"/>
                    <a:pt x="150" y="18"/>
                  </a:cubicBezTo>
                  <a:cubicBezTo>
                    <a:pt x="147" y="17"/>
                    <a:pt x="145" y="17"/>
                    <a:pt x="143" y="19"/>
                  </a:cubicBezTo>
                  <a:cubicBezTo>
                    <a:pt x="142" y="21"/>
                    <a:pt x="142" y="21"/>
                    <a:pt x="142" y="21"/>
                  </a:cubicBezTo>
                  <a:cubicBezTo>
                    <a:pt x="140" y="25"/>
                    <a:pt x="136" y="26"/>
                    <a:pt x="133" y="24"/>
                  </a:cubicBezTo>
                  <a:cubicBezTo>
                    <a:pt x="130" y="22"/>
                    <a:pt x="128" y="18"/>
                    <a:pt x="130" y="15"/>
                  </a:cubicBezTo>
                  <a:cubicBezTo>
                    <a:pt x="131" y="13"/>
                    <a:pt x="131" y="13"/>
                    <a:pt x="131" y="13"/>
                  </a:cubicBezTo>
                  <a:cubicBezTo>
                    <a:pt x="133" y="11"/>
                    <a:pt x="132" y="8"/>
                    <a:pt x="129" y="7"/>
                  </a:cubicBezTo>
                  <a:cubicBezTo>
                    <a:pt x="128" y="7"/>
                    <a:pt x="127" y="6"/>
                    <a:pt x="126" y="6"/>
                  </a:cubicBezTo>
                  <a:cubicBezTo>
                    <a:pt x="123" y="5"/>
                    <a:pt x="121" y="6"/>
                    <a:pt x="120" y="9"/>
                  </a:cubicBezTo>
                  <a:cubicBezTo>
                    <a:pt x="119" y="11"/>
                    <a:pt x="119" y="11"/>
                    <a:pt x="119" y="11"/>
                  </a:cubicBezTo>
                  <a:cubicBezTo>
                    <a:pt x="119" y="15"/>
                    <a:pt x="115" y="17"/>
                    <a:pt x="111" y="16"/>
                  </a:cubicBezTo>
                  <a:cubicBezTo>
                    <a:pt x="108" y="15"/>
                    <a:pt x="105" y="12"/>
                    <a:pt x="106" y="8"/>
                  </a:cubicBezTo>
                  <a:cubicBezTo>
                    <a:pt x="107" y="6"/>
                    <a:pt x="107" y="6"/>
                    <a:pt x="107" y="6"/>
                  </a:cubicBezTo>
                  <a:cubicBezTo>
                    <a:pt x="107" y="4"/>
                    <a:pt x="105" y="1"/>
                    <a:pt x="103" y="1"/>
                  </a:cubicBezTo>
                  <a:cubicBezTo>
                    <a:pt x="102" y="1"/>
                    <a:pt x="100" y="1"/>
                    <a:pt x="99" y="1"/>
                  </a:cubicBezTo>
                  <a:cubicBezTo>
                    <a:pt x="97" y="0"/>
                    <a:pt x="94" y="3"/>
                    <a:pt x="95" y="5"/>
                  </a:cubicBezTo>
                  <a:cubicBezTo>
                    <a:pt x="95" y="7"/>
                    <a:pt x="95" y="7"/>
                    <a:pt x="95" y="7"/>
                  </a:cubicBezTo>
                  <a:cubicBezTo>
                    <a:pt x="95" y="11"/>
                    <a:pt x="92" y="14"/>
                    <a:pt x="88" y="15"/>
                  </a:cubicBezTo>
                  <a:cubicBezTo>
                    <a:pt x="85" y="15"/>
                    <a:pt x="81" y="12"/>
                    <a:pt x="81" y="8"/>
                  </a:cubicBezTo>
                  <a:cubicBezTo>
                    <a:pt x="81" y="6"/>
                    <a:pt x="81" y="6"/>
                    <a:pt x="81" y="6"/>
                  </a:cubicBezTo>
                  <a:cubicBezTo>
                    <a:pt x="81" y="4"/>
                    <a:pt x="78" y="2"/>
                    <a:pt x="76" y="2"/>
                  </a:cubicBezTo>
                  <a:cubicBezTo>
                    <a:pt x="75" y="3"/>
                    <a:pt x="73" y="3"/>
                    <a:pt x="72" y="3"/>
                  </a:cubicBezTo>
                  <a:cubicBezTo>
                    <a:pt x="70" y="4"/>
                    <a:pt x="68" y="6"/>
                    <a:pt x="69" y="9"/>
                  </a:cubicBezTo>
                  <a:cubicBezTo>
                    <a:pt x="70" y="11"/>
                    <a:pt x="70" y="11"/>
                    <a:pt x="70" y="11"/>
                  </a:cubicBezTo>
                  <a:cubicBezTo>
                    <a:pt x="71" y="14"/>
                    <a:pt x="69" y="18"/>
                    <a:pt x="66" y="20"/>
                  </a:cubicBezTo>
                  <a:cubicBezTo>
                    <a:pt x="62" y="21"/>
                    <a:pt x="58" y="19"/>
                    <a:pt x="57" y="15"/>
                  </a:cubicBezTo>
                  <a:cubicBezTo>
                    <a:pt x="57" y="14"/>
                    <a:pt x="57" y="14"/>
                    <a:pt x="57" y="14"/>
                  </a:cubicBezTo>
                  <a:cubicBezTo>
                    <a:pt x="56" y="11"/>
                    <a:pt x="53" y="10"/>
                    <a:pt x="51" y="11"/>
                  </a:cubicBezTo>
                  <a:cubicBezTo>
                    <a:pt x="51" y="11"/>
                    <a:pt x="51" y="11"/>
                    <a:pt x="51" y="11"/>
                  </a:cubicBezTo>
                  <a:cubicBezTo>
                    <a:pt x="49" y="12"/>
                    <a:pt x="48" y="13"/>
                    <a:pt x="47" y="13"/>
                  </a:cubicBezTo>
                  <a:cubicBezTo>
                    <a:pt x="45" y="14"/>
                    <a:pt x="44" y="17"/>
                    <a:pt x="46" y="19"/>
                  </a:cubicBezTo>
                  <a:cubicBezTo>
                    <a:pt x="47" y="21"/>
                    <a:pt x="47" y="21"/>
                    <a:pt x="47" y="21"/>
                  </a:cubicBezTo>
                  <a:cubicBezTo>
                    <a:pt x="49" y="24"/>
                    <a:pt x="49" y="29"/>
                    <a:pt x="46" y="31"/>
                  </a:cubicBezTo>
                  <a:cubicBezTo>
                    <a:pt x="43" y="33"/>
                    <a:pt x="38" y="32"/>
                    <a:pt x="36" y="29"/>
                  </a:cubicBezTo>
                  <a:cubicBezTo>
                    <a:pt x="35" y="28"/>
                    <a:pt x="35" y="28"/>
                    <a:pt x="35" y="28"/>
                  </a:cubicBezTo>
                  <a:cubicBezTo>
                    <a:pt x="34" y="26"/>
                    <a:pt x="31" y="25"/>
                    <a:pt x="29" y="27"/>
                  </a:cubicBezTo>
                  <a:cubicBezTo>
                    <a:pt x="28" y="28"/>
                    <a:pt x="27" y="29"/>
                    <a:pt x="26" y="30"/>
                  </a:cubicBezTo>
                  <a:cubicBezTo>
                    <a:pt x="24" y="32"/>
                    <a:pt x="24" y="35"/>
                    <a:pt x="26" y="36"/>
                  </a:cubicBezTo>
                  <a:cubicBezTo>
                    <a:pt x="28" y="38"/>
                    <a:pt x="28" y="38"/>
                    <a:pt x="28" y="38"/>
                  </a:cubicBezTo>
                  <a:cubicBezTo>
                    <a:pt x="31" y="40"/>
                    <a:pt x="32" y="44"/>
                    <a:pt x="29" y="47"/>
                  </a:cubicBezTo>
                  <a:cubicBezTo>
                    <a:pt x="27" y="50"/>
                    <a:pt x="23" y="51"/>
                    <a:pt x="20" y="48"/>
                  </a:cubicBezTo>
                  <a:cubicBezTo>
                    <a:pt x="18" y="47"/>
                    <a:pt x="18" y="47"/>
                    <a:pt x="18" y="47"/>
                  </a:cubicBezTo>
                  <a:cubicBezTo>
                    <a:pt x="16" y="46"/>
                    <a:pt x="13" y="46"/>
                    <a:pt x="12" y="48"/>
                  </a:cubicBezTo>
                  <a:cubicBezTo>
                    <a:pt x="12" y="50"/>
                    <a:pt x="11" y="51"/>
                    <a:pt x="10" y="52"/>
                  </a:cubicBezTo>
                  <a:cubicBezTo>
                    <a:pt x="9" y="54"/>
                    <a:pt x="10" y="57"/>
                    <a:pt x="13" y="58"/>
                  </a:cubicBezTo>
                  <a:cubicBezTo>
                    <a:pt x="15" y="59"/>
                    <a:pt x="15" y="59"/>
                    <a:pt x="15" y="59"/>
                  </a:cubicBezTo>
                  <a:cubicBezTo>
                    <a:pt x="18" y="60"/>
                    <a:pt x="20" y="64"/>
                    <a:pt x="19" y="67"/>
                  </a:cubicBezTo>
                  <a:cubicBezTo>
                    <a:pt x="20" y="71"/>
                    <a:pt x="17" y="74"/>
                    <a:pt x="14" y="73"/>
                  </a:cubicBezTo>
                  <a:cubicBezTo>
                    <a:pt x="8" y="71"/>
                    <a:pt x="8" y="71"/>
                    <a:pt x="8" y="71"/>
                  </a:cubicBezTo>
                  <a:cubicBezTo>
                    <a:pt x="6" y="70"/>
                    <a:pt x="3" y="71"/>
                    <a:pt x="2" y="74"/>
                  </a:cubicBezTo>
                  <a:cubicBezTo>
                    <a:pt x="2" y="75"/>
                    <a:pt x="2" y="76"/>
                    <a:pt x="2" y="77"/>
                  </a:cubicBezTo>
                  <a:cubicBezTo>
                    <a:pt x="1" y="80"/>
                    <a:pt x="3" y="82"/>
                    <a:pt x="5" y="82"/>
                  </a:cubicBezTo>
                  <a:cubicBezTo>
                    <a:pt x="7" y="83"/>
                    <a:pt x="7" y="83"/>
                    <a:pt x="7" y="83"/>
                  </a:cubicBezTo>
                  <a:cubicBezTo>
                    <a:pt x="11" y="83"/>
                    <a:pt x="14" y="85"/>
                    <a:pt x="14" y="89"/>
                  </a:cubicBezTo>
                  <a:cubicBezTo>
                    <a:pt x="14" y="93"/>
                    <a:pt x="11" y="96"/>
                    <a:pt x="6" y="96"/>
                  </a:cubicBezTo>
                  <a:cubicBezTo>
                    <a:pt x="5" y="96"/>
                    <a:pt x="5" y="96"/>
                    <a:pt x="5" y="96"/>
                  </a:cubicBezTo>
                  <a:cubicBezTo>
                    <a:pt x="2" y="96"/>
                    <a:pt x="0" y="98"/>
                    <a:pt x="0" y="100"/>
                  </a:cubicBezTo>
                  <a:cubicBezTo>
                    <a:pt x="0" y="102"/>
                    <a:pt x="0" y="103"/>
                    <a:pt x="0" y="104"/>
                  </a:cubicBezTo>
                  <a:cubicBezTo>
                    <a:pt x="0" y="107"/>
                    <a:pt x="3" y="108"/>
                    <a:pt x="5" y="108"/>
                  </a:cubicBezTo>
                  <a:cubicBezTo>
                    <a:pt x="7" y="108"/>
                    <a:pt x="7" y="108"/>
                    <a:pt x="7" y="108"/>
                  </a:cubicBezTo>
                  <a:cubicBezTo>
                    <a:pt x="11" y="107"/>
                    <a:pt x="14" y="109"/>
                    <a:pt x="15" y="112"/>
                  </a:cubicBezTo>
                  <a:cubicBezTo>
                    <a:pt x="17" y="116"/>
                    <a:pt x="14" y="120"/>
                    <a:pt x="10" y="121"/>
                  </a:cubicBezTo>
                  <a:cubicBezTo>
                    <a:pt x="8" y="121"/>
                    <a:pt x="8" y="121"/>
                    <a:pt x="8" y="121"/>
                  </a:cubicBezTo>
                  <a:cubicBezTo>
                    <a:pt x="6" y="122"/>
                    <a:pt x="4" y="124"/>
                    <a:pt x="5" y="127"/>
                  </a:cubicBezTo>
                  <a:cubicBezTo>
                    <a:pt x="6" y="128"/>
                    <a:pt x="6" y="129"/>
                    <a:pt x="7" y="130"/>
                  </a:cubicBezTo>
                  <a:cubicBezTo>
                    <a:pt x="8" y="133"/>
                    <a:pt x="10" y="134"/>
                    <a:pt x="13" y="133"/>
                  </a:cubicBezTo>
                  <a:cubicBezTo>
                    <a:pt x="15" y="132"/>
                    <a:pt x="15" y="132"/>
                    <a:pt x="15" y="132"/>
                  </a:cubicBezTo>
                  <a:cubicBezTo>
                    <a:pt x="18" y="130"/>
                    <a:pt x="22" y="131"/>
                    <a:pt x="24" y="134"/>
                  </a:cubicBezTo>
                  <a:cubicBezTo>
                    <a:pt x="26" y="138"/>
                    <a:pt x="24" y="142"/>
                    <a:pt x="21" y="144"/>
                  </a:cubicBezTo>
                  <a:cubicBezTo>
                    <a:pt x="19" y="144"/>
                    <a:pt x="19" y="144"/>
                    <a:pt x="19" y="144"/>
                  </a:cubicBezTo>
                  <a:cubicBezTo>
                    <a:pt x="17" y="146"/>
                    <a:pt x="16" y="149"/>
                    <a:pt x="18" y="151"/>
                  </a:cubicBezTo>
                  <a:cubicBezTo>
                    <a:pt x="19" y="152"/>
                    <a:pt x="19" y="153"/>
                    <a:pt x="20" y="154"/>
                  </a:cubicBezTo>
                  <a:cubicBezTo>
                    <a:pt x="22" y="156"/>
                    <a:pt x="25" y="156"/>
                    <a:pt x="26" y="154"/>
                  </a:cubicBezTo>
                  <a:cubicBezTo>
                    <a:pt x="28" y="153"/>
                    <a:pt x="28" y="153"/>
                    <a:pt x="28" y="153"/>
                  </a:cubicBezTo>
                  <a:cubicBezTo>
                    <a:pt x="30" y="150"/>
                    <a:pt x="34" y="150"/>
                    <a:pt x="37" y="152"/>
                  </a:cubicBezTo>
                  <a:cubicBezTo>
                    <a:pt x="40" y="155"/>
                    <a:pt x="40" y="159"/>
                    <a:pt x="38" y="162"/>
                  </a:cubicBezTo>
                  <a:cubicBezTo>
                    <a:pt x="36" y="164"/>
                    <a:pt x="36" y="164"/>
                    <a:pt x="36" y="164"/>
                  </a:cubicBezTo>
                  <a:cubicBezTo>
                    <a:pt x="34" y="165"/>
                    <a:pt x="34" y="169"/>
                    <a:pt x="37" y="170"/>
                  </a:cubicBezTo>
                  <a:cubicBezTo>
                    <a:pt x="38" y="171"/>
                    <a:pt x="39" y="172"/>
                    <a:pt x="40" y="172"/>
                  </a:cubicBezTo>
                  <a:cubicBezTo>
                    <a:pt x="42" y="174"/>
                    <a:pt x="45" y="173"/>
                    <a:pt x="46" y="171"/>
                  </a:cubicBezTo>
                  <a:cubicBezTo>
                    <a:pt x="47" y="169"/>
                    <a:pt x="47" y="169"/>
                    <a:pt x="47" y="169"/>
                  </a:cubicBezTo>
                  <a:cubicBezTo>
                    <a:pt x="48" y="166"/>
                    <a:pt x="52" y="165"/>
                    <a:pt x="55" y="166"/>
                  </a:cubicBezTo>
                  <a:cubicBezTo>
                    <a:pt x="59" y="167"/>
                    <a:pt x="61" y="172"/>
                    <a:pt x="59" y="176"/>
                  </a:cubicBezTo>
                  <a:cubicBezTo>
                    <a:pt x="58" y="177"/>
                    <a:pt x="58" y="177"/>
                    <a:pt x="58" y="177"/>
                  </a:cubicBezTo>
                  <a:cubicBezTo>
                    <a:pt x="57" y="180"/>
                    <a:pt x="58" y="182"/>
                    <a:pt x="60" y="183"/>
                  </a:cubicBezTo>
                  <a:cubicBezTo>
                    <a:pt x="61" y="184"/>
                    <a:pt x="62" y="184"/>
                    <a:pt x="64" y="185"/>
                  </a:cubicBezTo>
                  <a:cubicBezTo>
                    <a:pt x="66" y="186"/>
                    <a:pt x="69" y="184"/>
                    <a:pt x="69" y="182"/>
                  </a:cubicBezTo>
                  <a:cubicBezTo>
                    <a:pt x="70" y="180"/>
                    <a:pt x="70" y="180"/>
                    <a:pt x="70" y="180"/>
                  </a:cubicBezTo>
                  <a:cubicBezTo>
                    <a:pt x="70" y="176"/>
                    <a:pt x="73" y="174"/>
                    <a:pt x="77" y="174"/>
                  </a:cubicBezTo>
                  <a:cubicBezTo>
                    <a:pt x="81" y="174"/>
                    <a:pt x="84" y="179"/>
                    <a:pt x="83" y="183"/>
                  </a:cubicBezTo>
                  <a:cubicBezTo>
                    <a:pt x="82" y="184"/>
                    <a:pt x="82" y="184"/>
                    <a:pt x="82" y="184"/>
                  </a:cubicBezTo>
                  <a:cubicBezTo>
                    <a:pt x="82" y="187"/>
                    <a:pt x="84" y="189"/>
                    <a:pt x="86" y="190"/>
                  </a:cubicBezTo>
                  <a:cubicBezTo>
                    <a:pt x="87" y="190"/>
                    <a:pt x="89" y="190"/>
                    <a:pt x="90" y="190"/>
                  </a:cubicBezTo>
                  <a:cubicBezTo>
                    <a:pt x="93" y="190"/>
                    <a:pt x="95" y="188"/>
                    <a:pt x="94" y="185"/>
                  </a:cubicBezTo>
                  <a:cubicBezTo>
                    <a:pt x="94" y="183"/>
                    <a:pt x="94" y="183"/>
                    <a:pt x="94" y="183"/>
                  </a:cubicBezTo>
                  <a:cubicBezTo>
                    <a:pt x="94" y="179"/>
                    <a:pt x="97" y="176"/>
                    <a:pt x="101" y="176"/>
                  </a:cubicBezTo>
                  <a:cubicBezTo>
                    <a:pt x="104" y="174"/>
                    <a:pt x="108" y="176"/>
                    <a:pt x="108" y="180"/>
                  </a:cubicBezTo>
                  <a:cubicBezTo>
                    <a:pt x="108" y="184"/>
                    <a:pt x="108" y="184"/>
                    <a:pt x="108" y="184"/>
                  </a:cubicBezTo>
                  <a:cubicBezTo>
                    <a:pt x="108" y="187"/>
                    <a:pt x="111" y="189"/>
                    <a:pt x="113" y="188"/>
                  </a:cubicBezTo>
                  <a:cubicBezTo>
                    <a:pt x="114" y="188"/>
                    <a:pt x="116" y="188"/>
                    <a:pt x="117" y="187"/>
                  </a:cubicBezTo>
                  <a:cubicBezTo>
                    <a:pt x="119" y="187"/>
                    <a:pt x="121" y="184"/>
                    <a:pt x="120" y="182"/>
                  </a:cubicBezTo>
                  <a:cubicBezTo>
                    <a:pt x="119" y="180"/>
                    <a:pt x="119" y="180"/>
                    <a:pt x="119" y="180"/>
                  </a:cubicBezTo>
                  <a:cubicBezTo>
                    <a:pt x="118" y="176"/>
                    <a:pt x="120" y="171"/>
                    <a:pt x="124" y="171"/>
                  </a:cubicBezTo>
                  <a:cubicBezTo>
                    <a:pt x="128" y="170"/>
                    <a:pt x="131" y="172"/>
                    <a:pt x="132" y="175"/>
                  </a:cubicBezTo>
                  <a:cubicBezTo>
                    <a:pt x="133" y="177"/>
                    <a:pt x="133" y="177"/>
                    <a:pt x="133" y="177"/>
                  </a:cubicBezTo>
                  <a:cubicBezTo>
                    <a:pt x="133" y="179"/>
                    <a:pt x="136" y="180"/>
                    <a:pt x="139" y="179"/>
                  </a:cubicBezTo>
                  <a:cubicBezTo>
                    <a:pt x="139" y="179"/>
                    <a:pt x="139" y="179"/>
                    <a:pt x="139" y="179"/>
                  </a:cubicBezTo>
                  <a:cubicBezTo>
                    <a:pt x="140" y="178"/>
                    <a:pt x="141" y="178"/>
                    <a:pt x="142" y="177"/>
                  </a:cubicBezTo>
                  <a:cubicBezTo>
                    <a:pt x="144" y="176"/>
                    <a:pt x="145" y="173"/>
                    <a:pt x="143" y="171"/>
                  </a:cubicBezTo>
                  <a:moveTo>
                    <a:pt x="78" y="74"/>
                  </a:moveTo>
                  <a:cubicBezTo>
                    <a:pt x="76" y="71"/>
                    <a:pt x="77" y="68"/>
                    <a:pt x="80" y="66"/>
                  </a:cubicBezTo>
                  <a:cubicBezTo>
                    <a:pt x="83" y="65"/>
                    <a:pt x="87" y="66"/>
                    <a:pt x="88" y="69"/>
                  </a:cubicBezTo>
                  <a:cubicBezTo>
                    <a:pt x="89" y="72"/>
                    <a:pt x="88" y="75"/>
                    <a:pt x="86" y="77"/>
                  </a:cubicBezTo>
                  <a:cubicBezTo>
                    <a:pt x="83" y="78"/>
                    <a:pt x="79" y="77"/>
                    <a:pt x="78" y="74"/>
                  </a:cubicBezTo>
                  <a:moveTo>
                    <a:pt x="123" y="80"/>
                  </a:moveTo>
                  <a:cubicBezTo>
                    <a:pt x="125" y="83"/>
                    <a:pt x="124" y="86"/>
                    <a:pt x="121" y="88"/>
                  </a:cubicBezTo>
                  <a:cubicBezTo>
                    <a:pt x="118" y="89"/>
                    <a:pt x="115" y="88"/>
                    <a:pt x="113" y="85"/>
                  </a:cubicBezTo>
                  <a:cubicBezTo>
                    <a:pt x="112" y="83"/>
                    <a:pt x="113" y="79"/>
                    <a:pt x="116" y="78"/>
                  </a:cubicBezTo>
                  <a:cubicBezTo>
                    <a:pt x="118" y="76"/>
                    <a:pt x="122" y="77"/>
                    <a:pt x="123" y="80"/>
                  </a:cubicBezTo>
                  <a:moveTo>
                    <a:pt x="66" y="109"/>
                  </a:moveTo>
                  <a:cubicBezTo>
                    <a:pt x="65" y="107"/>
                    <a:pt x="66" y="103"/>
                    <a:pt x="69" y="102"/>
                  </a:cubicBezTo>
                  <a:cubicBezTo>
                    <a:pt x="72" y="100"/>
                    <a:pt x="75" y="101"/>
                    <a:pt x="77" y="104"/>
                  </a:cubicBezTo>
                  <a:cubicBezTo>
                    <a:pt x="78" y="107"/>
                    <a:pt x="77" y="110"/>
                    <a:pt x="74" y="112"/>
                  </a:cubicBezTo>
                  <a:cubicBezTo>
                    <a:pt x="71" y="113"/>
                    <a:pt x="68" y="112"/>
                    <a:pt x="66" y="109"/>
                  </a:cubicBezTo>
                  <a:moveTo>
                    <a:pt x="81" y="102"/>
                  </a:moveTo>
                  <a:cubicBezTo>
                    <a:pt x="77" y="95"/>
                    <a:pt x="80" y="86"/>
                    <a:pt x="88" y="82"/>
                  </a:cubicBezTo>
                  <a:cubicBezTo>
                    <a:pt x="95" y="78"/>
                    <a:pt x="104" y="81"/>
                    <a:pt x="108" y="88"/>
                  </a:cubicBezTo>
                  <a:cubicBezTo>
                    <a:pt x="112" y="96"/>
                    <a:pt x="109" y="105"/>
                    <a:pt x="101" y="108"/>
                  </a:cubicBezTo>
                  <a:cubicBezTo>
                    <a:pt x="94" y="112"/>
                    <a:pt x="85" y="110"/>
                    <a:pt x="81" y="102"/>
                  </a:cubicBezTo>
                  <a:moveTo>
                    <a:pt x="102" y="121"/>
                  </a:moveTo>
                  <a:cubicBezTo>
                    <a:pt x="100" y="118"/>
                    <a:pt x="101" y="115"/>
                    <a:pt x="104" y="113"/>
                  </a:cubicBezTo>
                  <a:cubicBezTo>
                    <a:pt x="107" y="112"/>
                    <a:pt x="111" y="113"/>
                    <a:pt x="112" y="115"/>
                  </a:cubicBezTo>
                  <a:cubicBezTo>
                    <a:pt x="113" y="118"/>
                    <a:pt x="112" y="122"/>
                    <a:pt x="110" y="123"/>
                  </a:cubicBezTo>
                  <a:cubicBezTo>
                    <a:pt x="107" y="125"/>
                    <a:pt x="103" y="124"/>
                    <a:pt x="102" y="121"/>
                  </a:cubicBezTo>
                </a:path>
              </a:pathLst>
            </a:custGeom>
            <a:solidFill>
              <a:srgbClr val="44546A">
                <a:lumMod val="20000"/>
                <a:lumOff val="80000"/>
              </a:srgb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9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0" name="Freeform 7"/>
            <p:cNvSpPr>
              <a:spLocks noEditPoints="1"/>
            </p:cNvSpPr>
            <p:nvPr/>
          </p:nvSpPr>
          <p:spPr bwMode="auto">
            <a:xfrm>
              <a:off x="7744012" y="3565900"/>
              <a:ext cx="307933" cy="303860"/>
            </a:xfrm>
            <a:custGeom>
              <a:avLst/>
              <a:gdLst>
                <a:gd name="T0" fmla="*/ 61 w 160"/>
                <a:gd name="T1" fmla="*/ 100 h 158"/>
                <a:gd name="T2" fmla="*/ 79 w 160"/>
                <a:gd name="T3" fmla="*/ 51 h 158"/>
                <a:gd name="T4" fmla="*/ 101 w 160"/>
                <a:gd name="T5" fmla="*/ 98 h 158"/>
                <a:gd name="T6" fmla="*/ 82 w 160"/>
                <a:gd name="T7" fmla="*/ 0 h 158"/>
                <a:gd name="T8" fmla="*/ 67 w 160"/>
                <a:gd name="T9" fmla="*/ 0 h 158"/>
                <a:gd name="T10" fmla="*/ 56 w 160"/>
                <a:gd name="T11" fmla="*/ 19 h 158"/>
                <a:gd name="T12" fmla="*/ 49 w 160"/>
                <a:gd name="T13" fmla="*/ 25 h 158"/>
                <a:gd name="T14" fmla="*/ 38 w 160"/>
                <a:gd name="T15" fmla="*/ 21 h 158"/>
                <a:gd name="T16" fmla="*/ 28 w 160"/>
                <a:gd name="T17" fmla="*/ 18 h 158"/>
                <a:gd name="T18" fmla="*/ 15 w 160"/>
                <a:gd name="T19" fmla="*/ 31 h 158"/>
                <a:gd name="T20" fmla="*/ 22 w 160"/>
                <a:gd name="T21" fmla="*/ 54 h 158"/>
                <a:gd name="T22" fmla="*/ 18 w 160"/>
                <a:gd name="T23" fmla="*/ 63 h 158"/>
                <a:gd name="T24" fmla="*/ 0 w 160"/>
                <a:gd name="T25" fmla="*/ 76 h 158"/>
                <a:gd name="T26" fmla="*/ 5 w 160"/>
                <a:gd name="T27" fmla="*/ 96 h 158"/>
                <a:gd name="T28" fmla="*/ 24 w 160"/>
                <a:gd name="T29" fmla="*/ 103 h 158"/>
                <a:gd name="T30" fmla="*/ 20 w 160"/>
                <a:gd name="T31" fmla="*/ 127 h 158"/>
                <a:gd name="T32" fmla="*/ 33 w 160"/>
                <a:gd name="T33" fmla="*/ 143 h 158"/>
                <a:gd name="T34" fmla="*/ 40 w 160"/>
                <a:gd name="T35" fmla="*/ 144 h 158"/>
                <a:gd name="T36" fmla="*/ 58 w 160"/>
                <a:gd name="T37" fmla="*/ 136 h 158"/>
                <a:gd name="T38" fmla="*/ 64 w 160"/>
                <a:gd name="T39" fmla="*/ 139 h 158"/>
                <a:gd name="T40" fmla="*/ 74 w 160"/>
                <a:gd name="T41" fmla="*/ 157 h 158"/>
                <a:gd name="T42" fmla="*/ 78 w 160"/>
                <a:gd name="T43" fmla="*/ 158 h 158"/>
                <a:gd name="T44" fmla="*/ 98 w 160"/>
                <a:gd name="T45" fmla="*/ 154 h 158"/>
                <a:gd name="T46" fmla="*/ 108 w 160"/>
                <a:gd name="T47" fmla="*/ 133 h 158"/>
                <a:gd name="T48" fmla="*/ 111 w 160"/>
                <a:gd name="T49" fmla="*/ 133 h 158"/>
                <a:gd name="T50" fmla="*/ 130 w 160"/>
                <a:gd name="T51" fmla="*/ 139 h 158"/>
                <a:gd name="T52" fmla="*/ 135 w 160"/>
                <a:gd name="T53" fmla="*/ 138 h 158"/>
                <a:gd name="T54" fmla="*/ 146 w 160"/>
                <a:gd name="T55" fmla="*/ 120 h 158"/>
                <a:gd name="T56" fmla="*/ 138 w 160"/>
                <a:gd name="T57" fmla="*/ 99 h 158"/>
                <a:gd name="T58" fmla="*/ 157 w 160"/>
                <a:gd name="T59" fmla="*/ 88 h 158"/>
                <a:gd name="T60" fmla="*/ 158 w 160"/>
                <a:gd name="T61" fmla="*/ 67 h 158"/>
                <a:gd name="T62" fmla="*/ 138 w 160"/>
                <a:gd name="T63" fmla="*/ 56 h 158"/>
                <a:gd name="T64" fmla="*/ 134 w 160"/>
                <a:gd name="T65" fmla="*/ 46 h 158"/>
                <a:gd name="T66" fmla="*/ 139 w 160"/>
                <a:gd name="T67" fmla="*/ 31 h 158"/>
                <a:gd name="T68" fmla="*/ 127 w 160"/>
                <a:gd name="T69" fmla="*/ 15 h 158"/>
                <a:gd name="T70" fmla="*/ 119 w 160"/>
                <a:gd name="T71" fmla="*/ 14 h 158"/>
                <a:gd name="T72" fmla="*/ 101 w 160"/>
                <a:gd name="T73" fmla="*/ 22 h 158"/>
                <a:gd name="T74" fmla="*/ 95 w 160"/>
                <a:gd name="T75" fmla="*/ 19 h 158"/>
                <a:gd name="T76" fmla="*/ 82 w 160"/>
                <a:gd name="T77" fmla="*/ 0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60" h="158">
                  <a:moveTo>
                    <a:pt x="80" y="107"/>
                  </a:moveTo>
                  <a:cubicBezTo>
                    <a:pt x="73" y="107"/>
                    <a:pt x="67" y="105"/>
                    <a:pt x="61" y="100"/>
                  </a:cubicBezTo>
                  <a:cubicBezTo>
                    <a:pt x="49" y="89"/>
                    <a:pt x="48" y="71"/>
                    <a:pt x="58" y="60"/>
                  </a:cubicBezTo>
                  <a:cubicBezTo>
                    <a:pt x="64" y="54"/>
                    <a:pt x="71" y="51"/>
                    <a:pt x="79" y="51"/>
                  </a:cubicBezTo>
                  <a:cubicBezTo>
                    <a:pt x="86" y="51"/>
                    <a:pt x="93" y="53"/>
                    <a:pt x="98" y="58"/>
                  </a:cubicBezTo>
                  <a:cubicBezTo>
                    <a:pt x="110" y="68"/>
                    <a:pt x="111" y="87"/>
                    <a:pt x="101" y="98"/>
                  </a:cubicBezTo>
                  <a:cubicBezTo>
                    <a:pt x="96" y="104"/>
                    <a:pt x="88" y="107"/>
                    <a:pt x="80" y="107"/>
                  </a:cubicBezTo>
                  <a:moveTo>
                    <a:pt x="82" y="0"/>
                  </a:moveTo>
                  <a:cubicBezTo>
                    <a:pt x="81" y="0"/>
                    <a:pt x="81" y="0"/>
                    <a:pt x="81" y="0"/>
                  </a:cubicBezTo>
                  <a:cubicBezTo>
                    <a:pt x="76" y="0"/>
                    <a:pt x="72" y="0"/>
                    <a:pt x="67" y="0"/>
                  </a:cubicBezTo>
                  <a:cubicBezTo>
                    <a:pt x="64" y="0"/>
                    <a:pt x="62" y="2"/>
                    <a:pt x="61" y="4"/>
                  </a:cubicBezTo>
                  <a:cubicBezTo>
                    <a:pt x="60" y="9"/>
                    <a:pt x="58" y="14"/>
                    <a:pt x="56" y="19"/>
                  </a:cubicBezTo>
                  <a:cubicBezTo>
                    <a:pt x="56" y="22"/>
                    <a:pt x="54" y="23"/>
                    <a:pt x="51" y="24"/>
                  </a:cubicBezTo>
                  <a:cubicBezTo>
                    <a:pt x="51" y="25"/>
                    <a:pt x="50" y="25"/>
                    <a:pt x="49" y="25"/>
                  </a:cubicBezTo>
                  <a:cubicBezTo>
                    <a:pt x="49" y="25"/>
                    <a:pt x="49" y="25"/>
                    <a:pt x="48" y="25"/>
                  </a:cubicBezTo>
                  <a:cubicBezTo>
                    <a:pt x="45" y="23"/>
                    <a:pt x="41" y="22"/>
                    <a:pt x="38" y="21"/>
                  </a:cubicBezTo>
                  <a:cubicBezTo>
                    <a:pt x="35" y="20"/>
                    <a:pt x="32" y="19"/>
                    <a:pt x="30" y="19"/>
                  </a:cubicBezTo>
                  <a:cubicBezTo>
                    <a:pt x="29" y="18"/>
                    <a:pt x="29" y="18"/>
                    <a:pt x="28" y="18"/>
                  </a:cubicBezTo>
                  <a:cubicBezTo>
                    <a:pt x="27" y="18"/>
                    <a:pt x="26" y="19"/>
                    <a:pt x="25" y="20"/>
                  </a:cubicBezTo>
                  <a:cubicBezTo>
                    <a:pt x="22" y="24"/>
                    <a:pt x="19" y="28"/>
                    <a:pt x="15" y="31"/>
                  </a:cubicBezTo>
                  <a:cubicBezTo>
                    <a:pt x="13" y="33"/>
                    <a:pt x="13" y="36"/>
                    <a:pt x="14" y="39"/>
                  </a:cubicBezTo>
                  <a:cubicBezTo>
                    <a:pt x="17" y="44"/>
                    <a:pt x="19" y="49"/>
                    <a:pt x="22" y="54"/>
                  </a:cubicBezTo>
                  <a:cubicBezTo>
                    <a:pt x="22" y="55"/>
                    <a:pt x="23" y="56"/>
                    <a:pt x="23" y="56"/>
                  </a:cubicBezTo>
                  <a:cubicBezTo>
                    <a:pt x="22" y="58"/>
                    <a:pt x="21" y="61"/>
                    <a:pt x="18" y="63"/>
                  </a:cubicBezTo>
                  <a:cubicBezTo>
                    <a:pt x="13" y="65"/>
                    <a:pt x="8" y="68"/>
                    <a:pt x="3" y="70"/>
                  </a:cubicBezTo>
                  <a:cubicBezTo>
                    <a:pt x="1" y="71"/>
                    <a:pt x="0" y="73"/>
                    <a:pt x="0" y="76"/>
                  </a:cubicBezTo>
                  <a:cubicBezTo>
                    <a:pt x="1" y="81"/>
                    <a:pt x="1" y="86"/>
                    <a:pt x="1" y="90"/>
                  </a:cubicBezTo>
                  <a:cubicBezTo>
                    <a:pt x="1" y="93"/>
                    <a:pt x="2" y="95"/>
                    <a:pt x="5" y="96"/>
                  </a:cubicBezTo>
                  <a:cubicBezTo>
                    <a:pt x="11" y="98"/>
                    <a:pt x="16" y="100"/>
                    <a:pt x="22" y="102"/>
                  </a:cubicBezTo>
                  <a:cubicBezTo>
                    <a:pt x="23" y="102"/>
                    <a:pt x="23" y="102"/>
                    <a:pt x="24" y="103"/>
                  </a:cubicBezTo>
                  <a:cubicBezTo>
                    <a:pt x="25" y="105"/>
                    <a:pt x="27" y="108"/>
                    <a:pt x="25" y="111"/>
                  </a:cubicBezTo>
                  <a:cubicBezTo>
                    <a:pt x="23" y="116"/>
                    <a:pt x="22" y="122"/>
                    <a:pt x="20" y="127"/>
                  </a:cubicBezTo>
                  <a:cubicBezTo>
                    <a:pt x="20" y="129"/>
                    <a:pt x="20" y="131"/>
                    <a:pt x="22" y="133"/>
                  </a:cubicBezTo>
                  <a:cubicBezTo>
                    <a:pt x="26" y="136"/>
                    <a:pt x="30" y="139"/>
                    <a:pt x="33" y="143"/>
                  </a:cubicBezTo>
                  <a:cubicBezTo>
                    <a:pt x="35" y="144"/>
                    <a:pt x="36" y="145"/>
                    <a:pt x="37" y="145"/>
                  </a:cubicBezTo>
                  <a:cubicBezTo>
                    <a:pt x="38" y="145"/>
                    <a:pt x="39" y="144"/>
                    <a:pt x="40" y="144"/>
                  </a:cubicBezTo>
                  <a:cubicBezTo>
                    <a:pt x="45" y="142"/>
                    <a:pt x="49" y="140"/>
                    <a:pt x="53" y="137"/>
                  </a:cubicBezTo>
                  <a:cubicBezTo>
                    <a:pt x="55" y="137"/>
                    <a:pt x="57" y="136"/>
                    <a:pt x="58" y="136"/>
                  </a:cubicBezTo>
                  <a:cubicBezTo>
                    <a:pt x="59" y="136"/>
                    <a:pt x="61" y="136"/>
                    <a:pt x="62" y="137"/>
                  </a:cubicBezTo>
                  <a:cubicBezTo>
                    <a:pt x="63" y="137"/>
                    <a:pt x="64" y="138"/>
                    <a:pt x="64" y="139"/>
                  </a:cubicBezTo>
                  <a:cubicBezTo>
                    <a:pt x="66" y="144"/>
                    <a:pt x="69" y="148"/>
                    <a:pt x="71" y="153"/>
                  </a:cubicBezTo>
                  <a:cubicBezTo>
                    <a:pt x="72" y="154"/>
                    <a:pt x="73" y="156"/>
                    <a:pt x="74" y="157"/>
                  </a:cubicBezTo>
                  <a:cubicBezTo>
                    <a:pt x="75" y="158"/>
                    <a:pt x="77" y="158"/>
                    <a:pt x="78" y="158"/>
                  </a:cubicBezTo>
                  <a:cubicBezTo>
                    <a:pt x="78" y="158"/>
                    <a:pt x="78" y="158"/>
                    <a:pt x="78" y="158"/>
                  </a:cubicBezTo>
                  <a:cubicBezTo>
                    <a:pt x="83" y="158"/>
                    <a:pt x="88" y="158"/>
                    <a:pt x="93" y="158"/>
                  </a:cubicBezTo>
                  <a:cubicBezTo>
                    <a:pt x="96" y="158"/>
                    <a:pt x="97" y="156"/>
                    <a:pt x="98" y="154"/>
                  </a:cubicBezTo>
                  <a:cubicBezTo>
                    <a:pt x="100" y="149"/>
                    <a:pt x="102" y="144"/>
                    <a:pt x="103" y="139"/>
                  </a:cubicBezTo>
                  <a:cubicBezTo>
                    <a:pt x="104" y="136"/>
                    <a:pt x="105" y="134"/>
                    <a:pt x="108" y="133"/>
                  </a:cubicBezTo>
                  <a:cubicBezTo>
                    <a:pt x="109" y="133"/>
                    <a:pt x="110" y="133"/>
                    <a:pt x="110" y="133"/>
                  </a:cubicBezTo>
                  <a:cubicBezTo>
                    <a:pt x="111" y="133"/>
                    <a:pt x="111" y="133"/>
                    <a:pt x="111" y="133"/>
                  </a:cubicBezTo>
                  <a:cubicBezTo>
                    <a:pt x="115" y="135"/>
                    <a:pt x="118" y="136"/>
                    <a:pt x="122" y="137"/>
                  </a:cubicBezTo>
                  <a:cubicBezTo>
                    <a:pt x="125" y="138"/>
                    <a:pt x="127" y="139"/>
                    <a:pt x="130" y="139"/>
                  </a:cubicBezTo>
                  <a:cubicBezTo>
                    <a:pt x="131" y="139"/>
                    <a:pt x="131" y="140"/>
                    <a:pt x="131" y="140"/>
                  </a:cubicBezTo>
                  <a:cubicBezTo>
                    <a:pt x="133" y="140"/>
                    <a:pt x="134" y="139"/>
                    <a:pt x="135" y="138"/>
                  </a:cubicBezTo>
                  <a:cubicBezTo>
                    <a:pt x="138" y="134"/>
                    <a:pt x="141" y="130"/>
                    <a:pt x="144" y="127"/>
                  </a:cubicBezTo>
                  <a:cubicBezTo>
                    <a:pt x="147" y="125"/>
                    <a:pt x="147" y="122"/>
                    <a:pt x="146" y="120"/>
                  </a:cubicBezTo>
                  <a:cubicBezTo>
                    <a:pt x="143" y="115"/>
                    <a:pt x="141" y="110"/>
                    <a:pt x="138" y="105"/>
                  </a:cubicBezTo>
                  <a:cubicBezTo>
                    <a:pt x="137" y="103"/>
                    <a:pt x="137" y="101"/>
                    <a:pt x="138" y="99"/>
                  </a:cubicBezTo>
                  <a:cubicBezTo>
                    <a:pt x="138" y="97"/>
                    <a:pt x="139" y="96"/>
                    <a:pt x="141" y="95"/>
                  </a:cubicBezTo>
                  <a:cubicBezTo>
                    <a:pt x="146" y="93"/>
                    <a:pt x="151" y="90"/>
                    <a:pt x="157" y="88"/>
                  </a:cubicBezTo>
                  <a:cubicBezTo>
                    <a:pt x="159" y="86"/>
                    <a:pt x="160" y="85"/>
                    <a:pt x="159" y="82"/>
                  </a:cubicBezTo>
                  <a:cubicBezTo>
                    <a:pt x="159" y="77"/>
                    <a:pt x="159" y="72"/>
                    <a:pt x="158" y="67"/>
                  </a:cubicBezTo>
                  <a:cubicBezTo>
                    <a:pt x="158" y="65"/>
                    <a:pt x="157" y="63"/>
                    <a:pt x="155" y="62"/>
                  </a:cubicBezTo>
                  <a:cubicBezTo>
                    <a:pt x="149" y="60"/>
                    <a:pt x="144" y="58"/>
                    <a:pt x="138" y="56"/>
                  </a:cubicBezTo>
                  <a:cubicBezTo>
                    <a:pt x="136" y="56"/>
                    <a:pt x="136" y="55"/>
                    <a:pt x="135" y="54"/>
                  </a:cubicBezTo>
                  <a:cubicBezTo>
                    <a:pt x="133" y="51"/>
                    <a:pt x="133" y="49"/>
                    <a:pt x="134" y="46"/>
                  </a:cubicBezTo>
                  <a:cubicBezTo>
                    <a:pt x="135" y="45"/>
                    <a:pt x="135" y="44"/>
                    <a:pt x="136" y="43"/>
                  </a:cubicBezTo>
                  <a:cubicBezTo>
                    <a:pt x="137" y="39"/>
                    <a:pt x="138" y="35"/>
                    <a:pt x="139" y="31"/>
                  </a:cubicBezTo>
                  <a:cubicBezTo>
                    <a:pt x="140" y="29"/>
                    <a:pt x="139" y="27"/>
                    <a:pt x="137" y="25"/>
                  </a:cubicBezTo>
                  <a:cubicBezTo>
                    <a:pt x="133" y="22"/>
                    <a:pt x="130" y="19"/>
                    <a:pt x="127" y="15"/>
                  </a:cubicBezTo>
                  <a:cubicBezTo>
                    <a:pt x="125" y="14"/>
                    <a:pt x="124" y="13"/>
                    <a:pt x="122" y="13"/>
                  </a:cubicBezTo>
                  <a:cubicBezTo>
                    <a:pt x="121" y="13"/>
                    <a:pt x="120" y="14"/>
                    <a:pt x="119" y="14"/>
                  </a:cubicBezTo>
                  <a:cubicBezTo>
                    <a:pt x="115" y="16"/>
                    <a:pt x="110" y="18"/>
                    <a:pt x="106" y="21"/>
                  </a:cubicBezTo>
                  <a:cubicBezTo>
                    <a:pt x="104" y="21"/>
                    <a:pt x="103" y="22"/>
                    <a:pt x="101" y="22"/>
                  </a:cubicBezTo>
                  <a:cubicBezTo>
                    <a:pt x="100" y="22"/>
                    <a:pt x="99" y="22"/>
                    <a:pt x="98" y="21"/>
                  </a:cubicBezTo>
                  <a:cubicBezTo>
                    <a:pt x="97" y="21"/>
                    <a:pt x="96" y="20"/>
                    <a:pt x="95" y="19"/>
                  </a:cubicBezTo>
                  <a:cubicBezTo>
                    <a:pt x="93" y="13"/>
                    <a:pt x="90" y="8"/>
                    <a:pt x="87" y="3"/>
                  </a:cubicBezTo>
                  <a:cubicBezTo>
                    <a:pt x="86" y="0"/>
                    <a:pt x="84" y="0"/>
                    <a:pt x="82" y="0"/>
                  </a:cubicBezTo>
                </a:path>
              </a:pathLst>
            </a:custGeom>
            <a:solidFill>
              <a:srgbClr val="44546A">
                <a:lumMod val="40000"/>
                <a:lumOff val="60000"/>
              </a:srgb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9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1" name="Freeform 8"/>
            <p:cNvSpPr>
              <a:spLocks noEditPoints="1"/>
            </p:cNvSpPr>
            <p:nvPr/>
          </p:nvSpPr>
          <p:spPr bwMode="auto">
            <a:xfrm>
              <a:off x="8064166" y="3681579"/>
              <a:ext cx="140117" cy="140117"/>
            </a:xfrm>
            <a:custGeom>
              <a:avLst/>
              <a:gdLst>
                <a:gd name="T0" fmla="*/ 28 w 73"/>
                <a:gd name="T1" fmla="*/ 46 h 73"/>
                <a:gd name="T2" fmla="*/ 37 w 73"/>
                <a:gd name="T3" fmla="*/ 24 h 73"/>
                <a:gd name="T4" fmla="*/ 47 w 73"/>
                <a:gd name="T5" fmla="*/ 45 h 73"/>
                <a:gd name="T6" fmla="*/ 38 w 73"/>
                <a:gd name="T7" fmla="*/ 0 h 73"/>
                <a:gd name="T8" fmla="*/ 31 w 73"/>
                <a:gd name="T9" fmla="*/ 1 h 73"/>
                <a:gd name="T10" fmla="*/ 26 w 73"/>
                <a:gd name="T11" fmla="*/ 9 h 73"/>
                <a:gd name="T12" fmla="*/ 23 w 73"/>
                <a:gd name="T13" fmla="*/ 12 h 73"/>
                <a:gd name="T14" fmla="*/ 18 w 73"/>
                <a:gd name="T15" fmla="*/ 10 h 73"/>
                <a:gd name="T16" fmla="*/ 13 w 73"/>
                <a:gd name="T17" fmla="*/ 9 h 73"/>
                <a:gd name="T18" fmla="*/ 7 w 73"/>
                <a:gd name="T19" fmla="*/ 15 h 73"/>
                <a:gd name="T20" fmla="*/ 10 w 73"/>
                <a:gd name="T21" fmla="*/ 25 h 73"/>
                <a:gd name="T22" fmla="*/ 9 w 73"/>
                <a:gd name="T23" fmla="*/ 29 h 73"/>
                <a:gd name="T24" fmla="*/ 1 w 73"/>
                <a:gd name="T25" fmla="*/ 35 h 73"/>
                <a:gd name="T26" fmla="*/ 3 w 73"/>
                <a:gd name="T27" fmla="*/ 44 h 73"/>
                <a:gd name="T28" fmla="*/ 11 w 73"/>
                <a:gd name="T29" fmla="*/ 48 h 73"/>
                <a:gd name="T30" fmla="*/ 10 w 73"/>
                <a:gd name="T31" fmla="*/ 59 h 73"/>
                <a:gd name="T32" fmla="*/ 16 w 73"/>
                <a:gd name="T33" fmla="*/ 66 h 73"/>
                <a:gd name="T34" fmla="*/ 19 w 73"/>
                <a:gd name="T35" fmla="*/ 66 h 73"/>
                <a:gd name="T36" fmla="*/ 27 w 73"/>
                <a:gd name="T37" fmla="*/ 63 h 73"/>
                <a:gd name="T38" fmla="*/ 30 w 73"/>
                <a:gd name="T39" fmla="*/ 64 h 73"/>
                <a:gd name="T40" fmla="*/ 34 w 73"/>
                <a:gd name="T41" fmla="*/ 73 h 73"/>
                <a:gd name="T42" fmla="*/ 36 w 73"/>
                <a:gd name="T43" fmla="*/ 73 h 73"/>
                <a:gd name="T44" fmla="*/ 45 w 73"/>
                <a:gd name="T45" fmla="*/ 71 h 73"/>
                <a:gd name="T46" fmla="*/ 50 w 73"/>
                <a:gd name="T47" fmla="*/ 62 h 73"/>
                <a:gd name="T48" fmla="*/ 51 w 73"/>
                <a:gd name="T49" fmla="*/ 61 h 73"/>
                <a:gd name="T50" fmla="*/ 60 w 73"/>
                <a:gd name="T51" fmla="*/ 64 h 73"/>
                <a:gd name="T52" fmla="*/ 62 w 73"/>
                <a:gd name="T53" fmla="*/ 64 h 73"/>
                <a:gd name="T54" fmla="*/ 67 w 73"/>
                <a:gd name="T55" fmla="*/ 55 h 73"/>
                <a:gd name="T56" fmla="*/ 63 w 73"/>
                <a:gd name="T57" fmla="*/ 46 h 73"/>
                <a:gd name="T58" fmla="*/ 72 w 73"/>
                <a:gd name="T59" fmla="*/ 41 h 73"/>
                <a:gd name="T60" fmla="*/ 73 w 73"/>
                <a:gd name="T61" fmla="*/ 31 h 73"/>
                <a:gd name="T62" fmla="*/ 63 w 73"/>
                <a:gd name="T63" fmla="*/ 26 h 73"/>
                <a:gd name="T64" fmla="*/ 62 w 73"/>
                <a:gd name="T65" fmla="*/ 22 h 73"/>
                <a:gd name="T66" fmla="*/ 64 w 73"/>
                <a:gd name="T67" fmla="*/ 15 h 73"/>
                <a:gd name="T68" fmla="*/ 58 w 73"/>
                <a:gd name="T69" fmla="*/ 8 h 73"/>
                <a:gd name="T70" fmla="*/ 55 w 73"/>
                <a:gd name="T71" fmla="*/ 7 h 73"/>
                <a:gd name="T72" fmla="*/ 47 w 73"/>
                <a:gd name="T73" fmla="*/ 11 h 73"/>
                <a:gd name="T74" fmla="*/ 44 w 73"/>
                <a:gd name="T75" fmla="*/ 9 h 73"/>
                <a:gd name="T76" fmla="*/ 38 w 73"/>
                <a:gd name="T77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73" h="73">
                  <a:moveTo>
                    <a:pt x="37" y="50"/>
                  </a:moveTo>
                  <a:cubicBezTo>
                    <a:pt x="34" y="50"/>
                    <a:pt x="31" y="49"/>
                    <a:pt x="28" y="46"/>
                  </a:cubicBezTo>
                  <a:cubicBezTo>
                    <a:pt x="23" y="41"/>
                    <a:pt x="22" y="33"/>
                    <a:pt x="27" y="28"/>
                  </a:cubicBezTo>
                  <a:cubicBezTo>
                    <a:pt x="30" y="25"/>
                    <a:pt x="33" y="24"/>
                    <a:pt x="37" y="24"/>
                  </a:cubicBezTo>
                  <a:cubicBezTo>
                    <a:pt x="40" y="24"/>
                    <a:pt x="43" y="25"/>
                    <a:pt x="45" y="27"/>
                  </a:cubicBezTo>
                  <a:cubicBezTo>
                    <a:pt x="51" y="32"/>
                    <a:pt x="51" y="40"/>
                    <a:pt x="47" y="45"/>
                  </a:cubicBezTo>
                  <a:cubicBezTo>
                    <a:pt x="44" y="48"/>
                    <a:pt x="41" y="50"/>
                    <a:pt x="37" y="50"/>
                  </a:cubicBezTo>
                  <a:moveTo>
                    <a:pt x="38" y="0"/>
                  </a:moveTo>
                  <a:cubicBezTo>
                    <a:pt x="38" y="0"/>
                    <a:pt x="37" y="0"/>
                    <a:pt x="37" y="0"/>
                  </a:cubicBezTo>
                  <a:cubicBezTo>
                    <a:pt x="35" y="1"/>
                    <a:pt x="33" y="1"/>
                    <a:pt x="31" y="1"/>
                  </a:cubicBezTo>
                  <a:cubicBezTo>
                    <a:pt x="30" y="1"/>
                    <a:pt x="29" y="1"/>
                    <a:pt x="28" y="3"/>
                  </a:cubicBezTo>
                  <a:cubicBezTo>
                    <a:pt x="28" y="5"/>
                    <a:pt x="27" y="7"/>
                    <a:pt x="26" y="9"/>
                  </a:cubicBezTo>
                  <a:cubicBezTo>
                    <a:pt x="26" y="10"/>
                    <a:pt x="25" y="11"/>
                    <a:pt x="24" y="12"/>
                  </a:cubicBezTo>
                  <a:cubicBezTo>
                    <a:pt x="24" y="12"/>
                    <a:pt x="23" y="12"/>
                    <a:pt x="23" y="12"/>
                  </a:cubicBezTo>
                  <a:cubicBezTo>
                    <a:pt x="23" y="12"/>
                    <a:pt x="23" y="12"/>
                    <a:pt x="22" y="12"/>
                  </a:cubicBezTo>
                  <a:cubicBezTo>
                    <a:pt x="21" y="11"/>
                    <a:pt x="19" y="11"/>
                    <a:pt x="18" y="10"/>
                  </a:cubicBezTo>
                  <a:cubicBezTo>
                    <a:pt x="16" y="10"/>
                    <a:pt x="15" y="9"/>
                    <a:pt x="14" y="9"/>
                  </a:cubicBezTo>
                  <a:cubicBezTo>
                    <a:pt x="14" y="9"/>
                    <a:pt x="14" y="9"/>
                    <a:pt x="13" y="9"/>
                  </a:cubicBezTo>
                  <a:cubicBezTo>
                    <a:pt x="13" y="9"/>
                    <a:pt x="12" y="9"/>
                    <a:pt x="12" y="10"/>
                  </a:cubicBezTo>
                  <a:cubicBezTo>
                    <a:pt x="10" y="12"/>
                    <a:pt x="9" y="13"/>
                    <a:pt x="7" y="15"/>
                  </a:cubicBezTo>
                  <a:cubicBezTo>
                    <a:pt x="6" y="16"/>
                    <a:pt x="6" y="17"/>
                    <a:pt x="7" y="18"/>
                  </a:cubicBezTo>
                  <a:cubicBezTo>
                    <a:pt x="8" y="21"/>
                    <a:pt x="9" y="23"/>
                    <a:pt x="10" y="25"/>
                  </a:cubicBezTo>
                  <a:cubicBezTo>
                    <a:pt x="11" y="26"/>
                    <a:pt x="11" y="26"/>
                    <a:pt x="11" y="26"/>
                  </a:cubicBezTo>
                  <a:cubicBezTo>
                    <a:pt x="10" y="27"/>
                    <a:pt x="10" y="29"/>
                    <a:pt x="9" y="29"/>
                  </a:cubicBezTo>
                  <a:cubicBezTo>
                    <a:pt x="6" y="30"/>
                    <a:pt x="4" y="31"/>
                    <a:pt x="2" y="33"/>
                  </a:cubicBezTo>
                  <a:cubicBezTo>
                    <a:pt x="1" y="33"/>
                    <a:pt x="0" y="34"/>
                    <a:pt x="1" y="35"/>
                  </a:cubicBezTo>
                  <a:cubicBezTo>
                    <a:pt x="1" y="38"/>
                    <a:pt x="1" y="40"/>
                    <a:pt x="1" y="42"/>
                  </a:cubicBezTo>
                  <a:cubicBezTo>
                    <a:pt x="1" y="43"/>
                    <a:pt x="2" y="44"/>
                    <a:pt x="3" y="44"/>
                  </a:cubicBezTo>
                  <a:cubicBezTo>
                    <a:pt x="5" y="45"/>
                    <a:pt x="8" y="46"/>
                    <a:pt x="11" y="47"/>
                  </a:cubicBezTo>
                  <a:cubicBezTo>
                    <a:pt x="11" y="48"/>
                    <a:pt x="11" y="48"/>
                    <a:pt x="11" y="48"/>
                  </a:cubicBezTo>
                  <a:cubicBezTo>
                    <a:pt x="12" y="49"/>
                    <a:pt x="13" y="50"/>
                    <a:pt x="12" y="51"/>
                  </a:cubicBezTo>
                  <a:cubicBezTo>
                    <a:pt x="11" y="54"/>
                    <a:pt x="11" y="56"/>
                    <a:pt x="10" y="59"/>
                  </a:cubicBezTo>
                  <a:cubicBezTo>
                    <a:pt x="9" y="60"/>
                    <a:pt x="10" y="61"/>
                    <a:pt x="11" y="61"/>
                  </a:cubicBezTo>
                  <a:cubicBezTo>
                    <a:pt x="12" y="63"/>
                    <a:pt x="14" y="64"/>
                    <a:pt x="16" y="66"/>
                  </a:cubicBezTo>
                  <a:cubicBezTo>
                    <a:pt x="16" y="66"/>
                    <a:pt x="17" y="67"/>
                    <a:pt x="18" y="67"/>
                  </a:cubicBezTo>
                  <a:cubicBezTo>
                    <a:pt x="18" y="67"/>
                    <a:pt x="18" y="67"/>
                    <a:pt x="19" y="66"/>
                  </a:cubicBezTo>
                  <a:cubicBezTo>
                    <a:pt x="21" y="65"/>
                    <a:pt x="23" y="64"/>
                    <a:pt x="25" y="63"/>
                  </a:cubicBezTo>
                  <a:cubicBezTo>
                    <a:pt x="26" y="63"/>
                    <a:pt x="26" y="63"/>
                    <a:pt x="27" y="63"/>
                  </a:cubicBezTo>
                  <a:cubicBezTo>
                    <a:pt x="28" y="63"/>
                    <a:pt x="28" y="63"/>
                    <a:pt x="29" y="63"/>
                  </a:cubicBezTo>
                  <a:cubicBezTo>
                    <a:pt x="29" y="63"/>
                    <a:pt x="29" y="64"/>
                    <a:pt x="30" y="64"/>
                  </a:cubicBezTo>
                  <a:cubicBezTo>
                    <a:pt x="31" y="66"/>
                    <a:pt x="32" y="68"/>
                    <a:pt x="33" y="70"/>
                  </a:cubicBezTo>
                  <a:cubicBezTo>
                    <a:pt x="33" y="71"/>
                    <a:pt x="34" y="72"/>
                    <a:pt x="34" y="73"/>
                  </a:cubicBezTo>
                  <a:cubicBezTo>
                    <a:pt x="35" y="73"/>
                    <a:pt x="35" y="73"/>
                    <a:pt x="36" y="73"/>
                  </a:cubicBezTo>
                  <a:cubicBezTo>
                    <a:pt x="36" y="73"/>
                    <a:pt x="36" y="73"/>
                    <a:pt x="36" y="73"/>
                  </a:cubicBezTo>
                  <a:cubicBezTo>
                    <a:pt x="38" y="73"/>
                    <a:pt x="40" y="73"/>
                    <a:pt x="43" y="73"/>
                  </a:cubicBezTo>
                  <a:cubicBezTo>
                    <a:pt x="44" y="73"/>
                    <a:pt x="45" y="72"/>
                    <a:pt x="45" y="71"/>
                  </a:cubicBezTo>
                  <a:cubicBezTo>
                    <a:pt x="46" y="69"/>
                    <a:pt x="47" y="66"/>
                    <a:pt x="48" y="64"/>
                  </a:cubicBezTo>
                  <a:cubicBezTo>
                    <a:pt x="48" y="63"/>
                    <a:pt x="49" y="62"/>
                    <a:pt x="50" y="62"/>
                  </a:cubicBezTo>
                  <a:cubicBezTo>
                    <a:pt x="50" y="61"/>
                    <a:pt x="50" y="61"/>
                    <a:pt x="51" y="61"/>
                  </a:cubicBezTo>
                  <a:cubicBezTo>
                    <a:pt x="51" y="61"/>
                    <a:pt x="51" y="61"/>
                    <a:pt x="51" y="61"/>
                  </a:cubicBezTo>
                  <a:cubicBezTo>
                    <a:pt x="53" y="62"/>
                    <a:pt x="54" y="63"/>
                    <a:pt x="56" y="63"/>
                  </a:cubicBezTo>
                  <a:cubicBezTo>
                    <a:pt x="57" y="64"/>
                    <a:pt x="59" y="64"/>
                    <a:pt x="60" y="64"/>
                  </a:cubicBezTo>
                  <a:cubicBezTo>
                    <a:pt x="60" y="64"/>
                    <a:pt x="60" y="64"/>
                    <a:pt x="60" y="64"/>
                  </a:cubicBezTo>
                  <a:cubicBezTo>
                    <a:pt x="61" y="64"/>
                    <a:pt x="61" y="64"/>
                    <a:pt x="62" y="64"/>
                  </a:cubicBezTo>
                  <a:cubicBezTo>
                    <a:pt x="63" y="62"/>
                    <a:pt x="65" y="60"/>
                    <a:pt x="66" y="58"/>
                  </a:cubicBezTo>
                  <a:cubicBezTo>
                    <a:pt x="67" y="57"/>
                    <a:pt x="68" y="56"/>
                    <a:pt x="67" y="55"/>
                  </a:cubicBezTo>
                  <a:cubicBezTo>
                    <a:pt x="66" y="53"/>
                    <a:pt x="65" y="51"/>
                    <a:pt x="64" y="49"/>
                  </a:cubicBezTo>
                  <a:cubicBezTo>
                    <a:pt x="63" y="48"/>
                    <a:pt x="63" y="47"/>
                    <a:pt x="63" y="46"/>
                  </a:cubicBezTo>
                  <a:cubicBezTo>
                    <a:pt x="64" y="45"/>
                    <a:pt x="64" y="45"/>
                    <a:pt x="65" y="44"/>
                  </a:cubicBezTo>
                  <a:cubicBezTo>
                    <a:pt x="67" y="43"/>
                    <a:pt x="70" y="42"/>
                    <a:pt x="72" y="41"/>
                  </a:cubicBezTo>
                  <a:cubicBezTo>
                    <a:pt x="73" y="40"/>
                    <a:pt x="73" y="39"/>
                    <a:pt x="73" y="38"/>
                  </a:cubicBezTo>
                  <a:cubicBezTo>
                    <a:pt x="73" y="36"/>
                    <a:pt x="73" y="34"/>
                    <a:pt x="73" y="31"/>
                  </a:cubicBezTo>
                  <a:cubicBezTo>
                    <a:pt x="73" y="30"/>
                    <a:pt x="72" y="29"/>
                    <a:pt x="71" y="29"/>
                  </a:cubicBezTo>
                  <a:cubicBezTo>
                    <a:pt x="69" y="28"/>
                    <a:pt x="66" y="27"/>
                    <a:pt x="63" y="26"/>
                  </a:cubicBezTo>
                  <a:cubicBezTo>
                    <a:pt x="63" y="26"/>
                    <a:pt x="62" y="26"/>
                    <a:pt x="62" y="25"/>
                  </a:cubicBezTo>
                  <a:cubicBezTo>
                    <a:pt x="61" y="24"/>
                    <a:pt x="61" y="23"/>
                    <a:pt x="62" y="22"/>
                  </a:cubicBezTo>
                  <a:cubicBezTo>
                    <a:pt x="62" y="21"/>
                    <a:pt x="62" y="21"/>
                    <a:pt x="62" y="20"/>
                  </a:cubicBezTo>
                  <a:cubicBezTo>
                    <a:pt x="63" y="18"/>
                    <a:pt x="63" y="17"/>
                    <a:pt x="64" y="15"/>
                  </a:cubicBezTo>
                  <a:cubicBezTo>
                    <a:pt x="64" y="14"/>
                    <a:pt x="64" y="13"/>
                    <a:pt x="63" y="12"/>
                  </a:cubicBezTo>
                  <a:cubicBezTo>
                    <a:pt x="61" y="11"/>
                    <a:pt x="60" y="9"/>
                    <a:pt x="58" y="8"/>
                  </a:cubicBezTo>
                  <a:cubicBezTo>
                    <a:pt x="58" y="7"/>
                    <a:pt x="57" y="7"/>
                    <a:pt x="56" y="7"/>
                  </a:cubicBezTo>
                  <a:cubicBezTo>
                    <a:pt x="56" y="7"/>
                    <a:pt x="55" y="7"/>
                    <a:pt x="55" y="7"/>
                  </a:cubicBezTo>
                  <a:cubicBezTo>
                    <a:pt x="53" y="8"/>
                    <a:pt x="51" y="9"/>
                    <a:pt x="49" y="10"/>
                  </a:cubicBezTo>
                  <a:cubicBezTo>
                    <a:pt x="48" y="10"/>
                    <a:pt x="47" y="11"/>
                    <a:pt x="47" y="11"/>
                  </a:cubicBezTo>
                  <a:cubicBezTo>
                    <a:pt x="46" y="11"/>
                    <a:pt x="46" y="11"/>
                    <a:pt x="45" y="10"/>
                  </a:cubicBezTo>
                  <a:cubicBezTo>
                    <a:pt x="45" y="10"/>
                    <a:pt x="44" y="10"/>
                    <a:pt x="44" y="9"/>
                  </a:cubicBezTo>
                  <a:cubicBezTo>
                    <a:pt x="43" y="7"/>
                    <a:pt x="41" y="4"/>
                    <a:pt x="40" y="2"/>
                  </a:cubicBezTo>
                  <a:cubicBezTo>
                    <a:pt x="40" y="1"/>
                    <a:pt x="39" y="0"/>
                    <a:pt x="38" y="0"/>
                  </a:cubicBezTo>
                </a:path>
              </a:pathLst>
            </a:custGeom>
            <a:solidFill>
              <a:srgbClr val="44546A">
                <a:lumMod val="40000"/>
                <a:lumOff val="60000"/>
              </a:srgb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9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2" name="Freeform 9"/>
            <p:cNvSpPr>
              <a:spLocks noEditPoints="1"/>
            </p:cNvSpPr>
            <p:nvPr/>
          </p:nvSpPr>
          <p:spPr bwMode="auto">
            <a:xfrm>
              <a:off x="4630464" y="5049356"/>
              <a:ext cx="310377" cy="303860"/>
            </a:xfrm>
            <a:custGeom>
              <a:avLst/>
              <a:gdLst>
                <a:gd name="T0" fmla="*/ 52 w 161"/>
                <a:gd name="T1" fmla="*/ 80 h 158"/>
                <a:gd name="T2" fmla="*/ 80 w 161"/>
                <a:gd name="T3" fmla="*/ 51 h 158"/>
                <a:gd name="T4" fmla="*/ 82 w 161"/>
                <a:gd name="T5" fmla="*/ 107 h 158"/>
                <a:gd name="T6" fmla="*/ 83 w 161"/>
                <a:gd name="T7" fmla="*/ 0 h 158"/>
                <a:gd name="T8" fmla="*/ 68 w 161"/>
                <a:gd name="T9" fmla="*/ 1 h 158"/>
                <a:gd name="T10" fmla="*/ 58 w 161"/>
                <a:gd name="T11" fmla="*/ 19 h 158"/>
                <a:gd name="T12" fmla="*/ 50 w 161"/>
                <a:gd name="T13" fmla="*/ 25 h 158"/>
                <a:gd name="T14" fmla="*/ 34 w 161"/>
                <a:gd name="T15" fmla="*/ 20 h 158"/>
                <a:gd name="T16" fmla="*/ 25 w 161"/>
                <a:gd name="T17" fmla="*/ 21 h 158"/>
                <a:gd name="T18" fmla="*/ 14 w 161"/>
                <a:gd name="T19" fmla="*/ 39 h 158"/>
                <a:gd name="T20" fmla="*/ 22 w 161"/>
                <a:gd name="T21" fmla="*/ 60 h 158"/>
                <a:gd name="T22" fmla="*/ 9 w 161"/>
                <a:gd name="T23" fmla="*/ 67 h 158"/>
                <a:gd name="T24" fmla="*/ 0 w 161"/>
                <a:gd name="T25" fmla="*/ 76 h 158"/>
                <a:gd name="T26" fmla="*/ 5 w 161"/>
                <a:gd name="T27" fmla="*/ 96 h 158"/>
                <a:gd name="T28" fmla="*/ 25 w 161"/>
                <a:gd name="T29" fmla="*/ 105 h 158"/>
                <a:gd name="T30" fmla="*/ 20 w 161"/>
                <a:gd name="T31" fmla="*/ 127 h 158"/>
                <a:gd name="T32" fmla="*/ 33 w 161"/>
                <a:gd name="T33" fmla="*/ 143 h 158"/>
                <a:gd name="T34" fmla="*/ 39 w 161"/>
                <a:gd name="T35" fmla="*/ 144 h 158"/>
                <a:gd name="T36" fmla="*/ 58 w 161"/>
                <a:gd name="T37" fmla="*/ 135 h 158"/>
                <a:gd name="T38" fmla="*/ 65 w 161"/>
                <a:gd name="T39" fmla="*/ 141 h 158"/>
                <a:gd name="T40" fmla="*/ 72 w 161"/>
                <a:gd name="T41" fmla="*/ 154 h 158"/>
                <a:gd name="T42" fmla="*/ 78 w 161"/>
                <a:gd name="T43" fmla="*/ 157 h 158"/>
                <a:gd name="T44" fmla="*/ 98 w 161"/>
                <a:gd name="T45" fmla="*/ 153 h 158"/>
                <a:gd name="T46" fmla="*/ 108 w 161"/>
                <a:gd name="T47" fmla="*/ 132 h 158"/>
                <a:gd name="T48" fmla="*/ 112 w 161"/>
                <a:gd name="T49" fmla="*/ 132 h 158"/>
                <a:gd name="T50" fmla="*/ 131 w 161"/>
                <a:gd name="T51" fmla="*/ 138 h 158"/>
                <a:gd name="T52" fmla="*/ 145 w 161"/>
                <a:gd name="T53" fmla="*/ 125 h 158"/>
                <a:gd name="T54" fmla="*/ 140 w 161"/>
                <a:gd name="T55" fmla="*/ 105 h 158"/>
                <a:gd name="T56" fmla="*/ 141 w 161"/>
                <a:gd name="T57" fmla="*/ 95 h 158"/>
                <a:gd name="T58" fmla="*/ 158 w 161"/>
                <a:gd name="T59" fmla="*/ 86 h 158"/>
                <a:gd name="T60" fmla="*/ 160 w 161"/>
                <a:gd name="T61" fmla="*/ 67 h 158"/>
                <a:gd name="T62" fmla="*/ 139 w 161"/>
                <a:gd name="T63" fmla="*/ 55 h 158"/>
                <a:gd name="T64" fmla="*/ 135 w 161"/>
                <a:gd name="T65" fmla="*/ 47 h 158"/>
                <a:gd name="T66" fmla="*/ 138 w 161"/>
                <a:gd name="T67" fmla="*/ 24 h 158"/>
                <a:gd name="T68" fmla="*/ 124 w 161"/>
                <a:gd name="T69" fmla="*/ 13 h 158"/>
                <a:gd name="T70" fmla="*/ 105 w 161"/>
                <a:gd name="T71" fmla="*/ 22 h 158"/>
                <a:gd name="T72" fmla="*/ 103 w 161"/>
                <a:gd name="T73" fmla="*/ 22 h 158"/>
                <a:gd name="T74" fmla="*/ 88 w 161"/>
                <a:gd name="T75" fmla="*/ 3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61" h="158">
                  <a:moveTo>
                    <a:pt x="80" y="107"/>
                  </a:moveTo>
                  <a:cubicBezTo>
                    <a:pt x="65" y="107"/>
                    <a:pt x="53" y="95"/>
                    <a:pt x="52" y="80"/>
                  </a:cubicBezTo>
                  <a:cubicBezTo>
                    <a:pt x="51" y="65"/>
                    <a:pt x="63" y="52"/>
                    <a:pt x="79" y="51"/>
                  </a:cubicBezTo>
                  <a:cubicBezTo>
                    <a:pt x="79" y="51"/>
                    <a:pt x="80" y="51"/>
                    <a:pt x="80" y="51"/>
                  </a:cubicBezTo>
                  <a:cubicBezTo>
                    <a:pt x="95" y="51"/>
                    <a:pt x="108" y="62"/>
                    <a:pt x="109" y="77"/>
                  </a:cubicBezTo>
                  <a:cubicBezTo>
                    <a:pt x="110" y="92"/>
                    <a:pt x="98" y="106"/>
                    <a:pt x="82" y="107"/>
                  </a:cubicBezTo>
                  <a:cubicBezTo>
                    <a:pt x="81" y="107"/>
                    <a:pt x="81" y="107"/>
                    <a:pt x="80" y="107"/>
                  </a:cubicBezTo>
                  <a:moveTo>
                    <a:pt x="83" y="0"/>
                  </a:moveTo>
                  <a:cubicBezTo>
                    <a:pt x="83" y="0"/>
                    <a:pt x="83" y="0"/>
                    <a:pt x="83" y="0"/>
                  </a:cubicBezTo>
                  <a:cubicBezTo>
                    <a:pt x="78" y="0"/>
                    <a:pt x="73" y="1"/>
                    <a:pt x="68" y="1"/>
                  </a:cubicBezTo>
                  <a:cubicBezTo>
                    <a:pt x="65" y="1"/>
                    <a:pt x="63" y="2"/>
                    <a:pt x="62" y="5"/>
                  </a:cubicBezTo>
                  <a:cubicBezTo>
                    <a:pt x="61" y="9"/>
                    <a:pt x="59" y="14"/>
                    <a:pt x="58" y="19"/>
                  </a:cubicBezTo>
                  <a:cubicBezTo>
                    <a:pt x="57" y="22"/>
                    <a:pt x="55" y="24"/>
                    <a:pt x="52" y="25"/>
                  </a:cubicBezTo>
                  <a:cubicBezTo>
                    <a:pt x="51" y="25"/>
                    <a:pt x="51" y="25"/>
                    <a:pt x="50" y="25"/>
                  </a:cubicBezTo>
                  <a:cubicBezTo>
                    <a:pt x="50" y="25"/>
                    <a:pt x="49" y="25"/>
                    <a:pt x="49" y="25"/>
                  </a:cubicBezTo>
                  <a:cubicBezTo>
                    <a:pt x="44" y="23"/>
                    <a:pt x="39" y="22"/>
                    <a:pt x="34" y="20"/>
                  </a:cubicBezTo>
                  <a:cubicBezTo>
                    <a:pt x="32" y="20"/>
                    <a:pt x="31" y="20"/>
                    <a:pt x="29" y="19"/>
                  </a:cubicBezTo>
                  <a:cubicBezTo>
                    <a:pt x="28" y="20"/>
                    <a:pt x="26" y="20"/>
                    <a:pt x="25" y="21"/>
                  </a:cubicBezTo>
                  <a:cubicBezTo>
                    <a:pt x="22" y="25"/>
                    <a:pt x="19" y="29"/>
                    <a:pt x="16" y="32"/>
                  </a:cubicBezTo>
                  <a:cubicBezTo>
                    <a:pt x="13" y="34"/>
                    <a:pt x="13" y="36"/>
                    <a:pt x="14" y="39"/>
                  </a:cubicBezTo>
                  <a:cubicBezTo>
                    <a:pt x="16" y="44"/>
                    <a:pt x="19" y="48"/>
                    <a:pt x="21" y="52"/>
                  </a:cubicBezTo>
                  <a:cubicBezTo>
                    <a:pt x="23" y="55"/>
                    <a:pt x="23" y="58"/>
                    <a:pt x="22" y="60"/>
                  </a:cubicBezTo>
                  <a:cubicBezTo>
                    <a:pt x="21" y="61"/>
                    <a:pt x="21" y="62"/>
                    <a:pt x="19" y="63"/>
                  </a:cubicBezTo>
                  <a:cubicBezTo>
                    <a:pt x="16" y="64"/>
                    <a:pt x="13" y="66"/>
                    <a:pt x="9" y="67"/>
                  </a:cubicBezTo>
                  <a:cubicBezTo>
                    <a:pt x="7" y="69"/>
                    <a:pt x="4" y="70"/>
                    <a:pt x="2" y="72"/>
                  </a:cubicBezTo>
                  <a:cubicBezTo>
                    <a:pt x="0" y="73"/>
                    <a:pt x="0" y="74"/>
                    <a:pt x="0" y="76"/>
                  </a:cubicBezTo>
                  <a:cubicBezTo>
                    <a:pt x="0" y="81"/>
                    <a:pt x="1" y="86"/>
                    <a:pt x="1" y="91"/>
                  </a:cubicBezTo>
                  <a:cubicBezTo>
                    <a:pt x="1" y="94"/>
                    <a:pt x="2" y="96"/>
                    <a:pt x="5" y="96"/>
                  </a:cubicBezTo>
                  <a:cubicBezTo>
                    <a:pt x="10" y="98"/>
                    <a:pt x="15" y="100"/>
                    <a:pt x="21" y="102"/>
                  </a:cubicBezTo>
                  <a:cubicBezTo>
                    <a:pt x="23" y="102"/>
                    <a:pt x="24" y="103"/>
                    <a:pt x="25" y="105"/>
                  </a:cubicBezTo>
                  <a:cubicBezTo>
                    <a:pt x="26" y="107"/>
                    <a:pt x="26" y="109"/>
                    <a:pt x="25" y="111"/>
                  </a:cubicBezTo>
                  <a:cubicBezTo>
                    <a:pt x="23" y="116"/>
                    <a:pt x="22" y="121"/>
                    <a:pt x="20" y="127"/>
                  </a:cubicBezTo>
                  <a:cubicBezTo>
                    <a:pt x="19" y="129"/>
                    <a:pt x="20" y="131"/>
                    <a:pt x="22" y="133"/>
                  </a:cubicBezTo>
                  <a:cubicBezTo>
                    <a:pt x="26" y="136"/>
                    <a:pt x="29" y="139"/>
                    <a:pt x="33" y="143"/>
                  </a:cubicBezTo>
                  <a:cubicBezTo>
                    <a:pt x="34" y="144"/>
                    <a:pt x="35" y="144"/>
                    <a:pt x="37" y="144"/>
                  </a:cubicBezTo>
                  <a:cubicBezTo>
                    <a:pt x="37" y="144"/>
                    <a:pt x="38" y="144"/>
                    <a:pt x="39" y="144"/>
                  </a:cubicBezTo>
                  <a:cubicBezTo>
                    <a:pt x="44" y="141"/>
                    <a:pt x="50" y="139"/>
                    <a:pt x="55" y="136"/>
                  </a:cubicBezTo>
                  <a:cubicBezTo>
                    <a:pt x="56" y="136"/>
                    <a:pt x="57" y="135"/>
                    <a:pt x="58" y="135"/>
                  </a:cubicBezTo>
                  <a:cubicBezTo>
                    <a:pt x="58" y="135"/>
                    <a:pt x="59" y="135"/>
                    <a:pt x="59" y="136"/>
                  </a:cubicBezTo>
                  <a:cubicBezTo>
                    <a:pt x="62" y="136"/>
                    <a:pt x="64" y="138"/>
                    <a:pt x="65" y="141"/>
                  </a:cubicBezTo>
                  <a:cubicBezTo>
                    <a:pt x="65" y="142"/>
                    <a:pt x="66" y="143"/>
                    <a:pt x="66" y="144"/>
                  </a:cubicBezTo>
                  <a:cubicBezTo>
                    <a:pt x="68" y="147"/>
                    <a:pt x="70" y="151"/>
                    <a:pt x="72" y="154"/>
                  </a:cubicBezTo>
                  <a:cubicBezTo>
                    <a:pt x="73" y="156"/>
                    <a:pt x="75" y="158"/>
                    <a:pt x="77" y="158"/>
                  </a:cubicBezTo>
                  <a:cubicBezTo>
                    <a:pt x="78" y="158"/>
                    <a:pt x="78" y="158"/>
                    <a:pt x="78" y="157"/>
                  </a:cubicBezTo>
                  <a:cubicBezTo>
                    <a:pt x="83" y="157"/>
                    <a:pt x="87" y="157"/>
                    <a:pt x="92" y="157"/>
                  </a:cubicBezTo>
                  <a:cubicBezTo>
                    <a:pt x="95" y="157"/>
                    <a:pt x="97" y="155"/>
                    <a:pt x="98" y="153"/>
                  </a:cubicBezTo>
                  <a:cubicBezTo>
                    <a:pt x="100" y="148"/>
                    <a:pt x="102" y="143"/>
                    <a:pt x="103" y="139"/>
                  </a:cubicBezTo>
                  <a:cubicBezTo>
                    <a:pt x="104" y="135"/>
                    <a:pt x="105" y="133"/>
                    <a:pt x="108" y="132"/>
                  </a:cubicBezTo>
                  <a:cubicBezTo>
                    <a:pt x="109" y="132"/>
                    <a:pt x="110" y="132"/>
                    <a:pt x="110" y="132"/>
                  </a:cubicBezTo>
                  <a:cubicBezTo>
                    <a:pt x="111" y="132"/>
                    <a:pt x="111" y="132"/>
                    <a:pt x="112" y="132"/>
                  </a:cubicBezTo>
                  <a:cubicBezTo>
                    <a:pt x="118" y="134"/>
                    <a:pt x="123" y="136"/>
                    <a:pt x="129" y="138"/>
                  </a:cubicBezTo>
                  <a:cubicBezTo>
                    <a:pt x="130" y="138"/>
                    <a:pt x="130" y="138"/>
                    <a:pt x="131" y="138"/>
                  </a:cubicBezTo>
                  <a:cubicBezTo>
                    <a:pt x="133" y="138"/>
                    <a:pt x="134" y="137"/>
                    <a:pt x="136" y="136"/>
                  </a:cubicBezTo>
                  <a:cubicBezTo>
                    <a:pt x="139" y="132"/>
                    <a:pt x="142" y="129"/>
                    <a:pt x="145" y="125"/>
                  </a:cubicBezTo>
                  <a:cubicBezTo>
                    <a:pt x="147" y="123"/>
                    <a:pt x="148" y="121"/>
                    <a:pt x="146" y="118"/>
                  </a:cubicBezTo>
                  <a:cubicBezTo>
                    <a:pt x="144" y="114"/>
                    <a:pt x="142" y="109"/>
                    <a:pt x="140" y="105"/>
                  </a:cubicBezTo>
                  <a:cubicBezTo>
                    <a:pt x="138" y="102"/>
                    <a:pt x="138" y="100"/>
                    <a:pt x="139" y="97"/>
                  </a:cubicBezTo>
                  <a:cubicBezTo>
                    <a:pt x="140" y="96"/>
                    <a:pt x="140" y="95"/>
                    <a:pt x="141" y="95"/>
                  </a:cubicBezTo>
                  <a:cubicBezTo>
                    <a:pt x="144" y="93"/>
                    <a:pt x="148" y="92"/>
                    <a:pt x="151" y="90"/>
                  </a:cubicBezTo>
                  <a:cubicBezTo>
                    <a:pt x="154" y="89"/>
                    <a:pt x="156" y="87"/>
                    <a:pt x="158" y="86"/>
                  </a:cubicBezTo>
                  <a:cubicBezTo>
                    <a:pt x="160" y="85"/>
                    <a:pt x="161" y="83"/>
                    <a:pt x="161" y="81"/>
                  </a:cubicBezTo>
                  <a:cubicBezTo>
                    <a:pt x="160" y="77"/>
                    <a:pt x="160" y="72"/>
                    <a:pt x="160" y="67"/>
                  </a:cubicBezTo>
                  <a:cubicBezTo>
                    <a:pt x="160" y="64"/>
                    <a:pt x="158" y="62"/>
                    <a:pt x="155" y="61"/>
                  </a:cubicBezTo>
                  <a:cubicBezTo>
                    <a:pt x="150" y="59"/>
                    <a:pt x="144" y="57"/>
                    <a:pt x="139" y="55"/>
                  </a:cubicBezTo>
                  <a:cubicBezTo>
                    <a:pt x="138" y="55"/>
                    <a:pt x="137" y="55"/>
                    <a:pt x="137" y="55"/>
                  </a:cubicBezTo>
                  <a:cubicBezTo>
                    <a:pt x="136" y="52"/>
                    <a:pt x="134" y="50"/>
                    <a:pt x="135" y="47"/>
                  </a:cubicBezTo>
                  <a:cubicBezTo>
                    <a:pt x="138" y="42"/>
                    <a:pt x="139" y="36"/>
                    <a:pt x="141" y="31"/>
                  </a:cubicBezTo>
                  <a:cubicBezTo>
                    <a:pt x="142" y="28"/>
                    <a:pt x="141" y="26"/>
                    <a:pt x="138" y="24"/>
                  </a:cubicBezTo>
                  <a:cubicBezTo>
                    <a:pt x="135" y="21"/>
                    <a:pt x="131" y="18"/>
                    <a:pt x="128" y="15"/>
                  </a:cubicBezTo>
                  <a:cubicBezTo>
                    <a:pt x="127" y="14"/>
                    <a:pt x="125" y="13"/>
                    <a:pt x="124" y="13"/>
                  </a:cubicBezTo>
                  <a:cubicBezTo>
                    <a:pt x="123" y="13"/>
                    <a:pt x="122" y="13"/>
                    <a:pt x="121" y="14"/>
                  </a:cubicBezTo>
                  <a:cubicBezTo>
                    <a:pt x="116" y="16"/>
                    <a:pt x="110" y="19"/>
                    <a:pt x="105" y="22"/>
                  </a:cubicBezTo>
                  <a:cubicBezTo>
                    <a:pt x="104" y="22"/>
                    <a:pt x="104" y="22"/>
                    <a:pt x="103" y="22"/>
                  </a:cubicBezTo>
                  <a:cubicBezTo>
                    <a:pt x="103" y="22"/>
                    <a:pt x="103" y="22"/>
                    <a:pt x="103" y="22"/>
                  </a:cubicBezTo>
                  <a:cubicBezTo>
                    <a:pt x="100" y="21"/>
                    <a:pt x="97" y="21"/>
                    <a:pt x="96" y="18"/>
                  </a:cubicBezTo>
                  <a:cubicBezTo>
                    <a:pt x="94" y="12"/>
                    <a:pt x="91" y="8"/>
                    <a:pt x="88" y="3"/>
                  </a:cubicBezTo>
                  <a:cubicBezTo>
                    <a:pt x="87" y="1"/>
                    <a:pt x="86" y="0"/>
                    <a:pt x="83" y="0"/>
                  </a:cubicBezTo>
                </a:path>
              </a:pathLst>
            </a:custGeom>
            <a:solidFill>
              <a:srgbClr val="44546A">
                <a:lumMod val="40000"/>
                <a:lumOff val="60000"/>
              </a:srgb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9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3" name="Freeform 10"/>
            <p:cNvSpPr>
              <a:spLocks noEditPoints="1"/>
            </p:cNvSpPr>
            <p:nvPr/>
          </p:nvSpPr>
          <p:spPr bwMode="auto">
            <a:xfrm>
              <a:off x="4522117" y="5274196"/>
              <a:ext cx="140932" cy="139303"/>
            </a:xfrm>
            <a:custGeom>
              <a:avLst/>
              <a:gdLst>
                <a:gd name="T0" fmla="*/ 24 w 73"/>
                <a:gd name="T1" fmla="*/ 37 h 72"/>
                <a:gd name="T2" fmla="*/ 37 w 73"/>
                <a:gd name="T3" fmla="*/ 23 h 72"/>
                <a:gd name="T4" fmla="*/ 37 w 73"/>
                <a:gd name="T5" fmla="*/ 49 h 72"/>
                <a:gd name="T6" fmla="*/ 38 w 73"/>
                <a:gd name="T7" fmla="*/ 0 h 72"/>
                <a:gd name="T8" fmla="*/ 31 w 73"/>
                <a:gd name="T9" fmla="*/ 1 h 72"/>
                <a:gd name="T10" fmla="*/ 26 w 73"/>
                <a:gd name="T11" fmla="*/ 9 h 72"/>
                <a:gd name="T12" fmla="*/ 23 w 73"/>
                <a:gd name="T13" fmla="*/ 12 h 72"/>
                <a:gd name="T14" fmla="*/ 16 w 73"/>
                <a:gd name="T15" fmla="*/ 10 h 72"/>
                <a:gd name="T16" fmla="*/ 12 w 73"/>
                <a:gd name="T17" fmla="*/ 10 h 72"/>
                <a:gd name="T18" fmla="*/ 7 w 73"/>
                <a:gd name="T19" fmla="*/ 18 h 72"/>
                <a:gd name="T20" fmla="*/ 10 w 73"/>
                <a:gd name="T21" fmla="*/ 28 h 72"/>
                <a:gd name="T22" fmla="*/ 4 w 73"/>
                <a:gd name="T23" fmla="*/ 31 h 72"/>
                <a:gd name="T24" fmla="*/ 0 w 73"/>
                <a:gd name="T25" fmla="*/ 35 h 72"/>
                <a:gd name="T26" fmla="*/ 2 w 73"/>
                <a:gd name="T27" fmla="*/ 44 h 72"/>
                <a:gd name="T28" fmla="*/ 11 w 73"/>
                <a:gd name="T29" fmla="*/ 48 h 72"/>
                <a:gd name="T30" fmla="*/ 9 w 73"/>
                <a:gd name="T31" fmla="*/ 58 h 72"/>
                <a:gd name="T32" fmla="*/ 15 w 73"/>
                <a:gd name="T33" fmla="*/ 65 h 72"/>
                <a:gd name="T34" fmla="*/ 18 w 73"/>
                <a:gd name="T35" fmla="*/ 66 h 72"/>
                <a:gd name="T36" fmla="*/ 26 w 73"/>
                <a:gd name="T37" fmla="*/ 62 h 72"/>
                <a:gd name="T38" fmla="*/ 30 w 73"/>
                <a:gd name="T39" fmla="*/ 64 h 72"/>
                <a:gd name="T40" fmla="*/ 33 w 73"/>
                <a:gd name="T41" fmla="*/ 71 h 72"/>
                <a:gd name="T42" fmla="*/ 36 w 73"/>
                <a:gd name="T43" fmla="*/ 72 h 72"/>
                <a:gd name="T44" fmla="*/ 45 w 73"/>
                <a:gd name="T45" fmla="*/ 70 h 72"/>
                <a:gd name="T46" fmla="*/ 50 w 73"/>
                <a:gd name="T47" fmla="*/ 61 h 72"/>
                <a:gd name="T48" fmla="*/ 51 w 73"/>
                <a:gd name="T49" fmla="*/ 61 h 72"/>
                <a:gd name="T50" fmla="*/ 60 w 73"/>
                <a:gd name="T51" fmla="*/ 63 h 72"/>
                <a:gd name="T52" fmla="*/ 66 w 73"/>
                <a:gd name="T53" fmla="*/ 58 h 72"/>
                <a:gd name="T54" fmla="*/ 64 w 73"/>
                <a:gd name="T55" fmla="*/ 48 h 72"/>
                <a:gd name="T56" fmla="*/ 65 w 73"/>
                <a:gd name="T57" fmla="*/ 44 h 72"/>
                <a:gd name="T58" fmla="*/ 72 w 73"/>
                <a:gd name="T59" fmla="*/ 40 h 72"/>
                <a:gd name="T60" fmla="*/ 73 w 73"/>
                <a:gd name="T61" fmla="*/ 31 h 72"/>
                <a:gd name="T62" fmla="*/ 63 w 73"/>
                <a:gd name="T63" fmla="*/ 25 h 72"/>
                <a:gd name="T64" fmla="*/ 62 w 73"/>
                <a:gd name="T65" fmla="*/ 22 h 72"/>
                <a:gd name="T66" fmla="*/ 63 w 73"/>
                <a:gd name="T67" fmla="*/ 11 h 72"/>
                <a:gd name="T68" fmla="*/ 57 w 73"/>
                <a:gd name="T69" fmla="*/ 6 h 72"/>
                <a:gd name="T70" fmla="*/ 48 w 73"/>
                <a:gd name="T71" fmla="*/ 10 h 72"/>
                <a:gd name="T72" fmla="*/ 44 w 73"/>
                <a:gd name="T73" fmla="*/ 8 h 72"/>
                <a:gd name="T74" fmla="*/ 38 w 73"/>
                <a:gd name="T75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3" h="72">
                  <a:moveTo>
                    <a:pt x="37" y="49"/>
                  </a:moveTo>
                  <a:cubicBezTo>
                    <a:pt x="30" y="49"/>
                    <a:pt x="24" y="44"/>
                    <a:pt x="24" y="37"/>
                  </a:cubicBezTo>
                  <a:cubicBezTo>
                    <a:pt x="23" y="30"/>
                    <a:pt x="29" y="24"/>
                    <a:pt x="36" y="23"/>
                  </a:cubicBezTo>
                  <a:cubicBezTo>
                    <a:pt x="36" y="23"/>
                    <a:pt x="37" y="23"/>
                    <a:pt x="37" y="23"/>
                  </a:cubicBezTo>
                  <a:cubicBezTo>
                    <a:pt x="44" y="23"/>
                    <a:pt x="49" y="29"/>
                    <a:pt x="50" y="35"/>
                  </a:cubicBezTo>
                  <a:cubicBezTo>
                    <a:pt x="50" y="42"/>
                    <a:pt x="45" y="49"/>
                    <a:pt x="37" y="49"/>
                  </a:cubicBezTo>
                  <a:cubicBezTo>
                    <a:pt x="37" y="49"/>
                    <a:pt x="37" y="49"/>
                    <a:pt x="37" y="49"/>
                  </a:cubicBezTo>
                  <a:moveTo>
                    <a:pt x="38" y="0"/>
                  </a:moveTo>
                  <a:cubicBezTo>
                    <a:pt x="38" y="0"/>
                    <a:pt x="38" y="0"/>
                    <a:pt x="38" y="0"/>
                  </a:cubicBezTo>
                  <a:cubicBezTo>
                    <a:pt x="36" y="0"/>
                    <a:pt x="33" y="1"/>
                    <a:pt x="31" y="1"/>
                  </a:cubicBezTo>
                  <a:cubicBezTo>
                    <a:pt x="30" y="1"/>
                    <a:pt x="29" y="1"/>
                    <a:pt x="29" y="2"/>
                  </a:cubicBezTo>
                  <a:cubicBezTo>
                    <a:pt x="28" y="5"/>
                    <a:pt x="27" y="7"/>
                    <a:pt x="26" y="9"/>
                  </a:cubicBezTo>
                  <a:cubicBezTo>
                    <a:pt x="26" y="10"/>
                    <a:pt x="25" y="11"/>
                    <a:pt x="24" y="12"/>
                  </a:cubicBezTo>
                  <a:cubicBezTo>
                    <a:pt x="24" y="12"/>
                    <a:pt x="23" y="12"/>
                    <a:pt x="23" y="12"/>
                  </a:cubicBezTo>
                  <a:cubicBezTo>
                    <a:pt x="23" y="12"/>
                    <a:pt x="23" y="12"/>
                    <a:pt x="22" y="12"/>
                  </a:cubicBezTo>
                  <a:cubicBezTo>
                    <a:pt x="20" y="11"/>
                    <a:pt x="18" y="10"/>
                    <a:pt x="16" y="10"/>
                  </a:cubicBezTo>
                  <a:cubicBezTo>
                    <a:pt x="15" y="9"/>
                    <a:pt x="14" y="9"/>
                    <a:pt x="13" y="9"/>
                  </a:cubicBezTo>
                  <a:cubicBezTo>
                    <a:pt x="13" y="9"/>
                    <a:pt x="12" y="10"/>
                    <a:pt x="12" y="10"/>
                  </a:cubicBezTo>
                  <a:cubicBezTo>
                    <a:pt x="10" y="12"/>
                    <a:pt x="9" y="13"/>
                    <a:pt x="7" y="15"/>
                  </a:cubicBezTo>
                  <a:cubicBezTo>
                    <a:pt x="6" y="16"/>
                    <a:pt x="6" y="17"/>
                    <a:pt x="7" y="18"/>
                  </a:cubicBezTo>
                  <a:cubicBezTo>
                    <a:pt x="8" y="20"/>
                    <a:pt x="9" y="22"/>
                    <a:pt x="10" y="24"/>
                  </a:cubicBezTo>
                  <a:cubicBezTo>
                    <a:pt x="10" y="25"/>
                    <a:pt x="11" y="27"/>
                    <a:pt x="10" y="28"/>
                  </a:cubicBezTo>
                  <a:cubicBezTo>
                    <a:pt x="10" y="28"/>
                    <a:pt x="9" y="29"/>
                    <a:pt x="9" y="29"/>
                  </a:cubicBezTo>
                  <a:cubicBezTo>
                    <a:pt x="7" y="30"/>
                    <a:pt x="6" y="30"/>
                    <a:pt x="4" y="31"/>
                  </a:cubicBezTo>
                  <a:cubicBezTo>
                    <a:pt x="3" y="32"/>
                    <a:pt x="2" y="32"/>
                    <a:pt x="1" y="33"/>
                  </a:cubicBezTo>
                  <a:cubicBezTo>
                    <a:pt x="0" y="33"/>
                    <a:pt x="0" y="34"/>
                    <a:pt x="0" y="35"/>
                  </a:cubicBezTo>
                  <a:cubicBezTo>
                    <a:pt x="0" y="37"/>
                    <a:pt x="0" y="39"/>
                    <a:pt x="0" y="42"/>
                  </a:cubicBezTo>
                  <a:cubicBezTo>
                    <a:pt x="0" y="43"/>
                    <a:pt x="1" y="44"/>
                    <a:pt x="2" y="44"/>
                  </a:cubicBezTo>
                  <a:cubicBezTo>
                    <a:pt x="5" y="45"/>
                    <a:pt x="7" y="46"/>
                    <a:pt x="9" y="47"/>
                  </a:cubicBezTo>
                  <a:cubicBezTo>
                    <a:pt x="10" y="47"/>
                    <a:pt x="11" y="47"/>
                    <a:pt x="11" y="48"/>
                  </a:cubicBezTo>
                  <a:cubicBezTo>
                    <a:pt x="12" y="49"/>
                    <a:pt x="12" y="50"/>
                    <a:pt x="12" y="51"/>
                  </a:cubicBezTo>
                  <a:cubicBezTo>
                    <a:pt x="11" y="53"/>
                    <a:pt x="10" y="56"/>
                    <a:pt x="9" y="58"/>
                  </a:cubicBezTo>
                  <a:cubicBezTo>
                    <a:pt x="9" y="59"/>
                    <a:pt x="9" y="60"/>
                    <a:pt x="10" y="61"/>
                  </a:cubicBezTo>
                  <a:cubicBezTo>
                    <a:pt x="12" y="62"/>
                    <a:pt x="13" y="64"/>
                    <a:pt x="15" y="65"/>
                  </a:cubicBezTo>
                  <a:cubicBezTo>
                    <a:pt x="16" y="66"/>
                    <a:pt x="16" y="66"/>
                    <a:pt x="17" y="66"/>
                  </a:cubicBezTo>
                  <a:cubicBezTo>
                    <a:pt x="17" y="66"/>
                    <a:pt x="18" y="66"/>
                    <a:pt x="18" y="66"/>
                  </a:cubicBezTo>
                  <a:cubicBezTo>
                    <a:pt x="20" y="65"/>
                    <a:pt x="23" y="64"/>
                    <a:pt x="25" y="62"/>
                  </a:cubicBezTo>
                  <a:cubicBezTo>
                    <a:pt x="26" y="62"/>
                    <a:pt x="26" y="62"/>
                    <a:pt x="26" y="62"/>
                  </a:cubicBezTo>
                  <a:cubicBezTo>
                    <a:pt x="27" y="62"/>
                    <a:pt x="27" y="62"/>
                    <a:pt x="27" y="62"/>
                  </a:cubicBezTo>
                  <a:cubicBezTo>
                    <a:pt x="28" y="62"/>
                    <a:pt x="29" y="63"/>
                    <a:pt x="30" y="64"/>
                  </a:cubicBezTo>
                  <a:cubicBezTo>
                    <a:pt x="30" y="65"/>
                    <a:pt x="30" y="65"/>
                    <a:pt x="30" y="66"/>
                  </a:cubicBezTo>
                  <a:cubicBezTo>
                    <a:pt x="31" y="68"/>
                    <a:pt x="32" y="69"/>
                    <a:pt x="33" y="71"/>
                  </a:cubicBezTo>
                  <a:cubicBezTo>
                    <a:pt x="34" y="72"/>
                    <a:pt x="34" y="72"/>
                    <a:pt x="35" y="72"/>
                  </a:cubicBezTo>
                  <a:cubicBezTo>
                    <a:pt x="35" y="72"/>
                    <a:pt x="36" y="72"/>
                    <a:pt x="36" y="72"/>
                  </a:cubicBezTo>
                  <a:cubicBezTo>
                    <a:pt x="38" y="72"/>
                    <a:pt x="40" y="72"/>
                    <a:pt x="42" y="72"/>
                  </a:cubicBezTo>
                  <a:cubicBezTo>
                    <a:pt x="44" y="72"/>
                    <a:pt x="44" y="71"/>
                    <a:pt x="45" y="70"/>
                  </a:cubicBezTo>
                  <a:cubicBezTo>
                    <a:pt x="46" y="68"/>
                    <a:pt x="47" y="66"/>
                    <a:pt x="47" y="64"/>
                  </a:cubicBezTo>
                  <a:cubicBezTo>
                    <a:pt x="48" y="62"/>
                    <a:pt x="48" y="61"/>
                    <a:pt x="50" y="61"/>
                  </a:cubicBezTo>
                  <a:cubicBezTo>
                    <a:pt x="50" y="61"/>
                    <a:pt x="50" y="61"/>
                    <a:pt x="50" y="61"/>
                  </a:cubicBezTo>
                  <a:cubicBezTo>
                    <a:pt x="51" y="61"/>
                    <a:pt x="51" y="61"/>
                    <a:pt x="51" y="61"/>
                  </a:cubicBezTo>
                  <a:cubicBezTo>
                    <a:pt x="54" y="62"/>
                    <a:pt x="56" y="62"/>
                    <a:pt x="59" y="63"/>
                  </a:cubicBezTo>
                  <a:cubicBezTo>
                    <a:pt x="59" y="63"/>
                    <a:pt x="60" y="63"/>
                    <a:pt x="60" y="63"/>
                  </a:cubicBezTo>
                  <a:cubicBezTo>
                    <a:pt x="61" y="63"/>
                    <a:pt x="61" y="63"/>
                    <a:pt x="62" y="62"/>
                  </a:cubicBezTo>
                  <a:cubicBezTo>
                    <a:pt x="63" y="61"/>
                    <a:pt x="65" y="59"/>
                    <a:pt x="66" y="58"/>
                  </a:cubicBezTo>
                  <a:cubicBezTo>
                    <a:pt x="67" y="57"/>
                    <a:pt x="67" y="56"/>
                    <a:pt x="67" y="54"/>
                  </a:cubicBezTo>
                  <a:cubicBezTo>
                    <a:pt x="66" y="52"/>
                    <a:pt x="65" y="50"/>
                    <a:pt x="64" y="48"/>
                  </a:cubicBezTo>
                  <a:cubicBezTo>
                    <a:pt x="63" y="47"/>
                    <a:pt x="63" y="46"/>
                    <a:pt x="64" y="45"/>
                  </a:cubicBezTo>
                  <a:cubicBezTo>
                    <a:pt x="64" y="44"/>
                    <a:pt x="64" y="44"/>
                    <a:pt x="65" y="44"/>
                  </a:cubicBezTo>
                  <a:cubicBezTo>
                    <a:pt x="66" y="43"/>
                    <a:pt x="68" y="42"/>
                    <a:pt x="69" y="41"/>
                  </a:cubicBezTo>
                  <a:cubicBezTo>
                    <a:pt x="70" y="41"/>
                    <a:pt x="71" y="40"/>
                    <a:pt x="72" y="40"/>
                  </a:cubicBezTo>
                  <a:cubicBezTo>
                    <a:pt x="73" y="39"/>
                    <a:pt x="73" y="38"/>
                    <a:pt x="73" y="37"/>
                  </a:cubicBezTo>
                  <a:cubicBezTo>
                    <a:pt x="73" y="35"/>
                    <a:pt x="73" y="33"/>
                    <a:pt x="73" y="31"/>
                  </a:cubicBezTo>
                  <a:cubicBezTo>
                    <a:pt x="73" y="29"/>
                    <a:pt x="72" y="28"/>
                    <a:pt x="71" y="28"/>
                  </a:cubicBezTo>
                  <a:cubicBezTo>
                    <a:pt x="68" y="27"/>
                    <a:pt x="66" y="26"/>
                    <a:pt x="63" y="25"/>
                  </a:cubicBezTo>
                  <a:cubicBezTo>
                    <a:pt x="63" y="25"/>
                    <a:pt x="63" y="25"/>
                    <a:pt x="63" y="25"/>
                  </a:cubicBezTo>
                  <a:cubicBezTo>
                    <a:pt x="62" y="24"/>
                    <a:pt x="61" y="23"/>
                    <a:pt x="62" y="22"/>
                  </a:cubicBezTo>
                  <a:cubicBezTo>
                    <a:pt x="63" y="19"/>
                    <a:pt x="64" y="17"/>
                    <a:pt x="64" y="14"/>
                  </a:cubicBezTo>
                  <a:cubicBezTo>
                    <a:pt x="65" y="13"/>
                    <a:pt x="64" y="12"/>
                    <a:pt x="63" y="11"/>
                  </a:cubicBezTo>
                  <a:cubicBezTo>
                    <a:pt x="62" y="10"/>
                    <a:pt x="60" y="9"/>
                    <a:pt x="58" y="7"/>
                  </a:cubicBezTo>
                  <a:cubicBezTo>
                    <a:pt x="58" y="7"/>
                    <a:pt x="57" y="6"/>
                    <a:pt x="57" y="6"/>
                  </a:cubicBezTo>
                  <a:cubicBezTo>
                    <a:pt x="56" y="6"/>
                    <a:pt x="56" y="6"/>
                    <a:pt x="56" y="7"/>
                  </a:cubicBezTo>
                  <a:cubicBezTo>
                    <a:pt x="53" y="8"/>
                    <a:pt x="50" y="9"/>
                    <a:pt x="48" y="10"/>
                  </a:cubicBezTo>
                  <a:cubicBezTo>
                    <a:pt x="47" y="10"/>
                    <a:pt x="47" y="10"/>
                    <a:pt x="47" y="10"/>
                  </a:cubicBezTo>
                  <a:cubicBezTo>
                    <a:pt x="46" y="10"/>
                    <a:pt x="45" y="10"/>
                    <a:pt x="44" y="8"/>
                  </a:cubicBezTo>
                  <a:cubicBezTo>
                    <a:pt x="43" y="6"/>
                    <a:pt x="42" y="4"/>
                    <a:pt x="40" y="2"/>
                  </a:cubicBezTo>
                  <a:cubicBezTo>
                    <a:pt x="40" y="1"/>
                    <a:pt x="39" y="0"/>
                    <a:pt x="38" y="0"/>
                  </a:cubicBezTo>
                </a:path>
              </a:pathLst>
            </a:custGeom>
            <a:solidFill>
              <a:srgbClr val="44546A">
                <a:lumMod val="40000"/>
                <a:lumOff val="60000"/>
              </a:srgb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9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4" name="Freeform 11"/>
            <p:cNvSpPr>
              <a:spLocks noEditPoints="1"/>
            </p:cNvSpPr>
            <p:nvPr/>
          </p:nvSpPr>
          <p:spPr bwMode="auto">
            <a:xfrm>
              <a:off x="5172199" y="4253455"/>
              <a:ext cx="207733" cy="396729"/>
            </a:xfrm>
            <a:custGeom>
              <a:avLst/>
              <a:gdLst>
                <a:gd name="T0" fmla="*/ 54 w 108"/>
                <a:gd name="T1" fmla="*/ 199 h 206"/>
                <a:gd name="T2" fmla="*/ 43 w 108"/>
                <a:gd name="T3" fmla="*/ 188 h 206"/>
                <a:gd name="T4" fmla="*/ 54 w 108"/>
                <a:gd name="T5" fmla="*/ 177 h 206"/>
                <a:gd name="T6" fmla="*/ 65 w 108"/>
                <a:gd name="T7" fmla="*/ 188 h 206"/>
                <a:gd name="T8" fmla="*/ 54 w 108"/>
                <a:gd name="T9" fmla="*/ 199 h 206"/>
                <a:gd name="T10" fmla="*/ 12 w 108"/>
                <a:gd name="T11" fmla="*/ 167 h 206"/>
                <a:gd name="T12" fmla="*/ 12 w 108"/>
                <a:gd name="T13" fmla="*/ 40 h 206"/>
                <a:gd name="T14" fmla="*/ 96 w 108"/>
                <a:gd name="T15" fmla="*/ 40 h 206"/>
                <a:gd name="T16" fmla="*/ 96 w 108"/>
                <a:gd name="T17" fmla="*/ 167 h 206"/>
                <a:gd name="T18" fmla="*/ 12 w 108"/>
                <a:gd name="T19" fmla="*/ 167 h 206"/>
                <a:gd name="T20" fmla="*/ 41 w 108"/>
                <a:gd name="T21" fmla="*/ 25 h 206"/>
                <a:gd name="T22" fmla="*/ 37 w 108"/>
                <a:gd name="T23" fmla="*/ 21 h 206"/>
                <a:gd name="T24" fmla="*/ 41 w 108"/>
                <a:gd name="T25" fmla="*/ 17 h 206"/>
                <a:gd name="T26" fmla="*/ 68 w 108"/>
                <a:gd name="T27" fmla="*/ 17 h 206"/>
                <a:gd name="T28" fmla="*/ 72 w 108"/>
                <a:gd name="T29" fmla="*/ 21 h 206"/>
                <a:gd name="T30" fmla="*/ 68 w 108"/>
                <a:gd name="T31" fmla="*/ 25 h 206"/>
                <a:gd name="T32" fmla="*/ 41 w 108"/>
                <a:gd name="T33" fmla="*/ 25 h 206"/>
                <a:gd name="T34" fmla="*/ 94 w 108"/>
                <a:gd name="T35" fmla="*/ 0 h 206"/>
                <a:gd name="T36" fmla="*/ 14 w 108"/>
                <a:gd name="T37" fmla="*/ 0 h 206"/>
                <a:gd name="T38" fmla="*/ 0 w 108"/>
                <a:gd name="T39" fmla="*/ 15 h 206"/>
                <a:gd name="T40" fmla="*/ 0 w 108"/>
                <a:gd name="T41" fmla="*/ 192 h 206"/>
                <a:gd name="T42" fmla="*/ 14 w 108"/>
                <a:gd name="T43" fmla="*/ 206 h 206"/>
                <a:gd name="T44" fmla="*/ 94 w 108"/>
                <a:gd name="T45" fmla="*/ 206 h 206"/>
                <a:gd name="T46" fmla="*/ 108 w 108"/>
                <a:gd name="T47" fmla="*/ 192 h 206"/>
                <a:gd name="T48" fmla="*/ 108 w 108"/>
                <a:gd name="T49" fmla="*/ 15 h 206"/>
                <a:gd name="T50" fmla="*/ 94 w 108"/>
                <a:gd name="T51" fmla="*/ 0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08" h="206">
                  <a:moveTo>
                    <a:pt x="54" y="199"/>
                  </a:moveTo>
                  <a:cubicBezTo>
                    <a:pt x="48" y="199"/>
                    <a:pt x="43" y="194"/>
                    <a:pt x="43" y="188"/>
                  </a:cubicBezTo>
                  <a:cubicBezTo>
                    <a:pt x="43" y="182"/>
                    <a:pt x="48" y="177"/>
                    <a:pt x="54" y="177"/>
                  </a:cubicBezTo>
                  <a:cubicBezTo>
                    <a:pt x="60" y="177"/>
                    <a:pt x="65" y="182"/>
                    <a:pt x="65" y="188"/>
                  </a:cubicBezTo>
                  <a:cubicBezTo>
                    <a:pt x="65" y="194"/>
                    <a:pt x="60" y="199"/>
                    <a:pt x="54" y="199"/>
                  </a:cubicBezTo>
                  <a:moveTo>
                    <a:pt x="12" y="167"/>
                  </a:moveTo>
                  <a:cubicBezTo>
                    <a:pt x="12" y="40"/>
                    <a:pt x="12" y="40"/>
                    <a:pt x="12" y="40"/>
                  </a:cubicBezTo>
                  <a:cubicBezTo>
                    <a:pt x="96" y="40"/>
                    <a:pt x="96" y="40"/>
                    <a:pt x="96" y="40"/>
                  </a:cubicBezTo>
                  <a:cubicBezTo>
                    <a:pt x="96" y="167"/>
                    <a:pt x="96" y="167"/>
                    <a:pt x="96" y="167"/>
                  </a:cubicBezTo>
                  <a:cubicBezTo>
                    <a:pt x="12" y="167"/>
                    <a:pt x="12" y="167"/>
                    <a:pt x="12" y="167"/>
                  </a:cubicBezTo>
                  <a:moveTo>
                    <a:pt x="41" y="25"/>
                  </a:moveTo>
                  <a:cubicBezTo>
                    <a:pt x="39" y="25"/>
                    <a:pt x="37" y="23"/>
                    <a:pt x="37" y="21"/>
                  </a:cubicBezTo>
                  <a:cubicBezTo>
                    <a:pt x="37" y="19"/>
                    <a:pt x="39" y="17"/>
                    <a:pt x="41" y="17"/>
                  </a:cubicBezTo>
                  <a:cubicBezTo>
                    <a:pt x="68" y="17"/>
                    <a:pt x="68" y="17"/>
                    <a:pt x="68" y="17"/>
                  </a:cubicBezTo>
                  <a:cubicBezTo>
                    <a:pt x="70" y="17"/>
                    <a:pt x="72" y="19"/>
                    <a:pt x="72" y="21"/>
                  </a:cubicBezTo>
                  <a:cubicBezTo>
                    <a:pt x="72" y="23"/>
                    <a:pt x="70" y="25"/>
                    <a:pt x="68" y="25"/>
                  </a:cubicBezTo>
                  <a:cubicBezTo>
                    <a:pt x="41" y="25"/>
                    <a:pt x="41" y="25"/>
                    <a:pt x="41" y="25"/>
                  </a:cubicBezTo>
                  <a:moveTo>
                    <a:pt x="94" y="0"/>
                  </a:moveTo>
                  <a:cubicBezTo>
                    <a:pt x="14" y="0"/>
                    <a:pt x="14" y="0"/>
                    <a:pt x="14" y="0"/>
                  </a:cubicBezTo>
                  <a:cubicBezTo>
                    <a:pt x="6" y="0"/>
                    <a:pt x="0" y="7"/>
                    <a:pt x="0" y="15"/>
                  </a:cubicBezTo>
                  <a:cubicBezTo>
                    <a:pt x="0" y="192"/>
                    <a:pt x="0" y="192"/>
                    <a:pt x="0" y="192"/>
                  </a:cubicBezTo>
                  <a:cubicBezTo>
                    <a:pt x="0" y="200"/>
                    <a:pt x="6" y="206"/>
                    <a:pt x="14" y="206"/>
                  </a:cubicBezTo>
                  <a:cubicBezTo>
                    <a:pt x="94" y="206"/>
                    <a:pt x="94" y="206"/>
                    <a:pt x="94" y="206"/>
                  </a:cubicBezTo>
                  <a:cubicBezTo>
                    <a:pt x="102" y="206"/>
                    <a:pt x="108" y="200"/>
                    <a:pt x="108" y="192"/>
                  </a:cubicBezTo>
                  <a:cubicBezTo>
                    <a:pt x="108" y="15"/>
                    <a:pt x="108" y="15"/>
                    <a:pt x="108" y="15"/>
                  </a:cubicBezTo>
                  <a:cubicBezTo>
                    <a:pt x="108" y="7"/>
                    <a:pt x="102" y="0"/>
                    <a:pt x="94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9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" name="Freeform 12"/>
            <p:cNvSpPr>
              <a:spLocks noEditPoints="1"/>
            </p:cNvSpPr>
            <p:nvPr/>
          </p:nvSpPr>
          <p:spPr bwMode="auto">
            <a:xfrm>
              <a:off x="7098819" y="4062829"/>
              <a:ext cx="250094" cy="238689"/>
            </a:xfrm>
            <a:custGeom>
              <a:avLst/>
              <a:gdLst>
                <a:gd name="T0" fmla="*/ 86 w 130"/>
                <a:gd name="T1" fmla="*/ 74 h 124"/>
                <a:gd name="T2" fmla="*/ 55 w 130"/>
                <a:gd name="T3" fmla="*/ 44 h 124"/>
                <a:gd name="T4" fmla="*/ 86 w 130"/>
                <a:gd name="T5" fmla="*/ 13 h 124"/>
                <a:gd name="T6" fmla="*/ 116 w 130"/>
                <a:gd name="T7" fmla="*/ 44 h 124"/>
                <a:gd name="T8" fmla="*/ 86 w 130"/>
                <a:gd name="T9" fmla="*/ 74 h 124"/>
                <a:gd name="T10" fmla="*/ 86 w 130"/>
                <a:gd name="T11" fmla="*/ 0 h 124"/>
                <a:gd name="T12" fmla="*/ 42 w 130"/>
                <a:gd name="T13" fmla="*/ 44 h 124"/>
                <a:gd name="T14" fmla="*/ 46 w 130"/>
                <a:gd name="T15" fmla="*/ 62 h 124"/>
                <a:gd name="T16" fmla="*/ 3 w 130"/>
                <a:gd name="T17" fmla="*/ 104 h 124"/>
                <a:gd name="T18" fmla="*/ 3 w 130"/>
                <a:gd name="T19" fmla="*/ 116 h 124"/>
                <a:gd name="T20" fmla="*/ 8 w 130"/>
                <a:gd name="T21" fmla="*/ 121 h 124"/>
                <a:gd name="T22" fmla="*/ 14 w 130"/>
                <a:gd name="T23" fmla="*/ 124 h 124"/>
                <a:gd name="T24" fmla="*/ 20 w 130"/>
                <a:gd name="T25" fmla="*/ 121 h 124"/>
                <a:gd name="T26" fmla="*/ 61 w 130"/>
                <a:gd name="T27" fmla="*/ 80 h 124"/>
                <a:gd name="T28" fmla="*/ 86 w 130"/>
                <a:gd name="T29" fmla="*/ 88 h 124"/>
                <a:gd name="T30" fmla="*/ 130 w 130"/>
                <a:gd name="T31" fmla="*/ 44 h 124"/>
                <a:gd name="T32" fmla="*/ 86 w 130"/>
                <a:gd name="T33" fmla="*/ 0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30" h="124">
                  <a:moveTo>
                    <a:pt x="86" y="74"/>
                  </a:moveTo>
                  <a:cubicBezTo>
                    <a:pt x="69" y="74"/>
                    <a:pt x="55" y="61"/>
                    <a:pt x="55" y="44"/>
                  </a:cubicBezTo>
                  <a:cubicBezTo>
                    <a:pt x="55" y="27"/>
                    <a:pt x="69" y="13"/>
                    <a:pt x="86" y="13"/>
                  </a:cubicBezTo>
                  <a:cubicBezTo>
                    <a:pt x="103" y="13"/>
                    <a:pt x="116" y="27"/>
                    <a:pt x="116" y="44"/>
                  </a:cubicBezTo>
                  <a:cubicBezTo>
                    <a:pt x="116" y="61"/>
                    <a:pt x="103" y="74"/>
                    <a:pt x="86" y="74"/>
                  </a:cubicBezTo>
                  <a:moveTo>
                    <a:pt x="86" y="0"/>
                  </a:moveTo>
                  <a:cubicBezTo>
                    <a:pt x="62" y="0"/>
                    <a:pt x="42" y="19"/>
                    <a:pt x="42" y="44"/>
                  </a:cubicBezTo>
                  <a:cubicBezTo>
                    <a:pt x="42" y="50"/>
                    <a:pt x="43" y="56"/>
                    <a:pt x="46" y="62"/>
                  </a:cubicBezTo>
                  <a:cubicBezTo>
                    <a:pt x="3" y="104"/>
                    <a:pt x="3" y="104"/>
                    <a:pt x="3" y="104"/>
                  </a:cubicBezTo>
                  <a:cubicBezTo>
                    <a:pt x="0" y="108"/>
                    <a:pt x="0" y="113"/>
                    <a:pt x="3" y="116"/>
                  </a:cubicBezTo>
                  <a:cubicBezTo>
                    <a:pt x="8" y="121"/>
                    <a:pt x="8" y="121"/>
                    <a:pt x="8" y="121"/>
                  </a:cubicBezTo>
                  <a:cubicBezTo>
                    <a:pt x="10" y="123"/>
                    <a:pt x="12" y="124"/>
                    <a:pt x="14" y="124"/>
                  </a:cubicBezTo>
                  <a:cubicBezTo>
                    <a:pt x="16" y="124"/>
                    <a:pt x="19" y="123"/>
                    <a:pt x="20" y="121"/>
                  </a:cubicBezTo>
                  <a:cubicBezTo>
                    <a:pt x="61" y="80"/>
                    <a:pt x="61" y="80"/>
                    <a:pt x="61" y="80"/>
                  </a:cubicBezTo>
                  <a:cubicBezTo>
                    <a:pt x="68" y="85"/>
                    <a:pt x="77" y="88"/>
                    <a:pt x="86" y="88"/>
                  </a:cubicBezTo>
                  <a:cubicBezTo>
                    <a:pt x="110" y="88"/>
                    <a:pt x="130" y="68"/>
                    <a:pt x="130" y="44"/>
                  </a:cubicBezTo>
                  <a:cubicBezTo>
                    <a:pt x="130" y="19"/>
                    <a:pt x="110" y="0"/>
                    <a:pt x="86" y="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9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6" name="Freeform 13"/>
            <p:cNvSpPr>
              <a:spLocks/>
            </p:cNvSpPr>
            <p:nvPr/>
          </p:nvSpPr>
          <p:spPr bwMode="auto">
            <a:xfrm>
              <a:off x="5272399" y="5561764"/>
              <a:ext cx="53766" cy="59469"/>
            </a:xfrm>
            <a:custGeom>
              <a:avLst/>
              <a:gdLst>
                <a:gd name="T0" fmla="*/ 1 w 28"/>
                <a:gd name="T1" fmla="*/ 0 h 31"/>
                <a:gd name="T2" fmla="*/ 0 w 28"/>
                <a:gd name="T3" fmla="*/ 8 h 31"/>
                <a:gd name="T4" fmla="*/ 21 w 28"/>
                <a:gd name="T5" fmla="*/ 31 h 31"/>
                <a:gd name="T6" fmla="*/ 21 w 28"/>
                <a:gd name="T7" fmla="*/ 31 h 31"/>
                <a:gd name="T8" fmla="*/ 28 w 28"/>
                <a:gd name="T9" fmla="*/ 21 h 31"/>
                <a:gd name="T10" fmla="*/ 9 w 28"/>
                <a:gd name="T11" fmla="*/ 1 h 31"/>
                <a:gd name="T12" fmla="*/ 1 w 28"/>
                <a:gd name="T13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31">
                  <a:moveTo>
                    <a:pt x="1" y="0"/>
                  </a:moveTo>
                  <a:cubicBezTo>
                    <a:pt x="0" y="8"/>
                    <a:pt x="0" y="8"/>
                    <a:pt x="0" y="8"/>
                  </a:cubicBezTo>
                  <a:cubicBezTo>
                    <a:pt x="21" y="31"/>
                    <a:pt x="21" y="31"/>
                    <a:pt x="21" y="31"/>
                  </a:cubicBezTo>
                  <a:cubicBezTo>
                    <a:pt x="21" y="31"/>
                    <a:pt x="21" y="31"/>
                    <a:pt x="21" y="31"/>
                  </a:cubicBezTo>
                  <a:cubicBezTo>
                    <a:pt x="21" y="26"/>
                    <a:pt x="24" y="23"/>
                    <a:pt x="28" y="21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1" y="0"/>
                    <a:pt x="1" y="0"/>
                    <a:pt x="1" y="0"/>
                  </a:cubicBezTo>
                </a:path>
              </a:pathLst>
            </a:custGeom>
            <a:solidFill>
              <a:srgbClr val="C00000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9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7" name="Freeform 14"/>
            <p:cNvSpPr>
              <a:spLocks/>
            </p:cNvSpPr>
            <p:nvPr/>
          </p:nvSpPr>
          <p:spPr bwMode="auto">
            <a:xfrm>
              <a:off x="5347346" y="5586203"/>
              <a:ext cx="70874" cy="40732"/>
            </a:xfrm>
            <a:custGeom>
              <a:avLst/>
              <a:gdLst>
                <a:gd name="T0" fmla="*/ 30 w 37"/>
                <a:gd name="T1" fmla="*/ 0 h 21"/>
                <a:gd name="T2" fmla="*/ 0 w 37"/>
                <a:gd name="T3" fmla="*/ 10 h 21"/>
                <a:gd name="T4" fmla="*/ 3 w 37"/>
                <a:gd name="T5" fmla="*/ 18 h 21"/>
                <a:gd name="T6" fmla="*/ 3 w 37"/>
                <a:gd name="T7" fmla="*/ 21 h 21"/>
                <a:gd name="T8" fmla="*/ 34 w 37"/>
                <a:gd name="T9" fmla="*/ 10 h 21"/>
                <a:gd name="T10" fmla="*/ 37 w 37"/>
                <a:gd name="T11" fmla="*/ 3 h 21"/>
                <a:gd name="T12" fmla="*/ 30 w 37"/>
                <a:gd name="T13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7" h="21">
                  <a:moveTo>
                    <a:pt x="30" y="0"/>
                  </a:moveTo>
                  <a:cubicBezTo>
                    <a:pt x="0" y="10"/>
                    <a:pt x="0" y="10"/>
                    <a:pt x="0" y="10"/>
                  </a:cubicBezTo>
                  <a:cubicBezTo>
                    <a:pt x="2" y="12"/>
                    <a:pt x="3" y="15"/>
                    <a:pt x="3" y="18"/>
                  </a:cubicBezTo>
                  <a:cubicBezTo>
                    <a:pt x="3" y="19"/>
                    <a:pt x="3" y="20"/>
                    <a:pt x="3" y="21"/>
                  </a:cubicBezTo>
                  <a:cubicBezTo>
                    <a:pt x="34" y="10"/>
                    <a:pt x="34" y="10"/>
                    <a:pt x="34" y="10"/>
                  </a:cubicBezTo>
                  <a:cubicBezTo>
                    <a:pt x="37" y="3"/>
                    <a:pt x="37" y="3"/>
                    <a:pt x="37" y="3"/>
                  </a:cubicBezTo>
                  <a:cubicBezTo>
                    <a:pt x="30" y="0"/>
                    <a:pt x="30" y="0"/>
                    <a:pt x="30" y="0"/>
                  </a:cubicBezTo>
                </a:path>
              </a:pathLst>
            </a:custGeom>
            <a:solidFill>
              <a:srgbClr val="C00000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9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8" name="Freeform 15"/>
            <p:cNvSpPr>
              <a:spLocks noEditPoints="1"/>
            </p:cNvSpPr>
            <p:nvPr/>
          </p:nvSpPr>
          <p:spPr bwMode="auto">
            <a:xfrm>
              <a:off x="5189307" y="5486818"/>
              <a:ext cx="286753" cy="267202"/>
            </a:xfrm>
            <a:custGeom>
              <a:avLst/>
              <a:gdLst>
                <a:gd name="T0" fmla="*/ 70 w 149"/>
                <a:gd name="T1" fmla="*/ 15 h 139"/>
                <a:gd name="T2" fmla="*/ 70 w 149"/>
                <a:gd name="T3" fmla="*/ 6 h 139"/>
                <a:gd name="T4" fmla="*/ 75 w 149"/>
                <a:gd name="T5" fmla="*/ 2 h 139"/>
                <a:gd name="T6" fmla="*/ 79 w 149"/>
                <a:gd name="T7" fmla="*/ 6 h 139"/>
                <a:gd name="T8" fmla="*/ 79 w 149"/>
                <a:gd name="T9" fmla="*/ 15 h 139"/>
                <a:gd name="T10" fmla="*/ 133 w 149"/>
                <a:gd name="T11" fmla="*/ 66 h 139"/>
                <a:gd name="T12" fmla="*/ 142 w 149"/>
                <a:gd name="T13" fmla="*/ 66 h 139"/>
                <a:gd name="T14" fmla="*/ 147 w 149"/>
                <a:gd name="T15" fmla="*/ 70 h 139"/>
                <a:gd name="T16" fmla="*/ 142 w 149"/>
                <a:gd name="T17" fmla="*/ 74 h 139"/>
                <a:gd name="T18" fmla="*/ 133 w 149"/>
                <a:gd name="T19" fmla="*/ 74 h 139"/>
                <a:gd name="T20" fmla="*/ 79 w 149"/>
                <a:gd name="T21" fmla="*/ 124 h 139"/>
                <a:gd name="T22" fmla="*/ 79 w 149"/>
                <a:gd name="T23" fmla="*/ 133 h 139"/>
                <a:gd name="T24" fmla="*/ 75 w 149"/>
                <a:gd name="T25" fmla="*/ 137 h 139"/>
                <a:gd name="T26" fmla="*/ 70 w 149"/>
                <a:gd name="T27" fmla="*/ 133 h 139"/>
                <a:gd name="T28" fmla="*/ 70 w 149"/>
                <a:gd name="T29" fmla="*/ 124 h 139"/>
                <a:gd name="T30" fmla="*/ 16 w 149"/>
                <a:gd name="T31" fmla="*/ 74 h 139"/>
                <a:gd name="T32" fmla="*/ 7 w 149"/>
                <a:gd name="T33" fmla="*/ 74 h 139"/>
                <a:gd name="T34" fmla="*/ 2 w 149"/>
                <a:gd name="T35" fmla="*/ 70 h 139"/>
                <a:gd name="T36" fmla="*/ 7 w 149"/>
                <a:gd name="T37" fmla="*/ 66 h 139"/>
                <a:gd name="T38" fmla="*/ 16 w 149"/>
                <a:gd name="T39" fmla="*/ 66 h 139"/>
                <a:gd name="T40" fmla="*/ 70 w 149"/>
                <a:gd name="T41" fmla="*/ 15 h 139"/>
                <a:gd name="T42" fmla="*/ 75 w 149"/>
                <a:gd name="T43" fmla="*/ 0 h 139"/>
                <a:gd name="T44" fmla="*/ 0 w 149"/>
                <a:gd name="T45" fmla="*/ 70 h 139"/>
                <a:gd name="T46" fmla="*/ 75 w 149"/>
                <a:gd name="T47" fmla="*/ 139 h 139"/>
                <a:gd name="T48" fmla="*/ 149 w 149"/>
                <a:gd name="T49" fmla="*/ 70 h 139"/>
                <a:gd name="T50" fmla="*/ 75 w 149"/>
                <a:gd name="T51" fmla="*/ 0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49" h="139">
                  <a:moveTo>
                    <a:pt x="70" y="15"/>
                  </a:moveTo>
                  <a:cubicBezTo>
                    <a:pt x="70" y="6"/>
                    <a:pt x="70" y="6"/>
                    <a:pt x="70" y="6"/>
                  </a:cubicBezTo>
                  <a:cubicBezTo>
                    <a:pt x="70" y="4"/>
                    <a:pt x="72" y="2"/>
                    <a:pt x="75" y="2"/>
                  </a:cubicBezTo>
                  <a:cubicBezTo>
                    <a:pt x="77" y="2"/>
                    <a:pt x="79" y="4"/>
                    <a:pt x="79" y="6"/>
                  </a:cubicBezTo>
                  <a:cubicBezTo>
                    <a:pt x="79" y="15"/>
                    <a:pt x="79" y="15"/>
                    <a:pt x="79" y="15"/>
                  </a:cubicBezTo>
                  <a:cubicBezTo>
                    <a:pt x="108" y="17"/>
                    <a:pt x="131" y="39"/>
                    <a:pt x="133" y="66"/>
                  </a:cubicBezTo>
                  <a:cubicBezTo>
                    <a:pt x="142" y="66"/>
                    <a:pt x="142" y="66"/>
                    <a:pt x="142" y="66"/>
                  </a:cubicBezTo>
                  <a:cubicBezTo>
                    <a:pt x="145" y="66"/>
                    <a:pt x="147" y="67"/>
                    <a:pt x="147" y="70"/>
                  </a:cubicBezTo>
                  <a:cubicBezTo>
                    <a:pt x="147" y="72"/>
                    <a:pt x="145" y="74"/>
                    <a:pt x="142" y="74"/>
                  </a:cubicBezTo>
                  <a:cubicBezTo>
                    <a:pt x="133" y="74"/>
                    <a:pt x="133" y="74"/>
                    <a:pt x="133" y="74"/>
                  </a:cubicBezTo>
                  <a:cubicBezTo>
                    <a:pt x="131" y="101"/>
                    <a:pt x="108" y="122"/>
                    <a:pt x="79" y="124"/>
                  </a:cubicBezTo>
                  <a:cubicBezTo>
                    <a:pt x="79" y="133"/>
                    <a:pt x="79" y="133"/>
                    <a:pt x="79" y="133"/>
                  </a:cubicBezTo>
                  <a:cubicBezTo>
                    <a:pt x="79" y="135"/>
                    <a:pt x="77" y="137"/>
                    <a:pt x="75" y="137"/>
                  </a:cubicBezTo>
                  <a:cubicBezTo>
                    <a:pt x="72" y="137"/>
                    <a:pt x="70" y="135"/>
                    <a:pt x="70" y="133"/>
                  </a:cubicBezTo>
                  <a:cubicBezTo>
                    <a:pt x="70" y="124"/>
                    <a:pt x="70" y="124"/>
                    <a:pt x="70" y="124"/>
                  </a:cubicBezTo>
                  <a:cubicBezTo>
                    <a:pt x="41" y="122"/>
                    <a:pt x="18" y="101"/>
                    <a:pt x="16" y="74"/>
                  </a:cubicBezTo>
                  <a:cubicBezTo>
                    <a:pt x="7" y="74"/>
                    <a:pt x="7" y="74"/>
                    <a:pt x="7" y="74"/>
                  </a:cubicBezTo>
                  <a:cubicBezTo>
                    <a:pt x="4" y="74"/>
                    <a:pt x="2" y="72"/>
                    <a:pt x="2" y="70"/>
                  </a:cubicBezTo>
                  <a:cubicBezTo>
                    <a:pt x="2" y="67"/>
                    <a:pt x="4" y="66"/>
                    <a:pt x="7" y="66"/>
                  </a:cubicBezTo>
                  <a:cubicBezTo>
                    <a:pt x="16" y="66"/>
                    <a:pt x="16" y="66"/>
                    <a:pt x="16" y="66"/>
                  </a:cubicBezTo>
                  <a:cubicBezTo>
                    <a:pt x="18" y="39"/>
                    <a:pt x="41" y="17"/>
                    <a:pt x="70" y="15"/>
                  </a:cubicBezTo>
                  <a:moveTo>
                    <a:pt x="75" y="0"/>
                  </a:moveTo>
                  <a:cubicBezTo>
                    <a:pt x="34" y="0"/>
                    <a:pt x="0" y="31"/>
                    <a:pt x="0" y="70"/>
                  </a:cubicBezTo>
                  <a:cubicBezTo>
                    <a:pt x="0" y="108"/>
                    <a:pt x="34" y="139"/>
                    <a:pt x="75" y="139"/>
                  </a:cubicBezTo>
                  <a:cubicBezTo>
                    <a:pt x="116" y="139"/>
                    <a:pt x="149" y="108"/>
                    <a:pt x="149" y="70"/>
                  </a:cubicBezTo>
                  <a:cubicBezTo>
                    <a:pt x="149" y="31"/>
                    <a:pt x="116" y="0"/>
                    <a:pt x="75" y="0"/>
                  </a:cubicBezTo>
                </a:path>
              </a:pathLst>
            </a:custGeom>
            <a:solidFill>
              <a:srgbClr val="C00000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9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9" name="Freeform 16"/>
            <p:cNvSpPr>
              <a:spLocks/>
            </p:cNvSpPr>
            <p:nvPr/>
          </p:nvSpPr>
          <p:spPr bwMode="auto">
            <a:xfrm>
              <a:off x="5312317" y="5601681"/>
              <a:ext cx="40732" cy="39102"/>
            </a:xfrm>
            <a:custGeom>
              <a:avLst/>
              <a:gdLst>
                <a:gd name="T0" fmla="*/ 11 w 21"/>
                <a:gd name="T1" fmla="*/ 0 h 20"/>
                <a:gd name="T2" fmla="*/ 7 w 21"/>
                <a:gd name="T3" fmla="*/ 0 h 20"/>
                <a:gd name="T4" fmla="*/ 0 w 21"/>
                <a:gd name="T5" fmla="*/ 10 h 20"/>
                <a:gd name="T6" fmla="*/ 0 w 21"/>
                <a:gd name="T7" fmla="*/ 10 h 20"/>
                <a:gd name="T8" fmla="*/ 11 w 21"/>
                <a:gd name="T9" fmla="*/ 20 h 20"/>
                <a:gd name="T10" fmla="*/ 21 w 21"/>
                <a:gd name="T11" fmla="*/ 13 h 20"/>
                <a:gd name="T12" fmla="*/ 21 w 21"/>
                <a:gd name="T13" fmla="*/ 10 h 20"/>
                <a:gd name="T14" fmla="*/ 18 w 21"/>
                <a:gd name="T15" fmla="*/ 2 h 20"/>
                <a:gd name="T16" fmla="*/ 11 w 21"/>
                <a:gd name="T17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" h="20">
                  <a:moveTo>
                    <a:pt x="11" y="0"/>
                  </a:moveTo>
                  <a:cubicBezTo>
                    <a:pt x="9" y="0"/>
                    <a:pt x="8" y="0"/>
                    <a:pt x="7" y="0"/>
                  </a:cubicBezTo>
                  <a:cubicBezTo>
                    <a:pt x="3" y="2"/>
                    <a:pt x="0" y="5"/>
                    <a:pt x="0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5"/>
                    <a:pt x="5" y="20"/>
                    <a:pt x="11" y="20"/>
                  </a:cubicBezTo>
                  <a:cubicBezTo>
                    <a:pt x="15" y="20"/>
                    <a:pt x="19" y="17"/>
                    <a:pt x="21" y="13"/>
                  </a:cubicBezTo>
                  <a:cubicBezTo>
                    <a:pt x="21" y="12"/>
                    <a:pt x="21" y="11"/>
                    <a:pt x="21" y="10"/>
                  </a:cubicBezTo>
                  <a:cubicBezTo>
                    <a:pt x="21" y="7"/>
                    <a:pt x="20" y="4"/>
                    <a:pt x="18" y="2"/>
                  </a:cubicBezTo>
                  <a:cubicBezTo>
                    <a:pt x="16" y="1"/>
                    <a:pt x="13" y="0"/>
                    <a:pt x="11" y="0"/>
                  </a:cubicBezTo>
                </a:path>
              </a:pathLst>
            </a:custGeom>
            <a:solidFill>
              <a:srgbClr val="C00000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9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0" name="Freeform 17"/>
            <p:cNvSpPr>
              <a:spLocks/>
            </p:cNvSpPr>
            <p:nvPr/>
          </p:nvSpPr>
          <p:spPr bwMode="auto">
            <a:xfrm>
              <a:off x="5323721" y="5698623"/>
              <a:ext cx="17922" cy="51322"/>
            </a:xfrm>
            <a:custGeom>
              <a:avLst/>
              <a:gdLst>
                <a:gd name="T0" fmla="*/ 5 w 9"/>
                <a:gd name="T1" fmla="*/ 0 h 27"/>
                <a:gd name="T2" fmla="*/ 0 w 9"/>
                <a:gd name="T3" fmla="*/ 4 h 27"/>
                <a:gd name="T4" fmla="*/ 0 w 9"/>
                <a:gd name="T5" fmla="*/ 14 h 27"/>
                <a:gd name="T6" fmla="*/ 0 w 9"/>
                <a:gd name="T7" fmla="*/ 23 h 27"/>
                <a:gd name="T8" fmla="*/ 5 w 9"/>
                <a:gd name="T9" fmla="*/ 27 h 27"/>
                <a:gd name="T10" fmla="*/ 9 w 9"/>
                <a:gd name="T11" fmla="*/ 23 h 27"/>
                <a:gd name="T12" fmla="*/ 9 w 9"/>
                <a:gd name="T13" fmla="*/ 14 h 27"/>
                <a:gd name="T14" fmla="*/ 9 w 9"/>
                <a:gd name="T15" fmla="*/ 4 h 27"/>
                <a:gd name="T16" fmla="*/ 5 w 9"/>
                <a:gd name="T17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" h="27">
                  <a:moveTo>
                    <a:pt x="5" y="0"/>
                  </a:moveTo>
                  <a:cubicBezTo>
                    <a:pt x="2" y="0"/>
                    <a:pt x="0" y="1"/>
                    <a:pt x="0" y="4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25"/>
                    <a:pt x="2" y="27"/>
                    <a:pt x="5" y="27"/>
                  </a:cubicBezTo>
                  <a:cubicBezTo>
                    <a:pt x="7" y="27"/>
                    <a:pt x="9" y="25"/>
                    <a:pt x="9" y="23"/>
                  </a:cubicBezTo>
                  <a:cubicBezTo>
                    <a:pt x="9" y="14"/>
                    <a:pt x="9" y="14"/>
                    <a:pt x="9" y="14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9" y="1"/>
                    <a:pt x="7" y="0"/>
                    <a:pt x="5" y="0"/>
                  </a:cubicBezTo>
                </a:path>
              </a:pathLst>
            </a:custGeom>
            <a:solidFill>
              <a:srgbClr val="C00000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9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1" name="Freeform 18"/>
            <p:cNvSpPr>
              <a:spLocks/>
            </p:cNvSpPr>
            <p:nvPr/>
          </p:nvSpPr>
          <p:spPr bwMode="auto">
            <a:xfrm>
              <a:off x="5323721" y="5490076"/>
              <a:ext cx="17922" cy="53766"/>
            </a:xfrm>
            <a:custGeom>
              <a:avLst/>
              <a:gdLst>
                <a:gd name="T0" fmla="*/ 5 w 9"/>
                <a:gd name="T1" fmla="*/ 0 h 28"/>
                <a:gd name="T2" fmla="*/ 0 w 9"/>
                <a:gd name="T3" fmla="*/ 4 h 28"/>
                <a:gd name="T4" fmla="*/ 0 w 9"/>
                <a:gd name="T5" fmla="*/ 13 h 28"/>
                <a:gd name="T6" fmla="*/ 0 w 9"/>
                <a:gd name="T7" fmla="*/ 24 h 28"/>
                <a:gd name="T8" fmla="*/ 5 w 9"/>
                <a:gd name="T9" fmla="*/ 28 h 28"/>
                <a:gd name="T10" fmla="*/ 9 w 9"/>
                <a:gd name="T11" fmla="*/ 24 h 28"/>
                <a:gd name="T12" fmla="*/ 9 w 9"/>
                <a:gd name="T13" fmla="*/ 13 h 28"/>
                <a:gd name="T14" fmla="*/ 9 w 9"/>
                <a:gd name="T15" fmla="*/ 4 h 28"/>
                <a:gd name="T16" fmla="*/ 5 w 9"/>
                <a:gd name="T17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" h="28">
                  <a:moveTo>
                    <a:pt x="5" y="0"/>
                  </a:moveTo>
                  <a:cubicBezTo>
                    <a:pt x="2" y="0"/>
                    <a:pt x="0" y="2"/>
                    <a:pt x="0" y="4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6"/>
                    <a:pt x="2" y="28"/>
                    <a:pt x="5" y="28"/>
                  </a:cubicBezTo>
                  <a:cubicBezTo>
                    <a:pt x="7" y="28"/>
                    <a:pt x="9" y="26"/>
                    <a:pt x="9" y="24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9" y="2"/>
                    <a:pt x="7" y="0"/>
                    <a:pt x="5" y="0"/>
                  </a:cubicBezTo>
                </a:path>
              </a:pathLst>
            </a:custGeom>
            <a:solidFill>
              <a:srgbClr val="C00000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9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2" name="Freeform 19"/>
            <p:cNvSpPr>
              <a:spLocks/>
            </p:cNvSpPr>
            <p:nvPr/>
          </p:nvSpPr>
          <p:spPr bwMode="auto">
            <a:xfrm>
              <a:off x="5414961" y="5613901"/>
              <a:ext cx="57025" cy="15479"/>
            </a:xfrm>
            <a:custGeom>
              <a:avLst/>
              <a:gdLst>
                <a:gd name="T0" fmla="*/ 25 w 30"/>
                <a:gd name="T1" fmla="*/ 0 h 8"/>
                <a:gd name="T2" fmla="*/ 16 w 30"/>
                <a:gd name="T3" fmla="*/ 0 h 8"/>
                <a:gd name="T4" fmla="*/ 5 w 30"/>
                <a:gd name="T5" fmla="*/ 0 h 8"/>
                <a:gd name="T6" fmla="*/ 0 w 30"/>
                <a:gd name="T7" fmla="*/ 4 h 8"/>
                <a:gd name="T8" fmla="*/ 5 w 30"/>
                <a:gd name="T9" fmla="*/ 8 h 8"/>
                <a:gd name="T10" fmla="*/ 16 w 30"/>
                <a:gd name="T11" fmla="*/ 8 h 8"/>
                <a:gd name="T12" fmla="*/ 25 w 30"/>
                <a:gd name="T13" fmla="*/ 8 h 8"/>
                <a:gd name="T14" fmla="*/ 30 w 30"/>
                <a:gd name="T15" fmla="*/ 4 h 8"/>
                <a:gd name="T16" fmla="*/ 25 w 30"/>
                <a:gd name="T17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0" h="8">
                  <a:moveTo>
                    <a:pt x="25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1"/>
                    <a:pt x="0" y="4"/>
                  </a:cubicBezTo>
                  <a:cubicBezTo>
                    <a:pt x="0" y="6"/>
                    <a:pt x="2" y="8"/>
                    <a:pt x="5" y="8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25" y="8"/>
                    <a:pt x="25" y="8"/>
                    <a:pt x="25" y="8"/>
                  </a:cubicBezTo>
                  <a:cubicBezTo>
                    <a:pt x="28" y="8"/>
                    <a:pt x="30" y="6"/>
                    <a:pt x="30" y="4"/>
                  </a:cubicBezTo>
                  <a:cubicBezTo>
                    <a:pt x="30" y="1"/>
                    <a:pt x="28" y="0"/>
                    <a:pt x="25" y="0"/>
                  </a:cubicBezTo>
                </a:path>
              </a:pathLst>
            </a:custGeom>
            <a:solidFill>
              <a:srgbClr val="C00000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9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3" name="Freeform 20"/>
            <p:cNvSpPr>
              <a:spLocks/>
            </p:cNvSpPr>
            <p:nvPr/>
          </p:nvSpPr>
          <p:spPr bwMode="auto">
            <a:xfrm>
              <a:off x="5193379" y="5613901"/>
              <a:ext cx="57025" cy="15479"/>
            </a:xfrm>
            <a:custGeom>
              <a:avLst/>
              <a:gdLst>
                <a:gd name="T0" fmla="*/ 25 w 30"/>
                <a:gd name="T1" fmla="*/ 0 h 8"/>
                <a:gd name="T2" fmla="*/ 14 w 30"/>
                <a:gd name="T3" fmla="*/ 0 h 8"/>
                <a:gd name="T4" fmla="*/ 5 w 30"/>
                <a:gd name="T5" fmla="*/ 0 h 8"/>
                <a:gd name="T6" fmla="*/ 0 w 30"/>
                <a:gd name="T7" fmla="*/ 4 h 8"/>
                <a:gd name="T8" fmla="*/ 5 w 30"/>
                <a:gd name="T9" fmla="*/ 8 h 8"/>
                <a:gd name="T10" fmla="*/ 14 w 30"/>
                <a:gd name="T11" fmla="*/ 8 h 8"/>
                <a:gd name="T12" fmla="*/ 25 w 30"/>
                <a:gd name="T13" fmla="*/ 8 h 8"/>
                <a:gd name="T14" fmla="*/ 30 w 30"/>
                <a:gd name="T15" fmla="*/ 4 h 8"/>
                <a:gd name="T16" fmla="*/ 25 w 30"/>
                <a:gd name="T17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0" h="8">
                  <a:moveTo>
                    <a:pt x="25" y="0"/>
                  </a:moveTo>
                  <a:cubicBezTo>
                    <a:pt x="14" y="0"/>
                    <a:pt x="14" y="0"/>
                    <a:pt x="14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1"/>
                    <a:pt x="0" y="4"/>
                  </a:cubicBezTo>
                  <a:cubicBezTo>
                    <a:pt x="0" y="6"/>
                    <a:pt x="2" y="8"/>
                    <a:pt x="5" y="8"/>
                  </a:cubicBezTo>
                  <a:cubicBezTo>
                    <a:pt x="14" y="8"/>
                    <a:pt x="14" y="8"/>
                    <a:pt x="14" y="8"/>
                  </a:cubicBezTo>
                  <a:cubicBezTo>
                    <a:pt x="25" y="8"/>
                    <a:pt x="25" y="8"/>
                    <a:pt x="25" y="8"/>
                  </a:cubicBezTo>
                  <a:cubicBezTo>
                    <a:pt x="28" y="8"/>
                    <a:pt x="30" y="6"/>
                    <a:pt x="30" y="4"/>
                  </a:cubicBezTo>
                  <a:cubicBezTo>
                    <a:pt x="30" y="1"/>
                    <a:pt x="28" y="0"/>
                    <a:pt x="25" y="0"/>
                  </a:cubicBezTo>
                </a:path>
              </a:pathLst>
            </a:custGeom>
            <a:solidFill>
              <a:srgbClr val="A3A3A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9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4" name="Freeform 22"/>
            <p:cNvSpPr>
              <a:spLocks noEditPoints="1"/>
            </p:cNvSpPr>
            <p:nvPr/>
          </p:nvSpPr>
          <p:spPr bwMode="auto">
            <a:xfrm>
              <a:off x="6782740" y="2134580"/>
              <a:ext cx="269645" cy="391026"/>
            </a:xfrm>
            <a:custGeom>
              <a:avLst/>
              <a:gdLst>
                <a:gd name="T0" fmla="*/ 45 w 140"/>
                <a:gd name="T1" fmla="*/ 199 h 203"/>
                <a:gd name="T2" fmla="*/ 34 w 140"/>
                <a:gd name="T3" fmla="*/ 184 h 203"/>
                <a:gd name="T4" fmla="*/ 25 w 140"/>
                <a:gd name="T5" fmla="*/ 158 h 203"/>
                <a:gd name="T6" fmla="*/ 25 w 140"/>
                <a:gd name="T7" fmla="*/ 142 h 203"/>
                <a:gd name="T8" fmla="*/ 16 w 140"/>
                <a:gd name="T9" fmla="*/ 112 h 203"/>
                <a:gd name="T10" fmla="*/ 3 w 140"/>
                <a:gd name="T11" fmla="*/ 57 h 203"/>
                <a:gd name="T12" fmla="*/ 64 w 140"/>
                <a:gd name="T13" fmla="*/ 0 h 203"/>
                <a:gd name="T14" fmla="*/ 74 w 140"/>
                <a:gd name="T15" fmla="*/ 0 h 203"/>
                <a:gd name="T16" fmla="*/ 118 w 140"/>
                <a:gd name="T17" fmla="*/ 20 h 203"/>
                <a:gd name="T18" fmla="*/ 130 w 140"/>
                <a:gd name="T19" fmla="*/ 101 h 203"/>
                <a:gd name="T20" fmla="*/ 116 w 140"/>
                <a:gd name="T21" fmla="*/ 136 h 203"/>
                <a:gd name="T22" fmla="*/ 116 w 140"/>
                <a:gd name="T23" fmla="*/ 148 h 203"/>
                <a:gd name="T24" fmla="*/ 114 w 140"/>
                <a:gd name="T25" fmla="*/ 161 h 203"/>
                <a:gd name="T26" fmla="*/ 104 w 140"/>
                <a:gd name="T27" fmla="*/ 186 h 203"/>
                <a:gd name="T28" fmla="*/ 83 w 140"/>
                <a:gd name="T29" fmla="*/ 203 h 203"/>
                <a:gd name="T30" fmla="*/ 70 w 140"/>
                <a:gd name="T31" fmla="*/ 140 h 203"/>
                <a:gd name="T32" fmla="*/ 104 w 140"/>
                <a:gd name="T33" fmla="*/ 135 h 203"/>
                <a:gd name="T34" fmla="*/ 108 w 140"/>
                <a:gd name="T35" fmla="*/ 116 h 203"/>
                <a:gd name="T36" fmla="*/ 125 w 140"/>
                <a:gd name="T37" fmla="*/ 59 h 203"/>
                <a:gd name="T38" fmla="*/ 41 w 140"/>
                <a:gd name="T39" fmla="*/ 21 h 203"/>
                <a:gd name="T40" fmla="*/ 24 w 140"/>
                <a:gd name="T41" fmla="*/ 101 h 203"/>
                <a:gd name="T42" fmla="*/ 42 w 140"/>
                <a:gd name="T43" fmla="*/ 140 h 203"/>
                <a:gd name="T44" fmla="*/ 70 w 140"/>
                <a:gd name="T45" fmla="*/ 157 h 203"/>
                <a:gd name="T46" fmla="*/ 103 w 140"/>
                <a:gd name="T47" fmla="*/ 153 h 203"/>
                <a:gd name="T48" fmla="*/ 59 w 140"/>
                <a:gd name="T49" fmla="*/ 146 h 203"/>
                <a:gd name="T50" fmla="*/ 37 w 140"/>
                <a:gd name="T51" fmla="*/ 149 h 203"/>
                <a:gd name="T52" fmla="*/ 61 w 140"/>
                <a:gd name="T53" fmla="*/ 157 h 203"/>
                <a:gd name="T54" fmla="*/ 70 w 140"/>
                <a:gd name="T55" fmla="*/ 162 h 203"/>
                <a:gd name="T56" fmla="*/ 37 w 140"/>
                <a:gd name="T57" fmla="*/ 166 h 203"/>
                <a:gd name="T58" fmla="*/ 82 w 140"/>
                <a:gd name="T59" fmla="*/ 173 h 203"/>
                <a:gd name="T60" fmla="*/ 103 w 140"/>
                <a:gd name="T61" fmla="*/ 170 h 203"/>
                <a:gd name="T62" fmla="*/ 70 w 140"/>
                <a:gd name="T63" fmla="*/ 162 h 203"/>
                <a:gd name="T64" fmla="*/ 48 w 140"/>
                <a:gd name="T65" fmla="*/ 179 h 203"/>
                <a:gd name="T66" fmla="*/ 82 w 140"/>
                <a:gd name="T67" fmla="*/ 190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40" h="203">
                  <a:moveTo>
                    <a:pt x="56" y="203"/>
                  </a:moveTo>
                  <a:cubicBezTo>
                    <a:pt x="53" y="202"/>
                    <a:pt x="49" y="201"/>
                    <a:pt x="45" y="199"/>
                  </a:cubicBezTo>
                  <a:cubicBezTo>
                    <a:pt x="41" y="196"/>
                    <a:pt x="38" y="192"/>
                    <a:pt x="37" y="187"/>
                  </a:cubicBezTo>
                  <a:cubicBezTo>
                    <a:pt x="36" y="186"/>
                    <a:pt x="35" y="185"/>
                    <a:pt x="34" y="184"/>
                  </a:cubicBezTo>
                  <a:cubicBezTo>
                    <a:pt x="26" y="180"/>
                    <a:pt x="22" y="170"/>
                    <a:pt x="25" y="161"/>
                  </a:cubicBezTo>
                  <a:cubicBezTo>
                    <a:pt x="26" y="160"/>
                    <a:pt x="25" y="159"/>
                    <a:pt x="25" y="158"/>
                  </a:cubicBezTo>
                  <a:cubicBezTo>
                    <a:pt x="24" y="154"/>
                    <a:pt x="23" y="149"/>
                    <a:pt x="25" y="145"/>
                  </a:cubicBezTo>
                  <a:cubicBezTo>
                    <a:pt x="25" y="144"/>
                    <a:pt x="25" y="143"/>
                    <a:pt x="25" y="142"/>
                  </a:cubicBezTo>
                  <a:cubicBezTo>
                    <a:pt x="24" y="139"/>
                    <a:pt x="23" y="135"/>
                    <a:pt x="23" y="132"/>
                  </a:cubicBezTo>
                  <a:cubicBezTo>
                    <a:pt x="22" y="125"/>
                    <a:pt x="19" y="118"/>
                    <a:pt x="16" y="112"/>
                  </a:cubicBezTo>
                  <a:cubicBezTo>
                    <a:pt x="13" y="106"/>
                    <a:pt x="9" y="100"/>
                    <a:pt x="6" y="93"/>
                  </a:cubicBezTo>
                  <a:cubicBezTo>
                    <a:pt x="1" y="82"/>
                    <a:pt x="0" y="69"/>
                    <a:pt x="3" y="57"/>
                  </a:cubicBezTo>
                  <a:cubicBezTo>
                    <a:pt x="7" y="33"/>
                    <a:pt x="21" y="16"/>
                    <a:pt x="43" y="5"/>
                  </a:cubicBezTo>
                  <a:cubicBezTo>
                    <a:pt x="50" y="2"/>
                    <a:pt x="57" y="1"/>
                    <a:pt x="64" y="0"/>
                  </a:cubicBezTo>
                  <a:cubicBezTo>
                    <a:pt x="65" y="0"/>
                    <a:pt x="65" y="0"/>
                    <a:pt x="66" y="0"/>
                  </a:cubicBezTo>
                  <a:cubicBezTo>
                    <a:pt x="69" y="0"/>
                    <a:pt x="71" y="0"/>
                    <a:pt x="74" y="0"/>
                  </a:cubicBezTo>
                  <a:cubicBezTo>
                    <a:pt x="78" y="1"/>
                    <a:pt x="83" y="1"/>
                    <a:pt x="88" y="2"/>
                  </a:cubicBezTo>
                  <a:cubicBezTo>
                    <a:pt x="99" y="5"/>
                    <a:pt x="110" y="11"/>
                    <a:pt x="118" y="20"/>
                  </a:cubicBezTo>
                  <a:cubicBezTo>
                    <a:pt x="127" y="29"/>
                    <a:pt x="133" y="40"/>
                    <a:pt x="136" y="52"/>
                  </a:cubicBezTo>
                  <a:cubicBezTo>
                    <a:pt x="140" y="69"/>
                    <a:pt x="138" y="86"/>
                    <a:pt x="130" y="101"/>
                  </a:cubicBezTo>
                  <a:cubicBezTo>
                    <a:pt x="127" y="106"/>
                    <a:pt x="125" y="111"/>
                    <a:pt x="122" y="116"/>
                  </a:cubicBezTo>
                  <a:cubicBezTo>
                    <a:pt x="119" y="122"/>
                    <a:pt x="117" y="129"/>
                    <a:pt x="116" y="136"/>
                  </a:cubicBezTo>
                  <a:cubicBezTo>
                    <a:pt x="116" y="137"/>
                    <a:pt x="116" y="138"/>
                    <a:pt x="116" y="139"/>
                  </a:cubicBezTo>
                  <a:cubicBezTo>
                    <a:pt x="115" y="141"/>
                    <a:pt x="115" y="146"/>
                    <a:pt x="116" y="148"/>
                  </a:cubicBezTo>
                  <a:cubicBezTo>
                    <a:pt x="116" y="152"/>
                    <a:pt x="116" y="155"/>
                    <a:pt x="114" y="158"/>
                  </a:cubicBezTo>
                  <a:cubicBezTo>
                    <a:pt x="114" y="159"/>
                    <a:pt x="114" y="160"/>
                    <a:pt x="114" y="161"/>
                  </a:cubicBezTo>
                  <a:cubicBezTo>
                    <a:pt x="118" y="170"/>
                    <a:pt x="114" y="180"/>
                    <a:pt x="105" y="184"/>
                  </a:cubicBezTo>
                  <a:cubicBezTo>
                    <a:pt x="105" y="185"/>
                    <a:pt x="104" y="185"/>
                    <a:pt x="104" y="186"/>
                  </a:cubicBezTo>
                  <a:cubicBezTo>
                    <a:pt x="100" y="196"/>
                    <a:pt x="94" y="201"/>
                    <a:pt x="84" y="203"/>
                  </a:cubicBezTo>
                  <a:cubicBezTo>
                    <a:pt x="83" y="203"/>
                    <a:pt x="83" y="203"/>
                    <a:pt x="83" y="203"/>
                  </a:cubicBezTo>
                  <a:cubicBezTo>
                    <a:pt x="74" y="203"/>
                    <a:pt x="65" y="203"/>
                    <a:pt x="56" y="203"/>
                  </a:cubicBezTo>
                  <a:moveTo>
                    <a:pt x="70" y="140"/>
                  </a:moveTo>
                  <a:cubicBezTo>
                    <a:pt x="79" y="140"/>
                    <a:pt x="88" y="140"/>
                    <a:pt x="98" y="140"/>
                  </a:cubicBezTo>
                  <a:cubicBezTo>
                    <a:pt x="101" y="140"/>
                    <a:pt x="103" y="138"/>
                    <a:pt x="104" y="135"/>
                  </a:cubicBezTo>
                  <a:cubicBezTo>
                    <a:pt x="104" y="135"/>
                    <a:pt x="104" y="134"/>
                    <a:pt x="104" y="133"/>
                  </a:cubicBezTo>
                  <a:cubicBezTo>
                    <a:pt x="105" y="127"/>
                    <a:pt x="106" y="121"/>
                    <a:pt x="108" y="116"/>
                  </a:cubicBezTo>
                  <a:cubicBezTo>
                    <a:pt x="111" y="109"/>
                    <a:pt x="114" y="103"/>
                    <a:pt x="118" y="97"/>
                  </a:cubicBezTo>
                  <a:cubicBezTo>
                    <a:pt x="124" y="85"/>
                    <a:pt x="127" y="72"/>
                    <a:pt x="125" y="59"/>
                  </a:cubicBezTo>
                  <a:cubicBezTo>
                    <a:pt x="122" y="43"/>
                    <a:pt x="114" y="30"/>
                    <a:pt x="101" y="22"/>
                  </a:cubicBezTo>
                  <a:cubicBezTo>
                    <a:pt x="81" y="9"/>
                    <a:pt x="61" y="9"/>
                    <a:pt x="41" y="21"/>
                  </a:cubicBezTo>
                  <a:cubicBezTo>
                    <a:pt x="21" y="33"/>
                    <a:pt x="11" y="56"/>
                    <a:pt x="15" y="79"/>
                  </a:cubicBezTo>
                  <a:cubicBezTo>
                    <a:pt x="17" y="87"/>
                    <a:pt x="20" y="94"/>
                    <a:pt x="24" y="101"/>
                  </a:cubicBezTo>
                  <a:cubicBezTo>
                    <a:pt x="31" y="112"/>
                    <a:pt x="35" y="122"/>
                    <a:pt x="36" y="135"/>
                  </a:cubicBezTo>
                  <a:cubicBezTo>
                    <a:pt x="36" y="139"/>
                    <a:pt x="38" y="140"/>
                    <a:pt x="42" y="140"/>
                  </a:cubicBezTo>
                  <a:cubicBezTo>
                    <a:pt x="52" y="140"/>
                    <a:pt x="61" y="140"/>
                    <a:pt x="70" y="140"/>
                  </a:cubicBezTo>
                  <a:moveTo>
                    <a:pt x="70" y="157"/>
                  </a:moveTo>
                  <a:cubicBezTo>
                    <a:pt x="79" y="157"/>
                    <a:pt x="88" y="157"/>
                    <a:pt x="97" y="157"/>
                  </a:cubicBezTo>
                  <a:cubicBezTo>
                    <a:pt x="100" y="157"/>
                    <a:pt x="102" y="156"/>
                    <a:pt x="103" y="153"/>
                  </a:cubicBezTo>
                  <a:cubicBezTo>
                    <a:pt x="104" y="150"/>
                    <a:pt x="102" y="146"/>
                    <a:pt x="97" y="146"/>
                  </a:cubicBezTo>
                  <a:cubicBezTo>
                    <a:pt x="84" y="146"/>
                    <a:pt x="71" y="146"/>
                    <a:pt x="59" y="146"/>
                  </a:cubicBezTo>
                  <a:cubicBezTo>
                    <a:pt x="53" y="146"/>
                    <a:pt x="48" y="146"/>
                    <a:pt x="43" y="146"/>
                  </a:cubicBezTo>
                  <a:cubicBezTo>
                    <a:pt x="40" y="146"/>
                    <a:pt x="38" y="147"/>
                    <a:pt x="37" y="149"/>
                  </a:cubicBezTo>
                  <a:cubicBezTo>
                    <a:pt x="35" y="153"/>
                    <a:pt x="38" y="157"/>
                    <a:pt x="43" y="157"/>
                  </a:cubicBezTo>
                  <a:cubicBezTo>
                    <a:pt x="49" y="157"/>
                    <a:pt x="55" y="157"/>
                    <a:pt x="61" y="157"/>
                  </a:cubicBezTo>
                  <a:cubicBezTo>
                    <a:pt x="64" y="157"/>
                    <a:pt x="67" y="157"/>
                    <a:pt x="70" y="157"/>
                  </a:cubicBezTo>
                  <a:moveTo>
                    <a:pt x="70" y="162"/>
                  </a:moveTo>
                  <a:cubicBezTo>
                    <a:pt x="61" y="162"/>
                    <a:pt x="52" y="162"/>
                    <a:pt x="43" y="162"/>
                  </a:cubicBezTo>
                  <a:cubicBezTo>
                    <a:pt x="40" y="162"/>
                    <a:pt x="38" y="163"/>
                    <a:pt x="37" y="166"/>
                  </a:cubicBezTo>
                  <a:cubicBezTo>
                    <a:pt x="35" y="170"/>
                    <a:pt x="38" y="173"/>
                    <a:pt x="43" y="173"/>
                  </a:cubicBezTo>
                  <a:cubicBezTo>
                    <a:pt x="56" y="173"/>
                    <a:pt x="69" y="173"/>
                    <a:pt x="82" y="173"/>
                  </a:cubicBezTo>
                  <a:cubicBezTo>
                    <a:pt x="87" y="173"/>
                    <a:pt x="92" y="173"/>
                    <a:pt x="97" y="173"/>
                  </a:cubicBezTo>
                  <a:cubicBezTo>
                    <a:pt x="100" y="173"/>
                    <a:pt x="102" y="172"/>
                    <a:pt x="103" y="170"/>
                  </a:cubicBezTo>
                  <a:cubicBezTo>
                    <a:pt x="104" y="166"/>
                    <a:pt x="102" y="162"/>
                    <a:pt x="97" y="162"/>
                  </a:cubicBezTo>
                  <a:cubicBezTo>
                    <a:pt x="88" y="162"/>
                    <a:pt x="79" y="162"/>
                    <a:pt x="70" y="162"/>
                  </a:cubicBezTo>
                  <a:moveTo>
                    <a:pt x="92" y="179"/>
                  </a:moveTo>
                  <a:cubicBezTo>
                    <a:pt x="77" y="179"/>
                    <a:pt x="62" y="179"/>
                    <a:pt x="48" y="179"/>
                  </a:cubicBezTo>
                  <a:cubicBezTo>
                    <a:pt x="48" y="185"/>
                    <a:pt x="52" y="190"/>
                    <a:pt x="58" y="190"/>
                  </a:cubicBezTo>
                  <a:cubicBezTo>
                    <a:pt x="66" y="190"/>
                    <a:pt x="74" y="190"/>
                    <a:pt x="82" y="190"/>
                  </a:cubicBezTo>
                  <a:cubicBezTo>
                    <a:pt x="88" y="190"/>
                    <a:pt x="92" y="185"/>
                    <a:pt x="92" y="179"/>
                  </a:cubicBezTo>
                </a:path>
              </a:pathLst>
            </a:custGeom>
            <a:solidFill>
              <a:srgbClr val="8E8E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9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5" name="Freeform 24"/>
            <p:cNvSpPr>
              <a:spLocks noEditPoints="1"/>
            </p:cNvSpPr>
            <p:nvPr/>
          </p:nvSpPr>
          <p:spPr bwMode="auto">
            <a:xfrm>
              <a:off x="3392215" y="5775199"/>
              <a:ext cx="270459" cy="391026"/>
            </a:xfrm>
            <a:custGeom>
              <a:avLst/>
              <a:gdLst>
                <a:gd name="T0" fmla="*/ 45 w 140"/>
                <a:gd name="T1" fmla="*/ 199 h 203"/>
                <a:gd name="T2" fmla="*/ 34 w 140"/>
                <a:gd name="T3" fmla="*/ 185 h 203"/>
                <a:gd name="T4" fmla="*/ 25 w 140"/>
                <a:gd name="T5" fmla="*/ 159 h 203"/>
                <a:gd name="T6" fmla="*/ 25 w 140"/>
                <a:gd name="T7" fmla="*/ 142 h 203"/>
                <a:gd name="T8" fmla="*/ 16 w 140"/>
                <a:gd name="T9" fmla="*/ 112 h 203"/>
                <a:gd name="T10" fmla="*/ 2 w 140"/>
                <a:gd name="T11" fmla="*/ 57 h 203"/>
                <a:gd name="T12" fmla="*/ 64 w 140"/>
                <a:gd name="T13" fmla="*/ 1 h 203"/>
                <a:gd name="T14" fmla="*/ 74 w 140"/>
                <a:gd name="T15" fmla="*/ 0 h 203"/>
                <a:gd name="T16" fmla="*/ 118 w 140"/>
                <a:gd name="T17" fmla="*/ 20 h 203"/>
                <a:gd name="T18" fmla="*/ 130 w 140"/>
                <a:gd name="T19" fmla="*/ 102 h 203"/>
                <a:gd name="T20" fmla="*/ 116 w 140"/>
                <a:gd name="T21" fmla="*/ 137 h 203"/>
                <a:gd name="T22" fmla="*/ 115 w 140"/>
                <a:gd name="T23" fmla="*/ 148 h 203"/>
                <a:gd name="T24" fmla="*/ 114 w 140"/>
                <a:gd name="T25" fmla="*/ 161 h 203"/>
                <a:gd name="T26" fmla="*/ 103 w 140"/>
                <a:gd name="T27" fmla="*/ 186 h 203"/>
                <a:gd name="T28" fmla="*/ 83 w 140"/>
                <a:gd name="T29" fmla="*/ 203 h 203"/>
                <a:gd name="T30" fmla="*/ 70 w 140"/>
                <a:gd name="T31" fmla="*/ 141 h 203"/>
                <a:gd name="T32" fmla="*/ 103 w 140"/>
                <a:gd name="T33" fmla="*/ 136 h 203"/>
                <a:gd name="T34" fmla="*/ 108 w 140"/>
                <a:gd name="T35" fmla="*/ 116 h 203"/>
                <a:gd name="T36" fmla="*/ 124 w 140"/>
                <a:gd name="T37" fmla="*/ 60 h 203"/>
                <a:gd name="T38" fmla="*/ 40 w 140"/>
                <a:gd name="T39" fmla="*/ 21 h 203"/>
                <a:gd name="T40" fmla="*/ 24 w 140"/>
                <a:gd name="T41" fmla="*/ 102 h 203"/>
                <a:gd name="T42" fmla="*/ 42 w 140"/>
                <a:gd name="T43" fmla="*/ 141 h 203"/>
                <a:gd name="T44" fmla="*/ 70 w 140"/>
                <a:gd name="T45" fmla="*/ 157 h 203"/>
                <a:gd name="T46" fmla="*/ 102 w 140"/>
                <a:gd name="T47" fmla="*/ 154 h 203"/>
                <a:gd name="T48" fmla="*/ 58 w 140"/>
                <a:gd name="T49" fmla="*/ 146 h 203"/>
                <a:gd name="T50" fmla="*/ 37 w 140"/>
                <a:gd name="T51" fmla="*/ 150 h 203"/>
                <a:gd name="T52" fmla="*/ 61 w 140"/>
                <a:gd name="T53" fmla="*/ 157 h 203"/>
                <a:gd name="T54" fmla="*/ 70 w 140"/>
                <a:gd name="T55" fmla="*/ 163 h 203"/>
                <a:gd name="T56" fmla="*/ 37 w 140"/>
                <a:gd name="T57" fmla="*/ 166 h 203"/>
                <a:gd name="T58" fmla="*/ 82 w 140"/>
                <a:gd name="T59" fmla="*/ 174 h 203"/>
                <a:gd name="T60" fmla="*/ 102 w 140"/>
                <a:gd name="T61" fmla="*/ 171 h 203"/>
                <a:gd name="T62" fmla="*/ 70 w 140"/>
                <a:gd name="T63" fmla="*/ 163 h 203"/>
                <a:gd name="T64" fmla="*/ 47 w 140"/>
                <a:gd name="T65" fmla="*/ 180 h 203"/>
                <a:gd name="T66" fmla="*/ 81 w 140"/>
                <a:gd name="T67" fmla="*/ 191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40" h="203">
                  <a:moveTo>
                    <a:pt x="56" y="203"/>
                  </a:moveTo>
                  <a:cubicBezTo>
                    <a:pt x="52" y="202"/>
                    <a:pt x="48" y="201"/>
                    <a:pt x="45" y="199"/>
                  </a:cubicBezTo>
                  <a:cubicBezTo>
                    <a:pt x="41" y="196"/>
                    <a:pt x="38" y="192"/>
                    <a:pt x="36" y="188"/>
                  </a:cubicBezTo>
                  <a:cubicBezTo>
                    <a:pt x="36" y="186"/>
                    <a:pt x="35" y="185"/>
                    <a:pt x="34" y="185"/>
                  </a:cubicBezTo>
                  <a:cubicBezTo>
                    <a:pt x="25" y="181"/>
                    <a:pt x="21" y="170"/>
                    <a:pt x="25" y="162"/>
                  </a:cubicBezTo>
                  <a:cubicBezTo>
                    <a:pt x="25" y="161"/>
                    <a:pt x="25" y="159"/>
                    <a:pt x="25" y="159"/>
                  </a:cubicBezTo>
                  <a:cubicBezTo>
                    <a:pt x="23" y="154"/>
                    <a:pt x="23" y="150"/>
                    <a:pt x="25" y="146"/>
                  </a:cubicBezTo>
                  <a:cubicBezTo>
                    <a:pt x="25" y="144"/>
                    <a:pt x="25" y="143"/>
                    <a:pt x="25" y="142"/>
                  </a:cubicBezTo>
                  <a:cubicBezTo>
                    <a:pt x="24" y="139"/>
                    <a:pt x="23" y="136"/>
                    <a:pt x="23" y="133"/>
                  </a:cubicBezTo>
                  <a:cubicBezTo>
                    <a:pt x="22" y="125"/>
                    <a:pt x="19" y="119"/>
                    <a:pt x="16" y="112"/>
                  </a:cubicBezTo>
                  <a:cubicBezTo>
                    <a:pt x="12" y="106"/>
                    <a:pt x="9" y="100"/>
                    <a:pt x="6" y="94"/>
                  </a:cubicBezTo>
                  <a:cubicBezTo>
                    <a:pt x="1" y="82"/>
                    <a:pt x="0" y="70"/>
                    <a:pt x="2" y="57"/>
                  </a:cubicBezTo>
                  <a:cubicBezTo>
                    <a:pt x="7" y="33"/>
                    <a:pt x="20" y="16"/>
                    <a:pt x="43" y="6"/>
                  </a:cubicBezTo>
                  <a:cubicBezTo>
                    <a:pt x="49" y="3"/>
                    <a:pt x="57" y="1"/>
                    <a:pt x="64" y="1"/>
                  </a:cubicBezTo>
                  <a:cubicBezTo>
                    <a:pt x="64" y="1"/>
                    <a:pt x="65" y="0"/>
                    <a:pt x="66" y="0"/>
                  </a:cubicBezTo>
                  <a:cubicBezTo>
                    <a:pt x="68" y="0"/>
                    <a:pt x="71" y="0"/>
                    <a:pt x="74" y="0"/>
                  </a:cubicBezTo>
                  <a:cubicBezTo>
                    <a:pt x="78" y="1"/>
                    <a:pt x="83" y="2"/>
                    <a:pt x="87" y="3"/>
                  </a:cubicBezTo>
                  <a:cubicBezTo>
                    <a:pt x="99" y="6"/>
                    <a:pt x="109" y="12"/>
                    <a:pt x="118" y="20"/>
                  </a:cubicBezTo>
                  <a:cubicBezTo>
                    <a:pt x="127" y="29"/>
                    <a:pt x="133" y="40"/>
                    <a:pt x="136" y="52"/>
                  </a:cubicBezTo>
                  <a:cubicBezTo>
                    <a:pt x="140" y="70"/>
                    <a:pt x="138" y="86"/>
                    <a:pt x="130" y="102"/>
                  </a:cubicBezTo>
                  <a:cubicBezTo>
                    <a:pt x="127" y="107"/>
                    <a:pt x="124" y="111"/>
                    <a:pt x="122" y="116"/>
                  </a:cubicBezTo>
                  <a:cubicBezTo>
                    <a:pt x="118" y="123"/>
                    <a:pt x="117" y="130"/>
                    <a:pt x="116" y="137"/>
                  </a:cubicBezTo>
                  <a:cubicBezTo>
                    <a:pt x="116" y="138"/>
                    <a:pt x="116" y="139"/>
                    <a:pt x="116" y="140"/>
                  </a:cubicBezTo>
                  <a:cubicBezTo>
                    <a:pt x="115" y="142"/>
                    <a:pt x="115" y="147"/>
                    <a:pt x="115" y="148"/>
                  </a:cubicBezTo>
                  <a:cubicBezTo>
                    <a:pt x="116" y="152"/>
                    <a:pt x="115" y="155"/>
                    <a:pt x="114" y="159"/>
                  </a:cubicBezTo>
                  <a:cubicBezTo>
                    <a:pt x="114" y="160"/>
                    <a:pt x="114" y="161"/>
                    <a:pt x="114" y="161"/>
                  </a:cubicBezTo>
                  <a:cubicBezTo>
                    <a:pt x="118" y="171"/>
                    <a:pt x="114" y="181"/>
                    <a:pt x="105" y="185"/>
                  </a:cubicBezTo>
                  <a:cubicBezTo>
                    <a:pt x="104" y="185"/>
                    <a:pt x="104" y="186"/>
                    <a:pt x="103" y="186"/>
                  </a:cubicBezTo>
                  <a:cubicBezTo>
                    <a:pt x="100" y="196"/>
                    <a:pt x="93" y="202"/>
                    <a:pt x="83" y="203"/>
                  </a:cubicBezTo>
                  <a:cubicBezTo>
                    <a:pt x="83" y="203"/>
                    <a:pt x="83" y="203"/>
                    <a:pt x="83" y="203"/>
                  </a:cubicBezTo>
                  <a:cubicBezTo>
                    <a:pt x="74" y="203"/>
                    <a:pt x="65" y="203"/>
                    <a:pt x="56" y="203"/>
                  </a:cubicBezTo>
                  <a:moveTo>
                    <a:pt x="70" y="141"/>
                  </a:moveTo>
                  <a:cubicBezTo>
                    <a:pt x="79" y="141"/>
                    <a:pt x="88" y="141"/>
                    <a:pt x="97" y="141"/>
                  </a:cubicBezTo>
                  <a:cubicBezTo>
                    <a:pt x="101" y="141"/>
                    <a:pt x="103" y="139"/>
                    <a:pt x="103" y="136"/>
                  </a:cubicBezTo>
                  <a:cubicBezTo>
                    <a:pt x="104" y="135"/>
                    <a:pt x="104" y="134"/>
                    <a:pt x="104" y="134"/>
                  </a:cubicBezTo>
                  <a:cubicBezTo>
                    <a:pt x="104" y="128"/>
                    <a:pt x="105" y="122"/>
                    <a:pt x="108" y="116"/>
                  </a:cubicBezTo>
                  <a:cubicBezTo>
                    <a:pt x="111" y="110"/>
                    <a:pt x="114" y="103"/>
                    <a:pt x="118" y="97"/>
                  </a:cubicBezTo>
                  <a:cubicBezTo>
                    <a:pt x="124" y="85"/>
                    <a:pt x="126" y="73"/>
                    <a:pt x="124" y="60"/>
                  </a:cubicBezTo>
                  <a:cubicBezTo>
                    <a:pt x="122" y="44"/>
                    <a:pt x="114" y="31"/>
                    <a:pt x="100" y="22"/>
                  </a:cubicBezTo>
                  <a:cubicBezTo>
                    <a:pt x="81" y="10"/>
                    <a:pt x="60" y="9"/>
                    <a:pt x="40" y="21"/>
                  </a:cubicBezTo>
                  <a:cubicBezTo>
                    <a:pt x="20" y="33"/>
                    <a:pt x="11" y="56"/>
                    <a:pt x="15" y="80"/>
                  </a:cubicBezTo>
                  <a:cubicBezTo>
                    <a:pt x="16" y="88"/>
                    <a:pt x="20" y="95"/>
                    <a:pt x="24" y="102"/>
                  </a:cubicBezTo>
                  <a:cubicBezTo>
                    <a:pt x="30" y="112"/>
                    <a:pt x="34" y="123"/>
                    <a:pt x="36" y="135"/>
                  </a:cubicBezTo>
                  <a:cubicBezTo>
                    <a:pt x="36" y="139"/>
                    <a:pt x="38" y="141"/>
                    <a:pt x="42" y="141"/>
                  </a:cubicBezTo>
                  <a:cubicBezTo>
                    <a:pt x="51" y="141"/>
                    <a:pt x="60" y="141"/>
                    <a:pt x="70" y="141"/>
                  </a:cubicBezTo>
                  <a:moveTo>
                    <a:pt x="70" y="157"/>
                  </a:moveTo>
                  <a:cubicBezTo>
                    <a:pt x="79" y="157"/>
                    <a:pt x="88" y="157"/>
                    <a:pt x="97" y="157"/>
                  </a:cubicBezTo>
                  <a:cubicBezTo>
                    <a:pt x="99" y="157"/>
                    <a:pt x="101" y="156"/>
                    <a:pt x="102" y="154"/>
                  </a:cubicBezTo>
                  <a:cubicBezTo>
                    <a:pt x="104" y="150"/>
                    <a:pt x="101" y="146"/>
                    <a:pt x="97" y="146"/>
                  </a:cubicBezTo>
                  <a:cubicBezTo>
                    <a:pt x="84" y="146"/>
                    <a:pt x="71" y="146"/>
                    <a:pt x="58" y="146"/>
                  </a:cubicBezTo>
                  <a:cubicBezTo>
                    <a:pt x="53" y="146"/>
                    <a:pt x="48" y="146"/>
                    <a:pt x="42" y="146"/>
                  </a:cubicBezTo>
                  <a:cubicBezTo>
                    <a:pt x="40" y="146"/>
                    <a:pt x="38" y="147"/>
                    <a:pt x="37" y="150"/>
                  </a:cubicBezTo>
                  <a:cubicBezTo>
                    <a:pt x="35" y="153"/>
                    <a:pt x="38" y="157"/>
                    <a:pt x="42" y="157"/>
                  </a:cubicBezTo>
                  <a:cubicBezTo>
                    <a:pt x="48" y="157"/>
                    <a:pt x="55" y="157"/>
                    <a:pt x="61" y="157"/>
                  </a:cubicBezTo>
                  <a:cubicBezTo>
                    <a:pt x="64" y="157"/>
                    <a:pt x="67" y="157"/>
                    <a:pt x="70" y="157"/>
                  </a:cubicBezTo>
                  <a:moveTo>
                    <a:pt x="70" y="163"/>
                  </a:moveTo>
                  <a:cubicBezTo>
                    <a:pt x="61" y="163"/>
                    <a:pt x="51" y="163"/>
                    <a:pt x="42" y="163"/>
                  </a:cubicBezTo>
                  <a:cubicBezTo>
                    <a:pt x="40" y="163"/>
                    <a:pt x="38" y="164"/>
                    <a:pt x="37" y="166"/>
                  </a:cubicBezTo>
                  <a:cubicBezTo>
                    <a:pt x="35" y="170"/>
                    <a:pt x="38" y="174"/>
                    <a:pt x="42" y="174"/>
                  </a:cubicBezTo>
                  <a:cubicBezTo>
                    <a:pt x="56" y="174"/>
                    <a:pt x="69" y="174"/>
                    <a:pt x="82" y="174"/>
                  </a:cubicBezTo>
                  <a:cubicBezTo>
                    <a:pt x="87" y="174"/>
                    <a:pt x="92" y="174"/>
                    <a:pt x="97" y="174"/>
                  </a:cubicBezTo>
                  <a:cubicBezTo>
                    <a:pt x="100" y="174"/>
                    <a:pt x="101" y="173"/>
                    <a:pt x="102" y="171"/>
                  </a:cubicBezTo>
                  <a:cubicBezTo>
                    <a:pt x="104" y="167"/>
                    <a:pt x="101" y="163"/>
                    <a:pt x="97" y="163"/>
                  </a:cubicBezTo>
                  <a:cubicBezTo>
                    <a:pt x="88" y="163"/>
                    <a:pt x="79" y="163"/>
                    <a:pt x="70" y="163"/>
                  </a:cubicBezTo>
                  <a:moveTo>
                    <a:pt x="92" y="180"/>
                  </a:moveTo>
                  <a:cubicBezTo>
                    <a:pt x="77" y="180"/>
                    <a:pt x="62" y="180"/>
                    <a:pt x="47" y="180"/>
                  </a:cubicBezTo>
                  <a:cubicBezTo>
                    <a:pt x="48" y="186"/>
                    <a:pt x="52" y="190"/>
                    <a:pt x="58" y="191"/>
                  </a:cubicBezTo>
                  <a:cubicBezTo>
                    <a:pt x="66" y="191"/>
                    <a:pt x="74" y="191"/>
                    <a:pt x="81" y="191"/>
                  </a:cubicBezTo>
                  <a:cubicBezTo>
                    <a:pt x="87" y="190"/>
                    <a:pt x="92" y="186"/>
                    <a:pt x="92" y="180"/>
                  </a:cubicBezTo>
                </a:path>
              </a:pathLst>
            </a:custGeom>
            <a:solidFill>
              <a:srgbClr val="44546A">
                <a:lumMod val="40000"/>
                <a:lumOff val="60000"/>
              </a:srgb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9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6" name="Freeform 26"/>
            <p:cNvSpPr>
              <a:spLocks/>
            </p:cNvSpPr>
            <p:nvPr/>
          </p:nvSpPr>
          <p:spPr bwMode="auto">
            <a:xfrm>
              <a:off x="5990911" y="5688847"/>
              <a:ext cx="228913" cy="246836"/>
            </a:xfrm>
            <a:custGeom>
              <a:avLst/>
              <a:gdLst>
                <a:gd name="T0" fmla="*/ 115 w 119"/>
                <a:gd name="T1" fmla="*/ 5 h 128"/>
                <a:gd name="T2" fmla="*/ 117 w 119"/>
                <a:gd name="T3" fmla="*/ 11 h 128"/>
                <a:gd name="T4" fmla="*/ 110 w 119"/>
                <a:gd name="T5" fmla="*/ 64 h 128"/>
                <a:gd name="T6" fmla="*/ 28 w 119"/>
                <a:gd name="T7" fmla="*/ 127 h 128"/>
                <a:gd name="T8" fmla="*/ 11 w 119"/>
                <a:gd name="T9" fmla="*/ 128 h 128"/>
                <a:gd name="T10" fmla="*/ 1 w 119"/>
                <a:gd name="T11" fmla="*/ 118 h 128"/>
                <a:gd name="T12" fmla="*/ 8 w 119"/>
                <a:gd name="T13" fmla="*/ 107 h 128"/>
                <a:gd name="T14" fmla="*/ 14 w 119"/>
                <a:gd name="T15" fmla="*/ 106 h 128"/>
                <a:gd name="T16" fmla="*/ 41 w 119"/>
                <a:gd name="T17" fmla="*/ 102 h 128"/>
                <a:gd name="T18" fmla="*/ 81 w 119"/>
                <a:gd name="T19" fmla="*/ 72 h 128"/>
                <a:gd name="T20" fmla="*/ 94 w 119"/>
                <a:gd name="T21" fmla="*/ 40 h 128"/>
                <a:gd name="T22" fmla="*/ 96 w 119"/>
                <a:gd name="T23" fmla="*/ 20 h 128"/>
                <a:gd name="T24" fmla="*/ 96 w 119"/>
                <a:gd name="T25" fmla="*/ 11 h 128"/>
                <a:gd name="T26" fmla="*/ 102 w 119"/>
                <a:gd name="T27" fmla="*/ 2 h 128"/>
                <a:gd name="T28" fmla="*/ 115 w 119"/>
                <a:gd name="T29" fmla="*/ 5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19" h="128">
                  <a:moveTo>
                    <a:pt x="115" y="5"/>
                  </a:moveTo>
                  <a:cubicBezTo>
                    <a:pt x="116" y="6"/>
                    <a:pt x="117" y="8"/>
                    <a:pt x="117" y="11"/>
                  </a:cubicBezTo>
                  <a:cubicBezTo>
                    <a:pt x="119" y="30"/>
                    <a:pt x="117" y="48"/>
                    <a:pt x="110" y="64"/>
                  </a:cubicBezTo>
                  <a:cubicBezTo>
                    <a:pt x="94" y="100"/>
                    <a:pt x="66" y="121"/>
                    <a:pt x="28" y="127"/>
                  </a:cubicBezTo>
                  <a:cubicBezTo>
                    <a:pt x="22" y="128"/>
                    <a:pt x="16" y="128"/>
                    <a:pt x="11" y="128"/>
                  </a:cubicBezTo>
                  <a:cubicBezTo>
                    <a:pt x="5" y="128"/>
                    <a:pt x="1" y="124"/>
                    <a:pt x="1" y="118"/>
                  </a:cubicBezTo>
                  <a:cubicBezTo>
                    <a:pt x="0" y="113"/>
                    <a:pt x="3" y="108"/>
                    <a:pt x="8" y="107"/>
                  </a:cubicBezTo>
                  <a:cubicBezTo>
                    <a:pt x="10" y="106"/>
                    <a:pt x="12" y="106"/>
                    <a:pt x="14" y="106"/>
                  </a:cubicBezTo>
                  <a:cubicBezTo>
                    <a:pt x="23" y="106"/>
                    <a:pt x="32" y="105"/>
                    <a:pt x="41" y="102"/>
                  </a:cubicBezTo>
                  <a:cubicBezTo>
                    <a:pt x="57" y="96"/>
                    <a:pt x="71" y="86"/>
                    <a:pt x="81" y="72"/>
                  </a:cubicBezTo>
                  <a:cubicBezTo>
                    <a:pt x="87" y="62"/>
                    <a:pt x="92" y="52"/>
                    <a:pt x="94" y="40"/>
                  </a:cubicBezTo>
                  <a:cubicBezTo>
                    <a:pt x="96" y="34"/>
                    <a:pt x="96" y="27"/>
                    <a:pt x="96" y="20"/>
                  </a:cubicBezTo>
                  <a:cubicBezTo>
                    <a:pt x="96" y="17"/>
                    <a:pt x="95" y="14"/>
                    <a:pt x="96" y="11"/>
                  </a:cubicBezTo>
                  <a:cubicBezTo>
                    <a:pt x="96" y="7"/>
                    <a:pt x="98" y="4"/>
                    <a:pt x="102" y="2"/>
                  </a:cubicBezTo>
                  <a:cubicBezTo>
                    <a:pt x="106" y="0"/>
                    <a:pt x="111" y="1"/>
                    <a:pt x="115" y="5"/>
                  </a:cubicBezTo>
                  <a:close/>
                </a:path>
              </a:pathLst>
            </a:custGeom>
            <a:solidFill>
              <a:srgbClr val="FFFFFF">
                <a:lumMod val="85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9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7" name="Freeform 27"/>
            <p:cNvSpPr>
              <a:spLocks/>
            </p:cNvSpPr>
            <p:nvPr/>
          </p:nvSpPr>
          <p:spPr bwMode="auto">
            <a:xfrm>
              <a:off x="5985208" y="5692921"/>
              <a:ext cx="153967" cy="167001"/>
            </a:xfrm>
            <a:custGeom>
              <a:avLst/>
              <a:gdLst>
                <a:gd name="T0" fmla="*/ 62 w 80"/>
                <a:gd name="T1" fmla="*/ 68 h 87"/>
                <a:gd name="T2" fmla="*/ 18 w 80"/>
                <a:gd name="T3" fmla="*/ 86 h 87"/>
                <a:gd name="T4" fmla="*/ 7 w 80"/>
                <a:gd name="T5" fmla="*/ 85 h 87"/>
                <a:gd name="T6" fmla="*/ 1 w 80"/>
                <a:gd name="T7" fmla="*/ 73 h 87"/>
                <a:gd name="T8" fmla="*/ 11 w 80"/>
                <a:gd name="T9" fmla="*/ 63 h 87"/>
                <a:gd name="T10" fmla="*/ 20 w 80"/>
                <a:gd name="T11" fmla="*/ 62 h 87"/>
                <a:gd name="T12" fmla="*/ 56 w 80"/>
                <a:gd name="T13" fmla="*/ 22 h 87"/>
                <a:gd name="T14" fmla="*/ 56 w 80"/>
                <a:gd name="T15" fmla="*/ 12 h 87"/>
                <a:gd name="T16" fmla="*/ 67 w 80"/>
                <a:gd name="T17" fmla="*/ 1 h 87"/>
                <a:gd name="T18" fmla="*/ 79 w 80"/>
                <a:gd name="T19" fmla="*/ 10 h 87"/>
                <a:gd name="T20" fmla="*/ 80 w 80"/>
                <a:gd name="T21" fmla="*/ 22 h 87"/>
                <a:gd name="T22" fmla="*/ 72 w 80"/>
                <a:gd name="T23" fmla="*/ 55 h 87"/>
                <a:gd name="T24" fmla="*/ 62 w 80"/>
                <a:gd name="T25" fmla="*/ 68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0" h="87">
                  <a:moveTo>
                    <a:pt x="62" y="68"/>
                  </a:moveTo>
                  <a:cubicBezTo>
                    <a:pt x="50" y="80"/>
                    <a:pt x="35" y="86"/>
                    <a:pt x="18" y="86"/>
                  </a:cubicBezTo>
                  <a:cubicBezTo>
                    <a:pt x="14" y="87"/>
                    <a:pt x="11" y="87"/>
                    <a:pt x="7" y="85"/>
                  </a:cubicBezTo>
                  <a:cubicBezTo>
                    <a:pt x="3" y="83"/>
                    <a:pt x="0" y="78"/>
                    <a:pt x="1" y="73"/>
                  </a:cubicBezTo>
                  <a:cubicBezTo>
                    <a:pt x="2" y="68"/>
                    <a:pt x="6" y="63"/>
                    <a:pt x="11" y="63"/>
                  </a:cubicBezTo>
                  <a:cubicBezTo>
                    <a:pt x="14" y="63"/>
                    <a:pt x="17" y="63"/>
                    <a:pt x="20" y="62"/>
                  </a:cubicBezTo>
                  <a:cubicBezTo>
                    <a:pt x="41" y="61"/>
                    <a:pt x="56" y="44"/>
                    <a:pt x="56" y="22"/>
                  </a:cubicBezTo>
                  <a:cubicBezTo>
                    <a:pt x="56" y="19"/>
                    <a:pt x="56" y="15"/>
                    <a:pt x="56" y="12"/>
                  </a:cubicBezTo>
                  <a:cubicBezTo>
                    <a:pt x="56" y="6"/>
                    <a:pt x="61" y="1"/>
                    <a:pt x="67" y="1"/>
                  </a:cubicBezTo>
                  <a:cubicBezTo>
                    <a:pt x="72" y="0"/>
                    <a:pt x="78" y="4"/>
                    <a:pt x="79" y="10"/>
                  </a:cubicBezTo>
                  <a:cubicBezTo>
                    <a:pt x="80" y="14"/>
                    <a:pt x="80" y="18"/>
                    <a:pt x="80" y="22"/>
                  </a:cubicBezTo>
                  <a:cubicBezTo>
                    <a:pt x="80" y="33"/>
                    <a:pt x="78" y="45"/>
                    <a:pt x="72" y="55"/>
                  </a:cubicBezTo>
                  <a:cubicBezTo>
                    <a:pt x="69" y="59"/>
                    <a:pt x="66" y="64"/>
                    <a:pt x="62" y="68"/>
                  </a:cubicBezTo>
                  <a:close/>
                </a:path>
              </a:pathLst>
            </a:custGeom>
            <a:solidFill>
              <a:srgbClr val="FFFFFF">
                <a:lumMod val="85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9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8" name="Freeform 28"/>
            <p:cNvSpPr>
              <a:spLocks/>
            </p:cNvSpPr>
            <p:nvPr/>
          </p:nvSpPr>
          <p:spPr bwMode="auto">
            <a:xfrm>
              <a:off x="5977062" y="5692921"/>
              <a:ext cx="80650" cy="82279"/>
            </a:xfrm>
            <a:custGeom>
              <a:avLst/>
              <a:gdLst>
                <a:gd name="T0" fmla="*/ 34 w 42"/>
                <a:gd name="T1" fmla="*/ 7 h 43"/>
                <a:gd name="T2" fmla="*/ 35 w 42"/>
                <a:gd name="T3" fmla="*/ 34 h 43"/>
                <a:gd name="T4" fmla="*/ 8 w 42"/>
                <a:gd name="T5" fmla="*/ 35 h 43"/>
                <a:gd name="T6" fmla="*/ 7 w 42"/>
                <a:gd name="T7" fmla="*/ 8 h 43"/>
                <a:gd name="T8" fmla="*/ 34 w 42"/>
                <a:gd name="T9" fmla="*/ 7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3">
                  <a:moveTo>
                    <a:pt x="34" y="7"/>
                  </a:moveTo>
                  <a:cubicBezTo>
                    <a:pt x="42" y="15"/>
                    <a:pt x="42" y="27"/>
                    <a:pt x="35" y="34"/>
                  </a:cubicBezTo>
                  <a:cubicBezTo>
                    <a:pt x="28" y="42"/>
                    <a:pt x="16" y="43"/>
                    <a:pt x="8" y="35"/>
                  </a:cubicBezTo>
                  <a:cubicBezTo>
                    <a:pt x="0" y="28"/>
                    <a:pt x="0" y="16"/>
                    <a:pt x="7" y="8"/>
                  </a:cubicBezTo>
                  <a:cubicBezTo>
                    <a:pt x="14" y="1"/>
                    <a:pt x="26" y="0"/>
                    <a:pt x="34" y="7"/>
                  </a:cubicBezTo>
                  <a:close/>
                </a:path>
              </a:pathLst>
            </a:custGeom>
            <a:solidFill>
              <a:srgbClr val="FFFFFF">
                <a:lumMod val="85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9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9" name="Freeform 29"/>
            <p:cNvSpPr>
              <a:spLocks/>
            </p:cNvSpPr>
            <p:nvPr/>
          </p:nvSpPr>
          <p:spPr bwMode="auto">
            <a:xfrm>
              <a:off x="7601450" y="1614026"/>
              <a:ext cx="286753" cy="190626"/>
            </a:xfrm>
            <a:custGeom>
              <a:avLst/>
              <a:gdLst>
                <a:gd name="T0" fmla="*/ 1 w 149"/>
                <a:gd name="T1" fmla="*/ 92 h 99"/>
                <a:gd name="T2" fmla="*/ 1 w 149"/>
                <a:gd name="T3" fmla="*/ 85 h 99"/>
                <a:gd name="T4" fmla="*/ 27 w 149"/>
                <a:gd name="T5" fmla="*/ 38 h 99"/>
                <a:gd name="T6" fmla="*/ 125 w 149"/>
                <a:gd name="T7" fmla="*/ 8 h 99"/>
                <a:gd name="T8" fmla="*/ 142 w 149"/>
                <a:gd name="T9" fmla="*/ 13 h 99"/>
                <a:gd name="T10" fmla="*/ 148 w 149"/>
                <a:gd name="T11" fmla="*/ 26 h 99"/>
                <a:gd name="T12" fmla="*/ 136 w 149"/>
                <a:gd name="T13" fmla="*/ 34 h 99"/>
                <a:gd name="T14" fmla="*/ 131 w 149"/>
                <a:gd name="T15" fmla="*/ 32 h 99"/>
                <a:gd name="T16" fmla="*/ 104 w 149"/>
                <a:gd name="T17" fmla="*/ 27 h 99"/>
                <a:gd name="T18" fmla="*/ 56 w 149"/>
                <a:gd name="T19" fmla="*/ 41 h 99"/>
                <a:gd name="T20" fmla="*/ 32 w 149"/>
                <a:gd name="T21" fmla="*/ 66 h 99"/>
                <a:gd name="T22" fmla="*/ 24 w 149"/>
                <a:gd name="T23" fmla="*/ 84 h 99"/>
                <a:gd name="T24" fmla="*/ 21 w 149"/>
                <a:gd name="T25" fmla="*/ 92 h 99"/>
                <a:gd name="T26" fmla="*/ 11 w 149"/>
                <a:gd name="T27" fmla="*/ 99 h 99"/>
                <a:gd name="T28" fmla="*/ 1 w 149"/>
                <a:gd name="T29" fmla="*/ 92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49" h="99">
                  <a:moveTo>
                    <a:pt x="1" y="92"/>
                  </a:moveTo>
                  <a:cubicBezTo>
                    <a:pt x="0" y="90"/>
                    <a:pt x="0" y="87"/>
                    <a:pt x="1" y="85"/>
                  </a:cubicBezTo>
                  <a:cubicBezTo>
                    <a:pt x="6" y="67"/>
                    <a:pt x="14" y="51"/>
                    <a:pt x="27" y="38"/>
                  </a:cubicBezTo>
                  <a:cubicBezTo>
                    <a:pt x="54" y="10"/>
                    <a:pt x="87" y="0"/>
                    <a:pt x="125" y="8"/>
                  </a:cubicBezTo>
                  <a:cubicBezTo>
                    <a:pt x="131" y="9"/>
                    <a:pt x="136" y="11"/>
                    <a:pt x="142" y="13"/>
                  </a:cubicBezTo>
                  <a:cubicBezTo>
                    <a:pt x="147" y="15"/>
                    <a:pt x="149" y="20"/>
                    <a:pt x="148" y="26"/>
                  </a:cubicBezTo>
                  <a:cubicBezTo>
                    <a:pt x="146" y="31"/>
                    <a:pt x="141" y="34"/>
                    <a:pt x="136" y="34"/>
                  </a:cubicBezTo>
                  <a:cubicBezTo>
                    <a:pt x="134" y="33"/>
                    <a:pt x="133" y="33"/>
                    <a:pt x="131" y="32"/>
                  </a:cubicBezTo>
                  <a:cubicBezTo>
                    <a:pt x="122" y="29"/>
                    <a:pt x="113" y="27"/>
                    <a:pt x="104" y="27"/>
                  </a:cubicBezTo>
                  <a:cubicBezTo>
                    <a:pt x="86" y="27"/>
                    <a:pt x="71" y="31"/>
                    <a:pt x="56" y="41"/>
                  </a:cubicBezTo>
                  <a:cubicBezTo>
                    <a:pt x="47" y="48"/>
                    <a:pt x="39" y="56"/>
                    <a:pt x="32" y="66"/>
                  </a:cubicBezTo>
                  <a:cubicBezTo>
                    <a:pt x="29" y="71"/>
                    <a:pt x="26" y="78"/>
                    <a:pt x="24" y="84"/>
                  </a:cubicBezTo>
                  <a:cubicBezTo>
                    <a:pt x="23" y="87"/>
                    <a:pt x="22" y="90"/>
                    <a:pt x="21" y="92"/>
                  </a:cubicBezTo>
                  <a:cubicBezTo>
                    <a:pt x="19" y="96"/>
                    <a:pt x="16" y="98"/>
                    <a:pt x="11" y="99"/>
                  </a:cubicBezTo>
                  <a:cubicBezTo>
                    <a:pt x="7" y="99"/>
                    <a:pt x="3" y="96"/>
                    <a:pt x="1" y="92"/>
                  </a:cubicBezTo>
                  <a:close/>
                </a:path>
              </a:pathLst>
            </a:custGeom>
            <a:solidFill>
              <a:srgbClr val="44546A">
                <a:lumMod val="40000"/>
                <a:lumOff val="60000"/>
              </a:srgb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9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0" name="Freeform 30"/>
            <p:cNvSpPr>
              <a:spLocks/>
            </p:cNvSpPr>
            <p:nvPr/>
          </p:nvSpPr>
          <p:spPr bwMode="auto">
            <a:xfrm>
              <a:off x="7674768" y="1697119"/>
              <a:ext cx="190626" cy="134415"/>
            </a:xfrm>
            <a:custGeom>
              <a:avLst/>
              <a:gdLst>
                <a:gd name="T0" fmla="*/ 38 w 99"/>
                <a:gd name="T1" fmla="*/ 7 h 70"/>
                <a:gd name="T2" fmla="*/ 86 w 99"/>
                <a:gd name="T3" fmla="*/ 6 h 70"/>
                <a:gd name="T4" fmla="*/ 95 w 99"/>
                <a:gd name="T5" fmla="*/ 10 h 70"/>
                <a:gd name="T6" fmla="*/ 97 w 99"/>
                <a:gd name="T7" fmla="*/ 24 h 70"/>
                <a:gd name="T8" fmla="*/ 84 w 99"/>
                <a:gd name="T9" fmla="*/ 30 h 70"/>
                <a:gd name="T10" fmla="*/ 76 w 99"/>
                <a:gd name="T11" fmla="*/ 28 h 70"/>
                <a:gd name="T12" fmla="*/ 27 w 99"/>
                <a:gd name="T13" fmla="*/ 52 h 70"/>
                <a:gd name="T14" fmla="*/ 24 w 99"/>
                <a:gd name="T15" fmla="*/ 62 h 70"/>
                <a:gd name="T16" fmla="*/ 10 w 99"/>
                <a:gd name="T17" fmla="*/ 68 h 70"/>
                <a:gd name="T18" fmla="*/ 1 w 99"/>
                <a:gd name="T19" fmla="*/ 56 h 70"/>
                <a:gd name="T20" fmla="*/ 5 w 99"/>
                <a:gd name="T21" fmla="*/ 44 h 70"/>
                <a:gd name="T22" fmla="*/ 24 w 99"/>
                <a:gd name="T23" fmla="*/ 16 h 70"/>
                <a:gd name="T24" fmla="*/ 37 w 99"/>
                <a:gd name="T25" fmla="*/ 7 h 70"/>
                <a:gd name="T26" fmla="*/ 38 w 99"/>
                <a:gd name="T27" fmla="*/ 7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9" h="70">
                  <a:moveTo>
                    <a:pt x="38" y="7"/>
                  </a:moveTo>
                  <a:cubicBezTo>
                    <a:pt x="53" y="0"/>
                    <a:pt x="69" y="0"/>
                    <a:pt x="86" y="6"/>
                  </a:cubicBezTo>
                  <a:cubicBezTo>
                    <a:pt x="89" y="7"/>
                    <a:pt x="93" y="8"/>
                    <a:pt x="95" y="10"/>
                  </a:cubicBezTo>
                  <a:cubicBezTo>
                    <a:pt x="99" y="14"/>
                    <a:pt x="99" y="20"/>
                    <a:pt x="97" y="24"/>
                  </a:cubicBezTo>
                  <a:cubicBezTo>
                    <a:pt x="94" y="29"/>
                    <a:pt x="89" y="31"/>
                    <a:pt x="84" y="30"/>
                  </a:cubicBezTo>
                  <a:cubicBezTo>
                    <a:pt x="81" y="29"/>
                    <a:pt x="78" y="28"/>
                    <a:pt x="76" y="28"/>
                  </a:cubicBezTo>
                  <a:cubicBezTo>
                    <a:pt x="55" y="21"/>
                    <a:pt x="34" y="32"/>
                    <a:pt x="27" y="52"/>
                  </a:cubicBezTo>
                  <a:cubicBezTo>
                    <a:pt x="26" y="56"/>
                    <a:pt x="25" y="59"/>
                    <a:pt x="24" y="62"/>
                  </a:cubicBezTo>
                  <a:cubicBezTo>
                    <a:pt x="22" y="67"/>
                    <a:pt x="16" y="70"/>
                    <a:pt x="10" y="68"/>
                  </a:cubicBezTo>
                  <a:cubicBezTo>
                    <a:pt x="4" y="67"/>
                    <a:pt x="0" y="61"/>
                    <a:pt x="1" y="56"/>
                  </a:cubicBezTo>
                  <a:cubicBezTo>
                    <a:pt x="2" y="52"/>
                    <a:pt x="3" y="48"/>
                    <a:pt x="5" y="44"/>
                  </a:cubicBezTo>
                  <a:cubicBezTo>
                    <a:pt x="9" y="33"/>
                    <a:pt x="15" y="24"/>
                    <a:pt x="24" y="16"/>
                  </a:cubicBezTo>
                  <a:cubicBezTo>
                    <a:pt x="28" y="13"/>
                    <a:pt x="33" y="10"/>
                    <a:pt x="37" y="7"/>
                  </a:cubicBezTo>
                  <a:lnTo>
                    <a:pt x="38" y="7"/>
                  </a:lnTo>
                  <a:close/>
                </a:path>
              </a:pathLst>
            </a:custGeom>
            <a:solidFill>
              <a:srgbClr val="44546A">
                <a:lumMod val="40000"/>
                <a:lumOff val="60000"/>
              </a:srgb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9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1" name="Freeform 31"/>
            <p:cNvSpPr>
              <a:spLocks/>
            </p:cNvSpPr>
            <p:nvPr/>
          </p:nvSpPr>
          <p:spPr bwMode="auto">
            <a:xfrm>
              <a:off x="7755417" y="1783471"/>
              <a:ext cx="83093" cy="83093"/>
            </a:xfrm>
            <a:custGeom>
              <a:avLst/>
              <a:gdLst>
                <a:gd name="T0" fmla="*/ 4 w 43"/>
                <a:gd name="T1" fmla="*/ 30 h 43"/>
                <a:gd name="T2" fmla="*/ 13 w 43"/>
                <a:gd name="T3" fmla="*/ 5 h 43"/>
                <a:gd name="T4" fmla="*/ 39 w 43"/>
                <a:gd name="T5" fmla="*/ 13 h 43"/>
                <a:gd name="T6" fmla="*/ 30 w 43"/>
                <a:gd name="T7" fmla="*/ 39 h 43"/>
                <a:gd name="T8" fmla="*/ 4 w 43"/>
                <a:gd name="T9" fmla="*/ 3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3">
                  <a:moveTo>
                    <a:pt x="4" y="30"/>
                  </a:moveTo>
                  <a:cubicBezTo>
                    <a:pt x="0" y="21"/>
                    <a:pt x="4" y="9"/>
                    <a:pt x="13" y="5"/>
                  </a:cubicBezTo>
                  <a:cubicBezTo>
                    <a:pt x="22" y="0"/>
                    <a:pt x="34" y="4"/>
                    <a:pt x="39" y="13"/>
                  </a:cubicBezTo>
                  <a:cubicBezTo>
                    <a:pt x="43" y="22"/>
                    <a:pt x="39" y="34"/>
                    <a:pt x="30" y="39"/>
                  </a:cubicBezTo>
                  <a:cubicBezTo>
                    <a:pt x="21" y="43"/>
                    <a:pt x="9" y="40"/>
                    <a:pt x="4" y="30"/>
                  </a:cubicBezTo>
                  <a:close/>
                </a:path>
              </a:pathLst>
            </a:custGeom>
            <a:solidFill>
              <a:srgbClr val="44546A">
                <a:lumMod val="40000"/>
                <a:lumOff val="60000"/>
              </a:srgb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9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2" name="Freeform 32"/>
            <p:cNvSpPr>
              <a:spLocks/>
            </p:cNvSpPr>
            <p:nvPr/>
          </p:nvSpPr>
          <p:spPr bwMode="auto">
            <a:xfrm>
              <a:off x="4321717" y="5978044"/>
              <a:ext cx="281864" cy="175147"/>
            </a:xfrm>
            <a:custGeom>
              <a:avLst/>
              <a:gdLst>
                <a:gd name="T0" fmla="*/ 108 w 146"/>
                <a:gd name="T1" fmla="*/ 0 h 91"/>
                <a:gd name="T2" fmla="*/ 109 w 146"/>
                <a:gd name="T3" fmla="*/ 1 h 91"/>
                <a:gd name="T4" fmla="*/ 145 w 146"/>
                <a:gd name="T5" fmla="*/ 28 h 91"/>
                <a:gd name="T6" fmla="*/ 146 w 146"/>
                <a:gd name="T7" fmla="*/ 29 h 91"/>
                <a:gd name="T8" fmla="*/ 107 w 146"/>
                <a:gd name="T9" fmla="*/ 58 h 91"/>
                <a:gd name="T10" fmla="*/ 107 w 146"/>
                <a:gd name="T11" fmla="*/ 39 h 91"/>
                <a:gd name="T12" fmla="*/ 106 w 146"/>
                <a:gd name="T13" fmla="*/ 39 h 91"/>
                <a:gd name="T14" fmla="*/ 49 w 146"/>
                <a:gd name="T15" fmla="*/ 39 h 91"/>
                <a:gd name="T16" fmla="*/ 20 w 146"/>
                <a:gd name="T17" fmla="*/ 70 h 91"/>
                <a:gd name="T18" fmla="*/ 21 w 146"/>
                <a:gd name="T19" fmla="*/ 77 h 91"/>
                <a:gd name="T20" fmla="*/ 21 w 146"/>
                <a:gd name="T21" fmla="*/ 79 h 91"/>
                <a:gd name="T22" fmla="*/ 6 w 146"/>
                <a:gd name="T23" fmla="*/ 91 h 91"/>
                <a:gd name="T24" fmla="*/ 2 w 146"/>
                <a:gd name="T25" fmla="*/ 82 h 91"/>
                <a:gd name="T26" fmla="*/ 1 w 146"/>
                <a:gd name="T27" fmla="*/ 73 h 91"/>
                <a:gd name="T28" fmla="*/ 0 w 146"/>
                <a:gd name="T29" fmla="*/ 71 h 91"/>
                <a:gd name="T30" fmla="*/ 0 w 146"/>
                <a:gd name="T31" fmla="*/ 65 h 91"/>
                <a:gd name="T32" fmla="*/ 1 w 146"/>
                <a:gd name="T33" fmla="*/ 60 h 91"/>
                <a:gd name="T34" fmla="*/ 18 w 146"/>
                <a:gd name="T35" fmla="*/ 30 h 91"/>
                <a:gd name="T36" fmla="*/ 50 w 146"/>
                <a:gd name="T37" fmla="*/ 19 h 91"/>
                <a:gd name="T38" fmla="*/ 105 w 146"/>
                <a:gd name="T39" fmla="*/ 19 h 91"/>
                <a:gd name="T40" fmla="*/ 107 w 146"/>
                <a:gd name="T41" fmla="*/ 19 h 91"/>
                <a:gd name="T42" fmla="*/ 107 w 146"/>
                <a:gd name="T43" fmla="*/ 0 h 91"/>
                <a:gd name="T44" fmla="*/ 108 w 146"/>
                <a:gd name="T45" fmla="*/ 0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46" h="91">
                  <a:moveTo>
                    <a:pt x="108" y="0"/>
                  </a:moveTo>
                  <a:cubicBezTo>
                    <a:pt x="108" y="0"/>
                    <a:pt x="108" y="1"/>
                    <a:pt x="109" y="1"/>
                  </a:cubicBezTo>
                  <a:cubicBezTo>
                    <a:pt x="121" y="10"/>
                    <a:pt x="133" y="19"/>
                    <a:pt x="145" y="28"/>
                  </a:cubicBezTo>
                  <a:cubicBezTo>
                    <a:pt x="145" y="28"/>
                    <a:pt x="145" y="28"/>
                    <a:pt x="146" y="29"/>
                  </a:cubicBezTo>
                  <a:cubicBezTo>
                    <a:pt x="133" y="39"/>
                    <a:pt x="120" y="48"/>
                    <a:pt x="107" y="58"/>
                  </a:cubicBezTo>
                  <a:cubicBezTo>
                    <a:pt x="107" y="52"/>
                    <a:pt x="107" y="45"/>
                    <a:pt x="107" y="39"/>
                  </a:cubicBezTo>
                  <a:cubicBezTo>
                    <a:pt x="107" y="39"/>
                    <a:pt x="106" y="39"/>
                    <a:pt x="106" y="39"/>
                  </a:cubicBezTo>
                  <a:cubicBezTo>
                    <a:pt x="87" y="39"/>
                    <a:pt x="68" y="39"/>
                    <a:pt x="49" y="39"/>
                  </a:cubicBezTo>
                  <a:cubicBezTo>
                    <a:pt x="32" y="39"/>
                    <a:pt x="19" y="53"/>
                    <a:pt x="20" y="70"/>
                  </a:cubicBezTo>
                  <a:cubicBezTo>
                    <a:pt x="20" y="72"/>
                    <a:pt x="21" y="75"/>
                    <a:pt x="21" y="77"/>
                  </a:cubicBezTo>
                  <a:cubicBezTo>
                    <a:pt x="21" y="78"/>
                    <a:pt x="21" y="79"/>
                    <a:pt x="21" y="79"/>
                  </a:cubicBezTo>
                  <a:cubicBezTo>
                    <a:pt x="16" y="83"/>
                    <a:pt x="11" y="87"/>
                    <a:pt x="6" y="91"/>
                  </a:cubicBezTo>
                  <a:cubicBezTo>
                    <a:pt x="5" y="88"/>
                    <a:pt x="3" y="85"/>
                    <a:pt x="2" y="82"/>
                  </a:cubicBezTo>
                  <a:cubicBezTo>
                    <a:pt x="2" y="79"/>
                    <a:pt x="1" y="76"/>
                    <a:pt x="1" y="73"/>
                  </a:cubicBezTo>
                  <a:cubicBezTo>
                    <a:pt x="0" y="71"/>
                    <a:pt x="0" y="71"/>
                    <a:pt x="0" y="71"/>
                  </a:cubicBezTo>
                  <a:cubicBezTo>
                    <a:pt x="0" y="69"/>
                    <a:pt x="0" y="67"/>
                    <a:pt x="0" y="65"/>
                  </a:cubicBezTo>
                  <a:cubicBezTo>
                    <a:pt x="0" y="63"/>
                    <a:pt x="1" y="62"/>
                    <a:pt x="1" y="60"/>
                  </a:cubicBezTo>
                  <a:cubicBezTo>
                    <a:pt x="3" y="48"/>
                    <a:pt x="9" y="38"/>
                    <a:pt x="18" y="30"/>
                  </a:cubicBezTo>
                  <a:cubicBezTo>
                    <a:pt x="28" y="23"/>
                    <a:pt x="38" y="19"/>
                    <a:pt x="50" y="19"/>
                  </a:cubicBezTo>
                  <a:cubicBezTo>
                    <a:pt x="68" y="19"/>
                    <a:pt x="87" y="19"/>
                    <a:pt x="105" y="19"/>
                  </a:cubicBezTo>
                  <a:cubicBezTo>
                    <a:pt x="106" y="19"/>
                    <a:pt x="107" y="19"/>
                    <a:pt x="107" y="19"/>
                  </a:cubicBezTo>
                  <a:cubicBezTo>
                    <a:pt x="107" y="13"/>
                    <a:pt x="107" y="6"/>
                    <a:pt x="107" y="0"/>
                  </a:cubicBezTo>
                  <a:cubicBezTo>
                    <a:pt x="108" y="0"/>
                    <a:pt x="108" y="0"/>
                    <a:pt x="108" y="0"/>
                  </a:cubicBezTo>
                </a:path>
              </a:pathLst>
            </a:custGeom>
            <a:solidFill>
              <a:srgbClr val="C00000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9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3" name="Freeform 33"/>
            <p:cNvSpPr>
              <a:spLocks/>
            </p:cNvSpPr>
            <p:nvPr/>
          </p:nvSpPr>
          <p:spPr bwMode="auto">
            <a:xfrm>
              <a:off x="4341268" y="6064395"/>
              <a:ext cx="281050" cy="175147"/>
            </a:xfrm>
            <a:custGeom>
              <a:avLst/>
              <a:gdLst>
                <a:gd name="T0" fmla="*/ 39 w 146"/>
                <a:gd name="T1" fmla="*/ 91 h 91"/>
                <a:gd name="T2" fmla="*/ 38 w 146"/>
                <a:gd name="T3" fmla="*/ 90 h 91"/>
                <a:gd name="T4" fmla="*/ 1 w 146"/>
                <a:gd name="T5" fmla="*/ 63 h 91"/>
                <a:gd name="T6" fmla="*/ 0 w 146"/>
                <a:gd name="T7" fmla="*/ 62 h 91"/>
                <a:gd name="T8" fmla="*/ 39 w 146"/>
                <a:gd name="T9" fmla="*/ 33 h 91"/>
                <a:gd name="T10" fmla="*/ 39 w 146"/>
                <a:gd name="T11" fmla="*/ 52 h 91"/>
                <a:gd name="T12" fmla="*/ 40 w 146"/>
                <a:gd name="T13" fmla="*/ 52 h 91"/>
                <a:gd name="T14" fmla="*/ 97 w 146"/>
                <a:gd name="T15" fmla="*/ 52 h 91"/>
                <a:gd name="T16" fmla="*/ 126 w 146"/>
                <a:gd name="T17" fmla="*/ 21 h 91"/>
                <a:gd name="T18" fmla="*/ 125 w 146"/>
                <a:gd name="T19" fmla="*/ 13 h 91"/>
                <a:gd name="T20" fmla="*/ 125 w 146"/>
                <a:gd name="T21" fmla="*/ 12 h 91"/>
                <a:gd name="T22" fmla="*/ 140 w 146"/>
                <a:gd name="T23" fmla="*/ 0 h 91"/>
                <a:gd name="T24" fmla="*/ 144 w 146"/>
                <a:gd name="T25" fmla="*/ 9 h 91"/>
                <a:gd name="T26" fmla="*/ 146 w 146"/>
                <a:gd name="T27" fmla="*/ 18 h 91"/>
                <a:gd name="T28" fmla="*/ 146 w 146"/>
                <a:gd name="T29" fmla="*/ 19 h 91"/>
                <a:gd name="T30" fmla="*/ 146 w 146"/>
                <a:gd name="T31" fmla="*/ 26 h 91"/>
                <a:gd name="T32" fmla="*/ 145 w 146"/>
                <a:gd name="T33" fmla="*/ 30 h 91"/>
                <a:gd name="T34" fmla="*/ 128 w 146"/>
                <a:gd name="T35" fmla="*/ 61 h 91"/>
                <a:gd name="T36" fmla="*/ 96 w 146"/>
                <a:gd name="T37" fmla="*/ 71 h 91"/>
                <a:gd name="T38" fmla="*/ 41 w 146"/>
                <a:gd name="T39" fmla="*/ 71 h 91"/>
                <a:gd name="T40" fmla="*/ 39 w 146"/>
                <a:gd name="T41" fmla="*/ 71 h 91"/>
                <a:gd name="T42" fmla="*/ 39 w 146"/>
                <a:gd name="T43" fmla="*/ 91 h 91"/>
                <a:gd name="T44" fmla="*/ 39 w 146"/>
                <a:gd name="T45" fmla="*/ 91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46" h="91">
                  <a:moveTo>
                    <a:pt x="39" y="91"/>
                  </a:moveTo>
                  <a:cubicBezTo>
                    <a:pt x="38" y="91"/>
                    <a:pt x="38" y="90"/>
                    <a:pt x="38" y="90"/>
                  </a:cubicBezTo>
                  <a:cubicBezTo>
                    <a:pt x="26" y="81"/>
                    <a:pt x="13" y="72"/>
                    <a:pt x="1" y="63"/>
                  </a:cubicBezTo>
                  <a:cubicBezTo>
                    <a:pt x="1" y="63"/>
                    <a:pt x="1" y="62"/>
                    <a:pt x="0" y="62"/>
                  </a:cubicBezTo>
                  <a:cubicBezTo>
                    <a:pt x="13" y="52"/>
                    <a:pt x="26" y="42"/>
                    <a:pt x="39" y="33"/>
                  </a:cubicBezTo>
                  <a:cubicBezTo>
                    <a:pt x="39" y="39"/>
                    <a:pt x="39" y="45"/>
                    <a:pt x="39" y="52"/>
                  </a:cubicBezTo>
                  <a:cubicBezTo>
                    <a:pt x="39" y="52"/>
                    <a:pt x="40" y="52"/>
                    <a:pt x="40" y="52"/>
                  </a:cubicBezTo>
                  <a:cubicBezTo>
                    <a:pt x="59" y="52"/>
                    <a:pt x="78" y="52"/>
                    <a:pt x="97" y="52"/>
                  </a:cubicBezTo>
                  <a:cubicBezTo>
                    <a:pt x="114" y="52"/>
                    <a:pt x="127" y="38"/>
                    <a:pt x="126" y="21"/>
                  </a:cubicBezTo>
                  <a:cubicBezTo>
                    <a:pt x="126" y="19"/>
                    <a:pt x="125" y="16"/>
                    <a:pt x="125" y="13"/>
                  </a:cubicBezTo>
                  <a:cubicBezTo>
                    <a:pt x="125" y="13"/>
                    <a:pt x="125" y="12"/>
                    <a:pt x="125" y="12"/>
                  </a:cubicBezTo>
                  <a:cubicBezTo>
                    <a:pt x="130" y="8"/>
                    <a:pt x="135" y="4"/>
                    <a:pt x="140" y="0"/>
                  </a:cubicBezTo>
                  <a:cubicBezTo>
                    <a:pt x="142" y="3"/>
                    <a:pt x="143" y="6"/>
                    <a:pt x="144" y="9"/>
                  </a:cubicBezTo>
                  <a:cubicBezTo>
                    <a:pt x="145" y="12"/>
                    <a:pt x="145" y="15"/>
                    <a:pt x="146" y="18"/>
                  </a:cubicBezTo>
                  <a:cubicBezTo>
                    <a:pt x="146" y="19"/>
                    <a:pt x="146" y="19"/>
                    <a:pt x="146" y="19"/>
                  </a:cubicBezTo>
                  <a:cubicBezTo>
                    <a:pt x="146" y="21"/>
                    <a:pt x="146" y="24"/>
                    <a:pt x="146" y="26"/>
                  </a:cubicBezTo>
                  <a:cubicBezTo>
                    <a:pt x="146" y="27"/>
                    <a:pt x="145" y="29"/>
                    <a:pt x="145" y="30"/>
                  </a:cubicBezTo>
                  <a:cubicBezTo>
                    <a:pt x="143" y="43"/>
                    <a:pt x="137" y="53"/>
                    <a:pt x="128" y="61"/>
                  </a:cubicBezTo>
                  <a:cubicBezTo>
                    <a:pt x="119" y="68"/>
                    <a:pt x="108" y="72"/>
                    <a:pt x="96" y="71"/>
                  </a:cubicBezTo>
                  <a:cubicBezTo>
                    <a:pt x="78" y="71"/>
                    <a:pt x="59" y="71"/>
                    <a:pt x="41" y="71"/>
                  </a:cubicBezTo>
                  <a:cubicBezTo>
                    <a:pt x="40" y="71"/>
                    <a:pt x="40" y="71"/>
                    <a:pt x="39" y="71"/>
                  </a:cubicBezTo>
                  <a:cubicBezTo>
                    <a:pt x="39" y="78"/>
                    <a:pt x="39" y="84"/>
                    <a:pt x="39" y="91"/>
                  </a:cubicBezTo>
                  <a:cubicBezTo>
                    <a:pt x="39" y="91"/>
                    <a:pt x="39" y="91"/>
                    <a:pt x="39" y="91"/>
                  </a:cubicBezTo>
                </a:path>
              </a:pathLst>
            </a:custGeom>
            <a:solidFill>
              <a:srgbClr val="C00000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9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4" name="Freeform 34"/>
            <p:cNvSpPr>
              <a:spLocks noEditPoints="1"/>
            </p:cNvSpPr>
            <p:nvPr/>
          </p:nvSpPr>
          <p:spPr bwMode="auto">
            <a:xfrm>
              <a:off x="7933009" y="1644983"/>
              <a:ext cx="866775" cy="866775"/>
            </a:xfrm>
            <a:custGeom>
              <a:avLst/>
              <a:gdLst>
                <a:gd name="T0" fmla="*/ 447 w 450"/>
                <a:gd name="T1" fmla="*/ 224 h 450"/>
                <a:gd name="T2" fmla="*/ 446 w 450"/>
                <a:gd name="T3" fmla="*/ 186 h 450"/>
                <a:gd name="T4" fmla="*/ 435 w 450"/>
                <a:gd name="T5" fmla="*/ 164 h 450"/>
                <a:gd name="T6" fmla="*/ 425 w 450"/>
                <a:gd name="T7" fmla="*/ 131 h 450"/>
                <a:gd name="T8" fmla="*/ 407 w 450"/>
                <a:gd name="T9" fmla="*/ 100 h 450"/>
                <a:gd name="T10" fmla="*/ 388 w 450"/>
                <a:gd name="T11" fmla="*/ 70 h 450"/>
                <a:gd name="T12" fmla="*/ 351 w 450"/>
                <a:gd name="T13" fmla="*/ 39 h 450"/>
                <a:gd name="T14" fmla="*/ 331 w 450"/>
                <a:gd name="T15" fmla="*/ 27 h 450"/>
                <a:gd name="T16" fmla="*/ 299 w 450"/>
                <a:gd name="T17" fmla="*/ 13 h 450"/>
                <a:gd name="T18" fmla="*/ 252 w 450"/>
                <a:gd name="T19" fmla="*/ 2 h 450"/>
                <a:gd name="T20" fmla="*/ 228 w 450"/>
                <a:gd name="T21" fmla="*/ 2 h 450"/>
                <a:gd name="T22" fmla="*/ 193 w 450"/>
                <a:gd name="T23" fmla="*/ 6 h 450"/>
                <a:gd name="T24" fmla="*/ 182 w 450"/>
                <a:gd name="T25" fmla="*/ 8 h 450"/>
                <a:gd name="T26" fmla="*/ 148 w 450"/>
                <a:gd name="T27" fmla="*/ 14 h 450"/>
                <a:gd name="T28" fmla="*/ 125 w 450"/>
                <a:gd name="T29" fmla="*/ 24 h 450"/>
                <a:gd name="T30" fmla="*/ 115 w 450"/>
                <a:gd name="T31" fmla="*/ 51 h 450"/>
                <a:gd name="T32" fmla="*/ 88 w 450"/>
                <a:gd name="T33" fmla="*/ 51 h 450"/>
                <a:gd name="T34" fmla="*/ 69 w 450"/>
                <a:gd name="T35" fmla="*/ 65 h 450"/>
                <a:gd name="T36" fmla="*/ 66 w 450"/>
                <a:gd name="T37" fmla="*/ 92 h 450"/>
                <a:gd name="T38" fmla="*/ 40 w 450"/>
                <a:gd name="T39" fmla="*/ 100 h 450"/>
                <a:gd name="T40" fmla="*/ 28 w 450"/>
                <a:gd name="T41" fmla="*/ 120 h 450"/>
                <a:gd name="T42" fmla="*/ 32 w 450"/>
                <a:gd name="T43" fmla="*/ 147 h 450"/>
                <a:gd name="T44" fmla="*/ 12 w 450"/>
                <a:gd name="T45" fmla="*/ 164 h 450"/>
                <a:gd name="T46" fmla="*/ 3 w 450"/>
                <a:gd name="T47" fmla="*/ 185 h 450"/>
                <a:gd name="T48" fmla="*/ 17 w 450"/>
                <a:gd name="T49" fmla="*/ 209 h 450"/>
                <a:gd name="T50" fmla="*/ 2 w 450"/>
                <a:gd name="T51" fmla="*/ 231 h 450"/>
                <a:gd name="T52" fmla="*/ 4 w 450"/>
                <a:gd name="T53" fmla="*/ 254 h 450"/>
                <a:gd name="T54" fmla="*/ 7 w 450"/>
                <a:gd name="T55" fmla="*/ 265 h 450"/>
                <a:gd name="T56" fmla="*/ 15 w 450"/>
                <a:gd name="T57" fmla="*/ 299 h 450"/>
                <a:gd name="T58" fmla="*/ 23 w 450"/>
                <a:gd name="T59" fmla="*/ 320 h 450"/>
                <a:gd name="T60" fmla="*/ 41 w 450"/>
                <a:gd name="T61" fmla="*/ 348 h 450"/>
                <a:gd name="T62" fmla="*/ 48 w 450"/>
                <a:gd name="T63" fmla="*/ 358 h 450"/>
                <a:gd name="T64" fmla="*/ 70 w 450"/>
                <a:gd name="T65" fmla="*/ 384 h 450"/>
                <a:gd name="T66" fmla="*/ 95 w 450"/>
                <a:gd name="T67" fmla="*/ 408 h 450"/>
                <a:gd name="T68" fmla="*/ 116 w 450"/>
                <a:gd name="T69" fmla="*/ 418 h 450"/>
                <a:gd name="T70" fmla="*/ 147 w 450"/>
                <a:gd name="T71" fmla="*/ 433 h 450"/>
                <a:gd name="T72" fmla="*/ 180 w 450"/>
                <a:gd name="T73" fmla="*/ 440 h 450"/>
                <a:gd name="T74" fmla="*/ 191 w 450"/>
                <a:gd name="T75" fmla="*/ 443 h 450"/>
                <a:gd name="T76" fmla="*/ 226 w 450"/>
                <a:gd name="T77" fmla="*/ 449 h 450"/>
                <a:gd name="T78" fmla="*/ 250 w 450"/>
                <a:gd name="T79" fmla="*/ 448 h 450"/>
                <a:gd name="T80" fmla="*/ 295 w 450"/>
                <a:gd name="T81" fmla="*/ 438 h 450"/>
                <a:gd name="T82" fmla="*/ 325 w 450"/>
                <a:gd name="T83" fmla="*/ 421 h 450"/>
                <a:gd name="T84" fmla="*/ 354 w 450"/>
                <a:gd name="T85" fmla="*/ 384 h 450"/>
                <a:gd name="T86" fmla="*/ 381 w 450"/>
                <a:gd name="T87" fmla="*/ 380 h 450"/>
                <a:gd name="T88" fmla="*/ 406 w 450"/>
                <a:gd name="T89" fmla="*/ 355 h 450"/>
                <a:gd name="T90" fmla="*/ 425 w 450"/>
                <a:gd name="T91" fmla="*/ 325 h 450"/>
                <a:gd name="T92" fmla="*/ 431 w 450"/>
                <a:gd name="T93" fmla="*/ 304 h 450"/>
                <a:gd name="T94" fmla="*/ 421 w 450"/>
                <a:gd name="T95" fmla="*/ 276 h 450"/>
                <a:gd name="T96" fmla="*/ 445 w 450"/>
                <a:gd name="T97" fmla="*/ 257 h 450"/>
                <a:gd name="T98" fmla="*/ 447 w 450"/>
                <a:gd name="T99" fmla="*/ 234 h 450"/>
                <a:gd name="T100" fmla="*/ 280 w 450"/>
                <a:gd name="T101" fmla="*/ 313 h 450"/>
                <a:gd name="T102" fmla="*/ 277 w 450"/>
                <a:gd name="T103" fmla="*/ 75 h 450"/>
                <a:gd name="T104" fmla="*/ 120 w 450"/>
                <a:gd name="T105" fmla="*/ 170 h 450"/>
                <a:gd name="T106" fmla="*/ 125 w 450"/>
                <a:gd name="T107" fmla="*/ 287 h 450"/>
                <a:gd name="T108" fmla="*/ 231 w 450"/>
                <a:gd name="T109" fmla="*/ 399 h 4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450" h="450">
                  <a:moveTo>
                    <a:pt x="447" y="234"/>
                  </a:moveTo>
                  <a:cubicBezTo>
                    <a:pt x="448" y="234"/>
                    <a:pt x="449" y="234"/>
                    <a:pt x="449" y="234"/>
                  </a:cubicBezTo>
                  <a:cubicBezTo>
                    <a:pt x="450" y="230"/>
                    <a:pt x="449" y="226"/>
                    <a:pt x="449" y="222"/>
                  </a:cubicBezTo>
                  <a:cubicBezTo>
                    <a:pt x="449" y="222"/>
                    <a:pt x="448" y="223"/>
                    <a:pt x="447" y="223"/>
                  </a:cubicBezTo>
                  <a:cubicBezTo>
                    <a:pt x="447" y="223"/>
                    <a:pt x="447" y="224"/>
                    <a:pt x="447" y="224"/>
                  </a:cubicBezTo>
                  <a:cubicBezTo>
                    <a:pt x="447" y="224"/>
                    <a:pt x="447" y="224"/>
                    <a:pt x="447" y="224"/>
                  </a:cubicBezTo>
                  <a:cubicBezTo>
                    <a:pt x="435" y="224"/>
                    <a:pt x="427" y="219"/>
                    <a:pt x="427" y="213"/>
                  </a:cubicBezTo>
                  <a:cubicBezTo>
                    <a:pt x="426" y="206"/>
                    <a:pt x="435" y="200"/>
                    <a:pt x="443" y="199"/>
                  </a:cubicBezTo>
                  <a:cubicBezTo>
                    <a:pt x="443" y="199"/>
                    <a:pt x="443" y="199"/>
                    <a:pt x="443" y="199"/>
                  </a:cubicBezTo>
                  <a:cubicBezTo>
                    <a:pt x="444" y="198"/>
                    <a:pt x="444" y="198"/>
                    <a:pt x="444" y="198"/>
                  </a:cubicBezTo>
                  <a:cubicBezTo>
                    <a:pt x="445" y="198"/>
                    <a:pt x="446" y="198"/>
                    <a:pt x="447" y="198"/>
                  </a:cubicBezTo>
                  <a:cubicBezTo>
                    <a:pt x="447" y="194"/>
                    <a:pt x="446" y="190"/>
                    <a:pt x="446" y="186"/>
                  </a:cubicBezTo>
                  <a:cubicBezTo>
                    <a:pt x="445" y="187"/>
                    <a:pt x="444" y="187"/>
                    <a:pt x="443" y="187"/>
                  </a:cubicBezTo>
                  <a:cubicBezTo>
                    <a:pt x="442" y="188"/>
                    <a:pt x="442" y="188"/>
                    <a:pt x="442" y="188"/>
                  </a:cubicBezTo>
                  <a:cubicBezTo>
                    <a:pt x="442" y="188"/>
                    <a:pt x="442" y="188"/>
                    <a:pt x="442" y="188"/>
                  </a:cubicBezTo>
                  <a:cubicBezTo>
                    <a:pt x="432" y="188"/>
                    <a:pt x="422" y="187"/>
                    <a:pt x="421" y="180"/>
                  </a:cubicBezTo>
                  <a:cubicBezTo>
                    <a:pt x="419" y="174"/>
                    <a:pt x="427" y="166"/>
                    <a:pt x="435" y="164"/>
                  </a:cubicBezTo>
                  <a:cubicBezTo>
                    <a:pt x="435" y="164"/>
                    <a:pt x="435" y="164"/>
                    <a:pt x="435" y="164"/>
                  </a:cubicBezTo>
                  <a:cubicBezTo>
                    <a:pt x="436" y="164"/>
                    <a:pt x="436" y="164"/>
                    <a:pt x="436" y="164"/>
                  </a:cubicBezTo>
                  <a:cubicBezTo>
                    <a:pt x="438" y="163"/>
                    <a:pt x="439" y="163"/>
                    <a:pt x="440" y="163"/>
                  </a:cubicBezTo>
                  <a:cubicBezTo>
                    <a:pt x="439" y="159"/>
                    <a:pt x="438" y="155"/>
                    <a:pt x="437" y="151"/>
                  </a:cubicBezTo>
                  <a:cubicBezTo>
                    <a:pt x="436" y="152"/>
                    <a:pt x="435" y="152"/>
                    <a:pt x="434" y="153"/>
                  </a:cubicBezTo>
                  <a:cubicBezTo>
                    <a:pt x="424" y="157"/>
                    <a:pt x="414" y="155"/>
                    <a:pt x="412" y="149"/>
                  </a:cubicBezTo>
                  <a:cubicBezTo>
                    <a:pt x="409" y="143"/>
                    <a:pt x="415" y="135"/>
                    <a:pt x="425" y="131"/>
                  </a:cubicBezTo>
                  <a:cubicBezTo>
                    <a:pt x="426" y="130"/>
                    <a:pt x="427" y="130"/>
                    <a:pt x="428" y="130"/>
                  </a:cubicBezTo>
                  <a:cubicBezTo>
                    <a:pt x="426" y="126"/>
                    <a:pt x="424" y="122"/>
                    <a:pt x="423" y="119"/>
                  </a:cubicBezTo>
                  <a:cubicBezTo>
                    <a:pt x="422" y="119"/>
                    <a:pt x="421" y="120"/>
                    <a:pt x="420" y="120"/>
                  </a:cubicBezTo>
                  <a:cubicBezTo>
                    <a:pt x="419" y="121"/>
                    <a:pt x="419" y="121"/>
                    <a:pt x="419" y="121"/>
                  </a:cubicBezTo>
                  <a:cubicBezTo>
                    <a:pt x="410" y="126"/>
                    <a:pt x="401" y="126"/>
                    <a:pt x="397" y="121"/>
                  </a:cubicBezTo>
                  <a:cubicBezTo>
                    <a:pt x="394" y="115"/>
                    <a:pt x="398" y="106"/>
                    <a:pt x="407" y="100"/>
                  </a:cubicBezTo>
                  <a:cubicBezTo>
                    <a:pt x="408" y="99"/>
                    <a:pt x="409" y="99"/>
                    <a:pt x="410" y="98"/>
                  </a:cubicBezTo>
                  <a:cubicBezTo>
                    <a:pt x="408" y="95"/>
                    <a:pt x="406" y="92"/>
                    <a:pt x="403" y="89"/>
                  </a:cubicBezTo>
                  <a:cubicBezTo>
                    <a:pt x="402" y="89"/>
                    <a:pt x="402" y="90"/>
                    <a:pt x="401" y="91"/>
                  </a:cubicBezTo>
                  <a:cubicBezTo>
                    <a:pt x="393" y="98"/>
                    <a:pt x="383" y="99"/>
                    <a:pt x="379" y="94"/>
                  </a:cubicBezTo>
                  <a:cubicBezTo>
                    <a:pt x="374" y="89"/>
                    <a:pt x="377" y="80"/>
                    <a:pt x="385" y="73"/>
                  </a:cubicBezTo>
                  <a:cubicBezTo>
                    <a:pt x="386" y="72"/>
                    <a:pt x="387" y="71"/>
                    <a:pt x="388" y="70"/>
                  </a:cubicBezTo>
                  <a:cubicBezTo>
                    <a:pt x="385" y="68"/>
                    <a:pt x="382" y="65"/>
                    <a:pt x="379" y="62"/>
                  </a:cubicBezTo>
                  <a:cubicBezTo>
                    <a:pt x="379" y="63"/>
                    <a:pt x="378" y="63"/>
                    <a:pt x="377" y="64"/>
                  </a:cubicBezTo>
                  <a:cubicBezTo>
                    <a:pt x="371" y="72"/>
                    <a:pt x="361" y="76"/>
                    <a:pt x="356" y="71"/>
                  </a:cubicBezTo>
                  <a:cubicBezTo>
                    <a:pt x="351" y="67"/>
                    <a:pt x="352" y="57"/>
                    <a:pt x="359" y="49"/>
                  </a:cubicBezTo>
                  <a:cubicBezTo>
                    <a:pt x="360" y="48"/>
                    <a:pt x="361" y="47"/>
                    <a:pt x="361" y="46"/>
                  </a:cubicBezTo>
                  <a:cubicBezTo>
                    <a:pt x="358" y="44"/>
                    <a:pt x="355" y="42"/>
                    <a:pt x="351" y="39"/>
                  </a:cubicBezTo>
                  <a:cubicBezTo>
                    <a:pt x="351" y="40"/>
                    <a:pt x="351" y="41"/>
                    <a:pt x="350" y="42"/>
                  </a:cubicBezTo>
                  <a:cubicBezTo>
                    <a:pt x="345" y="51"/>
                    <a:pt x="336" y="56"/>
                    <a:pt x="330" y="52"/>
                  </a:cubicBezTo>
                  <a:cubicBezTo>
                    <a:pt x="324" y="49"/>
                    <a:pt x="324" y="39"/>
                    <a:pt x="329" y="30"/>
                  </a:cubicBezTo>
                  <a:cubicBezTo>
                    <a:pt x="329" y="30"/>
                    <a:pt x="329" y="30"/>
                    <a:pt x="329" y="30"/>
                  </a:cubicBezTo>
                  <a:cubicBezTo>
                    <a:pt x="330" y="30"/>
                    <a:pt x="330" y="30"/>
                    <a:pt x="330" y="30"/>
                  </a:cubicBezTo>
                  <a:cubicBezTo>
                    <a:pt x="330" y="29"/>
                    <a:pt x="331" y="28"/>
                    <a:pt x="331" y="27"/>
                  </a:cubicBezTo>
                  <a:cubicBezTo>
                    <a:pt x="328" y="25"/>
                    <a:pt x="324" y="23"/>
                    <a:pt x="321" y="22"/>
                  </a:cubicBezTo>
                  <a:cubicBezTo>
                    <a:pt x="320" y="22"/>
                    <a:pt x="320" y="23"/>
                    <a:pt x="320" y="24"/>
                  </a:cubicBezTo>
                  <a:cubicBezTo>
                    <a:pt x="316" y="34"/>
                    <a:pt x="307" y="40"/>
                    <a:pt x="301" y="37"/>
                  </a:cubicBezTo>
                  <a:cubicBezTo>
                    <a:pt x="295" y="35"/>
                    <a:pt x="294" y="26"/>
                    <a:pt x="297" y="16"/>
                  </a:cubicBezTo>
                  <a:cubicBezTo>
                    <a:pt x="297" y="16"/>
                    <a:pt x="297" y="15"/>
                    <a:pt x="297" y="15"/>
                  </a:cubicBezTo>
                  <a:cubicBezTo>
                    <a:pt x="298" y="14"/>
                    <a:pt x="298" y="13"/>
                    <a:pt x="299" y="13"/>
                  </a:cubicBezTo>
                  <a:cubicBezTo>
                    <a:pt x="295" y="11"/>
                    <a:pt x="291" y="10"/>
                    <a:pt x="287" y="9"/>
                  </a:cubicBezTo>
                  <a:cubicBezTo>
                    <a:pt x="287" y="10"/>
                    <a:pt x="287" y="10"/>
                    <a:pt x="287" y="11"/>
                  </a:cubicBezTo>
                  <a:cubicBezTo>
                    <a:pt x="284" y="21"/>
                    <a:pt x="277" y="29"/>
                    <a:pt x="271" y="27"/>
                  </a:cubicBezTo>
                  <a:cubicBezTo>
                    <a:pt x="264" y="26"/>
                    <a:pt x="261" y="16"/>
                    <a:pt x="263" y="6"/>
                  </a:cubicBezTo>
                  <a:cubicBezTo>
                    <a:pt x="264" y="5"/>
                    <a:pt x="264" y="4"/>
                    <a:pt x="264" y="4"/>
                  </a:cubicBezTo>
                  <a:cubicBezTo>
                    <a:pt x="260" y="3"/>
                    <a:pt x="256" y="2"/>
                    <a:pt x="252" y="2"/>
                  </a:cubicBezTo>
                  <a:cubicBezTo>
                    <a:pt x="252" y="2"/>
                    <a:pt x="252" y="3"/>
                    <a:pt x="252" y="4"/>
                  </a:cubicBezTo>
                  <a:cubicBezTo>
                    <a:pt x="252" y="4"/>
                    <a:pt x="252" y="5"/>
                    <a:pt x="252" y="6"/>
                  </a:cubicBezTo>
                  <a:cubicBezTo>
                    <a:pt x="251" y="15"/>
                    <a:pt x="245" y="22"/>
                    <a:pt x="239" y="22"/>
                  </a:cubicBezTo>
                  <a:cubicBezTo>
                    <a:pt x="233" y="21"/>
                    <a:pt x="228" y="13"/>
                    <a:pt x="228" y="4"/>
                  </a:cubicBezTo>
                  <a:cubicBezTo>
                    <a:pt x="228" y="4"/>
                    <a:pt x="228" y="4"/>
                    <a:pt x="228" y="4"/>
                  </a:cubicBezTo>
                  <a:cubicBezTo>
                    <a:pt x="228" y="4"/>
                    <a:pt x="228" y="2"/>
                    <a:pt x="228" y="2"/>
                  </a:cubicBezTo>
                  <a:cubicBezTo>
                    <a:pt x="228" y="1"/>
                    <a:pt x="228" y="1"/>
                    <a:pt x="228" y="0"/>
                  </a:cubicBezTo>
                  <a:cubicBezTo>
                    <a:pt x="225" y="0"/>
                    <a:pt x="221" y="0"/>
                    <a:pt x="217" y="0"/>
                  </a:cubicBezTo>
                  <a:cubicBezTo>
                    <a:pt x="217" y="1"/>
                    <a:pt x="217" y="1"/>
                    <a:pt x="217" y="1"/>
                  </a:cubicBezTo>
                  <a:cubicBezTo>
                    <a:pt x="217" y="2"/>
                    <a:pt x="217" y="3"/>
                    <a:pt x="217" y="4"/>
                  </a:cubicBezTo>
                  <a:cubicBezTo>
                    <a:pt x="217" y="14"/>
                    <a:pt x="213" y="21"/>
                    <a:pt x="207" y="22"/>
                  </a:cubicBezTo>
                  <a:cubicBezTo>
                    <a:pt x="201" y="22"/>
                    <a:pt x="195" y="16"/>
                    <a:pt x="193" y="6"/>
                  </a:cubicBezTo>
                  <a:cubicBezTo>
                    <a:pt x="193" y="6"/>
                    <a:pt x="193" y="6"/>
                    <a:pt x="193" y="6"/>
                  </a:cubicBezTo>
                  <a:cubicBezTo>
                    <a:pt x="193" y="6"/>
                    <a:pt x="193" y="4"/>
                    <a:pt x="193" y="4"/>
                  </a:cubicBezTo>
                  <a:cubicBezTo>
                    <a:pt x="193" y="3"/>
                    <a:pt x="193" y="3"/>
                    <a:pt x="193" y="2"/>
                  </a:cubicBezTo>
                  <a:cubicBezTo>
                    <a:pt x="189" y="3"/>
                    <a:pt x="185" y="3"/>
                    <a:pt x="182" y="4"/>
                  </a:cubicBezTo>
                  <a:cubicBezTo>
                    <a:pt x="182" y="5"/>
                    <a:pt x="182" y="5"/>
                    <a:pt x="182" y="5"/>
                  </a:cubicBezTo>
                  <a:cubicBezTo>
                    <a:pt x="182" y="6"/>
                    <a:pt x="182" y="7"/>
                    <a:pt x="182" y="8"/>
                  </a:cubicBezTo>
                  <a:cubicBezTo>
                    <a:pt x="184" y="17"/>
                    <a:pt x="181" y="25"/>
                    <a:pt x="175" y="27"/>
                  </a:cubicBezTo>
                  <a:cubicBezTo>
                    <a:pt x="169" y="28"/>
                    <a:pt x="163" y="22"/>
                    <a:pt x="159" y="14"/>
                  </a:cubicBezTo>
                  <a:cubicBezTo>
                    <a:pt x="159" y="13"/>
                    <a:pt x="159" y="12"/>
                    <a:pt x="158" y="11"/>
                  </a:cubicBezTo>
                  <a:cubicBezTo>
                    <a:pt x="158" y="10"/>
                    <a:pt x="158" y="10"/>
                    <a:pt x="158" y="10"/>
                  </a:cubicBezTo>
                  <a:cubicBezTo>
                    <a:pt x="155" y="11"/>
                    <a:pt x="151" y="12"/>
                    <a:pt x="147" y="14"/>
                  </a:cubicBezTo>
                  <a:cubicBezTo>
                    <a:pt x="148" y="14"/>
                    <a:pt x="148" y="14"/>
                    <a:pt x="148" y="14"/>
                  </a:cubicBezTo>
                  <a:cubicBezTo>
                    <a:pt x="148" y="14"/>
                    <a:pt x="148" y="15"/>
                    <a:pt x="148" y="16"/>
                  </a:cubicBezTo>
                  <a:cubicBezTo>
                    <a:pt x="148" y="16"/>
                    <a:pt x="149" y="17"/>
                    <a:pt x="149" y="17"/>
                  </a:cubicBezTo>
                  <a:cubicBezTo>
                    <a:pt x="151" y="26"/>
                    <a:pt x="149" y="34"/>
                    <a:pt x="144" y="37"/>
                  </a:cubicBezTo>
                  <a:cubicBezTo>
                    <a:pt x="139" y="39"/>
                    <a:pt x="132" y="35"/>
                    <a:pt x="127" y="27"/>
                  </a:cubicBezTo>
                  <a:cubicBezTo>
                    <a:pt x="127" y="27"/>
                    <a:pt x="127" y="27"/>
                    <a:pt x="127" y="27"/>
                  </a:cubicBezTo>
                  <a:cubicBezTo>
                    <a:pt x="127" y="25"/>
                    <a:pt x="126" y="25"/>
                    <a:pt x="125" y="24"/>
                  </a:cubicBezTo>
                  <a:cubicBezTo>
                    <a:pt x="125" y="23"/>
                    <a:pt x="125" y="23"/>
                    <a:pt x="125" y="23"/>
                  </a:cubicBezTo>
                  <a:cubicBezTo>
                    <a:pt x="122" y="25"/>
                    <a:pt x="119" y="27"/>
                    <a:pt x="115" y="28"/>
                  </a:cubicBezTo>
                  <a:cubicBezTo>
                    <a:pt x="116" y="29"/>
                    <a:pt x="116" y="30"/>
                    <a:pt x="116" y="30"/>
                  </a:cubicBezTo>
                  <a:cubicBezTo>
                    <a:pt x="116" y="30"/>
                    <a:pt x="116" y="30"/>
                    <a:pt x="116" y="30"/>
                  </a:cubicBezTo>
                  <a:cubicBezTo>
                    <a:pt x="117" y="31"/>
                    <a:pt x="117" y="31"/>
                    <a:pt x="117" y="32"/>
                  </a:cubicBezTo>
                  <a:cubicBezTo>
                    <a:pt x="121" y="40"/>
                    <a:pt x="120" y="48"/>
                    <a:pt x="115" y="51"/>
                  </a:cubicBezTo>
                  <a:cubicBezTo>
                    <a:pt x="110" y="54"/>
                    <a:pt x="103" y="51"/>
                    <a:pt x="97" y="44"/>
                  </a:cubicBezTo>
                  <a:cubicBezTo>
                    <a:pt x="97" y="43"/>
                    <a:pt x="96" y="42"/>
                    <a:pt x="95" y="41"/>
                  </a:cubicBezTo>
                  <a:cubicBezTo>
                    <a:pt x="92" y="43"/>
                    <a:pt x="89" y="45"/>
                    <a:pt x="86" y="48"/>
                  </a:cubicBezTo>
                  <a:cubicBezTo>
                    <a:pt x="86" y="48"/>
                    <a:pt x="87" y="49"/>
                    <a:pt x="87" y="49"/>
                  </a:cubicBezTo>
                  <a:cubicBezTo>
                    <a:pt x="87" y="49"/>
                    <a:pt x="87" y="49"/>
                    <a:pt x="87" y="49"/>
                  </a:cubicBezTo>
                  <a:cubicBezTo>
                    <a:pt x="88" y="50"/>
                    <a:pt x="88" y="51"/>
                    <a:pt x="88" y="51"/>
                  </a:cubicBezTo>
                  <a:cubicBezTo>
                    <a:pt x="88" y="51"/>
                    <a:pt x="88" y="51"/>
                    <a:pt x="88" y="51"/>
                  </a:cubicBezTo>
                  <a:cubicBezTo>
                    <a:pt x="93" y="58"/>
                    <a:pt x="93" y="66"/>
                    <a:pt x="89" y="70"/>
                  </a:cubicBezTo>
                  <a:cubicBezTo>
                    <a:pt x="85" y="73"/>
                    <a:pt x="77" y="72"/>
                    <a:pt x="71" y="66"/>
                  </a:cubicBezTo>
                  <a:cubicBezTo>
                    <a:pt x="71" y="66"/>
                    <a:pt x="71" y="66"/>
                    <a:pt x="71" y="66"/>
                  </a:cubicBezTo>
                  <a:cubicBezTo>
                    <a:pt x="70" y="66"/>
                    <a:pt x="70" y="65"/>
                    <a:pt x="69" y="65"/>
                  </a:cubicBezTo>
                  <a:cubicBezTo>
                    <a:pt x="69" y="65"/>
                    <a:pt x="69" y="65"/>
                    <a:pt x="69" y="65"/>
                  </a:cubicBezTo>
                  <a:cubicBezTo>
                    <a:pt x="69" y="64"/>
                    <a:pt x="68" y="64"/>
                    <a:pt x="68" y="63"/>
                  </a:cubicBezTo>
                  <a:cubicBezTo>
                    <a:pt x="65" y="66"/>
                    <a:pt x="63" y="69"/>
                    <a:pt x="60" y="71"/>
                  </a:cubicBezTo>
                  <a:cubicBezTo>
                    <a:pt x="61" y="72"/>
                    <a:pt x="61" y="72"/>
                    <a:pt x="61" y="73"/>
                  </a:cubicBezTo>
                  <a:cubicBezTo>
                    <a:pt x="62" y="73"/>
                    <a:pt x="62" y="73"/>
                    <a:pt x="62" y="73"/>
                  </a:cubicBezTo>
                  <a:cubicBezTo>
                    <a:pt x="62" y="73"/>
                    <a:pt x="62" y="74"/>
                    <a:pt x="63" y="74"/>
                  </a:cubicBezTo>
                  <a:cubicBezTo>
                    <a:pt x="68" y="81"/>
                    <a:pt x="70" y="88"/>
                    <a:pt x="66" y="92"/>
                  </a:cubicBezTo>
                  <a:cubicBezTo>
                    <a:pt x="63" y="96"/>
                    <a:pt x="55" y="96"/>
                    <a:pt x="48" y="92"/>
                  </a:cubicBezTo>
                  <a:cubicBezTo>
                    <a:pt x="48" y="92"/>
                    <a:pt x="47" y="91"/>
                    <a:pt x="46" y="91"/>
                  </a:cubicBezTo>
                  <a:cubicBezTo>
                    <a:pt x="46" y="91"/>
                    <a:pt x="46" y="91"/>
                    <a:pt x="46" y="91"/>
                  </a:cubicBezTo>
                  <a:cubicBezTo>
                    <a:pt x="46" y="91"/>
                    <a:pt x="45" y="90"/>
                    <a:pt x="45" y="90"/>
                  </a:cubicBezTo>
                  <a:cubicBezTo>
                    <a:pt x="42" y="93"/>
                    <a:pt x="40" y="96"/>
                    <a:pt x="38" y="99"/>
                  </a:cubicBezTo>
                  <a:cubicBezTo>
                    <a:pt x="39" y="99"/>
                    <a:pt x="39" y="100"/>
                    <a:pt x="40" y="100"/>
                  </a:cubicBezTo>
                  <a:cubicBezTo>
                    <a:pt x="40" y="100"/>
                    <a:pt x="40" y="100"/>
                    <a:pt x="40" y="100"/>
                  </a:cubicBezTo>
                  <a:cubicBezTo>
                    <a:pt x="40" y="101"/>
                    <a:pt x="41" y="101"/>
                    <a:pt x="41" y="101"/>
                  </a:cubicBezTo>
                  <a:cubicBezTo>
                    <a:pt x="47" y="107"/>
                    <a:pt x="50" y="114"/>
                    <a:pt x="47" y="118"/>
                  </a:cubicBezTo>
                  <a:cubicBezTo>
                    <a:pt x="44" y="123"/>
                    <a:pt x="37" y="124"/>
                    <a:pt x="30" y="121"/>
                  </a:cubicBezTo>
                  <a:cubicBezTo>
                    <a:pt x="30" y="121"/>
                    <a:pt x="30" y="121"/>
                    <a:pt x="30" y="121"/>
                  </a:cubicBezTo>
                  <a:cubicBezTo>
                    <a:pt x="29" y="121"/>
                    <a:pt x="28" y="121"/>
                    <a:pt x="28" y="120"/>
                  </a:cubicBezTo>
                  <a:cubicBezTo>
                    <a:pt x="28" y="120"/>
                    <a:pt x="28" y="120"/>
                    <a:pt x="28" y="120"/>
                  </a:cubicBezTo>
                  <a:cubicBezTo>
                    <a:pt x="27" y="120"/>
                    <a:pt x="27" y="120"/>
                    <a:pt x="26" y="119"/>
                  </a:cubicBezTo>
                  <a:cubicBezTo>
                    <a:pt x="24" y="123"/>
                    <a:pt x="22" y="126"/>
                    <a:pt x="21" y="129"/>
                  </a:cubicBezTo>
                  <a:cubicBezTo>
                    <a:pt x="22" y="130"/>
                    <a:pt x="24" y="131"/>
                    <a:pt x="24" y="131"/>
                  </a:cubicBezTo>
                  <a:cubicBezTo>
                    <a:pt x="24" y="131"/>
                    <a:pt x="24" y="131"/>
                    <a:pt x="24" y="131"/>
                  </a:cubicBezTo>
                  <a:cubicBezTo>
                    <a:pt x="32" y="136"/>
                    <a:pt x="34" y="142"/>
                    <a:pt x="32" y="147"/>
                  </a:cubicBezTo>
                  <a:cubicBezTo>
                    <a:pt x="30" y="152"/>
                    <a:pt x="24" y="154"/>
                    <a:pt x="16" y="152"/>
                  </a:cubicBezTo>
                  <a:cubicBezTo>
                    <a:pt x="15" y="152"/>
                    <a:pt x="15" y="152"/>
                    <a:pt x="14" y="152"/>
                  </a:cubicBezTo>
                  <a:cubicBezTo>
                    <a:pt x="14" y="152"/>
                    <a:pt x="14" y="152"/>
                    <a:pt x="14" y="152"/>
                  </a:cubicBezTo>
                  <a:cubicBezTo>
                    <a:pt x="13" y="152"/>
                    <a:pt x="13" y="152"/>
                    <a:pt x="12" y="151"/>
                  </a:cubicBezTo>
                  <a:cubicBezTo>
                    <a:pt x="11" y="155"/>
                    <a:pt x="10" y="159"/>
                    <a:pt x="9" y="162"/>
                  </a:cubicBezTo>
                  <a:cubicBezTo>
                    <a:pt x="10" y="163"/>
                    <a:pt x="11" y="163"/>
                    <a:pt x="12" y="164"/>
                  </a:cubicBezTo>
                  <a:cubicBezTo>
                    <a:pt x="19" y="167"/>
                    <a:pt x="23" y="172"/>
                    <a:pt x="22" y="177"/>
                  </a:cubicBezTo>
                  <a:cubicBezTo>
                    <a:pt x="21" y="182"/>
                    <a:pt x="15" y="185"/>
                    <a:pt x="7" y="185"/>
                  </a:cubicBezTo>
                  <a:cubicBezTo>
                    <a:pt x="7" y="185"/>
                    <a:pt x="7" y="185"/>
                    <a:pt x="7" y="185"/>
                  </a:cubicBezTo>
                  <a:cubicBezTo>
                    <a:pt x="7" y="185"/>
                    <a:pt x="6" y="185"/>
                    <a:pt x="5" y="185"/>
                  </a:cubicBezTo>
                  <a:cubicBezTo>
                    <a:pt x="5" y="185"/>
                    <a:pt x="5" y="185"/>
                    <a:pt x="5" y="185"/>
                  </a:cubicBezTo>
                  <a:cubicBezTo>
                    <a:pt x="5" y="185"/>
                    <a:pt x="4" y="185"/>
                    <a:pt x="3" y="185"/>
                  </a:cubicBezTo>
                  <a:cubicBezTo>
                    <a:pt x="3" y="189"/>
                    <a:pt x="2" y="193"/>
                    <a:pt x="2" y="196"/>
                  </a:cubicBezTo>
                  <a:cubicBezTo>
                    <a:pt x="2" y="196"/>
                    <a:pt x="3" y="197"/>
                    <a:pt x="4" y="197"/>
                  </a:cubicBezTo>
                  <a:cubicBezTo>
                    <a:pt x="4" y="197"/>
                    <a:pt x="4" y="197"/>
                    <a:pt x="4" y="197"/>
                  </a:cubicBezTo>
                  <a:cubicBezTo>
                    <a:pt x="4" y="197"/>
                    <a:pt x="5" y="197"/>
                    <a:pt x="5" y="197"/>
                  </a:cubicBezTo>
                  <a:cubicBezTo>
                    <a:pt x="5" y="197"/>
                    <a:pt x="5" y="197"/>
                    <a:pt x="5" y="197"/>
                  </a:cubicBezTo>
                  <a:cubicBezTo>
                    <a:pt x="12" y="199"/>
                    <a:pt x="17" y="204"/>
                    <a:pt x="17" y="209"/>
                  </a:cubicBezTo>
                  <a:cubicBezTo>
                    <a:pt x="16" y="214"/>
                    <a:pt x="11" y="218"/>
                    <a:pt x="4" y="219"/>
                  </a:cubicBezTo>
                  <a:cubicBezTo>
                    <a:pt x="3" y="219"/>
                    <a:pt x="3" y="220"/>
                    <a:pt x="2" y="220"/>
                  </a:cubicBezTo>
                  <a:cubicBezTo>
                    <a:pt x="2" y="220"/>
                    <a:pt x="2" y="220"/>
                    <a:pt x="2" y="220"/>
                  </a:cubicBezTo>
                  <a:cubicBezTo>
                    <a:pt x="1" y="220"/>
                    <a:pt x="0" y="220"/>
                    <a:pt x="0" y="220"/>
                  </a:cubicBezTo>
                  <a:cubicBezTo>
                    <a:pt x="0" y="224"/>
                    <a:pt x="0" y="227"/>
                    <a:pt x="0" y="231"/>
                  </a:cubicBezTo>
                  <a:cubicBezTo>
                    <a:pt x="0" y="231"/>
                    <a:pt x="1" y="231"/>
                    <a:pt x="2" y="231"/>
                  </a:cubicBezTo>
                  <a:cubicBezTo>
                    <a:pt x="2" y="231"/>
                    <a:pt x="2" y="231"/>
                    <a:pt x="2" y="231"/>
                  </a:cubicBezTo>
                  <a:cubicBezTo>
                    <a:pt x="3" y="231"/>
                    <a:pt x="3" y="231"/>
                    <a:pt x="4" y="231"/>
                  </a:cubicBezTo>
                  <a:cubicBezTo>
                    <a:pt x="11" y="233"/>
                    <a:pt x="16" y="236"/>
                    <a:pt x="16" y="241"/>
                  </a:cubicBezTo>
                  <a:cubicBezTo>
                    <a:pt x="17" y="246"/>
                    <a:pt x="12" y="251"/>
                    <a:pt x="6" y="253"/>
                  </a:cubicBezTo>
                  <a:cubicBezTo>
                    <a:pt x="6" y="253"/>
                    <a:pt x="6" y="253"/>
                    <a:pt x="6" y="253"/>
                  </a:cubicBezTo>
                  <a:cubicBezTo>
                    <a:pt x="5" y="254"/>
                    <a:pt x="4" y="254"/>
                    <a:pt x="4" y="254"/>
                  </a:cubicBezTo>
                  <a:cubicBezTo>
                    <a:pt x="4" y="254"/>
                    <a:pt x="4" y="254"/>
                    <a:pt x="4" y="254"/>
                  </a:cubicBezTo>
                  <a:cubicBezTo>
                    <a:pt x="3" y="254"/>
                    <a:pt x="2" y="254"/>
                    <a:pt x="2" y="255"/>
                  </a:cubicBezTo>
                  <a:cubicBezTo>
                    <a:pt x="2" y="258"/>
                    <a:pt x="3" y="262"/>
                    <a:pt x="3" y="266"/>
                  </a:cubicBezTo>
                  <a:cubicBezTo>
                    <a:pt x="4" y="266"/>
                    <a:pt x="5" y="265"/>
                    <a:pt x="5" y="265"/>
                  </a:cubicBezTo>
                  <a:cubicBezTo>
                    <a:pt x="6" y="265"/>
                    <a:pt x="6" y="265"/>
                    <a:pt x="6" y="265"/>
                  </a:cubicBezTo>
                  <a:cubicBezTo>
                    <a:pt x="6" y="265"/>
                    <a:pt x="7" y="265"/>
                    <a:pt x="7" y="265"/>
                  </a:cubicBezTo>
                  <a:cubicBezTo>
                    <a:pt x="14" y="266"/>
                    <a:pt x="20" y="268"/>
                    <a:pt x="21" y="273"/>
                  </a:cubicBezTo>
                  <a:cubicBezTo>
                    <a:pt x="22" y="278"/>
                    <a:pt x="19" y="283"/>
                    <a:pt x="13" y="287"/>
                  </a:cubicBezTo>
                  <a:cubicBezTo>
                    <a:pt x="13" y="287"/>
                    <a:pt x="13" y="287"/>
                    <a:pt x="13" y="287"/>
                  </a:cubicBezTo>
                  <a:cubicBezTo>
                    <a:pt x="11" y="287"/>
                    <a:pt x="10" y="288"/>
                    <a:pt x="9" y="288"/>
                  </a:cubicBezTo>
                  <a:cubicBezTo>
                    <a:pt x="10" y="292"/>
                    <a:pt x="11" y="296"/>
                    <a:pt x="12" y="299"/>
                  </a:cubicBezTo>
                  <a:cubicBezTo>
                    <a:pt x="13" y="299"/>
                    <a:pt x="14" y="299"/>
                    <a:pt x="15" y="299"/>
                  </a:cubicBezTo>
                  <a:cubicBezTo>
                    <a:pt x="16" y="298"/>
                    <a:pt x="16" y="298"/>
                    <a:pt x="16" y="298"/>
                  </a:cubicBezTo>
                  <a:cubicBezTo>
                    <a:pt x="23" y="297"/>
                    <a:pt x="29" y="299"/>
                    <a:pt x="31" y="304"/>
                  </a:cubicBezTo>
                  <a:cubicBezTo>
                    <a:pt x="33" y="308"/>
                    <a:pt x="30" y="314"/>
                    <a:pt x="25" y="319"/>
                  </a:cubicBezTo>
                  <a:cubicBezTo>
                    <a:pt x="25" y="319"/>
                    <a:pt x="25" y="319"/>
                    <a:pt x="25" y="319"/>
                  </a:cubicBezTo>
                  <a:cubicBezTo>
                    <a:pt x="24" y="319"/>
                    <a:pt x="24" y="319"/>
                    <a:pt x="23" y="320"/>
                  </a:cubicBezTo>
                  <a:cubicBezTo>
                    <a:pt x="23" y="320"/>
                    <a:pt x="23" y="320"/>
                    <a:pt x="23" y="320"/>
                  </a:cubicBezTo>
                  <a:cubicBezTo>
                    <a:pt x="22" y="320"/>
                    <a:pt x="22" y="321"/>
                    <a:pt x="21" y="321"/>
                  </a:cubicBezTo>
                  <a:cubicBezTo>
                    <a:pt x="23" y="324"/>
                    <a:pt x="25" y="328"/>
                    <a:pt x="26" y="331"/>
                  </a:cubicBezTo>
                  <a:cubicBezTo>
                    <a:pt x="27" y="331"/>
                    <a:pt x="28" y="330"/>
                    <a:pt x="29" y="330"/>
                  </a:cubicBezTo>
                  <a:cubicBezTo>
                    <a:pt x="30" y="330"/>
                    <a:pt x="30" y="330"/>
                    <a:pt x="30" y="330"/>
                  </a:cubicBezTo>
                  <a:cubicBezTo>
                    <a:pt x="37" y="328"/>
                    <a:pt x="43" y="329"/>
                    <a:pt x="45" y="333"/>
                  </a:cubicBezTo>
                  <a:cubicBezTo>
                    <a:pt x="48" y="337"/>
                    <a:pt x="46" y="343"/>
                    <a:pt x="41" y="348"/>
                  </a:cubicBezTo>
                  <a:cubicBezTo>
                    <a:pt x="41" y="349"/>
                    <a:pt x="41" y="349"/>
                    <a:pt x="40" y="350"/>
                  </a:cubicBezTo>
                  <a:cubicBezTo>
                    <a:pt x="40" y="350"/>
                    <a:pt x="40" y="350"/>
                    <a:pt x="40" y="350"/>
                  </a:cubicBezTo>
                  <a:cubicBezTo>
                    <a:pt x="40" y="350"/>
                    <a:pt x="39" y="351"/>
                    <a:pt x="39" y="351"/>
                  </a:cubicBezTo>
                  <a:cubicBezTo>
                    <a:pt x="41" y="354"/>
                    <a:pt x="43" y="357"/>
                    <a:pt x="45" y="360"/>
                  </a:cubicBezTo>
                  <a:cubicBezTo>
                    <a:pt x="46" y="360"/>
                    <a:pt x="47" y="359"/>
                    <a:pt x="47" y="359"/>
                  </a:cubicBezTo>
                  <a:cubicBezTo>
                    <a:pt x="48" y="358"/>
                    <a:pt x="48" y="358"/>
                    <a:pt x="48" y="358"/>
                  </a:cubicBezTo>
                  <a:cubicBezTo>
                    <a:pt x="55" y="355"/>
                    <a:pt x="61" y="355"/>
                    <a:pt x="64" y="359"/>
                  </a:cubicBezTo>
                  <a:cubicBezTo>
                    <a:pt x="68" y="363"/>
                    <a:pt x="67" y="369"/>
                    <a:pt x="62" y="375"/>
                  </a:cubicBezTo>
                  <a:cubicBezTo>
                    <a:pt x="62" y="376"/>
                    <a:pt x="62" y="376"/>
                    <a:pt x="62" y="376"/>
                  </a:cubicBezTo>
                  <a:cubicBezTo>
                    <a:pt x="61" y="377"/>
                    <a:pt x="61" y="377"/>
                    <a:pt x="60" y="378"/>
                  </a:cubicBezTo>
                  <a:cubicBezTo>
                    <a:pt x="63" y="381"/>
                    <a:pt x="65" y="384"/>
                    <a:pt x="68" y="386"/>
                  </a:cubicBezTo>
                  <a:cubicBezTo>
                    <a:pt x="69" y="386"/>
                    <a:pt x="69" y="385"/>
                    <a:pt x="70" y="384"/>
                  </a:cubicBezTo>
                  <a:cubicBezTo>
                    <a:pt x="71" y="384"/>
                    <a:pt x="71" y="384"/>
                    <a:pt x="71" y="384"/>
                  </a:cubicBezTo>
                  <a:cubicBezTo>
                    <a:pt x="77" y="380"/>
                    <a:pt x="83" y="379"/>
                    <a:pt x="87" y="382"/>
                  </a:cubicBezTo>
                  <a:cubicBezTo>
                    <a:pt x="91" y="385"/>
                    <a:pt x="91" y="392"/>
                    <a:pt x="88" y="398"/>
                  </a:cubicBezTo>
                  <a:cubicBezTo>
                    <a:pt x="87" y="399"/>
                    <a:pt x="87" y="399"/>
                    <a:pt x="87" y="399"/>
                  </a:cubicBezTo>
                  <a:cubicBezTo>
                    <a:pt x="87" y="400"/>
                    <a:pt x="86" y="401"/>
                    <a:pt x="86" y="402"/>
                  </a:cubicBezTo>
                  <a:cubicBezTo>
                    <a:pt x="89" y="404"/>
                    <a:pt x="92" y="406"/>
                    <a:pt x="95" y="408"/>
                  </a:cubicBezTo>
                  <a:cubicBezTo>
                    <a:pt x="95" y="408"/>
                    <a:pt x="96" y="407"/>
                    <a:pt x="96" y="407"/>
                  </a:cubicBezTo>
                  <a:cubicBezTo>
                    <a:pt x="96" y="407"/>
                    <a:pt x="96" y="407"/>
                    <a:pt x="96" y="407"/>
                  </a:cubicBezTo>
                  <a:cubicBezTo>
                    <a:pt x="97" y="406"/>
                    <a:pt x="97" y="406"/>
                    <a:pt x="97" y="405"/>
                  </a:cubicBezTo>
                  <a:cubicBezTo>
                    <a:pt x="102" y="400"/>
                    <a:pt x="109" y="399"/>
                    <a:pt x="113" y="401"/>
                  </a:cubicBezTo>
                  <a:cubicBezTo>
                    <a:pt x="117" y="404"/>
                    <a:pt x="118" y="410"/>
                    <a:pt x="116" y="417"/>
                  </a:cubicBezTo>
                  <a:cubicBezTo>
                    <a:pt x="116" y="418"/>
                    <a:pt x="116" y="418"/>
                    <a:pt x="116" y="418"/>
                  </a:cubicBezTo>
                  <a:cubicBezTo>
                    <a:pt x="115" y="419"/>
                    <a:pt x="115" y="420"/>
                    <a:pt x="115" y="421"/>
                  </a:cubicBezTo>
                  <a:cubicBezTo>
                    <a:pt x="118" y="423"/>
                    <a:pt x="121" y="424"/>
                    <a:pt x="125" y="426"/>
                  </a:cubicBezTo>
                  <a:cubicBezTo>
                    <a:pt x="125" y="425"/>
                    <a:pt x="126" y="424"/>
                    <a:pt x="127" y="423"/>
                  </a:cubicBezTo>
                  <a:cubicBezTo>
                    <a:pt x="131" y="417"/>
                    <a:pt x="137" y="414"/>
                    <a:pt x="141" y="416"/>
                  </a:cubicBezTo>
                  <a:cubicBezTo>
                    <a:pt x="146" y="418"/>
                    <a:pt x="148" y="424"/>
                    <a:pt x="147" y="432"/>
                  </a:cubicBezTo>
                  <a:cubicBezTo>
                    <a:pt x="147" y="432"/>
                    <a:pt x="147" y="433"/>
                    <a:pt x="147" y="433"/>
                  </a:cubicBezTo>
                  <a:cubicBezTo>
                    <a:pt x="147" y="434"/>
                    <a:pt x="147" y="434"/>
                    <a:pt x="147" y="434"/>
                  </a:cubicBezTo>
                  <a:cubicBezTo>
                    <a:pt x="147" y="434"/>
                    <a:pt x="147" y="435"/>
                    <a:pt x="146" y="435"/>
                  </a:cubicBezTo>
                  <a:cubicBezTo>
                    <a:pt x="150" y="437"/>
                    <a:pt x="153" y="438"/>
                    <a:pt x="157" y="439"/>
                  </a:cubicBezTo>
                  <a:cubicBezTo>
                    <a:pt x="157" y="438"/>
                    <a:pt x="158" y="437"/>
                    <a:pt x="158" y="436"/>
                  </a:cubicBezTo>
                  <a:cubicBezTo>
                    <a:pt x="162" y="429"/>
                    <a:pt x="167" y="424"/>
                    <a:pt x="172" y="426"/>
                  </a:cubicBezTo>
                  <a:cubicBezTo>
                    <a:pt x="177" y="427"/>
                    <a:pt x="180" y="433"/>
                    <a:pt x="180" y="440"/>
                  </a:cubicBezTo>
                  <a:cubicBezTo>
                    <a:pt x="180" y="442"/>
                    <a:pt x="180" y="443"/>
                    <a:pt x="180" y="444"/>
                  </a:cubicBezTo>
                  <a:cubicBezTo>
                    <a:pt x="184" y="445"/>
                    <a:pt x="187" y="446"/>
                    <a:pt x="191" y="447"/>
                  </a:cubicBezTo>
                  <a:cubicBezTo>
                    <a:pt x="191" y="446"/>
                    <a:pt x="191" y="446"/>
                    <a:pt x="191" y="445"/>
                  </a:cubicBezTo>
                  <a:cubicBezTo>
                    <a:pt x="191" y="445"/>
                    <a:pt x="191" y="445"/>
                    <a:pt x="191" y="445"/>
                  </a:cubicBezTo>
                  <a:cubicBezTo>
                    <a:pt x="191" y="444"/>
                    <a:pt x="191" y="444"/>
                    <a:pt x="191" y="443"/>
                  </a:cubicBezTo>
                  <a:cubicBezTo>
                    <a:pt x="191" y="443"/>
                    <a:pt x="191" y="443"/>
                    <a:pt x="191" y="443"/>
                  </a:cubicBezTo>
                  <a:cubicBezTo>
                    <a:pt x="191" y="436"/>
                    <a:pt x="198" y="431"/>
                    <a:pt x="203" y="431"/>
                  </a:cubicBezTo>
                  <a:cubicBezTo>
                    <a:pt x="209" y="432"/>
                    <a:pt x="213" y="438"/>
                    <a:pt x="214" y="445"/>
                  </a:cubicBezTo>
                  <a:cubicBezTo>
                    <a:pt x="214" y="446"/>
                    <a:pt x="214" y="447"/>
                    <a:pt x="214" y="447"/>
                  </a:cubicBezTo>
                  <a:cubicBezTo>
                    <a:pt x="214" y="447"/>
                    <a:pt x="214" y="447"/>
                    <a:pt x="214" y="447"/>
                  </a:cubicBezTo>
                  <a:cubicBezTo>
                    <a:pt x="214" y="448"/>
                    <a:pt x="215" y="449"/>
                    <a:pt x="215" y="449"/>
                  </a:cubicBezTo>
                  <a:cubicBezTo>
                    <a:pt x="218" y="449"/>
                    <a:pt x="222" y="450"/>
                    <a:pt x="226" y="449"/>
                  </a:cubicBezTo>
                  <a:cubicBezTo>
                    <a:pt x="226" y="449"/>
                    <a:pt x="226" y="448"/>
                    <a:pt x="226" y="448"/>
                  </a:cubicBezTo>
                  <a:cubicBezTo>
                    <a:pt x="226" y="447"/>
                    <a:pt x="226" y="447"/>
                    <a:pt x="226" y="447"/>
                  </a:cubicBezTo>
                  <a:cubicBezTo>
                    <a:pt x="226" y="447"/>
                    <a:pt x="226" y="446"/>
                    <a:pt x="226" y="446"/>
                  </a:cubicBezTo>
                  <a:cubicBezTo>
                    <a:pt x="227" y="438"/>
                    <a:pt x="231" y="432"/>
                    <a:pt x="236" y="432"/>
                  </a:cubicBezTo>
                  <a:cubicBezTo>
                    <a:pt x="241" y="431"/>
                    <a:pt x="247" y="437"/>
                    <a:pt x="249" y="444"/>
                  </a:cubicBezTo>
                  <a:cubicBezTo>
                    <a:pt x="249" y="446"/>
                    <a:pt x="249" y="447"/>
                    <a:pt x="250" y="448"/>
                  </a:cubicBezTo>
                  <a:cubicBezTo>
                    <a:pt x="253" y="448"/>
                    <a:pt x="257" y="447"/>
                    <a:pt x="261" y="447"/>
                  </a:cubicBezTo>
                  <a:cubicBezTo>
                    <a:pt x="260" y="445"/>
                    <a:pt x="260" y="444"/>
                    <a:pt x="260" y="443"/>
                  </a:cubicBezTo>
                  <a:cubicBezTo>
                    <a:pt x="260" y="435"/>
                    <a:pt x="263" y="428"/>
                    <a:pt x="268" y="427"/>
                  </a:cubicBezTo>
                  <a:cubicBezTo>
                    <a:pt x="273" y="425"/>
                    <a:pt x="279" y="430"/>
                    <a:pt x="283" y="438"/>
                  </a:cubicBezTo>
                  <a:cubicBezTo>
                    <a:pt x="283" y="439"/>
                    <a:pt x="284" y="440"/>
                    <a:pt x="284" y="441"/>
                  </a:cubicBezTo>
                  <a:cubicBezTo>
                    <a:pt x="288" y="441"/>
                    <a:pt x="291" y="439"/>
                    <a:pt x="295" y="438"/>
                  </a:cubicBezTo>
                  <a:cubicBezTo>
                    <a:pt x="294" y="437"/>
                    <a:pt x="294" y="436"/>
                    <a:pt x="294" y="435"/>
                  </a:cubicBezTo>
                  <a:cubicBezTo>
                    <a:pt x="292" y="427"/>
                    <a:pt x="294" y="419"/>
                    <a:pt x="299" y="417"/>
                  </a:cubicBezTo>
                  <a:cubicBezTo>
                    <a:pt x="304" y="415"/>
                    <a:pt x="311" y="419"/>
                    <a:pt x="315" y="426"/>
                  </a:cubicBezTo>
                  <a:cubicBezTo>
                    <a:pt x="316" y="427"/>
                    <a:pt x="316" y="428"/>
                    <a:pt x="317" y="430"/>
                  </a:cubicBezTo>
                  <a:cubicBezTo>
                    <a:pt x="320" y="428"/>
                    <a:pt x="324" y="426"/>
                    <a:pt x="327" y="425"/>
                  </a:cubicBezTo>
                  <a:cubicBezTo>
                    <a:pt x="327" y="423"/>
                    <a:pt x="326" y="422"/>
                    <a:pt x="325" y="421"/>
                  </a:cubicBezTo>
                  <a:cubicBezTo>
                    <a:pt x="322" y="413"/>
                    <a:pt x="323" y="406"/>
                    <a:pt x="327" y="403"/>
                  </a:cubicBezTo>
                  <a:cubicBezTo>
                    <a:pt x="332" y="400"/>
                    <a:pt x="340" y="403"/>
                    <a:pt x="346" y="409"/>
                  </a:cubicBezTo>
                  <a:cubicBezTo>
                    <a:pt x="346" y="410"/>
                    <a:pt x="347" y="411"/>
                    <a:pt x="348" y="413"/>
                  </a:cubicBezTo>
                  <a:cubicBezTo>
                    <a:pt x="351" y="410"/>
                    <a:pt x="354" y="408"/>
                    <a:pt x="357" y="406"/>
                  </a:cubicBezTo>
                  <a:cubicBezTo>
                    <a:pt x="356" y="405"/>
                    <a:pt x="356" y="404"/>
                    <a:pt x="355" y="403"/>
                  </a:cubicBezTo>
                  <a:cubicBezTo>
                    <a:pt x="350" y="396"/>
                    <a:pt x="349" y="388"/>
                    <a:pt x="354" y="384"/>
                  </a:cubicBezTo>
                  <a:cubicBezTo>
                    <a:pt x="358" y="380"/>
                    <a:pt x="366" y="382"/>
                    <a:pt x="373" y="388"/>
                  </a:cubicBezTo>
                  <a:cubicBezTo>
                    <a:pt x="374" y="389"/>
                    <a:pt x="375" y="390"/>
                    <a:pt x="375" y="390"/>
                  </a:cubicBezTo>
                  <a:cubicBezTo>
                    <a:pt x="376" y="391"/>
                    <a:pt x="376" y="391"/>
                    <a:pt x="376" y="391"/>
                  </a:cubicBezTo>
                  <a:cubicBezTo>
                    <a:pt x="379" y="388"/>
                    <a:pt x="381" y="386"/>
                    <a:pt x="384" y="383"/>
                  </a:cubicBezTo>
                  <a:cubicBezTo>
                    <a:pt x="384" y="383"/>
                    <a:pt x="384" y="383"/>
                    <a:pt x="384" y="383"/>
                  </a:cubicBezTo>
                  <a:cubicBezTo>
                    <a:pt x="383" y="382"/>
                    <a:pt x="382" y="381"/>
                    <a:pt x="381" y="380"/>
                  </a:cubicBezTo>
                  <a:cubicBezTo>
                    <a:pt x="375" y="374"/>
                    <a:pt x="373" y="366"/>
                    <a:pt x="377" y="361"/>
                  </a:cubicBezTo>
                  <a:cubicBezTo>
                    <a:pt x="381" y="357"/>
                    <a:pt x="389" y="357"/>
                    <a:pt x="397" y="363"/>
                  </a:cubicBezTo>
                  <a:cubicBezTo>
                    <a:pt x="398" y="363"/>
                    <a:pt x="398" y="364"/>
                    <a:pt x="399" y="364"/>
                  </a:cubicBezTo>
                  <a:cubicBezTo>
                    <a:pt x="400" y="365"/>
                    <a:pt x="400" y="365"/>
                    <a:pt x="400" y="365"/>
                  </a:cubicBezTo>
                  <a:cubicBezTo>
                    <a:pt x="402" y="362"/>
                    <a:pt x="405" y="359"/>
                    <a:pt x="407" y="356"/>
                  </a:cubicBezTo>
                  <a:cubicBezTo>
                    <a:pt x="406" y="355"/>
                    <a:pt x="406" y="355"/>
                    <a:pt x="406" y="355"/>
                  </a:cubicBezTo>
                  <a:cubicBezTo>
                    <a:pt x="405" y="355"/>
                    <a:pt x="405" y="354"/>
                    <a:pt x="404" y="354"/>
                  </a:cubicBezTo>
                  <a:cubicBezTo>
                    <a:pt x="396" y="348"/>
                    <a:pt x="393" y="340"/>
                    <a:pt x="396" y="335"/>
                  </a:cubicBezTo>
                  <a:cubicBezTo>
                    <a:pt x="399" y="330"/>
                    <a:pt x="408" y="329"/>
                    <a:pt x="417" y="334"/>
                  </a:cubicBezTo>
                  <a:cubicBezTo>
                    <a:pt x="417" y="334"/>
                    <a:pt x="418" y="334"/>
                    <a:pt x="419" y="335"/>
                  </a:cubicBezTo>
                  <a:cubicBezTo>
                    <a:pt x="419" y="335"/>
                    <a:pt x="419" y="335"/>
                    <a:pt x="420" y="336"/>
                  </a:cubicBezTo>
                  <a:cubicBezTo>
                    <a:pt x="422" y="332"/>
                    <a:pt x="424" y="329"/>
                    <a:pt x="425" y="325"/>
                  </a:cubicBezTo>
                  <a:cubicBezTo>
                    <a:pt x="425" y="325"/>
                    <a:pt x="425" y="325"/>
                    <a:pt x="425" y="325"/>
                  </a:cubicBezTo>
                  <a:cubicBezTo>
                    <a:pt x="424" y="325"/>
                    <a:pt x="423" y="324"/>
                    <a:pt x="423" y="324"/>
                  </a:cubicBezTo>
                  <a:cubicBezTo>
                    <a:pt x="423" y="324"/>
                    <a:pt x="423" y="324"/>
                    <a:pt x="423" y="324"/>
                  </a:cubicBezTo>
                  <a:cubicBezTo>
                    <a:pt x="413" y="320"/>
                    <a:pt x="409" y="313"/>
                    <a:pt x="411" y="308"/>
                  </a:cubicBezTo>
                  <a:cubicBezTo>
                    <a:pt x="413" y="302"/>
                    <a:pt x="422" y="296"/>
                    <a:pt x="432" y="304"/>
                  </a:cubicBezTo>
                  <a:cubicBezTo>
                    <a:pt x="431" y="304"/>
                    <a:pt x="431" y="304"/>
                    <a:pt x="431" y="304"/>
                  </a:cubicBezTo>
                  <a:cubicBezTo>
                    <a:pt x="432" y="304"/>
                    <a:pt x="433" y="303"/>
                    <a:pt x="433" y="304"/>
                  </a:cubicBezTo>
                  <a:cubicBezTo>
                    <a:pt x="434" y="304"/>
                    <a:pt x="434" y="304"/>
                    <a:pt x="435" y="304"/>
                  </a:cubicBezTo>
                  <a:cubicBezTo>
                    <a:pt x="436" y="300"/>
                    <a:pt x="438" y="296"/>
                    <a:pt x="439" y="293"/>
                  </a:cubicBezTo>
                  <a:cubicBezTo>
                    <a:pt x="438" y="293"/>
                    <a:pt x="438" y="292"/>
                    <a:pt x="437" y="292"/>
                  </a:cubicBezTo>
                  <a:cubicBezTo>
                    <a:pt x="436" y="292"/>
                    <a:pt x="436" y="292"/>
                    <a:pt x="435" y="292"/>
                  </a:cubicBezTo>
                  <a:cubicBezTo>
                    <a:pt x="426" y="289"/>
                    <a:pt x="420" y="282"/>
                    <a:pt x="421" y="276"/>
                  </a:cubicBezTo>
                  <a:cubicBezTo>
                    <a:pt x="423" y="270"/>
                    <a:pt x="432" y="267"/>
                    <a:pt x="442" y="268"/>
                  </a:cubicBezTo>
                  <a:cubicBezTo>
                    <a:pt x="442" y="268"/>
                    <a:pt x="442" y="268"/>
                    <a:pt x="442" y="268"/>
                  </a:cubicBezTo>
                  <a:cubicBezTo>
                    <a:pt x="442" y="268"/>
                    <a:pt x="442" y="269"/>
                    <a:pt x="443" y="269"/>
                  </a:cubicBezTo>
                  <a:cubicBezTo>
                    <a:pt x="444" y="269"/>
                    <a:pt x="444" y="269"/>
                    <a:pt x="445" y="269"/>
                  </a:cubicBezTo>
                  <a:cubicBezTo>
                    <a:pt x="446" y="265"/>
                    <a:pt x="446" y="261"/>
                    <a:pt x="447" y="258"/>
                  </a:cubicBezTo>
                  <a:cubicBezTo>
                    <a:pt x="446" y="258"/>
                    <a:pt x="445" y="257"/>
                    <a:pt x="445" y="257"/>
                  </a:cubicBezTo>
                  <a:cubicBezTo>
                    <a:pt x="444" y="257"/>
                    <a:pt x="443" y="256"/>
                    <a:pt x="443" y="256"/>
                  </a:cubicBezTo>
                  <a:cubicBezTo>
                    <a:pt x="443" y="256"/>
                    <a:pt x="443" y="256"/>
                    <a:pt x="443" y="256"/>
                  </a:cubicBezTo>
                  <a:cubicBezTo>
                    <a:pt x="433" y="256"/>
                    <a:pt x="427" y="250"/>
                    <a:pt x="427" y="244"/>
                  </a:cubicBezTo>
                  <a:cubicBezTo>
                    <a:pt x="427" y="237"/>
                    <a:pt x="435" y="233"/>
                    <a:pt x="447" y="234"/>
                  </a:cubicBezTo>
                  <a:cubicBezTo>
                    <a:pt x="447" y="234"/>
                    <a:pt x="447" y="234"/>
                    <a:pt x="447" y="234"/>
                  </a:cubicBezTo>
                  <a:cubicBezTo>
                    <a:pt x="447" y="234"/>
                    <a:pt x="447" y="234"/>
                    <a:pt x="447" y="234"/>
                  </a:cubicBezTo>
                  <a:moveTo>
                    <a:pt x="319" y="97"/>
                  </a:moveTo>
                  <a:cubicBezTo>
                    <a:pt x="333" y="88"/>
                    <a:pt x="355" y="106"/>
                    <a:pt x="372" y="132"/>
                  </a:cubicBezTo>
                  <a:cubicBezTo>
                    <a:pt x="388" y="159"/>
                    <a:pt x="395" y="187"/>
                    <a:pt x="381" y="196"/>
                  </a:cubicBezTo>
                  <a:cubicBezTo>
                    <a:pt x="369" y="203"/>
                    <a:pt x="340" y="187"/>
                    <a:pt x="324" y="162"/>
                  </a:cubicBezTo>
                  <a:cubicBezTo>
                    <a:pt x="309" y="138"/>
                    <a:pt x="307" y="104"/>
                    <a:pt x="319" y="97"/>
                  </a:cubicBezTo>
                  <a:moveTo>
                    <a:pt x="280" y="313"/>
                  </a:moveTo>
                  <a:cubicBezTo>
                    <a:pt x="231" y="344"/>
                    <a:pt x="167" y="329"/>
                    <a:pt x="136" y="280"/>
                  </a:cubicBezTo>
                  <a:cubicBezTo>
                    <a:pt x="106" y="231"/>
                    <a:pt x="120" y="167"/>
                    <a:pt x="169" y="137"/>
                  </a:cubicBezTo>
                  <a:cubicBezTo>
                    <a:pt x="218" y="106"/>
                    <a:pt x="282" y="121"/>
                    <a:pt x="313" y="169"/>
                  </a:cubicBezTo>
                  <a:cubicBezTo>
                    <a:pt x="343" y="218"/>
                    <a:pt x="329" y="283"/>
                    <a:pt x="280" y="313"/>
                  </a:cubicBezTo>
                  <a:moveTo>
                    <a:pt x="218" y="51"/>
                  </a:moveTo>
                  <a:cubicBezTo>
                    <a:pt x="249" y="50"/>
                    <a:pt x="277" y="58"/>
                    <a:pt x="277" y="75"/>
                  </a:cubicBezTo>
                  <a:cubicBezTo>
                    <a:pt x="278" y="89"/>
                    <a:pt x="249" y="106"/>
                    <a:pt x="220" y="107"/>
                  </a:cubicBezTo>
                  <a:cubicBezTo>
                    <a:pt x="191" y="108"/>
                    <a:pt x="161" y="93"/>
                    <a:pt x="161" y="79"/>
                  </a:cubicBezTo>
                  <a:cubicBezTo>
                    <a:pt x="160" y="62"/>
                    <a:pt x="187" y="52"/>
                    <a:pt x="218" y="51"/>
                  </a:cubicBezTo>
                  <a:moveTo>
                    <a:pt x="71" y="144"/>
                  </a:moveTo>
                  <a:cubicBezTo>
                    <a:pt x="85" y="116"/>
                    <a:pt x="106" y="96"/>
                    <a:pt x="121" y="104"/>
                  </a:cubicBezTo>
                  <a:cubicBezTo>
                    <a:pt x="133" y="110"/>
                    <a:pt x="134" y="144"/>
                    <a:pt x="120" y="170"/>
                  </a:cubicBezTo>
                  <a:cubicBezTo>
                    <a:pt x="107" y="195"/>
                    <a:pt x="79" y="214"/>
                    <a:pt x="66" y="207"/>
                  </a:cubicBezTo>
                  <a:cubicBezTo>
                    <a:pt x="51" y="199"/>
                    <a:pt x="56" y="171"/>
                    <a:pt x="71" y="144"/>
                  </a:cubicBezTo>
                  <a:moveTo>
                    <a:pt x="130" y="353"/>
                  </a:moveTo>
                  <a:cubicBezTo>
                    <a:pt x="116" y="362"/>
                    <a:pt x="94" y="343"/>
                    <a:pt x="77" y="317"/>
                  </a:cubicBezTo>
                  <a:cubicBezTo>
                    <a:pt x="61" y="291"/>
                    <a:pt x="54" y="263"/>
                    <a:pt x="68" y="254"/>
                  </a:cubicBezTo>
                  <a:cubicBezTo>
                    <a:pt x="80" y="247"/>
                    <a:pt x="109" y="263"/>
                    <a:pt x="125" y="287"/>
                  </a:cubicBezTo>
                  <a:cubicBezTo>
                    <a:pt x="140" y="312"/>
                    <a:pt x="142" y="346"/>
                    <a:pt x="130" y="353"/>
                  </a:cubicBezTo>
                  <a:moveTo>
                    <a:pt x="231" y="399"/>
                  </a:moveTo>
                  <a:cubicBezTo>
                    <a:pt x="200" y="400"/>
                    <a:pt x="172" y="392"/>
                    <a:pt x="172" y="375"/>
                  </a:cubicBezTo>
                  <a:cubicBezTo>
                    <a:pt x="171" y="361"/>
                    <a:pt x="200" y="344"/>
                    <a:pt x="229" y="343"/>
                  </a:cubicBezTo>
                  <a:cubicBezTo>
                    <a:pt x="258" y="342"/>
                    <a:pt x="288" y="357"/>
                    <a:pt x="288" y="371"/>
                  </a:cubicBezTo>
                  <a:cubicBezTo>
                    <a:pt x="289" y="387"/>
                    <a:pt x="262" y="397"/>
                    <a:pt x="231" y="399"/>
                  </a:cubicBezTo>
                  <a:moveTo>
                    <a:pt x="378" y="306"/>
                  </a:moveTo>
                  <a:cubicBezTo>
                    <a:pt x="364" y="334"/>
                    <a:pt x="343" y="354"/>
                    <a:pt x="328" y="346"/>
                  </a:cubicBezTo>
                  <a:cubicBezTo>
                    <a:pt x="316" y="339"/>
                    <a:pt x="315" y="306"/>
                    <a:pt x="329" y="280"/>
                  </a:cubicBezTo>
                  <a:cubicBezTo>
                    <a:pt x="342" y="254"/>
                    <a:pt x="370" y="236"/>
                    <a:pt x="383" y="243"/>
                  </a:cubicBezTo>
                  <a:cubicBezTo>
                    <a:pt x="398" y="250"/>
                    <a:pt x="393" y="279"/>
                    <a:pt x="378" y="306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9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5" name="Freeform 35"/>
            <p:cNvSpPr>
              <a:spLocks noEditPoints="1"/>
            </p:cNvSpPr>
            <p:nvPr/>
          </p:nvSpPr>
          <p:spPr bwMode="auto">
            <a:xfrm>
              <a:off x="6932633" y="2390376"/>
              <a:ext cx="1191002" cy="1192631"/>
            </a:xfrm>
            <a:custGeom>
              <a:avLst/>
              <a:gdLst>
                <a:gd name="T0" fmla="*/ 207 w 618"/>
                <a:gd name="T1" fmla="*/ 17 h 619"/>
                <a:gd name="T2" fmla="*/ 187 w 618"/>
                <a:gd name="T3" fmla="*/ 58 h 619"/>
                <a:gd name="T4" fmla="*/ 140 w 618"/>
                <a:gd name="T5" fmla="*/ 72 h 619"/>
                <a:gd name="T6" fmla="*/ 105 w 618"/>
                <a:gd name="T7" fmla="*/ 77 h 619"/>
                <a:gd name="T8" fmla="*/ 60 w 618"/>
                <a:gd name="T9" fmla="*/ 126 h 619"/>
                <a:gd name="T10" fmla="*/ 67 w 618"/>
                <a:gd name="T11" fmla="*/ 170 h 619"/>
                <a:gd name="T12" fmla="*/ 13 w 618"/>
                <a:gd name="T13" fmla="*/ 220 h 619"/>
                <a:gd name="T14" fmla="*/ 30 w 618"/>
                <a:gd name="T15" fmla="*/ 291 h 619"/>
                <a:gd name="T16" fmla="*/ 0 w 618"/>
                <a:gd name="T17" fmla="*/ 324 h 619"/>
                <a:gd name="T18" fmla="*/ 10 w 618"/>
                <a:gd name="T19" fmla="*/ 390 h 619"/>
                <a:gd name="T20" fmla="*/ 49 w 618"/>
                <a:gd name="T21" fmla="*/ 413 h 619"/>
                <a:gd name="T22" fmla="*/ 55 w 618"/>
                <a:gd name="T23" fmla="*/ 485 h 619"/>
                <a:gd name="T24" fmla="*/ 121 w 618"/>
                <a:gd name="T25" fmla="*/ 516 h 619"/>
                <a:gd name="T26" fmla="*/ 128 w 618"/>
                <a:gd name="T27" fmla="*/ 561 h 619"/>
                <a:gd name="T28" fmla="*/ 186 w 618"/>
                <a:gd name="T29" fmla="*/ 594 h 619"/>
                <a:gd name="T30" fmla="*/ 228 w 618"/>
                <a:gd name="T31" fmla="*/ 577 h 619"/>
                <a:gd name="T32" fmla="*/ 288 w 618"/>
                <a:gd name="T33" fmla="*/ 618 h 619"/>
                <a:gd name="T34" fmla="*/ 307 w 618"/>
                <a:gd name="T35" fmla="*/ 602 h 619"/>
                <a:gd name="T36" fmla="*/ 368 w 618"/>
                <a:gd name="T37" fmla="*/ 614 h 619"/>
                <a:gd name="T38" fmla="*/ 393 w 618"/>
                <a:gd name="T39" fmla="*/ 577 h 619"/>
                <a:gd name="T40" fmla="*/ 455 w 618"/>
                <a:gd name="T41" fmla="*/ 583 h 619"/>
                <a:gd name="T42" fmla="*/ 468 w 618"/>
                <a:gd name="T43" fmla="*/ 540 h 619"/>
                <a:gd name="T44" fmla="*/ 538 w 618"/>
                <a:gd name="T45" fmla="*/ 519 h 619"/>
                <a:gd name="T46" fmla="*/ 553 w 618"/>
                <a:gd name="T47" fmla="*/ 448 h 619"/>
                <a:gd name="T48" fmla="*/ 595 w 618"/>
                <a:gd name="T49" fmla="*/ 430 h 619"/>
                <a:gd name="T50" fmla="*/ 576 w 618"/>
                <a:gd name="T51" fmla="*/ 395 h 619"/>
                <a:gd name="T52" fmla="*/ 616 w 618"/>
                <a:gd name="T53" fmla="*/ 354 h 619"/>
                <a:gd name="T54" fmla="*/ 589 w 618"/>
                <a:gd name="T55" fmla="*/ 286 h 619"/>
                <a:gd name="T56" fmla="*/ 614 w 618"/>
                <a:gd name="T57" fmla="*/ 249 h 619"/>
                <a:gd name="T58" fmla="*/ 570 w 618"/>
                <a:gd name="T59" fmla="*/ 205 h 619"/>
                <a:gd name="T60" fmla="*/ 582 w 618"/>
                <a:gd name="T61" fmla="*/ 162 h 619"/>
                <a:gd name="T62" fmla="*/ 544 w 618"/>
                <a:gd name="T63" fmla="*/ 107 h 619"/>
                <a:gd name="T64" fmla="*/ 499 w 618"/>
                <a:gd name="T65" fmla="*/ 103 h 619"/>
                <a:gd name="T66" fmla="*/ 466 w 618"/>
                <a:gd name="T67" fmla="*/ 77 h 619"/>
                <a:gd name="T68" fmla="*/ 452 w 618"/>
                <a:gd name="T69" fmla="*/ 34 h 619"/>
                <a:gd name="T70" fmla="*/ 390 w 618"/>
                <a:gd name="T71" fmla="*/ 10 h 619"/>
                <a:gd name="T72" fmla="*/ 350 w 618"/>
                <a:gd name="T73" fmla="*/ 32 h 619"/>
                <a:gd name="T74" fmla="*/ 285 w 618"/>
                <a:gd name="T75" fmla="*/ 1 h 619"/>
                <a:gd name="T76" fmla="*/ 225 w 618"/>
                <a:gd name="T77" fmla="*/ 42 h 619"/>
                <a:gd name="T78" fmla="*/ 188 w 618"/>
                <a:gd name="T79" fmla="*/ 286 h 619"/>
                <a:gd name="T80" fmla="*/ 228 w 618"/>
                <a:gd name="T81" fmla="*/ 335 h 619"/>
                <a:gd name="T82" fmla="*/ 334 w 618"/>
                <a:gd name="T83" fmla="*/ 390 h 619"/>
                <a:gd name="T84" fmla="*/ 223 w 618"/>
                <a:gd name="T85" fmla="*/ 399 h 619"/>
                <a:gd name="T86" fmla="*/ 82 w 618"/>
                <a:gd name="T87" fmla="*/ 398 h 619"/>
                <a:gd name="T88" fmla="*/ 323 w 618"/>
                <a:gd name="T89" fmla="*/ 552 h 619"/>
                <a:gd name="T90" fmla="*/ 534 w 618"/>
                <a:gd name="T91" fmla="*/ 402 h 619"/>
                <a:gd name="T92" fmla="*/ 437 w 618"/>
                <a:gd name="T93" fmla="*/ 291 h 619"/>
                <a:gd name="T94" fmla="*/ 541 w 618"/>
                <a:gd name="T95" fmla="*/ 237 h 619"/>
                <a:gd name="T96" fmla="*/ 295 w 618"/>
                <a:gd name="T97" fmla="*/ 186 h 619"/>
                <a:gd name="T98" fmla="*/ 441 w 618"/>
                <a:gd name="T99" fmla="*/ 105 h 6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618" h="619">
                  <a:moveTo>
                    <a:pt x="225" y="42"/>
                  </a:moveTo>
                  <a:cubicBezTo>
                    <a:pt x="225" y="42"/>
                    <a:pt x="225" y="42"/>
                    <a:pt x="225" y="42"/>
                  </a:cubicBezTo>
                  <a:cubicBezTo>
                    <a:pt x="207" y="17"/>
                    <a:pt x="207" y="17"/>
                    <a:pt x="207" y="17"/>
                  </a:cubicBezTo>
                  <a:cubicBezTo>
                    <a:pt x="195" y="22"/>
                    <a:pt x="195" y="22"/>
                    <a:pt x="195" y="22"/>
                  </a:cubicBezTo>
                  <a:cubicBezTo>
                    <a:pt x="183" y="27"/>
                    <a:pt x="183" y="27"/>
                    <a:pt x="183" y="27"/>
                  </a:cubicBezTo>
                  <a:cubicBezTo>
                    <a:pt x="187" y="58"/>
                    <a:pt x="187" y="58"/>
                    <a:pt x="187" y="58"/>
                  </a:cubicBezTo>
                  <a:cubicBezTo>
                    <a:pt x="174" y="64"/>
                    <a:pt x="162" y="71"/>
                    <a:pt x="150" y="79"/>
                  </a:cubicBezTo>
                  <a:cubicBezTo>
                    <a:pt x="140" y="72"/>
                    <a:pt x="140" y="72"/>
                    <a:pt x="140" y="72"/>
                  </a:cubicBezTo>
                  <a:cubicBezTo>
                    <a:pt x="140" y="72"/>
                    <a:pt x="140" y="72"/>
                    <a:pt x="140" y="72"/>
                  </a:cubicBezTo>
                  <a:cubicBezTo>
                    <a:pt x="125" y="60"/>
                    <a:pt x="125" y="60"/>
                    <a:pt x="125" y="60"/>
                  </a:cubicBezTo>
                  <a:cubicBezTo>
                    <a:pt x="115" y="68"/>
                    <a:pt x="115" y="68"/>
                    <a:pt x="115" y="68"/>
                  </a:cubicBezTo>
                  <a:cubicBezTo>
                    <a:pt x="105" y="77"/>
                    <a:pt x="105" y="77"/>
                    <a:pt x="105" y="77"/>
                  </a:cubicBezTo>
                  <a:cubicBezTo>
                    <a:pt x="118" y="105"/>
                    <a:pt x="118" y="105"/>
                    <a:pt x="118" y="105"/>
                  </a:cubicBezTo>
                  <a:cubicBezTo>
                    <a:pt x="108" y="115"/>
                    <a:pt x="98" y="125"/>
                    <a:pt x="89" y="137"/>
                  </a:cubicBezTo>
                  <a:cubicBezTo>
                    <a:pt x="60" y="126"/>
                    <a:pt x="60" y="126"/>
                    <a:pt x="60" y="126"/>
                  </a:cubicBezTo>
                  <a:cubicBezTo>
                    <a:pt x="53" y="137"/>
                    <a:pt x="53" y="137"/>
                    <a:pt x="53" y="137"/>
                  </a:cubicBezTo>
                  <a:cubicBezTo>
                    <a:pt x="45" y="147"/>
                    <a:pt x="45" y="147"/>
                    <a:pt x="45" y="147"/>
                  </a:cubicBezTo>
                  <a:cubicBezTo>
                    <a:pt x="67" y="170"/>
                    <a:pt x="67" y="170"/>
                    <a:pt x="67" y="170"/>
                  </a:cubicBezTo>
                  <a:cubicBezTo>
                    <a:pt x="59" y="183"/>
                    <a:pt x="53" y="196"/>
                    <a:pt x="48" y="209"/>
                  </a:cubicBezTo>
                  <a:cubicBezTo>
                    <a:pt x="17" y="207"/>
                    <a:pt x="17" y="207"/>
                    <a:pt x="17" y="207"/>
                  </a:cubicBezTo>
                  <a:cubicBezTo>
                    <a:pt x="13" y="220"/>
                    <a:pt x="13" y="220"/>
                    <a:pt x="13" y="220"/>
                  </a:cubicBezTo>
                  <a:cubicBezTo>
                    <a:pt x="9" y="232"/>
                    <a:pt x="9" y="232"/>
                    <a:pt x="9" y="232"/>
                  </a:cubicBezTo>
                  <a:cubicBezTo>
                    <a:pt x="36" y="248"/>
                    <a:pt x="36" y="248"/>
                    <a:pt x="36" y="248"/>
                  </a:cubicBezTo>
                  <a:cubicBezTo>
                    <a:pt x="33" y="262"/>
                    <a:pt x="31" y="276"/>
                    <a:pt x="30" y="291"/>
                  </a:cubicBezTo>
                  <a:cubicBezTo>
                    <a:pt x="0" y="298"/>
                    <a:pt x="0" y="298"/>
                    <a:pt x="0" y="298"/>
                  </a:cubicBezTo>
                  <a:cubicBezTo>
                    <a:pt x="0" y="311"/>
                    <a:pt x="0" y="311"/>
                    <a:pt x="0" y="311"/>
                  </a:cubicBezTo>
                  <a:cubicBezTo>
                    <a:pt x="0" y="324"/>
                    <a:pt x="0" y="324"/>
                    <a:pt x="0" y="324"/>
                  </a:cubicBezTo>
                  <a:cubicBezTo>
                    <a:pt x="30" y="331"/>
                    <a:pt x="30" y="331"/>
                    <a:pt x="30" y="331"/>
                  </a:cubicBezTo>
                  <a:cubicBezTo>
                    <a:pt x="31" y="346"/>
                    <a:pt x="34" y="360"/>
                    <a:pt x="37" y="374"/>
                  </a:cubicBezTo>
                  <a:cubicBezTo>
                    <a:pt x="10" y="390"/>
                    <a:pt x="10" y="390"/>
                    <a:pt x="10" y="390"/>
                  </a:cubicBezTo>
                  <a:cubicBezTo>
                    <a:pt x="14" y="403"/>
                    <a:pt x="14" y="403"/>
                    <a:pt x="14" y="403"/>
                  </a:cubicBezTo>
                  <a:cubicBezTo>
                    <a:pt x="18" y="415"/>
                    <a:pt x="18" y="415"/>
                    <a:pt x="18" y="415"/>
                  </a:cubicBezTo>
                  <a:cubicBezTo>
                    <a:pt x="49" y="413"/>
                    <a:pt x="49" y="413"/>
                    <a:pt x="49" y="413"/>
                  </a:cubicBezTo>
                  <a:cubicBezTo>
                    <a:pt x="55" y="426"/>
                    <a:pt x="61" y="439"/>
                    <a:pt x="68" y="452"/>
                  </a:cubicBezTo>
                  <a:cubicBezTo>
                    <a:pt x="47" y="475"/>
                    <a:pt x="47" y="475"/>
                    <a:pt x="47" y="475"/>
                  </a:cubicBezTo>
                  <a:cubicBezTo>
                    <a:pt x="55" y="485"/>
                    <a:pt x="55" y="485"/>
                    <a:pt x="55" y="485"/>
                  </a:cubicBezTo>
                  <a:cubicBezTo>
                    <a:pt x="62" y="496"/>
                    <a:pt x="62" y="496"/>
                    <a:pt x="62" y="496"/>
                  </a:cubicBezTo>
                  <a:cubicBezTo>
                    <a:pt x="91" y="485"/>
                    <a:pt x="91" y="485"/>
                    <a:pt x="91" y="485"/>
                  </a:cubicBezTo>
                  <a:cubicBezTo>
                    <a:pt x="100" y="496"/>
                    <a:pt x="110" y="507"/>
                    <a:pt x="121" y="516"/>
                  </a:cubicBezTo>
                  <a:cubicBezTo>
                    <a:pt x="108" y="545"/>
                    <a:pt x="108" y="545"/>
                    <a:pt x="108" y="545"/>
                  </a:cubicBezTo>
                  <a:cubicBezTo>
                    <a:pt x="118" y="553"/>
                    <a:pt x="118" y="553"/>
                    <a:pt x="118" y="553"/>
                  </a:cubicBezTo>
                  <a:cubicBezTo>
                    <a:pt x="128" y="561"/>
                    <a:pt x="128" y="561"/>
                    <a:pt x="128" y="561"/>
                  </a:cubicBezTo>
                  <a:cubicBezTo>
                    <a:pt x="153" y="542"/>
                    <a:pt x="153" y="542"/>
                    <a:pt x="153" y="542"/>
                  </a:cubicBezTo>
                  <a:cubicBezTo>
                    <a:pt x="165" y="550"/>
                    <a:pt x="177" y="557"/>
                    <a:pt x="190" y="563"/>
                  </a:cubicBezTo>
                  <a:cubicBezTo>
                    <a:pt x="186" y="594"/>
                    <a:pt x="186" y="594"/>
                    <a:pt x="186" y="594"/>
                  </a:cubicBezTo>
                  <a:cubicBezTo>
                    <a:pt x="198" y="598"/>
                    <a:pt x="198" y="598"/>
                    <a:pt x="198" y="598"/>
                  </a:cubicBezTo>
                  <a:cubicBezTo>
                    <a:pt x="210" y="603"/>
                    <a:pt x="210" y="603"/>
                    <a:pt x="210" y="603"/>
                  </a:cubicBezTo>
                  <a:cubicBezTo>
                    <a:pt x="228" y="577"/>
                    <a:pt x="228" y="577"/>
                    <a:pt x="228" y="577"/>
                  </a:cubicBezTo>
                  <a:cubicBezTo>
                    <a:pt x="242" y="582"/>
                    <a:pt x="256" y="585"/>
                    <a:pt x="270" y="587"/>
                  </a:cubicBezTo>
                  <a:cubicBezTo>
                    <a:pt x="275" y="618"/>
                    <a:pt x="275" y="618"/>
                    <a:pt x="275" y="618"/>
                  </a:cubicBezTo>
                  <a:cubicBezTo>
                    <a:pt x="288" y="618"/>
                    <a:pt x="288" y="618"/>
                    <a:pt x="288" y="618"/>
                  </a:cubicBezTo>
                  <a:cubicBezTo>
                    <a:pt x="301" y="619"/>
                    <a:pt x="301" y="619"/>
                    <a:pt x="301" y="619"/>
                  </a:cubicBezTo>
                  <a:cubicBezTo>
                    <a:pt x="307" y="602"/>
                    <a:pt x="307" y="602"/>
                    <a:pt x="307" y="602"/>
                  </a:cubicBezTo>
                  <a:cubicBezTo>
                    <a:pt x="307" y="602"/>
                    <a:pt x="307" y="602"/>
                    <a:pt x="307" y="602"/>
                  </a:cubicBezTo>
                  <a:cubicBezTo>
                    <a:pt x="311" y="590"/>
                    <a:pt x="311" y="590"/>
                    <a:pt x="311" y="590"/>
                  </a:cubicBezTo>
                  <a:cubicBezTo>
                    <a:pt x="325" y="590"/>
                    <a:pt x="339" y="588"/>
                    <a:pt x="354" y="586"/>
                  </a:cubicBezTo>
                  <a:cubicBezTo>
                    <a:pt x="368" y="614"/>
                    <a:pt x="368" y="614"/>
                    <a:pt x="368" y="614"/>
                  </a:cubicBezTo>
                  <a:cubicBezTo>
                    <a:pt x="380" y="611"/>
                    <a:pt x="380" y="611"/>
                    <a:pt x="380" y="611"/>
                  </a:cubicBezTo>
                  <a:cubicBezTo>
                    <a:pt x="393" y="608"/>
                    <a:pt x="393" y="608"/>
                    <a:pt x="393" y="608"/>
                  </a:cubicBezTo>
                  <a:cubicBezTo>
                    <a:pt x="393" y="577"/>
                    <a:pt x="393" y="577"/>
                    <a:pt x="393" y="577"/>
                  </a:cubicBezTo>
                  <a:cubicBezTo>
                    <a:pt x="394" y="577"/>
                    <a:pt x="394" y="577"/>
                    <a:pt x="394" y="577"/>
                  </a:cubicBezTo>
                  <a:cubicBezTo>
                    <a:pt x="408" y="572"/>
                    <a:pt x="421" y="567"/>
                    <a:pt x="433" y="561"/>
                  </a:cubicBezTo>
                  <a:cubicBezTo>
                    <a:pt x="455" y="583"/>
                    <a:pt x="455" y="583"/>
                    <a:pt x="455" y="583"/>
                  </a:cubicBezTo>
                  <a:cubicBezTo>
                    <a:pt x="466" y="577"/>
                    <a:pt x="466" y="577"/>
                    <a:pt x="466" y="577"/>
                  </a:cubicBezTo>
                  <a:cubicBezTo>
                    <a:pt x="477" y="570"/>
                    <a:pt x="477" y="570"/>
                    <a:pt x="477" y="570"/>
                  </a:cubicBezTo>
                  <a:cubicBezTo>
                    <a:pt x="468" y="540"/>
                    <a:pt x="468" y="540"/>
                    <a:pt x="468" y="540"/>
                  </a:cubicBezTo>
                  <a:cubicBezTo>
                    <a:pt x="480" y="532"/>
                    <a:pt x="491" y="523"/>
                    <a:pt x="502" y="513"/>
                  </a:cubicBezTo>
                  <a:cubicBezTo>
                    <a:pt x="529" y="528"/>
                    <a:pt x="529" y="528"/>
                    <a:pt x="529" y="528"/>
                  </a:cubicBezTo>
                  <a:cubicBezTo>
                    <a:pt x="538" y="519"/>
                    <a:pt x="538" y="519"/>
                    <a:pt x="538" y="519"/>
                  </a:cubicBezTo>
                  <a:cubicBezTo>
                    <a:pt x="547" y="509"/>
                    <a:pt x="547" y="509"/>
                    <a:pt x="547" y="509"/>
                  </a:cubicBezTo>
                  <a:cubicBezTo>
                    <a:pt x="529" y="483"/>
                    <a:pt x="529" y="483"/>
                    <a:pt x="529" y="483"/>
                  </a:cubicBezTo>
                  <a:cubicBezTo>
                    <a:pt x="538" y="472"/>
                    <a:pt x="546" y="460"/>
                    <a:pt x="553" y="448"/>
                  </a:cubicBezTo>
                  <a:cubicBezTo>
                    <a:pt x="584" y="454"/>
                    <a:pt x="584" y="454"/>
                    <a:pt x="584" y="454"/>
                  </a:cubicBezTo>
                  <a:cubicBezTo>
                    <a:pt x="589" y="442"/>
                    <a:pt x="589" y="442"/>
                    <a:pt x="589" y="442"/>
                  </a:cubicBezTo>
                  <a:cubicBezTo>
                    <a:pt x="595" y="430"/>
                    <a:pt x="595" y="430"/>
                    <a:pt x="595" y="430"/>
                  </a:cubicBezTo>
                  <a:cubicBezTo>
                    <a:pt x="571" y="411"/>
                    <a:pt x="571" y="411"/>
                    <a:pt x="571" y="411"/>
                  </a:cubicBezTo>
                  <a:cubicBezTo>
                    <a:pt x="572" y="408"/>
                    <a:pt x="573" y="405"/>
                    <a:pt x="574" y="402"/>
                  </a:cubicBezTo>
                  <a:cubicBezTo>
                    <a:pt x="576" y="395"/>
                    <a:pt x="576" y="395"/>
                    <a:pt x="576" y="395"/>
                  </a:cubicBezTo>
                  <a:cubicBezTo>
                    <a:pt x="579" y="386"/>
                    <a:pt x="581" y="378"/>
                    <a:pt x="583" y="370"/>
                  </a:cubicBezTo>
                  <a:cubicBezTo>
                    <a:pt x="614" y="367"/>
                    <a:pt x="614" y="367"/>
                    <a:pt x="614" y="367"/>
                  </a:cubicBezTo>
                  <a:cubicBezTo>
                    <a:pt x="616" y="354"/>
                    <a:pt x="616" y="354"/>
                    <a:pt x="616" y="354"/>
                  </a:cubicBezTo>
                  <a:cubicBezTo>
                    <a:pt x="618" y="341"/>
                    <a:pt x="618" y="341"/>
                    <a:pt x="618" y="341"/>
                  </a:cubicBezTo>
                  <a:cubicBezTo>
                    <a:pt x="589" y="329"/>
                    <a:pt x="589" y="329"/>
                    <a:pt x="589" y="329"/>
                  </a:cubicBezTo>
                  <a:cubicBezTo>
                    <a:pt x="590" y="315"/>
                    <a:pt x="590" y="301"/>
                    <a:pt x="589" y="286"/>
                  </a:cubicBezTo>
                  <a:cubicBezTo>
                    <a:pt x="618" y="274"/>
                    <a:pt x="618" y="274"/>
                    <a:pt x="618" y="274"/>
                  </a:cubicBezTo>
                  <a:cubicBezTo>
                    <a:pt x="616" y="261"/>
                    <a:pt x="616" y="261"/>
                    <a:pt x="616" y="261"/>
                  </a:cubicBezTo>
                  <a:cubicBezTo>
                    <a:pt x="614" y="249"/>
                    <a:pt x="614" y="249"/>
                    <a:pt x="614" y="249"/>
                  </a:cubicBezTo>
                  <a:cubicBezTo>
                    <a:pt x="582" y="246"/>
                    <a:pt x="582" y="246"/>
                    <a:pt x="582" y="246"/>
                  </a:cubicBezTo>
                  <a:cubicBezTo>
                    <a:pt x="581" y="239"/>
                    <a:pt x="579" y="232"/>
                    <a:pt x="577" y="225"/>
                  </a:cubicBezTo>
                  <a:cubicBezTo>
                    <a:pt x="575" y="218"/>
                    <a:pt x="572" y="212"/>
                    <a:pt x="570" y="205"/>
                  </a:cubicBezTo>
                  <a:cubicBezTo>
                    <a:pt x="594" y="185"/>
                    <a:pt x="594" y="185"/>
                    <a:pt x="594" y="185"/>
                  </a:cubicBezTo>
                  <a:cubicBezTo>
                    <a:pt x="588" y="173"/>
                    <a:pt x="588" y="173"/>
                    <a:pt x="588" y="173"/>
                  </a:cubicBezTo>
                  <a:cubicBezTo>
                    <a:pt x="582" y="162"/>
                    <a:pt x="582" y="162"/>
                    <a:pt x="582" y="162"/>
                  </a:cubicBezTo>
                  <a:cubicBezTo>
                    <a:pt x="552" y="168"/>
                    <a:pt x="552" y="168"/>
                    <a:pt x="552" y="168"/>
                  </a:cubicBezTo>
                  <a:cubicBezTo>
                    <a:pt x="544" y="156"/>
                    <a:pt x="536" y="144"/>
                    <a:pt x="527" y="133"/>
                  </a:cubicBezTo>
                  <a:cubicBezTo>
                    <a:pt x="544" y="107"/>
                    <a:pt x="544" y="107"/>
                    <a:pt x="544" y="107"/>
                  </a:cubicBezTo>
                  <a:cubicBezTo>
                    <a:pt x="535" y="97"/>
                    <a:pt x="535" y="97"/>
                    <a:pt x="535" y="97"/>
                  </a:cubicBezTo>
                  <a:cubicBezTo>
                    <a:pt x="526" y="88"/>
                    <a:pt x="526" y="88"/>
                    <a:pt x="526" y="88"/>
                  </a:cubicBezTo>
                  <a:cubicBezTo>
                    <a:pt x="499" y="103"/>
                    <a:pt x="499" y="103"/>
                    <a:pt x="499" y="103"/>
                  </a:cubicBezTo>
                  <a:cubicBezTo>
                    <a:pt x="493" y="97"/>
                    <a:pt x="486" y="92"/>
                    <a:pt x="479" y="87"/>
                  </a:cubicBezTo>
                  <a:cubicBezTo>
                    <a:pt x="473" y="82"/>
                    <a:pt x="473" y="82"/>
                    <a:pt x="473" y="82"/>
                  </a:cubicBezTo>
                  <a:cubicBezTo>
                    <a:pt x="471" y="80"/>
                    <a:pt x="468" y="78"/>
                    <a:pt x="466" y="77"/>
                  </a:cubicBezTo>
                  <a:cubicBezTo>
                    <a:pt x="474" y="47"/>
                    <a:pt x="474" y="47"/>
                    <a:pt x="474" y="47"/>
                  </a:cubicBezTo>
                  <a:cubicBezTo>
                    <a:pt x="463" y="40"/>
                    <a:pt x="463" y="40"/>
                    <a:pt x="463" y="40"/>
                  </a:cubicBezTo>
                  <a:cubicBezTo>
                    <a:pt x="452" y="34"/>
                    <a:pt x="452" y="34"/>
                    <a:pt x="452" y="34"/>
                  </a:cubicBezTo>
                  <a:cubicBezTo>
                    <a:pt x="430" y="57"/>
                    <a:pt x="430" y="57"/>
                    <a:pt x="430" y="57"/>
                  </a:cubicBezTo>
                  <a:cubicBezTo>
                    <a:pt x="417" y="50"/>
                    <a:pt x="404" y="45"/>
                    <a:pt x="390" y="41"/>
                  </a:cubicBezTo>
                  <a:cubicBezTo>
                    <a:pt x="390" y="10"/>
                    <a:pt x="390" y="10"/>
                    <a:pt x="390" y="10"/>
                  </a:cubicBezTo>
                  <a:cubicBezTo>
                    <a:pt x="377" y="7"/>
                    <a:pt x="377" y="7"/>
                    <a:pt x="377" y="7"/>
                  </a:cubicBezTo>
                  <a:cubicBezTo>
                    <a:pt x="364" y="4"/>
                    <a:pt x="364" y="4"/>
                    <a:pt x="364" y="4"/>
                  </a:cubicBezTo>
                  <a:cubicBezTo>
                    <a:pt x="350" y="32"/>
                    <a:pt x="350" y="32"/>
                    <a:pt x="350" y="32"/>
                  </a:cubicBezTo>
                  <a:cubicBezTo>
                    <a:pt x="336" y="30"/>
                    <a:pt x="322" y="29"/>
                    <a:pt x="307" y="29"/>
                  </a:cubicBezTo>
                  <a:cubicBezTo>
                    <a:pt x="298" y="0"/>
                    <a:pt x="298" y="0"/>
                    <a:pt x="298" y="0"/>
                  </a:cubicBezTo>
                  <a:cubicBezTo>
                    <a:pt x="285" y="1"/>
                    <a:pt x="285" y="1"/>
                    <a:pt x="285" y="1"/>
                  </a:cubicBezTo>
                  <a:cubicBezTo>
                    <a:pt x="272" y="2"/>
                    <a:pt x="272" y="2"/>
                    <a:pt x="272" y="2"/>
                  </a:cubicBezTo>
                  <a:cubicBezTo>
                    <a:pt x="267" y="33"/>
                    <a:pt x="267" y="33"/>
                    <a:pt x="267" y="33"/>
                  </a:cubicBezTo>
                  <a:cubicBezTo>
                    <a:pt x="253" y="35"/>
                    <a:pt x="239" y="38"/>
                    <a:pt x="225" y="42"/>
                  </a:cubicBezTo>
                  <a:moveTo>
                    <a:pt x="156" y="121"/>
                  </a:moveTo>
                  <a:cubicBezTo>
                    <a:pt x="198" y="255"/>
                    <a:pt x="198" y="255"/>
                    <a:pt x="198" y="255"/>
                  </a:cubicBezTo>
                  <a:cubicBezTo>
                    <a:pt x="201" y="266"/>
                    <a:pt x="197" y="279"/>
                    <a:pt x="188" y="286"/>
                  </a:cubicBezTo>
                  <a:cubicBezTo>
                    <a:pt x="73" y="367"/>
                    <a:pt x="73" y="367"/>
                    <a:pt x="73" y="367"/>
                  </a:cubicBezTo>
                  <a:cubicBezTo>
                    <a:pt x="50" y="274"/>
                    <a:pt x="84" y="179"/>
                    <a:pt x="156" y="121"/>
                  </a:cubicBezTo>
                  <a:moveTo>
                    <a:pt x="228" y="335"/>
                  </a:moveTo>
                  <a:cubicBezTo>
                    <a:pt x="214" y="291"/>
                    <a:pt x="239" y="243"/>
                    <a:pt x="284" y="229"/>
                  </a:cubicBezTo>
                  <a:cubicBezTo>
                    <a:pt x="328" y="215"/>
                    <a:pt x="375" y="240"/>
                    <a:pt x="389" y="284"/>
                  </a:cubicBezTo>
                  <a:cubicBezTo>
                    <a:pt x="404" y="329"/>
                    <a:pt x="379" y="376"/>
                    <a:pt x="334" y="390"/>
                  </a:cubicBezTo>
                  <a:cubicBezTo>
                    <a:pt x="290" y="404"/>
                    <a:pt x="242" y="380"/>
                    <a:pt x="228" y="335"/>
                  </a:cubicBezTo>
                  <a:moveTo>
                    <a:pt x="82" y="398"/>
                  </a:moveTo>
                  <a:cubicBezTo>
                    <a:pt x="223" y="399"/>
                    <a:pt x="223" y="399"/>
                    <a:pt x="223" y="399"/>
                  </a:cubicBezTo>
                  <a:cubicBezTo>
                    <a:pt x="235" y="399"/>
                    <a:pt x="246" y="407"/>
                    <a:pt x="249" y="418"/>
                  </a:cubicBezTo>
                  <a:cubicBezTo>
                    <a:pt x="291" y="552"/>
                    <a:pt x="291" y="552"/>
                    <a:pt x="291" y="552"/>
                  </a:cubicBezTo>
                  <a:cubicBezTo>
                    <a:pt x="200" y="546"/>
                    <a:pt x="117" y="487"/>
                    <a:pt x="82" y="398"/>
                  </a:cubicBezTo>
                  <a:moveTo>
                    <a:pt x="534" y="402"/>
                  </a:moveTo>
                  <a:cubicBezTo>
                    <a:pt x="507" y="466"/>
                    <a:pt x="454" y="519"/>
                    <a:pt x="382" y="542"/>
                  </a:cubicBezTo>
                  <a:cubicBezTo>
                    <a:pt x="363" y="548"/>
                    <a:pt x="343" y="551"/>
                    <a:pt x="323" y="552"/>
                  </a:cubicBezTo>
                  <a:cubicBezTo>
                    <a:pt x="368" y="419"/>
                    <a:pt x="368" y="419"/>
                    <a:pt x="368" y="419"/>
                  </a:cubicBezTo>
                  <a:cubicBezTo>
                    <a:pt x="372" y="408"/>
                    <a:pt x="382" y="400"/>
                    <a:pt x="394" y="401"/>
                  </a:cubicBezTo>
                  <a:cubicBezTo>
                    <a:pt x="534" y="402"/>
                    <a:pt x="534" y="402"/>
                    <a:pt x="534" y="402"/>
                  </a:cubicBezTo>
                  <a:moveTo>
                    <a:pt x="541" y="237"/>
                  </a:moveTo>
                  <a:cubicBezTo>
                    <a:pt x="555" y="282"/>
                    <a:pt x="555" y="328"/>
                    <a:pt x="544" y="371"/>
                  </a:cubicBezTo>
                  <a:cubicBezTo>
                    <a:pt x="437" y="291"/>
                    <a:pt x="437" y="291"/>
                    <a:pt x="437" y="291"/>
                  </a:cubicBezTo>
                  <a:cubicBezTo>
                    <a:pt x="424" y="282"/>
                    <a:pt x="419" y="266"/>
                    <a:pt x="424" y="251"/>
                  </a:cubicBezTo>
                  <a:cubicBezTo>
                    <a:pt x="467" y="125"/>
                    <a:pt x="467" y="125"/>
                    <a:pt x="467" y="125"/>
                  </a:cubicBezTo>
                  <a:cubicBezTo>
                    <a:pt x="500" y="153"/>
                    <a:pt x="527" y="191"/>
                    <a:pt x="541" y="237"/>
                  </a:cubicBezTo>
                  <a:moveTo>
                    <a:pt x="441" y="105"/>
                  </a:moveTo>
                  <a:cubicBezTo>
                    <a:pt x="327" y="186"/>
                    <a:pt x="327" y="186"/>
                    <a:pt x="327" y="186"/>
                  </a:cubicBezTo>
                  <a:cubicBezTo>
                    <a:pt x="317" y="193"/>
                    <a:pt x="304" y="193"/>
                    <a:pt x="295" y="186"/>
                  </a:cubicBezTo>
                  <a:cubicBezTo>
                    <a:pt x="182" y="102"/>
                    <a:pt x="182" y="102"/>
                    <a:pt x="182" y="102"/>
                  </a:cubicBezTo>
                  <a:cubicBezTo>
                    <a:pt x="198" y="92"/>
                    <a:pt x="216" y="84"/>
                    <a:pt x="236" y="78"/>
                  </a:cubicBezTo>
                  <a:cubicBezTo>
                    <a:pt x="308" y="55"/>
                    <a:pt x="382" y="68"/>
                    <a:pt x="441" y="105"/>
                  </a:cubicBezTo>
                </a:path>
              </a:pathLst>
            </a:custGeom>
            <a:solidFill>
              <a:srgbClr val="C00000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9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6" name="Freeform 36"/>
            <p:cNvSpPr>
              <a:spLocks noEditPoints="1"/>
            </p:cNvSpPr>
            <p:nvPr/>
          </p:nvSpPr>
          <p:spPr bwMode="auto">
            <a:xfrm>
              <a:off x="5942847" y="4075863"/>
              <a:ext cx="597130" cy="597945"/>
            </a:xfrm>
            <a:custGeom>
              <a:avLst/>
              <a:gdLst>
                <a:gd name="T0" fmla="*/ 234 w 310"/>
                <a:gd name="T1" fmla="*/ 262 h 310"/>
                <a:gd name="T2" fmla="*/ 263 w 310"/>
                <a:gd name="T3" fmla="*/ 266 h 310"/>
                <a:gd name="T4" fmla="*/ 264 w 310"/>
                <a:gd name="T5" fmla="*/ 250 h 310"/>
                <a:gd name="T6" fmla="*/ 280 w 310"/>
                <a:gd name="T7" fmla="*/ 234 h 310"/>
                <a:gd name="T8" fmla="*/ 289 w 310"/>
                <a:gd name="T9" fmla="*/ 216 h 310"/>
                <a:gd name="T10" fmla="*/ 288 w 310"/>
                <a:gd name="T11" fmla="*/ 192 h 310"/>
                <a:gd name="T12" fmla="*/ 308 w 310"/>
                <a:gd name="T13" fmla="*/ 184 h 310"/>
                <a:gd name="T14" fmla="*/ 287 w 310"/>
                <a:gd name="T15" fmla="*/ 164 h 310"/>
                <a:gd name="T16" fmla="*/ 310 w 310"/>
                <a:gd name="T17" fmla="*/ 146 h 310"/>
                <a:gd name="T18" fmla="*/ 298 w 310"/>
                <a:gd name="T19" fmla="*/ 135 h 310"/>
                <a:gd name="T20" fmla="*/ 296 w 310"/>
                <a:gd name="T21" fmla="*/ 112 h 310"/>
                <a:gd name="T22" fmla="*/ 290 w 310"/>
                <a:gd name="T23" fmla="*/ 94 h 310"/>
                <a:gd name="T24" fmla="*/ 276 w 310"/>
                <a:gd name="T25" fmla="*/ 76 h 310"/>
                <a:gd name="T26" fmla="*/ 277 w 310"/>
                <a:gd name="T27" fmla="*/ 59 h 310"/>
                <a:gd name="T28" fmla="*/ 250 w 310"/>
                <a:gd name="T29" fmla="*/ 62 h 310"/>
                <a:gd name="T30" fmla="*/ 250 w 310"/>
                <a:gd name="T31" fmla="*/ 32 h 310"/>
                <a:gd name="T32" fmla="*/ 233 w 310"/>
                <a:gd name="T33" fmla="*/ 34 h 310"/>
                <a:gd name="T34" fmla="*/ 214 w 310"/>
                <a:gd name="T35" fmla="*/ 23 h 310"/>
                <a:gd name="T36" fmla="*/ 206 w 310"/>
                <a:gd name="T37" fmla="*/ 8 h 310"/>
                <a:gd name="T38" fmla="*/ 183 w 310"/>
                <a:gd name="T39" fmla="*/ 25 h 310"/>
                <a:gd name="T40" fmla="*/ 169 w 310"/>
                <a:gd name="T41" fmla="*/ 0 h 310"/>
                <a:gd name="T42" fmla="*/ 156 w 310"/>
                <a:gd name="T43" fmla="*/ 11 h 310"/>
                <a:gd name="T44" fmla="*/ 133 w 310"/>
                <a:gd name="T45" fmla="*/ 9 h 310"/>
                <a:gd name="T46" fmla="*/ 114 w 310"/>
                <a:gd name="T47" fmla="*/ 13 h 310"/>
                <a:gd name="T48" fmla="*/ 94 w 310"/>
                <a:gd name="T49" fmla="*/ 24 h 310"/>
                <a:gd name="T50" fmla="*/ 83 w 310"/>
                <a:gd name="T51" fmla="*/ 17 h 310"/>
                <a:gd name="T52" fmla="*/ 78 w 310"/>
                <a:gd name="T53" fmla="*/ 34 h 310"/>
                <a:gd name="T54" fmla="*/ 58 w 310"/>
                <a:gd name="T55" fmla="*/ 44 h 310"/>
                <a:gd name="T56" fmla="*/ 44 w 310"/>
                <a:gd name="T57" fmla="*/ 58 h 310"/>
                <a:gd name="T58" fmla="*/ 33 w 310"/>
                <a:gd name="T59" fmla="*/ 78 h 310"/>
                <a:gd name="T60" fmla="*/ 17 w 310"/>
                <a:gd name="T61" fmla="*/ 84 h 310"/>
                <a:gd name="T62" fmla="*/ 31 w 310"/>
                <a:gd name="T63" fmla="*/ 109 h 310"/>
                <a:gd name="T64" fmla="*/ 4 w 310"/>
                <a:gd name="T65" fmla="*/ 119 h 310"/>
                <a:gd name="T66" fmla="*/ 13 w 310"/>
                <a:gd name="T67" fmla="*/ 134 h 310"/>
                <a:gd name="T68" fmla="*/ 8 w 310"/>
                <a:gd name="T69" fmla="*/ 156 h 310"/>
                <a:gd name="T70" fmla="*/ 9 w 310"/>
                <a:gd name="T71" fmla="*/ 176 h 310"/>
                <a:gd name="T72" fmla="*/ 17 w 310"/>
                <a:gd name="T73" fmla="*/ 197 h 310"/>
                <a:gd name="T74" fmla="*/ 11 w 310"/>
                <a:gd name="T75" fmla="*/ 213 h 310"/>
                <a:gd name="T76" fmla="*/ 39 w 310"/>
                <a:gd name="T77" fmla="*/ 219 h 310"/>
                <a:gd name="T78" fmla="*/ 29 w 310"/>
                <a:gd name="T79" fmla="*/ 246 h 310"/>
                <a:gd name="T80" fmla="*/ 46 w 310"/>
                <a:gd name="T81" fmla="*/ 249 h 310"/>
                <a:gd name="T82" fmla="*/ 60 w 310"/>
                <a:gd name="T83" fmla="*/ 267 h 310"/>
                <a:gd name="T84" fmla="*/ 75 w 310"/>
                <a:gd name="T85" fmla="*/ 279 h 310"/>
                <a:gd name="T86" fmla="*/ 97 w 310"/>
                <a:gd name="T87" fmla="*/ 287 h 310"/>
                <a:gd name="T88" fmla="*/ 104 w 310"/>
                <a:gd name="T89" fmla="*/ 302 h 310"/>
                <a:gd name="T90" fmla="*/ 126 w 310"/>
                <a:gd name="T91" fmla="*/ 284 h 310"/>
                <a:gd name="T92" fmla="*/ 142 w 310"/>
                <a:gd name="T93" fmla="*/ 309 h 310"/>
                <a:gd name="T94" fmla="*/ 155 w 310"/>
                <a:gd name="T95" fmla="*/ 299 h 310"/>
                <a:gd name="T96" fmla="*/ 177 w 310"/>
                <a:gd name="T97" fmla="*/ 301 h 310"/>
                <a:gd name="T98" fmla="*/ 197 w 310"/>
                <a:gd name="T99" fmla="*/ 297 h 310"/>
                <a:gd name="T100" fmla="*/ 217 w 310"/>
                <a:gd name="T101" fmla="*/ 286 h 310"/>
                <a:gd name="T102" fmla="*/ 227 w 310"/>
                <a:gd name="T103" fmla="*/ 292 h 310"/>
                <a:gd name="T104" fmla="*/ 128 w 310"/>
                <a:gd name="T105" fmla="*/ 120 h 310"/>
                <a:gd name="T106" fmla="*/ 141 w 310"/>
                <a:gd name="T107" fmla="*/ 124 h 310"/>
                <a:gd name="T108" fmla="*/ 198 w 310"/>
                <a:gd name="T109" fmla="*/ 143 h 310"/>
                <a:gd name="T110" fmla="*/ 202 w 310"/>
                <a:gd name="T111" fmla="*/ 130 h 310"/>
                <a:gd name="T112" fmla="*/ 126 w 310"/>
                <a:gd name="T113" fmla="*/ 169 h 310"/>
                <a:gd name="T114" fmla="*/ 133 w 310"/>
                <a:gd name="T115" fmla="*/ 166 h 310"/>
                <a:gd name="T116" fmla="*/ 166 w 310"/>
                <a:gd name="T117" fmla="*/ 177 h 310"/>
                <a:gd name="T118" fmla="*/ 171 w 310"/>
                <a:gd name="T119" fmla="*/ 184 h 310"/>
                <a:gd name="T120" fmla="*/ 167 w 310"/>
                <a:gd name="T121" fmla="*/ 197 h 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10" h="310">
                  <a:moveTo>
                    <a:pt x="235" y="279"/>
                  </a:moveTo>
                  <a:cubicBezTo>
                    <a:pt x="233" y="276"/>
                    <a:pt x="233" y="276"/>
                    <a:pt x="233" y="276"/>
                  </a:cubicBezTo>
                  <a:cubicBezTo>
                    <a:pt x="230" y="272"/>
                    <a:pt x="230" y="266"/>
                    <a:pt x="234" y="262"/>
                  </a:cubicBezTo>
                  <a:cubicBezTo>
                    <a:pt x="239" y="257"/>
                    <a:pt x="247" y="258"/>
                    <a:pt x="251" y="263"/>
                  </a:cubicBezTo>
                  <a:cubicBezTo>
                    <a:pt x="253" y="266"/>
                    <a:pt x="253" y="266"/>
                    <a:pt x="253" y="266"/>
                  </a:cubicBezTo>
                  <a:cubicBezTo>
                    <a:pt x="255" y="269"/>
                    <a:pt x="260" y="269"/>
                    <a:pt x="263" y="266"/>
                  </a:cubicBezTo>
                  <a:cubicBezTo>
                    <a:pt x="265" y="265"/>
                    <a:pt x="266" y="264"/>
                    <a:pt x="268" y="262"/>
                  </a:cubicBezTo>
                  <a:cubicBezTo>
                    <a:pt x="270" y="259"/>
                    <a:pt x="270" y="254"/>
                    <a:pt x="267" y="252"/>
                  </a:cubicBezTo>
                  <a:cubicBezTo>
                    <a:pt x="264" y="250"/>
                    <a:pt x="264" y="250"/>
                    <a:pt x="264" y="250"/>
                  </a:cubicBezTo>
                  <a:cubicBezTo>
                    <a:pt x="260" y="246"/>
                    <a:pt x="258" y="240"/>
                    <a:pt x="261" y="235"/>
                  </a:cubicBezTo>
                  <a:cubicBezTo>
                    <a:pt x="264" y="229"/>
                    <a:pt x="272" y="228"/>
                    <a:pt x="277" y="232"/>
                  </a:cubicBezTo>
                  <a:cubicBezTo>
                    <a:pt x="280" y="234"/>
                    <a:pt x="280" y="234"/>
                    <a:pt x="280" y="234"/>
                  </a:cubicBezTo>
                  <a:cubicBezTo>
                    <a:pt x="283" y="236"/>
                    <a:pt x="288" y="235"/>
                    <a:pt x="290" y="232"/>
                  </a:cubicBezTo>
                  <a:cubicBezTo>
                    <a:pt x="291" y="230"/>
                    <a:pt x="292" y="228"/>
                    <a:pt x="293" y="226"/>
                  </a:cubicBezTo>
                  <a:cubicBezTo>
                    <a:pt x="295" y="222"/>
                    <a:pt x="293" y="218"/>
                    <a:pt x="289" y="216"/>
                  </a:cubicBezTo>
                  <a:cubicBezTo>
                    <a:pt x="286" y="215"/>
                    <a:pt x="286" y="215"/>
                    <a:pt x="286" y="215"/>
                  </a:cubicBezTo>
                  <a:cubicBezTo>
                    <a:pt x="280" y="213"/>
                    <a:pt x="277" y="206"/>
                    <a:pt x="280" y="200"/>
                  </a:cubicBezTo>
                  <a:cubicBezTo>
                    <a:pt x="277" y="195"/>
                    <a:pt x="282" y="189"/>
                    <a:pt x="288" y="192"/>
                  </a:cubicBezTo>
                  <a:cubicBezTo>
                    <a:pt x="297" y="195"/>
                    <a:pt x="297" y="195"/>
                    <a:pt x="297" y="195"/>
                  </a:cubicBezTo>
                  <a:cubicBezTo>
                    <a:pt x="301" y="197"/>
                    <a:pt x="305" y="195"/>
                    <a:pt x="306" y="190"/>
                  </a:cubicBezTo>
                  <a:cubicBezTo>
                    <a:pt x="307" y="188"/>
                    <a:pt x="307" y="186"/>
                    <a:pt x="308" y="184"/>
                  </a:cubicBezTo>
                  <a:cubicBezTo>
                    <a:pt x="308" y="180"/>
                    <a:pt x="305" y="176"/>
                    <a:pt x="301" y="176"/>
                  </a:cubicBezTo>
                  <a:cubicBezTo>
                    <a:pt x="298" y="176"/>
                    <a:pt x="298" y="176"/>
                    <a:pt x="298" y="176"/>
                  </a:cubicBezTo>
                  <a:cubicBezTo>
                    <a:pt x="291" y="175"/>
                    <a:pt x="287" y="170"/>
                    <a:pt x="287" y="164"/>
                  </a:cubicBezTo>
                  <a:cubicBezTo>
                    <a:pt x="288" y="157"/>
                    <a:pt x="293" y="153"/>
                    <a:pt x="300" y="153"/>
                  </a:cubicBezTo>
                  <a:cubicBezTo>
                    <a:pt x="303" y="154"/>
                    <a:pt x="303" y="154"/>
                    <a:pt x="303" y="154"/>
                  </a:cubicBezTo>
                  <a:cubicBezTo>
                    <a:pt x="307" y="154"/>
                    <a:pt x="310" y="151"/>
                    <a:pt x="310" y="146"/>
                  </a:cubicBezTo>
                  <a:cubicBezTo>
                    <a:pt x="310" y="144"/>
                    <a:pt x="310" y="142"/>
                    <a:pt x="310" y="140"/>
                  </a:cubicBezTo>
                  <a:cubicBezTo>
                    <a:pt x="309" y="136"/>
                    <a:pt x="305" y="133"/>
                    <a:pt x="301" y="134"/>
                  </a:cubicBezTo>
                  <a:cubicBezTo>
                    <a:pt x="298" y="135"/>
                    <a:pt x="298" y="135"/>
                    <a:pt x="298" y="135"/>
                  </a:cubicBezTo>
                  <a:cubicBezTo>
                    <a:pt x="292" y="136"/>
                    <a:pt x="286" y="132"/>
                    <a:pt x="285" y="126"/>
                  </a:cubicBezTo>
                  <a:cubicBezTo>
                    <a:pt x="283" y="120"/>
                    <a:pt x="287" y="114"/>
                    <a:pt x="293" y="113"/>
                  </a:cubicBezTo>
                  <a:cubicBezTo>
                    <a:pt x="296" y="112"/>
                    <a:pt x="296" y="112"/>
                    <a:pt x="296" y="112"/>
                  </a:cubicBezTo>
                  <a:cubicBezTo>
                    <a:pt x="300" y="111"/>
                    <a:pt x="303" y="107"/>
                    <a:pt x="301" y="103"/>
                  </a:cubicBezTo>
                  <a:cubicBezTo>
                    <a:pt x="301" y="101"/>
                    <a:pt x="300" y="99"/>
                    <a:pt x="299" y="97"/>
                  </a:cubicBezTo>
                  <a:cubicBezTo>
                    <a:pt x="298" y="93"/>
                    <a:pt x="293" y="92"/>
                    <a:pt x="290" y="94"/>
                  </a:cubicBezTo>
                  <a:cubicBezTo>
                    <a:pt x="286" y="95"/>
                    <a:pt x="286" y="95"/>
                    <a:pt x="286" y="95"/>
                  </a:cubicBezTo>
                  <a:cubicBezTo>
                    <a:pt x="281" y="98"/>
                    <a:pt x="274" y="96"/>
                    <a:pt x="271" y="91"/>
                  </a:cubicBezTo>
                  <a:cubicBezTo>
                    <a:pt x="268" y="85"/>
                    <a:pt x="270" y="79"/>
                    <a:pt x="276" y="76"/>
                  </a:cubicBezTo>
                  <a:cubicBezTo>
                    <a:pt x="279" y="74"/>
                    <a:pt x="279" y="74"/>
                    <a:pt x="279" y="74"/>
                  </a:cubicBezTo>
                  <a:cubicBezTo>
                    <a:pt x="282" y="72"/>
                    <a:pt x="283" y="67"/>
                    <a:pt x="281" y="64"/>
                  </a:cubicBezTo>
                  <a:cubicBezTo>
                    <a:pt x="280" y="62"/>
                    <a:pt x="278" y="61"/>
                    <a:pt x="277" y="59"/>
                  </a:cubicBezTo>
                  <a:cubicBezTo>
                    <a:pt x="275" y="56"/>
                    <a:pt x="270" y="55"/>
                    <a:pt x="267" y="58"/>
                  </a:cubicBezTo>
                  <a:cubicBezTo>
                    <a:pt x="264" y="61"/>
                    <a:pt x="264" y="61"/>
                    <a:pt x="264" y="61"/>
                  </a:cubicBezTo>
                  <a:cubicBezTo>
                    <a:pt x="260" y="64"/>
                    <a:pt x="254" y="65"/>
                    <a:pt x="250" y="62"/>
                  </a:cubicBezTo>
                  <a:cubicBezTo>
                    <a:pt x="244" y="58"/>
                    <a:pt x="244" y="50"/>
                    <a:pt x="249" y="45"/>
                  </a:cubicBezTo>
                  <a:cubicBezTo>
                    <a:pt x="251" y="43"/>
                    <a:pt x="251" y="43"/>
                    <a:pt x="251" y="43"/>
                  </a:cubicBezTo>
                  <a:cubicBezTo>
                    <a:pt x="254" y="40"/>
                    <a:pt x="254" y="35"/>
                    <a:pt x="250" y="32"/>
                  </a:cubicBezTo>
                  <a:cubicBezTo>
                    <a:pt x="249" y="31"/>
                    <a:pt x="247" y="30"/>
                    <a:pt x="245" y="28"/>
                  </a:cubicBezTo>
                  <a:cubicBezTo>
                    <a:pt x="242" y="26"/>
                    <a:pt x="237" y="27"/>
                    <a:pt x="235" y="31"/>
                  </a:cubicBezTo>
                  <a:cubicBezTo>
                    <a:pt x="233" y="34"/>
                    <a:pt x="233" y="34"/>
                    <a:pt x="233" y="34"/>
                  </a:cubicBezTo>
                  <a:cubicBezTo>
                    <a:pt x="230" y="39"/>
                    <a:pt x="223" y="41"/>
                    <a:pt x="218" y="38"/>
                  </a:cubicBezTo>
                  <a:cubicBezTo>
                    <a:pt x="218" y="38"/>
                    <a:pt x="218" y="38"/>
                    <a:pt x="218" y="38"/>
                  </a:cubicBezTo>
                  <a:cubicBezTo>
                    <a:pt x="213" y="35"/>
                    <a:pt x="211" y="28"/>
                    <a:pt x="214" y="23"/>
                  </a:cubicBezTo>
                  <a:cubicBezTo>
                    <a:pt x="215" y="20"/>
                    <a:pt x="215" y="20"/>
                    <a:pt x="215" y="20"/>
                  </a:cubicBezTo>
                  <a:cubicBezTo>
                    <a:pt x="217" y="17"/>
                    <a:pt x="216" y="12"/>
                    <a:pt x="212" y="10"/>
                  </a:cubicBezTo>
                  <a:cubicBezTo>
                    <a:pt x="210" y="10"/>
                    <a:pt x="208" y="9"/>
                    <a:pt x="206" y="8"/>
                  </a:cubicBezTo>
                  <a:cubicBezTo>
                    <a:pt x="202" y="7"/>
                    <a:pt x="198" y="9"/>
                    <a:pt x="197" y="13"/>
                  </a:cubicBezTo>
                  <a:cubicBezTo>
                    <a:pt x="196" y="17"/>
                    <a:pt x="196" y="17"/>
                    <a:pt x="196" y="17"/>
                  </a:cubicBezTo>
                  <a:cubicBezTo>
                    <a:pt x="195" y="23"/>
                    <a:pt x="189" y="27"/>
                    <a:pt x="183" y="25"/>
                  </a:cubicBezTo>
                  <a:cubicBezTo>
                    <a:pt x="177" y="24"/>
                    <a:pt x="173" y="18"/>
                    <a:pt x="174" y="12"/>
                  </a:cubicBezTo>
                  <a:cubicBezTo>
                    <a:pt x="175" y="9"/>
                    <a:pt x="175" y="9"/>
                    <a:pt x="175" y="9"/>
                  </a:cubicBezTo>
                  <a:cubicBezTo>
                    <a:pt x="176" y="5"/>
                    <a:pt x="173" y="1"/>
                    <a:pt x="169" y="0"/>
                  </a:cubicBezTo>
                  <a:cubicBezTo>
                    <a:pt x="167" y="0"/>
                    <a:pt x="165" y="0"/>
                    <a:pt x="163" y="0"/>
                  </a:cubicBezTo>
                  <a:cubicBezTo>
                    <a:pt x="158" y="0"/>
                    <a:pt x="155" y="3"/>
                    <a:pt x="155" y="7"/>
                  </a:cubicBezTo>
                  <a:cubicBezTo>
                    <a:pt x="156" y="11"/>
                    <a:pt x="156" y="11"/>
                    <a:pt x="156" y="11"/>
                  </a:cubicBezTo>
                  <a:cubicBezTo>
                    <a:pt x="156" y="17"/>
                    <a:pt x="151" y="22"/>
                    <a:pt x="145" y="23"/>
                  </a:cubicBezTo>
                  <a:cubicBezTo>
                    <a:pt x="139" y="23"/>
                    <a:pt x="134" y="18"/>
                    <a:pt x="133" y="12"/>
                  </a:cubicBezTo>
                  <a:cubicBezTo>
                    <a:pt x="133" y="9"/>
                    <a:pt x="133" y="9"/>
                    <a:pt x="133" y="9"/>
                  </a:cubicBezTo>
                  <a:cubicBezTo>
                    <a:pt x="133" y="5"/>
                    <a:pt x="129" y="2"/>
                    <a:pt x="125" y="3"/>
                  </a:cubicBezTo>
                  <a:cubicBezTo>
                    <a:pt x="123" y="3"/>
                    <a:pt x="121" y="4"/>
                    <a:pt x="119" y="4"/>
                  </a:cubicBezTo>
                  <a:cubicBezTo>
                    <a:pt x="115" y="5"/>
                    <a:pt x="112" y="9"/>
                    <a:pt x="114" y="13"/>
                  </a:cubicBezTo>
                  <a:cubicBezTo>
                    <a:pt x="115" y="17"/>
                    <a:pt x="115" y="17"/>
                    <a:pt x="115" y="17"/>
                  </a:cubicBezTo>
                  <a:cubicBezTo>
                    <a:pt x="117" y="23"/>
                    <a:pt x="114" y="29"/>
                    <a:pt x="108" y="31"/>
                  </a:cubicBezTo>
                  <a:cubicBezTo>
                    <a:pt x="102" y="33"/>
                    <a:pt x="96" y="30"/>
                    <a:pt x="94" y="24"/>
                  </a:cubicBezTo>
                  <a:cubicBezTo>
                    <a:pt x="93" y="21"/>
                    <a:pt x="93" y="21"/>
                    <a:pt x="93" y="21"/>
                  </a:cubicBezTo>
                  <a:cubicBezTo>
                    <a:pt x="92" y="17"/>
                    <a:pt x="87" y="15"/>
                    <a:pt x="83" y="17"/>
                  </a:cubicBezTo>
                  <a:cubicBezTo>
                    <a:pt x="83" y="17"/>
                    <a:pt x="83" y="17"/>
                    <a:pt x="83" y="17"/>
                  </a:cubicBezTo>
                  <a:cubicBezTo>
                    <a:pt x="81" y="18"/>
                    <a:pt x="79" y="19"/>
                    <a:pt x="78" y="21"/>
                  </a:cubicBezTo>
                  <a:cubicBezTo>
                    <a:pt x="74" y="23"/>
                    <a:pt x="73" y="27"/>
                    <a:pt x="75" y="31"/>
                  </a:cubicBezTo>
                  <a:cubicBezTo>
                    <a:pt x="78" y="34"/>
                    <a:pt x="78" y="34"/>
                    <a:pt x="78" y="34"/>
                  </a:cubicBezTo>
                  <a:cubicBezTo>
                    <a:pt x="81" y="39"/>
                    <a:pt x="80" y="46"/>
                    <a:pt x="75" y="49"/>
                  </a:cubicBezTo>
                  <a:cubicBezTo>
                    <a:pt x="70" y="53"/>
                    <a:pt x="63" y="52"/>
                    <a:pt x="60" y="47"/>
                  </a:cubicBezTo>
                  <a:cubicBezTo>
                    <a:pt x="58" y="44"/>
                    <a:pt x="58" y="44"/>
                    <a:pt x="58" y="44"/>
                  </a:cubicBezTo>
                  <a:cubicBezTo>
                    <a:pt x="55" y="41"/>
                    <a:pt x="50" y="40"/>
                    <a:pt x="47" y="43"/>
                  </a:cubicBezTo>
                  <a:cubicBezTo>
                    <a:pt x="46" y="45"/>
                    <a:pt x="44" y="46"/>
                    <a:pt x="43" y="48"/>
                  </a:cubicBezTo>
                  <a:cubicBezTo>
                    <a:pt x="40" y="51"/>
                    <a:pt x="40" y="56"/>
                    <a:pt x="44" y="58"/>
                  </a:cubicBezTo>
                  <a:cubicBezTo>
                    <a:pt x="47" y="60"/>
                    <a:pt x="47" y="60"/>
                    <a:pt x="47" y="60"/>
                  </a:cubicBezTo>
                  <a:cubicBezTo>
                    <a:pt x="52" y="64"/>
                    <a:pt x="52" y="71"/>
                    <a:pt x="49" y="76"/>
                  </a:cubicBezTo>
                  <a:cubicBezTo>
                    <a:pt x="45" y="81"/>
                    <a:pt x="38" y="82"/>
                    <a:pt x="33" y="78"/>
                  </a:cubicBezTo>
                  <a:cubicBezTo>
                    <a:pt x="31" y="76"/>
                    <a:pt x="31" y="76"/>
                    <a:pt x="31" y="76"/>
                  </a:cubicBezTo>
                  <a:cubicBezTo>
                    <a:pt x="27" y="74"/>
                    <a:pt x="22" y="75"/>
                    <a:pt x="20" y="78"/>
                  </a:cubicBezTo>
                  <a:cubicBezTo>
                    <a:pt x="19" y="80"/>
                    <a:pt x="18" y="82"/>
                    <a:pt x="17" y="84"/>
                  </a:cubicBezTo>
                  <a:cubicBezTo>
                    <a:pt x="15" y="87"/>
                    <a:pt x="17" y="92"/>
                    <a:pt x="21" y="93"/>
                  </a:cubicBezTo>
                  <a:cubicBezTo>
                    <a:pt x="24" y="95"/>
                    <a:pt x="24" y="95"/>
                    <a:pt x="24" y="95"/>
                  </a:cubicBezTo>
                  <a:cubicBezTo>
                    <a:pt x="30" y="97"/>
                    <a:pt x="33" y="104"/>
                    <a:pt x="31" y="109"/>
                  </a:cubicBezTo>
                  <a:cubicBezTo>
                    <a:pt x="34" y="114"/>
                    <a:pt x="28" y="120"/>
                    <a:pt x="23" y="118"/>
                  </a:cubicBezTo>
                  <a:cubicBezTo>
                    <a:pt x="14" y="114"/>
                    <a:pt x="14" y="114"/>
                    <a:pt x="14" y="114"/>
                  </a:cubicBezTo>
                  <a:cubicBezTo>
                    <a:pt x="10" y="113"/>
                    <a:pt x="5" y="115"/>
                    <a:pt x="4" y="119"/>
                  </a:cubicBezTo>
                  <a:cubicBezTo>
                    <a:pt x="4" y="121"/>
                    <a:pt x="3" y="123"/>
                    <a:pt x="3" y="125"/>
                  </a:cubicBezTo>
                  <a:cubicBezTo>
                    <a:pt x="2" y="130"/>
                    <a:pt x="5" y="133"/>
                    <a:pt x="9" y="134"/>
                  </a:cubicBezTo>
                  <a:cubicBezTo>
                    <a:pt x="13" y="134"/>
                    <a:pt x="13" y="134"/>
                    <a:pt x="13" y="134"/>
                  </a:cubicBezTo>
                  <a:cubicBezTo>
                    <a:pt x="18" y="135"/>
                    <a:pt x="23" y="139"/>
                    <a:pt x="23" y="144"/>
                  </a:cubicBezTo>
                  <a:cubicBezTo>
                    <a:pt x="24" y="151"/>
                    <a:pt x="18" y="157"/>
                    <a:pt x="11" y="156"/>
                  </a:cubicBezTo>
                  <a:cubicBezTo>
                    <a:pt x="8" y="156"/>
                    <a:pt x="8" y="156"/>
                    <a:pt x="8" y="156"/>
                  </a:cubicBezTo>
                  <a:cubicBezTo>
                    <a:pt x="4" y="156"/>
                    <a:pt x="0" y="159"/>
                    <a:pt x="0" y="163"/>
                  </a:cubicBezTo>
                  <a:cubicBezTo>
                    <a:pt x="0" y="165"/>
                    <a:pt x="1" y="168"/>
                    <a:pt x="1" y="170"/>
                  </a:cubicBezTo>
                  <a:cubicBezTo>
                    <a:pt x="1" y="174"/>
                    <a:pt x="5" y="177"/>
                    <a:pt x="9" y="176"/>
                  </a:cubicBezTo>
                  <a:cubicBezTo>
                    <a:pt x="13" y="175"/>
                    <a:pt x="13" y="175"/>
                    <a:pt x="13" y="175"/>
                  </a:cubicBezTo>
                  <a:cubicBezTo>
                    <a:pt x="18" y="174"/>
                    <a:pt x="23" y="177"/>
                    <a:pt x="25" y="182"/>
                  </a:cubicBezTo>
                  <a:cubicBezTo>
                    <a:pt x="28" y="188"/>
                    <a:pt x="24" y="196"/>
                    <a:pt x="17" y="197"/>
                  </a:cubicBezTo>
                  <a:cubicBezTo>
                    <a:pt x="14" y="198"/>
                    <a:pt x="14" y="198"/>
                    <a:pt x="14" y="198"/>
                  </a:cubicBezTo>
                  <a:cubicBezTo>
                    <a:pt x="10" y="198"/>
                    <a:pt x="8" y="203"/>
                    <a:pt x="9" y="207"/>
                  </a:cubicBezTo>
                  <a:cubicBezTo>
                    <a:pt x="10" y="209"/>
                    <a:pt x="10" y="211"/>
                    <a:pt x="11" y="213"/>
                  </a:cubicBezTo>
                  <a:cubicBezTo>
                    <a:pt x="13" y="216"/>
                    <a:pt x="17" y="218"/>
                    <a:pt x="21" y="216"/>
                  </a:cubicBezTo>
                  <a:cubicBezTo>
                    <a:pt x="24" y="214"/>
                    <a:pt x="24" y="214"/>
                    <a:pt x="24" y="214"/>
                  </a:cubicBezTo>
                  <a:cubicBezTo>
                    <a:pt x="30" y="212"/>
                    <a:pt x="36" y="214"/>
                    <a:pt x="39" y="219"/>
                  </a:cubicBezTo>
                  <a:cubicBezTo>
                    <a:pt x="42" y="224"/>
                    <a:pt x="40" y="231"/>
                    <a:pt x="35" y="234"/>
                  </a:cubicBezTo>
                  <a:cubicBezTo>
                    <a:pt x="32" y="236"/>
                    <a:pt x="32" y="236"/>
                    <a:pt x="32" y="236"/>
                  </a:cubicBezTo>
                  <a:cubicBezTo>
                    <a:pt x="28" y="238"/>
                    <a:pt x="27" y="242"/>
                    <a:pt x="29" y="246"/>
                  </a:cubicBezTo>
                  <a:cubicBezTo>
                    <a:pt x="31" y="248"/>
                    <a:pt x="32" y="249"/>
                    <a:pt x="33" y="251"/>
                  </a:cubicBezTo>
                  <a:cubicBezTo>
                    <a:pt x="36" y="254"/>
                    <a:pt x="41" y="254"/>
                    <a:pt x="44" y="252"/>
                  </a:cubicBezTo>
                  <a:cubicBezTo>
                    <a:pt x="46" y="249"/>
                    <a:pt x="46" y="249"/>
                    <a:pt x="46" y="249"/>
                  </a:cubicBezTo>
                  <a:cubicBezTo>
                    <a:pt x="50" y="245"/>
                    <a:pt x="56" y="245"/>
                    <a:pt x="61" y="248"/>
                  </a:cubicBezTo>
                  <a:cubicBezTo>
                    <a:pt x="66" y="252"/>
                    <a:pt x="67" y="260"/>
                    <a:pt x="62" y="265"/>
                  </a:cubicBezTo>
                  <a:cubicBezTo>
                    <a:pt x="60" y="267"/>
                    <a:pt x="60" y="267"/>
                    <a:pt x="60" y="267"/>
                  </a:cubicBezTo>
                  <a:cubicBezTo>
                    <a:pt x="57" y="270"/>
                    <a:pt x="57" y="275"/>
                    <a:pt x="60" y="278"/>
                  </a:cubicBezTo>
                  <a:cubicBezTo>
                    <a:pt x="62" y="279"/>
                    <a:pt x="63" y="280"/>
                    <a:pt x="65" y="281"/>
                  </a:cubicBezTo>
                  <a:cubicBezTo>
                    <a:pt x="69" y="284"/>
                    <a:pt x="73" y="283"/>
                    <a:pt x="75" y="279"/>
                  </a:cubicBezTo>
                  <a:cubicBezTo>
                    <a:pt x="77" y="276"/>
                    <a:pt x="77" y="276"/>
                    <a:pt x="77" y="276"/>
                  </a:cubicBezTo>
                  <a:cubicBezTo>
                    <a:pt x="80" y="271"/>
                    <a:pt x="85" y="269"/>
                    <a:pt x="91" y="271"/>
                  </a:cubicBezTo>
                  <a:cubicBezTo>
                    <a:pt x="97" y="273"/>
                    <a:pt x="100" y="281"/>
                    <a:pt x="97" y="287"/>
                  </a:cubicBezTo>
                  <a:cubicBezTo>
                    <a:pt x="95" y="289"/>
                    <a:pt x="95" y="289"/>
                    <a:pt x="95" y="289"/>
                  </a:cubicBezTo>
                  <a:cubicBezTo>
                    <a:pt x="93" y="293"/>
                    <a:pt x="95" y="298"/>
                    <a:pt x="99" y="299"/>
                  </a:cubicBezTo>
                  <a:cubicBezTo>
                    <a:pt x="101" y="300"/>
                    <a:pt x="102" y="301"/>
                    <a:pt x="104" y="302"/>
                  </a:cubicBezTo>
                  <a:cubicBezTo>
                    <a:pt x="108" y="303"/>
                    <a:pt x="113" y="301"/>
                    <a:pt x="114" y="297"/>
                  </a:cubicBezTo>
                  <a:cubicBezTo>
                    <a:pt x="114" y="293"/>
                    <a:pt x="114" y="293"/>
                    <a:pt x="114" y="293"/>
                  </a:cubicBezTo>
                  <a:cubicBezTo>
                    <a:pt x="116" y="288"/>
                    <a:pt x="120" y="284"/>
                    <a:pt x="126" y="284"/>
                  </a:cubicBezTo>
                  <a:cubicBezTo>
                    <a:pt x="133" y="285"/>
                    <a:pt x="138" y="291"/>
                    <a:pt x="136" y="298"/>
                  </a:cubicBezTo>
                  <a:cubicBezTo>
                    <a:pt x="135" y="301"/>
                    <a:pt x="135" y="301"/>
                    <a:pt x="135" y="301"/>
                  </a:cubicBezTo>
                  <a:cubicBezTo>
                    <a:pt x="134" y="305"/>
                    <a:pt x="137" y="309"/>
                    <a:pt x="142" y="309"/>
                  </a:cubicBezTo>
                  <a:cubicBezTo>
                    <a:pt x="144" y="310"/>
                    <a:pt x="146" y="310"/>
                    <a:pt x="148" y="310"/>
                  </a:cubicBezTo>
                  <a:cubicBezTo>
                    <a:pt x="152" y="310"/>
                    <a:pt x="155" y="307"/>
                    <a:pt x="155" y="303"/>
                  </a:cubicBezTo>
                  <a:cubicBezTo>
                    <a:pt x="155" y="299"/>
                    <a:pt x="155" y="299"/>
                    <a:pt x="155" y="299"/>
                  </a:cubicBezTo>
                  <a:cubicBezTo>
                    <a:pt x="155" y="293"/>
                    <a:pt x="159" y="287"/>
                    <a:pt x="165" y="287"/>
                  </a:cubicBezTo>
                  <a:cubicBezTo>
                    <a:pt x="171" y="284"/>
                    <a:pt x="177" y="288"/>
                    <a:pt x="177" y="294"/>
                  </a:cubicBezTo>
                  <a:cubicBezTo>
                    <a:pt x="177" y="301"/>
                    <a:pt x="177" y="301"/>
                    <a:pt x="177" y="301"/>
                  </a:cubicBezTo>
                  <a:cubicBezTo>
                    <a:pt x="178" y="305"/>
                    <a:pt x="182" y="308"/>
                    <a:pt x="186" y="307"/>
                  </a:cubicBezTo>
                  <a:cubicBezTo>
                    <a:pt x="188" y="307"/>
                    <a:pt x="190" y="306"/>
                    <a:pt x="192" y="306"/>
                  </a:cubicBezTo>
                  <a:cubicBezTo>
                    <a:pt x="196" y="305"/>
                    <a:pt x="198" y="300"/>
                    <a:pt x="197" y="297"/>
                  </a:cubicBezTo>
                  <a:cubicBezTo>
                    <a:pt x="195" y="293"/>
                    <a:pt x="195" y="293"/>
                    <a:pt x="195" y="293"/>
                  </a:cubicBezTo>
                  <a:cubicBezTo>
                    <a:pt x="193" y="287"/>
                    <a:pt x="197" y="279"/>
                    <a:pt x="204" y="278"/>
                  </a:cubicBezTo>
                  <a:cubicBezTo>
                    <a:pt x="210" y="277"/>
                    <a:pt x="215" y="281"/>
                    <a:pt x="217" y="286"/>
                  </a:cubicBezTo>
                  <a:cubicBezTo>
                    <a:pt x="217" y="288"/>
                    <a:pt x="217" y="288"/>
                    <a:pt x="217" y="288"/>
                  </a:cubicBezTo>
                  <a:cubicBezTo>
                    <a:pt x="219" y="292"/>
                    <a:pt x="224" y="294"/>
                    <a:pt x="227" y="292"/>
                  </a:cubicBezTo>
                  <a:cubicBezTo>
                    <a:pt x="227" y="292"/>
                    <a:pt x="227" y="292"/>
                    <a:pt x="227" y="292"/>
                  </a:cubicBezTo>
                  <a:cubicBezTo>
                    <a:pt x="229" y="291"/>
                    <a:pt x="231" y="290"/>
                    <a:pt x="233" y="289"/>
                  </a:cubicBezTo>
                  <a:cubicBezTo>
                    <a:pt x="236" y="287"/>
                    <a:pt x="237" y="282"/>
                    <a:pt x="235" y="279"/>
                  </a:cubicBezTo>
                  <a:moveTo>
                    <a:pt x="128" y="120"/>
                  </a:moveTo>
                  <a:cubicBezTo>
                    <a:pt x="125" y="116"/>
                    <a:pt x="127" y="110"/>
                    <a:pt x="132" y="108"/>
                  </a:cubicBezTo>
                  <a:cubicBezTo>
                    <a:pt x="136" y="105"/>
                    <a:pt x="142" y="107"/>
                    <a:pt x="145" y="111"/>
                  </a:cubicBezTo>
                  <a:cubicBezTo>
                    <a:pt x="147" y="116"/>
                    <a:pt x="145" y="122"/>
                    <a:pt x="141" y="124"/>
                  </a:cubicBezTo>
                  <a:cubicBezTo>
                    <a:pt x="136" y="127"/>
                    <a:pt x="130" y="125"/>
                    <a:pt x="128" y="120"/>
                  </a:cubicBezTo>
                  <a:moveTo>
                    <a:pt x="202" y="130"/>
                  </a:moveTo>
                  <a:cubicBezTo>
                    <a:pt x="205" y="135"/>
                    <a:pt x="203" y="140"/>
                    <a:pt x="198" y="143"/>
                  </a:cubicBezTo>
                  <a:cubicBezTo>
                    <a:pt x="194" y="145"/>
                    <a:pt x="188" y="144"/>
                    <a:pt x="186" y="139"/>
                  </a:cubicBezTo>
                  <a:cubicBezTo>
                    <a:pt x="183" y="134"/>
                    <a:pt x="185" y="129"/>
                    <a:pt x="190" y="126"/>
                  </a:cubicBezTo>
                  <a:cubicBezTo>
                    <a:pt x="194" y="124"/>
                    <a:pt x="200" y="126"/>
                    <a:pt x="202" y="130"/>
                  </a:cubicBezTo>
                  <a:moveTo>
                    <a:pt x="109" y="178"/>
                  </a:moveTo>
                  <a:cubicBezTo>
                    <a:pt x="107" y="174"/>
                    <a:pt x="108" y="168"/>
                    <a:pt x="113" y="165"/>
                  </a:cubicBezTo>
                  <a:cubicBezTo>
                    <a:pt x="118" y="163"/>
                    <a:pt x="123" y="165"/>
                    <a:pt x="126" y="169"/>
                  </a:cubicBezTo>
                  <a:cubicBezTo>
                    <a:pt x="128" y="174"/>
                    <a:pt x="126" y="180"/>
                    <a:pt x="122" y="182"/>
                  </a:cubicBezTo>
                  <a:cubicBezTo>
                    <a:pt x="117" y="185"/>
                    <a:pt x="112" y="183"/>
                    <a:pt x="109" y="178"/>
                  </a:cubicBezTo>
                  <a:moveTo>
                    <a:pt x="133" y="166"/>
                  </a:moveTo>
                  <a:cubicBezTo>
                    <a:pt x="127" y="154"/>
                    <a:pt x="132" y="140"/>
                    <a:pt x="144" y="133"/>
                  </a:cubicBezTo>
                  <a:cubicBezTo>
                    <a:pt x="156" y="127"/>
                    <a:pt x="170" y="132"/>
                    <a:pt x="177" y="144"/>
                  </a:cubicBezTo>
                  <a:cubicBezTo>
                    <a:pt x="183" y="156"/>
                    <a:pt x="178" y="170"/>
                    <a:pt x="166" y="177"/>
                  </a:cubicBezTo>
                  <a:cubicBezTo>
                    <a:pt x="155" y="183"/>
                    <a:pt x="140" y="178"/>
                    <a:pt x="133" y="166"/>
                  </a:cubicBezTo>
                  <a:moveTo>
                    <a:pt x="167" y="197"/>
                  </a:moveTo>
                  <a:cubicBezTo>
                    <a:pt x="165" y="192"/>
                    <a:pt x="166" y="187"/>
                    <a:pt x="171" y="184"/>
                  </a:cubicBezTo>
                  <a:cubicBezTo>
                    <a:pt x="176" y="182"/>
                    <a:pt x="181" y="183"/>
                    <a:pt x="184" y="188"/>
                  </a:cubicBezTo>
                  <a:cubicBezTo>
                    <a:pt x="186" y="193"/>
                    <a:pt x="184" y="198"/>
                    <a:pt x="180" y="201"/>
                  </a:cubicBezTo>
                  <a:cubicBezTo>
                    <a:pt x="175" y="203"/>
                    <a:pt x="169" y="202"/>
                    <a:pt x="167" y="197"/>
                  </a:cubicBezTo>
                </a:path>
              </a:pathLst>
            </a:custGeom>
            <a:solidFill>
              <a:srgbClr val="C00000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9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pic>
          <p:nvPicPr>
            <p:cNvPr id="107" name="Picture 38"/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339514" y="2500352"/>
              <a:ext cx="84722" cy="228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8" name="Picture 39"/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077200" y="2862866"/>
              <a:ext cx="53766" cy="765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9" name="Freeform 40"/>
            <p:cNvSpPr>
              <a:spLocks noEditPoints="1"/>
            </p:cNvSpPr>
            <p:nvPr/>
          </p:nvSpPr>
          <p:spPr bwMode="auto">
            <a:xfrm>
              <a:off x="8130965" y="2556562"/>
              <a:ext cx="366587" cy="365773"/>
            </a:xfrm>
            <a:custGeom>
              <a:avLst/>
              <a:gdLst>
                <a:gd name="T0" fmla="*/ 143 w 190"/>
                <a:gd name="T1" fmla="*/ 160 h 190"/>
                <a:gd name="T2" fmla="*/ 161 w 190"/>
                <a:gd name="T3" fmla="*/ 163 h 190"/>
                <a:gd name="T4" fmla="*/ 161 w 190"/>
                <a:gd name="T5" fmla="*/ 153 h 190"/>
                <a:gd name="T6" fmla="*/ 171 w 190"/>
                <a:gd name="T7" fmla="*/ 143 h 190"/>
                <a:gd name="T8" fmla="*/ 177 w 190"/>
                <a:gd name="T9" fmla="*/ 133 h 190"/>
                <a:gd name="T10" fmla="*/ 176 w 190"/>
                <a:gd name="T11" fmla="*/ 118 h 190"/>
                <a:gd name="T12" fmla="*/ 188 w 190"/>
                <a:gd name="T13" fmla="*/ 113 h 190"/>
                <a:gd name="T14" fmla="*/ 175 w 190"/>
                <a:gd name="T15" fmla="*/ 100 h 190"/>
                <a:gd name="T16" fmla="*/ 189 w 190"/>
                <a:gd name="T17" fmla="*/ 90 h 190"/>
                <a:gd name="T18" fmla="*/ 182 w 190"/>
                <a:gd name="T19" fmla="*/ 83 h 190"/>
                <a:gd name="T20" fmla="*/ 181 w 190"/>
                <a:gd name="T21" fmla="*/ 69 h 190"/>
                <a:gd name="T22" fmla="*/ 177 w 190"/>
                <a:gd name="T23" fmla="*/ 58 h 190"/>
                <a:gd name="T24" fmla="*/ 168 w 190"/>
                <a:gd name="T25" fmla="*/ 47 h 190"/>
                <a:gd name="T26" fmla="*/ 169 w 190"/>
                <a:gd name="T27" fmla="*/ 37 h 190"/>
                <a:gd name="T28" fmla="*/ 153 w 190"/>
                <a:gd name="T29" fmla="*/ 38 h 190"/>
                <a:gd name="T30" fmla="*/ 153 w 190"/>
                <a:gd name="T31" fmla="*/ 20 h 190"/>
                <a:gd name="T32" fmla="*/ 142 w 190"/>
                <a:gd name="T33" fmla="*/ 21 h 190"/>
                <a:gd name="T34" fmla="*/ 131 w 190"/>
                <a:gd name="T35" fmla="*/ 13 h 190"/>
                <a:gd name="T36" fmla="*/ 120 w 190"/>
                <a:gd name="T37" fmla="*/ 9 h 190"/>
                <a:gd name="T38" fmla="*/ 106 w 190"/>
                <a:gd name="T39" fmla="*/ 8 h 190"/>
                <a:gd name="T40" fmla="*/ 99 w 190"/>
                <a:gd name="T41" fmla="*/ 0 h 190"/>
                <a:gd name="T42" fmla="*/ 89 w 190"/>
                <a:gd name="T43" fmla="*/ 14 h 190"/>
                <a:gd name="T44" fmla="*/ 81 w 190"/>
                <a:gd name="T45" fmla="*/ 6 h 190"/>
                <a:gd name="T46" fmla="*/ 69 w 190"/>
                <a:gd name="T47" fmla="*/ 9 h 190"/>
                <a:gd name="T48" fmla="*/ 57 w 190"/>
                <a:gd name="T49" fmla="*/ 15 h 190"/>
                <a:gd name="T50" fmla="*/ 51 w 190"/>
                <a:gd name="T51" fmla="*/ 11 h 190"/>
                <a:gd name="T52" fmla="*/ 47 w 190"/>
                <a:gd name="T53" fmla="*/ 21 h 190"/>
                <a:gd name="T54" fmla="*/ 35 w 190"/>
                <a:gd name="T55" fmla="*/ 28 h 190"/>
                <a:gd name="T56" fmla="*/ 27 w 190"/>
                <a:gd name="T57" fmla="*/ 36 h 190"/>
                <a:gd name="T58" fmla="*/ 20 w 190"/>
                <a:gd name="T59" fmla="*/ 48 h 190"/>
                <a:gd name="T60" fmla="*/ 11 w 190"/>
                <a:gd name="T61" fmla="*/ 52 h 190"/>
                <a:gd name="T62" fmla="*/ 19 w 190"/>
                <a:gd name="T63" fmla="*/ 67 h 190"/>
                <a:gd name="T64" fmla="*/ 3 w 190"/>
                <a:gd name="T65" fmla="*/ 73 h 190"/>
                <a:gd name="T66" fmla="*/ 8 w 190"/>
                <a:gd name="T67" fmla="*/ 82 h 190"/>
                <a:gd name="T68" fmla="*/ 5 w 190"/>
                <a:gd name="T69" fmla="*/ 96 h 190"/>
                <a:gd name="T70" fmla="*/ 6 w 190"/>
                <a:gd name="T71" fmla="*/ 108 h 190"/>
                <a:gd name="T72" fmla="*/ 10 w 190"/>
                <a:gd name="T73" fmla="*/ 121 h 190"/>
                <a:gd name="T74" fmla="*/ 7 w 190"/>
                <a:gd name="T75" fmla="*/ 130 h 190"/>
                <a:gd name="T76" fmla="*/ 24 w 190"/>
                <a:gd name="T77" fmla="*/ 134 h 190"/>
                <a:gd name="T78" fmla="*/ 18 w 190"/>
                <a:gd name="T79" fmla="*/ 151 h 190"/>
                <a:gd name="T80" fmla="*/ 28 w 190"/>
                <a:gd name="T81" fmla="*/ 153 h 190"/>
                <a:gd name="T82" fmla="*/ 36 w 190"/>
                <a:gd name="T83" fmla="*/ 164 h 190"/>
                <a:gd name="T84" fmla="*/ 46 w 190"/>
                <a:gd name="T85" fmla="*/ 171 h 190"/>
                <a:gd name="T86" fmla="*/ 59 w 190"/>
                <a:gd name="T87" fmla="*/ 176 h 190"/>
                <a:gd name="T88" fmla="*/ 64 w 190"/>
                <a:gd name="T89" fmla="*/ 185 h 190"/>
                <a:gd name="T90" fmla="*/ 77 w 190"/>
                <a:gd name="T91" fmla="*/ 174 h 190"/>
                <a:gd name="T92" fmla="*/ 86 w 190"/>
                <a:gd name="T93" fmla="*/ 189 h 190"/>
                <a:gd name="T94" fmla="*/ 95 w 190"/>
                <a:gd name="T95" fmla="*/ 183 h 190"/>
                <a:gd name="T96" fmla="*/ 108 w 190"/>
                <a:gd name="T97" fmla="*/ 184 h 190"/>
                <a:gd name="T98" fmla="*/ 120 w 190"/>
                <a:gd name="T99" fmla="*/ 182 h 190"/>
                <a:gd name="T100" fmla="*/ 132 w 190"/>
                <a:gd name="T101" fmla="*/ 175 h 190"/>
                <a:gd name="T102" fmla="*/ 139 w 190"/>
                <a:gd name="T103" fmla="*/ 179 h 190"/>
                <a:gd name="T104" fmla="*/ 78 w 190"/>
                <a:gd name="T105" fmla="*/ 74 h 190"/>
                <a:gd name="T106" fmla="*/ 86 w 190"/>
                <a:gd name="T107" fmla="*/ 76 h 190"/>
                <a:gd name="T108" fmla="*/ 121 w 190"/>
                <a:gd name="T109" fmla="*/ 88 h 190"/>
                <a:gd name="T110" fmla="*/ 124 w 190"/>
                <a:gd name="T111" fmla="*/ 80 h 190"/>
                <a:gd name="T112" fmla="*/ 77 w 190"/>
                <a:gd name="T113" fmla="*/ 104 h 190"/>
                <a:gd name="T114" fmla="*/ 81 w 190"/>
                <a:gd name="T115" fmla="*/ 102 h 190"/>
                <a:gd name="T116" fmla="*/ 102 w 190"/>
                <a:gd name="T117" fmla="*/ 108 h 190"/>
                <a:gd name="T118" fmla="*/ 104 w 190"/>
                <a:gd name="T119" fmla="*/ 113 h 190"/>
                <a:gd name="T120" fmla="*/ 102 w 190"/>
                <a:gd name="T121" fmla="*/ 121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90" h="190">
                  <a:moveTo>
                    <a:pt x="143" y="171"/>
                  </a:moveTo>
                  <a:cubicBezTo>
                    <a:pt x="142" y="169"/>
                    <a:pt x="142" y="169"/>
                    <a:pt x="142" y="169"/>
                  </a:cubicBezTo>
                  <a:cubicBezTo>
                    <a:pt x="140" y="167"/>
                    <a:pt x="140" y="163"/>
                    <a:pt x="143" y="160"/>
                  </a:cubicBezTo>
                  <a:cubicBezTo>
                    <a:pt x="146" y="157"/>
                    <a:pt x="151" y="158"/>
                    <a:pt x="153" y="161"/>
                  </a:cubicBezTo>
                  <a:cubicBezTo>
                    <a:pt x="154" y="163"/>
                    <a:pt x="154" y="163"/>
                    <a:pt x="154" y="163"/>
                  </a:cubicBezTo>
                  <a:cubicBezTo>
                    <a:pt x="156" y="165"/>
                    <a:pt x="159" y="165"/>
                    <a:pt x="161" y="163"/>
                  </a:cubicBezTo>
                  <a:cubicBezTo>
                    <a:pt x="162" y="162"/>
                    <a:pt x="162" y="161"/>
                    <a:pt x="163" y="160"/>
                  </a:cubicBezTo>
                  <a:cubicBezTo>
                    <a:pt x="165" y="159"/>
                    <a:pt x="165" y="156"/>
                    <a:pt x="163" y="154"/>
                  </a:cubicBezTo>
                  <a:cubicBezTo>
                    <a:pt x="161" y="153"/>
                    <a:pt x="161" y="153"/>
                    <a:pt x="161" y="153"/>
                  </a:cubicBezTo>
                  <a:cubicBezTo>
                    <a:pt x="159" y="151"/>
                    <a:pt x="158" y="147"/>
                    <a:pt x="159" y="144"/>
                  </a:cubicBezTo>
                  <a:cubicBezTo>
                    <a:pt x="161" y="140"/>
                    <a:pt x="166" y="139"/>
                    <a:pt x="169" y="142"/>
                  </a:cubicBezTo>
                  <a:cubicBezTo>
                    <a:pt x="171" y="143"/>
                    <a:pt x="171" y="143"/>
                    <a:pt x="171" y="143"/>
                  </a:cubicBezTo>
                  <a:cubicBezTo>
                    <a:pt x="173" y="145"/>
                    <a:pt x="176" y="144"/>
                    <a:pt x="177" y="142"/>
                  </a:cubicBezTo>
                  <a:cubicBezTo>
                    <a:pt x="178" y="141"/>
                    <a:pt x="178" y="140"/>
                    <a:pt x="179" y="139"/>
                  </a:cubicBezTo>
                  <a:cubicBezTo>
                    <a:pt x="180" y="136"/>
                    <a:pt x="179" y="134"/>
                    <a:pt x="177" y="133"/>
                  </a:cubicBezTo>
                  <a:cubicBezTo>
                    <a:pt x="175" y="132"/>
                    <a:pt x="175" y="132"/>
                    <a:pt x="175" y="132"/>
                  </a:cubicBezTo>
                  <a:cubicBezTo>
                    <a:pt x="171" y="130"/>
                    <a:pt x="169" y="126"/>
                    <a:pt x="171" y="123"/>
                  </a:cubicBezTo>
                  <a:cubicBezTo>
                    <a:pt x="169" y="120"/>
                    <a:pt x="172" y="116"/>
                    <a:pt x="176" y="118"/>
                  </a:cubicBezTo>
                  <a:cubicBezTo>
                    <a:pt x="181" y="120"/>
                    <a:pt x="181" y="120"/>
                    <a:pt x="181" y="120"/>
                  </a:cubicBezTo>
                  <a:cubicBezTo>
                    <a:pt x="184" y="121"/>
                    <a:pt x="186" y="119"/>
                    <a:pt x="187" y="117"/>
                  </a:cubicBezTo>
                  <a:cubicBezTo>
                    <a:pt x="187" y="116"/>
                    <a:pt x="188" y="114"/>
                    <a:pt x="188" y="113"/>
                  </a:cubicBezTo>
                  <a:cubicBezTo>
                    <a:pt x="188" y="111"/>
                    <a:pt x="186" y="108"/>
                    <a:pt x="184" y="108"/>
                  </a:cubicBezTo>
                  <a:cubicBezTo>
                    <a:pt x="182" y="108"/>
                    <a:pt x="182" y="108"/>
                    <a:pt x="182" y="108"/>
                  </a:cubicBezTo>
                  <a:cubicBezTo>
                    <a:pt x="178" y="107"/>
                    <a:pt x="175" y="104"/>
                    <a:pt x="175" y="100"/>
                  </a:cubicBezTo>
                  <a:cubicBezTo>
                    <a:pt x="176" y="97"/>
                    <a:pt x="179" y="94"/>
                    <a:pt x="183" y="94"/>
                  </a:cubicBezTo>
                  <a:cubicBezTo>
                    <a:pt x="185" y="94"/>
                    <a:pt x="185" y="94"/>
                    <a:pt x="185" y="94"/>
                  </a:cubicBezTo>
                  <a:cubicBezTo>
                    <a:pt x="187" y="95"/>
                    <a:pt x="190" y="93"/>
                    <a:pt x="189" y="90"/>
                  </a:cubicBezTo>
                  <a:cubicBezTo>
                    <a:pt x="189" y="89"/>
                    <a:pt x="189" y="87"/>
                    <a:pt x="189" y="86"/>
                  </a:cubicBezTo>
                  <a:cubicBezTo>
                    <a:pt x="189" y="84"/>
                    <a:pt x="186" y="82"/>
                    <a:pt x="184" y="82"/>
                  </a:cubicBezTo>
                  <a:cubicBezTo>
                    <a:pt x="182" y="83"/>
                    <a:pt x="182" y="83"/>
                    <a:pt x="182" y="83"/>
                  </a:cubicBezTo>
                  <a:cubicBezTo>
                    <a:pt x="178" y="84"/>
                    <a:pt x="174" y="81"/>
                    <a:pt x="174" y="77"/>
                  </a:cubicBezTo>
                  <a:cubicBezTo>
                    <a:pt x="173" y="74"/>
                    <a:pt x="175" y="70"/>
                    <a:pt x="179" y="69"/>
                  </a:cubicBezTo>
                  <a:cubicBezTo>
                    <a:pt x="181" y="69"/>
                    <a:pt x="181" y="69"/>
                    <a:pt x="181" y="69"/>
                  </a:cubicBezTo>
                  <a:cubicBezTo>
                    <a:pt x="183" y="69"/>
                    <a:pt x="185" y="66"/>
                    <a:pt x="184" y="63"/>
                  </a:cubicBezTo>
                  <a:cubicBezTo>
                    <a:pt x="184" y="62"/>
                    <a:pt x="183" y="61"/>
                    <a:pt x="183" y="60"/>
                  </a:cubicBezTo>
                  <a:cubicBezTo>
                    <a:pt x="182" y="58"/>
                    <a:pt x="179" y="57"/>
                    <a:pt x="177" y="58"/>
                  </a:cubicBezTo>
                  <a:cubicBezTo>
                    <a:pt x="175" y="59"/>
                    <a:pt x="175" y="59"/>
                    <a:pt x="175" y="59"/>
                  </a:cubicBezTo>
                  <a:cubicBezTo>
                    <a:pt x="171" y="61"/>
                    <a:pt x="167" y="59"/>
                    <a:pt x="166" y="56"/>
                  </a:cubicBezTo>
                  <a:cubicBezTo>
                    <a:pt x="164" y="53"/>
                    <a:pt x="165" y="48"/>
                    <a:pt x="168" y="47"/>
                  </a:cubicBezTo>
                  <a:cubicBezTo>
                    <a:pt x="170" y="46"/>
                    <a:pt x="170" y="46"/>
                    <a:pt x="170" y="46"/>
                  </a:cubicBezTo>
                  <a:cubicBezTo>
                    <a:pt x="172" y="45"/>
                    <a:pt x="173" y="42"/>
                    <a:pt x="172" y="40"/>
                  </a:cubicBezTo>
                  <a:cubicBezTo>
                    <a:pt x="171" y="39"/>
                    <a:pt x="170" y="38"/>
                    <a:pt x="169" y="37"/>
                  </a:cubicBezTo>
                  <a:cubicBezTo>
                    <a:pt x="168" y="35"/>
                    <a:pt x="165" y="34"/>
                    <a:pt x="163" y="36"/>
                  </a:cubicBezTo>
                  <a:cubicBezTo>
                    <a:pt x="161" y="38"/>
                    <a:pt x="161" y="38"/>
                    <a:pt x="161" y="38"/>
                  </a:cubicBezTo>
                  <a:cubicBezTo>
                    <a:pt x="159" y="40"/>
                    <a:pt x="155" y="40"/>
                    <a:pt x="153" y="38"/>
                  </a:cubicBezTo>
                  <a:cubicBezTo>
                    <a:pt x="149" y="36"/>
                    <a:pt x="149" y="31"/>
                    <a:pt x="152" y="28"/>
                  </a:cubicBezTo>
                  <a:cubicBezTo>
                    <a:pt x="153" y="27"/>
                    <a:pt x="153" y="27"/>
                    <a:pt x="153" y="27"/>
                  </a:cubicBezTo>
                  <a:cubicBezTo>
                    <a:pt x="155" y="25"/>
                    <a:pt x="155" y="22"/>
                    <a:pt x="153" y="20"/>
                  </a:cubicBezTo>
                  <a:cubicBezTo>
                    <a:pt x="152" y="19"/>
                    <a:pt x="151" y="19"/>
                    <a:pt x="150" y="18"/>
                  </a:cubicBezTo>
                  <a:cubicBezTo>
                    <a:pt x="148" y="16"/>
                    <a:pt x="145" y="17"/>
                    <a:pt x="144" y="19"/>
                  </a:cubicBezTo>
                  <a:cubicBezTo>
                    <a:pt x="142" y="21"/>
                    <a:pt x="142" y="21"/>
                    <a:pt x="142" y="21"/>
                  </a:cubicBezTo>
                  <a:cubicBezTo>
                    <a:pt x="141" y="25"/>
                    <a:pt x="136" y="26"/>
                    <a:pt x="133" y="24"/>
                  </a:cubicBezTo>
                  <a:cubicBezTo>
                    <a:pt x="130" y="22"/>
                    <a:pt x="129" y="18"/>
                    <a:pt x="131" y="15"/>
                  </a:cubicBezTo>
                  <a:cubicBezTo>
                    <a:pt x="131" y="13"/>
                    <a:pt x="131" y="13"/>
                    <a:pt x="131" y="13"/>
                  </a:cubicBezTo>
                  <a:cubicBezTo>
                    <a:pt x="133" y="11"/>
                    <a:pt x="132" y="8"/>
                    <a:pt x="129" y="7"/>
                  </a:cubicBezTo>
                  <a:cubicBezTo>
                    <a:pt x="128" y="6"/>
                    <a:pt x="127" y="6"/>
                    <a:pt x="126" y="6"/>
                  </a:cubicBezTo>
                  <a:cubicBezTo>
                    <a:pt x="123" y="5"/>
                    <a:pt x="121" y="6"/>
                    <a:pt x="120" y="9"/>
                  </a:cubicBezTo>
                  <a:cubicBezTo>
                    <a:pt x="120" y="11"/>
                    <a:pt x="120" y="11"/>
                    <a:pt x="120" y="11"/>
                  </a:cubicBezTo>
                  <a:cubicBezTo>
                    <a:pt x="119" y="15"/>
                    <a:pt x="115" y="17"/>
                    <a:pt x="111" y="16"/>
                  </a:cubicBezTo>
                  <a:cubicBezTo>
                    <a:pt x="108" y="15"/>
                    <a:pt x="106" y="11"/>
                    <a:pt x="106" y="8"/>
                  </a:cubicBezTo>
                  <a:cubicBezTo>
                    <a:pt x="107" y="6"/>
                    <a:pt x="107" y="6"/>
                    <a:pt x="107" y="6"/>
                  </a:cubicBezTo>
                  <a:cubicBezTo>
                    <a:pt x="107" y="3"/>
                    <a:pt x="106" y="1"/>
                    <a:pt x="103" y="1"/>
                  </a:cubicBezTo>
                  <a:cubicBezTo>
                    <a:pt x="102" y="1"/>
                    <a:pt x="101" y="1"/>
                    <a:pt x="99" y="0"/>
                  </a:cubicBezTo>
                  <a:cubicBezTo>
                    <a:pt x="97" y="0"/>
                    <a:pt x="95" y="2"/>
                    <a:pt x="95" y="5"/>
                  </a:cubicBezTo>
                  <a:cubicBezTo>
                    <a:pt x="95" y="7"/>
                    <a:pt x="95" y="7"/>
                    <a:pt x="95" y="7"/>
                  </a:cubicBezTo>
                  <a:cubicBezTo>
                    <a:pt x="95" y="11"/>
                    <a:pt x="92" y="14"/>
                    <a:pt x="89" y="14"/>
                  </a:cubicBezTo>
                  <a:cubicBezTo>
                    <a:pt x="89" y="14"/>
                    <a:pt x="89" y="14"/>
                    <a:pt x="89" y="14"/>
                  </a:cubicBezTo>
                  <a:cubicBezTo>
                    <a:pt x="85" y="15"/>
                    <a:pt x="82" y="12"/>
                    <a:pt x="81" y="8"/>
                  </a:cubicBezTo>
                  <a:cubicBezTo>
                    <a:pt x="81" y="6"/>
                    <a:pt x="81" y="6"/>
                    <a:pt x="81" y="6"/>
                  </a:cubicBezTo>
                  <a:cubicBezTo>
                    <a:pt x="81" y="4"/>
                    <a:pt x="79" y="2"/>
                    <a:pt x="76" y="2"/>
                  </a:cubicBezTo>
                  <a:cubicBezTo>
                    <a:pt x="75" y="2"/>
                    <a:pt x="74" y="3"/>
                    <a:pt x="72" y="3"/>
                  </a:cubicBezTo>
                  <a:cubicBezTo>
                    <a:pt x="70" y="4"/>
                    <a:pt x="69" y="6"/>
                    <a:pt x="69" y="9"/>
                  </a:cubicBezTo>
                  <a:cubicBezTo>
                    <a:pt x="70" y="11"/>
                    <a:pt x="70" y="11"/>
                    <a:pt x="70" y="11"/>
                  </a:cubicBezTo>
                  <a:cubicBezTo>
                    <a:pt x="71" y="14"/>
                    <a:pt x="70" y="18"/>
                    <a:pt x="66" y="19"/>
                  </a:cubicBezTo>
                  <a:cubicBezTo>
                    <a:pt x="63" y="21"/>
                    <a:pt x="59" y="19"/>
                    <a:pt x="57" y="15"/>
                  </a:cubicBezTo>
                  <a:cubicBezTo>
                    <a:pt x="57" y="14"/>
                    <a:pt x="57" y="14"/>
                    <a:pt x="57" y="14"/>
                  </a:cubicBezTo>
                  <a:cubicBezTo>
                    <a:pt x="56" y="11"/>
                    <a:pt x="53" y="10"/>
                    <a:pt x="51" y="11"/>
                  </a:cubicBezTo>
                  <a:cubicBezTo>
                    <a:pt x="51" y="11"/>
                    <a:pt x="51" y="11"/>
                    <a:pt x="51" y="11"/>
                  </a:cubicBezTo>
                  <a:cubicBezTo>
                    <a:pt x="50" y="12"/>
                    <a:pt x="48" y="12"/>
                    <a:pt x="47" y="13"/>
                  </a:cubicBezTo>
                  <a:cubicBezTo>
                    <a:pt x="45" y="14"/>
                    <a:pt x="45" y="17"/>
                    <a:pt x="46" y="19"/>
                  </a:cubicBezTo>
                  <a:cubicBezTo>
                    <a:pt x="47" y="21"/>
                    <a:pt x="47" y="21"/>
                    <a:pt x="47" y="21"/>
                  </a:cubicBezTo>
                  <a:cubicBezTo>
                    <a:pt x="50" y="24"/>
                    <a:pt x="49" y="28"/>
                    <a:pt x="46" y="31"/>
                  </a:cubicBezTo>
                  <a:cubicBezTo>
                    <a:pt x="43" y="33"/>
                    <a:pt x="39" y="32"/>
                    <a:pt x="36" y="29"/>
                  </a:cubicBezTo>
                  <a:cubicBezTo>
                    <a:pt x="35" y="28"/>
                    <a:pt x="35" y="28"/>
                    <a:pt x="35" y="28"/>
                  </a:cubicBezTo>
                  <a:cubicBezTo>
                    <a:pt x="34" y="25"/>
                    <a:pt x="31" y="25"/>
                    <a:pt x="29" y="27"/>
                  </a:cubicBezTo>
                  <a:cubicBezTo>
                    <a:pt x="28" y="28"/>
                    <a:pt x="27" y="29"/>
                    <a:pt x="26" y="30"/>
                  </a:cubicBezTo>
                  <a:cubicBezTo>
                    <a:pt x="24" y="32"/>
                    <a:pt x="25" y="34"/>
                    <a:pt x="27" y="36"/>
                  </a:cubicBezTo>
                  <a:cubicBezTo>
                    <a:pt x="28" y="37"/>
                    <a:pt x="28" y="37"/>
                    <a:pt x="28" y="37"/>
                  </a:cubicBezTo>
                  <a:cubicBezTo>
                    <a:pt x="31" y="40"/>
                    <a:pt x="32" y="44"/>
                    <a:pt x="30" y="47"/>
                  </a:cubicBezTo>
                  <a:cubicBezTo>
                    <a:pt x="27" y="50"/>
                    <a:pt x="23" y="50"/>
                    <a:pt x="20" y="48"/>
                  </a:cubicBezTo>
                  <a:cubicBezTo>
                    <a:pt x="19" y="47"/>
                    <a:pt x="19" y="47"/>
                    <a:pt x="19" y="47"/>
                  </a:cubicBezTo>
                  <a:cubicBezTo>
                    <a:pt x="17" y="45"/>
                    <a:pt x="14" y="46"/>
                    <a:pt x="12" y="48"/>
                  </a:cubicBezTo>
                  <a:cubicBezTo>
                    <a:pt x="12" y="49"/>
                    <a:pt x="11" y="51"/>
                    <a:pt x="11" y="52"/>
                  </a:cubicBezTo>
                  <a:cubicBezTo>
                    <a:pt x="9" y="54"/>
                    <a:pt x="10" y="57"/>
                    <a:pt x="13" y="58"/>
                  </a:cubicBezTo>
                  <a:cubicBezTo>
                    <a:pt x="15" y="58"/>
                    <a:pt x="15" y="58"/>
                    <a:pt x="15" y="58"/>
                  </a:cubicBezTo>
                  <a:cubicBezTo>
                    <a:pt x="18" y="60"/>
                    <a:pt x="20" y="64"/>
                    <a:pt x="19" y="67"/>
                  </a:cubicBezTo>
                  <a:cubicBezTo>
                    <a:pt x="20" y="70"/>
                    <a:pt x="17" y="74"/>
                    <a:pt x="14" y="73"/>
                  </a:cubicBezTo>
                  <a:cubicBezTo>
                    <a:pt x="8" y="70"/>
                    <a:pt x="8" y="70"/>
                    <a:pt x="8" y="70"/>
                  </a:cubicBezTo>
                  <a:cubicBezTo>
                    <a:pt x="6" y="69"/>
                    <a:pt x="3" y="71"/>
                    <a:pt x="3" y="73"/>
                  </a:cubicBezTo>
                  <a:cubicBezTo>
                    <a:pt x="2" y="75"/>
                    <a:pt x="2" y="76"/>
                    <a:pt x="2" y="77"/>
                  </a:cubicBezTo>
                  <a:cubicBezTo>
                    <a:pt x="1" y="80"/>
                    <a:pt x="3" y="82"/>
                    <a:pt x="6" y="82"/>
                  </a:cubicBezTo>
                  <a:cubicBezTo>
                    <a:pt x="8" y="82"/>
                    <a:pt x="8" y="82"/>
                    <a:pt x="8" y="82"/>
                  </a:cubicBezTo>
                  <a:cubicBezTo>
                    <a:pt x="11" y="83"/>
                    <a:pt x="14" y="85"/>
                    <a:pt x="14" y="89"/>
                  </a:cubicBezTo>
                  <a:cubicBezTo>
                    <a:pt x="14" y="93"/>
                    <a:pt x="11" y="96"/>
                    <a:pt x="7" y="96"/>
                  </a:cubicBezTo>
                  <a:cubicBezTo>
                    <a:pt x="5" y="96"/>
                    <a:pt x="5" y="96"/>
                    <a:pt x="5" y="96"/>
                  </a:cubicBezTo>
                  <a:cubicBezTo>
                    <a:pt x="2" y="96"/>
                    <a:pt x="0" y="98"/>
                    <a:pt x="0" y="100"/>
                  </a:cubicBezTo>
                  <a:cubicBezTo>
                    <a:pt x="0" y="102"/>
                    <a:pt x="0" y="103"/>
                    <a:pt x="0" y="104"/>
                  </a:cubicBezTo>
                  <a:cubicBezTo>
                    <a:pt x="1" y="107"/>
                    <a:pt x="3" y="108"/>
                    <a:pt x="6" y="108"/>
                  </a:cubicBezTo>
                  <a:cubicBezTo>
                    <a:pt x="8" y="107"/>
                    <a:pt x="8" y="107"/>
                    <a:pt x="8" y="107"/>
                  </a:cubicBezTo>
                  <a:cubicBezTo>
                    <a:pt x="11" y="107"/>
                    <a:pt x="14" y="108"/>
                    <a:pt x="15" y="112"/>
                  </a:cubicBezTo>
                  <a:cubicBezTo>
                    <a:pt x="17" y="116"/>
                    <a:pt x="15" y="120"/>
                    <a:pt x="10" y="121"/>
                  </a:cubicBezTo>
                  <a:cubicBezTo>
                    <a:pt x="9" y="121"/>
                    <a:pt x="9" y="121"/>
                    <a:pt x="9" y="121"/>
                  </a:cubicBezTo>
                  <a:cubicBezTo>
                    <a:pt x="6" y="122"/>
                    <a:pt x="5" y="124"/>
                    <a:pt x="5" y="127"/>
                  </a:cubicBezTo>
                  <a:cubicBezTo>
                    <a:pt x="6" y="128"/>
                    <a:pt x="6" y="129"/>
                    <a:pt x="7" y="130"/>
                  </a:cubicBezTo>
                  <a:cubicBezTo>
                    <a:pt x="8" y="133"/>
                    <a:pt x="11" y="134"/>
                    <a:pt x="13" y="132"/>
                  </a:cubicBezTo>
                  <a:cubicBezTo>
                    <a:pt x="15" y="131"/>
                    <a:pt x="15" y="131"/>
                    <a:pt x="15" y="131"/>
                  </a:cubicBezTo>
                  <a:cubicBezTo>
                    <a:pt x="18" y="130"/>
                    <a:pt x="22" y="131"/>
                    <a:pt x="24" y="134"/>
                  </a:cubicBezTo>
                  <a:cubicBezTo>
                    <a:pt x="26" y="138"/>
                    <a:pt x="24" y="142"/>
                    <a:pt x="21" y="143"/>
                  </a:cubicBezTo>
                  <a:cubicBezTo>
                    <a:pt x="19" y="144"/>
                    <a:pt x="19" y="144"/>
                    <a:pt x="19" y="144"/>
                  </a:cubicBezTo>
                  <a:cubicBezTo>
                    <a:pt x="17" y="146"/>
                    <a:pt x="16" y="149"/>
                    <a:pt x="18" y="151"/>
                  </a:cubicBezTo>
                  <a:cubicBezTo>
                    <a:pt x="19" y="152"/>
                    <a:pt x="19" y="153"/>
                    <a:pt x="20" y="154"/>
                  </a:cubicBezTo>
                  <a:cubicBezTo>
                    <a:pt x="22" y="156"/>
                    <a:pt x="25" y="156"/>
                    <a:pt x="27" y="154"/>
                  </a:cubicBezTo>
                  <a:cubicBezTo>
                    <a:pt x="28" y="153"/>
                    <a:pt x="28" y="153"/>
                    <a:pt x="28" y="153"/>
                  </a:cubicBezTo>
                  <a:cubicBezTo>
                    <a:pt x="31" y="150"/>
                    <a:pt x="34" y="150"/>
                    <a:pt x="37" y="152"/>
                  </a:cubicBezTo>
                  <a:cubicBezTo>
                    <a:pt x="40" y="154"/>
                    <a:pt x="41" y="159"/>
                    <a:pt x="38" y="162"/>
                  </a:cubicBezTo>
                  <a:cubicBezTo>
                    <a:pt x="36" y="164"/>
                    <a:pt x="36" y="164"/>
                    <a:pt x="36" y="164"/>
                  </a:cubicBezTo>
                  <a:cubicBezTo>
                    <a:pt x="35" y="165"/>
                    <a:pt x="35" y="168"/>
                    <a:pt x="37" y="170"/>
                  </a:cubicBezTo>
                  <a:cubicBezTo>
                    <a:pt x="38" y="171"/>
                    <a:pt x="39" y="172"/>
                    <a:pt x="40" y="172"/>
                  </a:cubicBezTo>
                  <a:cubicBezTo>
                    <a:pt x="42" y="174"/>
                    <a:pt x="45" y="173"/>
                    <a:pt x="46" y="171"/>
                  </a:cubicBezTo>
                  <a:cubicBezTo>
                    <a:pt x="47" y="169"/>
                    <a:pt x="47" y="169"/>
                    <a:pt x="47" y="169"/>
                  </a:cubicBezTo>
                  <a:cubicBezTo>
                    <a:pt x="49" y="166"/>
                    <a:pt x="52" y="165"/>
                    <a:pt x="55" y="166"/>
                  </a:cubicBezTo>
                  <a:cubicBezTo>
                    <a:pt x="59" y="167"/>
                    <a:pt x="61" y="172"/>
                    <a:pt x="59" y="176"/>
                  </a:cubicBezTo>
                  <a:cubicBezTo>
                    <a:pt x="58" y="177"/>
                    <a:pt x="58" y="177"/>
                    <a:pt x="58" y="177"/>
                  </a:cubicBezTo>
                  <a:cubicBezTo>
                    <a:pt x="57" y="179"/>
                    <a:pt x="58" y="182"/>
                    <a:pt x="60" y="183"/>
                  </a:cubicBezTo>
                  <a:cubicBezTo>
                    <a:pt x="61" y="184"/>
                    <a:pt x="63" y="184"/>
                    <a:pt x="64" y="185"/>
                  </a:cubicBezTo>
                  <a:cubicBezTo>
                    <a:pt x="66" y="185"/>
                    <a:pt x="69" y="184"/>
                    <a:pt x="69" y="182"/>
                  </a:cubicBezTo>
                  <a:cubicBezTo>
                    <a:pt x="70" y="180"/>
                    <a:pt x="70" y="180"/>
                    <a:pt x="70" y="180"/>
                  </a:cubicBezTo>
                  <a:cubicBezTo>
                    <a:pt x="71" y="176"/>
                    <a:pt x="74" y="174"/>
                    <a:pt x="77" y="174"/>
                  </a:cubicBezTo>
                  <a:cubicBezTo>
                    <a:pt x="81" y="174"/>
                    <a:pt x="84" y="178"/>
                    <a:pt x="83" y="182"/>
                  </a:cubicBezTo>
                  <a:cubicBezTo>
                    <a:pt x="83" y="184"/>
                    <a:pt x="83" y="184"/>
                    <a:pt x="83" y="184"/>
                  </a:cubicBezTo>
                  <a:cubicBezTo>
                    <a:pt x="82" y="187"/>
                    <a:pt x="84" y="189"/>
                    <a:pt x="86" y="189"/>
                  </a:cubicBezTo>
                  <a:cubicBezTo>
                    <a:pt x="88" y="190"/>
                    <a:pt x="89" y="190"/>
                    <a:pt x="90" y="190"/>
                  </a:cubicBezTo>
                  <a:cubicBezTo>
                    <a:pt x="93" y="190"/>
                    <a:pt x="95" y="188"/>
                    <a:pt x="95" y="185"/>
                  </a:cubicBezTo>
                  <a:cubicBezTo>
                    <a:pt x="95" y="183"/>
                    <a:pt x="95" y="183"/>
                    <a:pt x="95" y="183"/>
                  </a:cubicBezTo>
                  <a:cubicBezTo>
                    <a:pt x="94" y="179"/>
                    <a:pt x="97" y="176"/>
                    <a:pt x="101" y="176"/>
                  </a:cubicBezTo>
                  <a:cubicBezTo>
                    <a:pt x="104" y="174"/>
                    <a:pt x="108" y="176"/>
                    <a:pt x="108" y="180"/>
                  </a:cubicBezTo>
                  <a:cubicBezTo>
                    <a:pt x="108" y="184"/>
                    <a:pt x="108" y="184"/>
                    <a:pt x="108" y="184"/>
                  </a:cubicBezTo>
                  <a:cubicBezTo>
                    <a:pt x="108" y="187"/>
                    <a:pt x="111" y="189"/>
                    <a:pt x="113" y="188"/>
                  </a:cubicBezTo>
                  <a:cubicBezTo>
                    <a:pt x="115" y="188"/>
                    <a:pt x="116" y="187"/>
                    <a:pt x="117" y="187"/>
                  </a:cubicBezTo>
                  <a:cubicBezTo>
                    <a:pt x="120" y="187"/>
                    <a:pt x="121" y="184"/>
                    <a:pt x="120" y="182"/>
                  </a:cubicBezTo>
                  <a:cubicBezTo>
                    <a:pt x="119" y="179"/>
                    <a:pt x="119" y="179"/>
                    <a:pt x="119" y="179"/>
                  </a:cubicBezTo>
                  <a:cubicBezTo>
                    <a:pt x="118" y="176"/>
                    <a:pt x="120" y="171"/>
                    <a:pt x="125" y="170"/>
                  </a:cubicBezTo>
                  <a:cubicBezTo>
                    <a:pt x="128" y="170"/>
                    <a:pt x="131" y="172"/>
                    <a:pt x="132" y="175"/>
                  </a:cubicBezTo>
                  <a:cubicBezTo>
                    <a:pt x="133" y="177"/>
                    <a:pt x="133" y="177"/>
                    <a:pt x="133" y="177"/>
                  </a:cubicBezTo>
                  <a:cubicBezTo>
                    <a:pt x="134" y="179"/>
                    <a:pt x="136" y="180"/>
                    <a:pt x="139" y="179"/>
                  </a:cubicBezTo>
                  <a:cubicBezTo>
                    <a:pt x="139" y="179"/>
                    <a:pt x="139" y="179"/>
                    <a:pt x="139" y="179"/>
                  </a:cubicBezTo>
                  <a:cubicBezTo>
                    <a:pt x="140" y="178"/>
                    <a:pt x="141" y="178"/>
                    <a:pt x="142" y="177"/>
                  </a:cubicBezTo>
                  <a:cubicBezTo>
                    <a:pt x="144" y="176"/>
                    <a:pt x="145" y="173"/>
                    <a:pt x="143" y="171"/>
                  </a:cubicBezTo>
                  <a:close/>
                  <a:moveTo>
                    <a:pt x="78" y="74"/>
                  </a:moveTo>
                  <a:cubicBezTo>
                    <a:pt x="77" y="71"/>
                    <a:pt x="78" y="68"/>
                    <a:pt x="80" y="66"/>
                  </a:cubicBezTo>
                  <a:cubicBezTo>
                    <a:pt x="83" y="65"/>
                    <a:pt x="87" y="66"/>
                    <a:pt x="88" y="69"/>
                  </a:cubicBezTo>
                  <a:cubicBezTo>
                    <a:pt x="90" y="71"/>
                    <a:pt x="89" y="75"/>
                    <a:pt x="86" y="76"/>
                  </a:cubicBezTo>
                  <a:cubicBezTo>
                    <a:pt x="83" y="78"/>
                    <a:pt x="79" y="77"/>
                    <a:pt x="78" y="74"/>
                  </a:cubicBezTo>
                  <a:close/>
                  <a:moveTo>
                    <a:pt x="124" y="80"/>
                  </a:moveTo>
                  <a:cubicBezTo>
                    <a:pt x="125" y="83"/>
                    <a:pt x="124" y="86"/>
                    <a:pt x="121" y="88"/>
                  </a:cubicBezTo>
                  <a:cubicBezTo>
                    <a:pt x="118" y="89"/>
                    <a:pt x="115" y="88"/>
                    <a:pt x="113" y="85"/>
                  </a:cubicBezTo>
                  <a:cubicBezTo>
                    <a:pt x="112" y="83"/>
                    <a:pt x="113" y="79"/>
                    <a:pt x="116" y="78"/>
                  </a:cubicBezTo>
                  <a:cubicBezTo>
                    <a:pt x="119" y="76"/>
                    <a:pt x="122" y="77"/>
                    <a:pt x="124" y="80"/>
                  </a:cubicBezTo>
                  <a:close/>
                  <a:moveTo>
                    <a:pt x="67" y="109"/>
                  </a:moveTo>
                  <a:cubicBezTo>
                    <a:pt x="65" y="107"/>
                    <a:pt x="66" y="103"/>
                    <a:pt x="69" y="102"/>
                  </a:cubicBezTo>
                  <a:cubicBezTo>
                    <a:pt x="72" y="100"/>
                    <a:pt x="75" y="101"/>
                    <a:pt x="77" y="104"/>
                  </a:cubicBezTo>
                  <a:cubicBezTo>
                    <a:pt x="78" y="107"/>
                    <a:pt x="77" y="110"/>
                    <a:pt x="74" y="112"/>
                  </a:cubicBezTo>
                  <a:cubicBezTo>
                    <a:pt x="72" y="113"/>
                    <a:pt x="68" y="112"/>
                    <a:pt x="67" y="109"/>
                  </a:cubicBezTo>
                  <a:close/>
                  <a:moveTo>
                    <a:pt x="81" y="102"/>
                  </a:moveTo>
                  <a:cubicBezTo>
                    <a:pt x="78" y="95"/>
                    <a:pt x="80" y="86"/>
                    <a:pt x="88" y="82"/>
                  </a:cubicBezTo>
                  <a:cubicBezTo>
                    <a:pt x="95" y="78"/>
                    <a:pt x="104" y="81"/>
                    <a:pt x="108" y="88"/>
                  </a:cubicBezTo>
                  <a:cubicBezTo>
                    <a:pt x="112" y="96"/>
                    <a:pt x="109" y="105"/>
                    <a:pt x="102" y="108"/>
                  </a:cubicBezTo>
                  <a:cubicBezTo>
                    <a:pt x="94" y="112"/>
                    <a:pt x="85" y="109"/>
                    <a:pt x="81" y="102"/>
                  </a:cubicBezTo>
                  <a:close/>
                  <a:moveTo>
                    <a:pt x="102" y="121"/>
                  </a:moveTo>
                  <a:cubicBezTo>
                    <a:pt x="100" y="118"/>
                    <a:pt x="102" y="114"/>
                    <a:pt x="104" y="113"/>
                  </a:cubicBezTo>
                  <a:cubicBezTo>
                    <a:pt x="107" y="111"/>
                    <a:pt x="111" y="113"/>
                    <a:pt x="112" y="115"/>
                  </a:cubicBezTo>
                  <a:cubicBezTo>
                    <a:pt x="114" y="118"/>
                    <a:pt x="113" y="122"/>
                    <a:pt x="110" y="123"/>
                  </a:cubicBezTo>
                  <a:cubicBezTo>
                    <a:pt x="107" y="125"/>
                    <a:pt x="103" y="124"/>
                    <a:pt x="102" y="121"/>
                  </a:cubicBez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9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0" name="Freeform 41"/>
            <p:cNvSpPr>
              <a:spLocks noEditPoints="1"/>
            </p:cNvSpPr>
            <p:nvPr/>
          </p:nvSpPr>
          <p:spPr bwMode="auto">
            <a:xfrm>
              <a:off x="6607592" y="3575676"/>
              <a:ext cx="1232549" cy="1236621"/>
            </a:xfrm>
            <a:custGeom>
              <a:avLst/>
              <a:gdLst>
                <a:gd name="T0" fmla="*/ 619 w 640"/>
                <a:gd name="T1" fmla="*/ 436 h 642"/>
                <a:gd name="T2" fmla="*/ 614 w 640"/>
                <a:gd name="T3" fmla="*/ 371 h 642"/>
                <a:gd name="T4" fmla="*/ 625 w 640"/>
                <a:gd name="T5" fmla="*/ 332 h 642"/>
                <a:gd name="T6" fmla="*/ 623 w 640"/>
                <a:gd name="T7" fmla="*/ 286 h 642"/>
                <a:gd name="T8" fmla="*/ 608 w 640"/>
                <a:gd name="T9" fmla="*/ 248 h 642"/>
                <a:gd name="T10" fmla="*/ 609 w 640"/>
                <a:gd name="T11" fmla="*/ 182 h 642"/>
                <a:gd name="T12" fmla="*/ 547 w 640"/>
                <a:gd name="T13" fmla="*/ 167 h 642"/>
                <a:gd name="T14" fmla="*/ 550 w 640"/>
                <a:gd name="T15" fmla="*/ 97 h 642"/>
                <a:gd name="T16" fmla="*/ 488 w 640"/>
                <a:gd name="T17" fmla="*/ 74 h 642"/>
                <a:gd name="T18" fmla="*/ 457 w 640"/>
                <a:gd name="T19" fmla="*/ 48 h 642"/>
                <a:gd name="T20" fmla="*/ 414 w 640"/>
                <a:gd name="T21" fmla="*/ 31 h 642"/>
                <a:gd name="T22" fmla="*/ 374 w 640"/>
                <a:gd name="T23" fmla="*/ 29 h 642"/>
                <a:gd name="T24" fmla="*/ 314 w 640"/>
                <a:gd name="T25" fmla="*/ 0 h 642"/>
                <a:gd name="T26" fmla="*/ 266 w 640"/>
                <a:gd name="T27" fmla="*/ 52 h 642"/>
                <a:gd name="T28" fmla="*/ 224 w 640"/>
                <a:gd name="T29" fmla="*/ 15 h 642"/>
                <a:gd name="T30" fmla="*/ 200 w 640"/>
                <a:gd name="T31" fmla="*/ 75 h 642"/>
                <a:gd name="T32" fmla="*/ 131 w 640"/>
                <a:gd name="T33" fmla="*/ 62 h 642"/>
                <a:gd name="T34" fmla="*/ 100 w 640"/>
                <a:gd name="T35" fmla="*/ 120 h 642"/>
                <a:gd name="T36" fmla="*/ 70 w 640"/>
                <a:gd name="T37" fmla="*/ 147 h 642"/>
                <a:gd name="T38" fmla="*/ 47 w 640"/>
                <a:gd name="T39" fmla="*/ 187 h 642"/>
                <a:gd name="T40" fmla="*/ 39 w 640"/>
                <a:gd name="T41" fmla="*/ 227 h 642"/>
                <a:gd name="T42" fmla="*/ 2 w 640"/>
                <a:gd name="T43" fmla="*/ 281 h 642"/>
                <a:gd name="T44" fmla="*/ 47 w 640"/>
                <a:gd name="T45" fmla="*/ 332 h 642"/>
                <a:gd name="T46" fmla="*/ 6 w 640"/>
                <a:gd name="T47" fmla="*/ 385 h 642"/>
                <a:gd name="T48" fmla="*/ 46 w 640"/>
                <a:gd name="T49" fmla="*/ 438 h 642"/>
                <a:gd name="T50" fmla="*/ 58 w 640"/>
                <a:gd name="T51" fmla="*/ 476 h 642"/>
                <a:gd name="T52" fmla="*/ 85 w 640"/>
                <a:gd name="T53" fmla="*/ 514 h 642"/>
                <a:gd name="T54" fmla="*/ 117 w 640"/>
                <a:gd name="T55" fmla="*/ 538 h 642"/>
                <a:gd name="T56" fmla="*/ 152 w 640"/>
                <a:gd name="T57" fmla="*/ 594 h 642"/>
                <a:gd name="T58" fmla="*/ 217 w 640"/>
                <a:gd name="T59" fmla="*/ 574 h 642"/>
                <a:gd name="T60" fmla="*/ 248 w 640"/>
                <a:gd name="T61" fmla="*/ 633 h 642"/>
                <a:gd name="T62" fmla="*/ 313 w 640"/>
                <a:gd name="T63" fmla="*/ 619 h 642"/>
                <a:gd name="T64" fmla="*/ 353 w 640"/>
                <a:gd name="T65" fmla="*/ 624 h 642"/>
                <a:gd name="T66" fmla="*/ 398 w 640"/>
                <a:gd name="T67" fmla="*/ 615 h 642"/>
                <a:gd name="T68" fmla="*/ 437 w 640"/>
                <a:gd name="T69" fmla="*/ 603 h 642"/>
                <a:gd name="T70" fmla="*/ 478 w 640"/>
                <a:gd name="T71" fmla="*/ 581 h 642"/>
                <a:gd name="T72" fmla="*/ 506 w 640"/>
                <a:gd name="T73" fmla="*/ 553 h 642"/>
                <a:gd name="T74" fmla="*/ 567 w 640"/>
                <a:gd name="T75" fmla="*/ 526 h 642"/>
                <a:gd name="T76" fmla="*/ 557 w 640"/>
                <a:gd name="T77" fmla="*/ 459 h 642"/>
                <a:gd name="T78" fmla="*/ 540 w 640"/>
                <a:gd name="T79" fmla="*/ 327 h 642"/>
                <a:gd name="T80" fmla="*/ 480 w 640"/>
                <a:gd name="T81" fmla="*/ 170 h 642"/>
                <a:gd name="T82" fmla="*/ 346 w 640"/>
                <a:gd name="T83" fmla="*/ 103 h 642"/>
                <a:gd name="T84" fmla="*/ 326 w 640"/>
                <a:gd name="T85" fmla="*/ 111 h 642"/>
                <a:gd name="T86" fmla="*/ 169 w 640"/>
                <a:gd name="T87" fmla="*/ 161 h 642"/>
                <a:gd name="T88" fmla="*/ 102 w 640"/>
                <a:gd name="T89" fmla="*/ 295 h 642"/>
                <a:gd name="T90" fmla="*/ 101 w 640"/>
                <a:gd name="T91" fmla="*/ 315 h 642"/>
                <a:gd name="T92" fmla="*/ 161 w 640"/>
                <a:gd name="T93" fmla="*/ 472 h 642"/>
                <a:gd name="T94" fmla="*/ 295 w 640"/>
                <a:gd name="T95" fmla="*/ 539 h 642"/>
                <a:gd name="T96" fmla="*/ 393 w 640"/>
                <a:gd name="T97" fmla="*/ 164 h 642"/>
                <a:gd name="T98" fmla="*/ 314 w 640"/>
                <a:gd name="T99" fmla="*/ 540 h 642"/>
                <a:gd name="T100" fmla="*/ 386 w 640"/>
                <a:gd name="T101" fmla="*/ 530 h 642"/>
                <a:gd name="T102" fmla="*/ 528 w 640"/>
                <a:gd name="T103" fmla="*/ 346 h 6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640" h="642">
                  <a:moveTo>
                    <a:pt x="576" y="444"/>
                  </a:moveTo>
                  <a:cubicBezTo>
                    <a:pt x="594" y="455"/>
                    <a:pt x="594" y="455"/>
                    <a:pt x="594" y="455"/>
                  </a:cubicBezTo>
                  <a:cubicBezTo>
                    <a:pt x="601" y="459"/>
                    <a:pt x="611" y="456"/>
                    <a:pt x="614" y="448"/>
                  </a:cubicBezTo>
                  <a:cubicBezTo>
                    <a:pt x="616" y="444"/>
                    <a:pt x="618" y="440"/>
                    <a:pt x="619" y="436"/>
                  </a:cubicBezTo>
                  <a:cubicBezTo>
                    <a:pt x="622" y="428"/>
                    <a:pt x="618" y="420"/>
                    <a:pt x="610" y="417"/>
                  </a:cubicBezTo>
                  <a:cubicBezTo>
                    <a:pt x="603" y="415"/>
                    <a:pt x="603" y="415"/>
                    <a:pt x="603" y="415"/>
                  </a:cubicBezTo>
                  <a:cubicBezTo>
                    <a:pt x="592" y="412"/>
                    <a:pt x="584" y="402"/>
                    <a:pt x="585" y="391"/>
                  </a:cubicBezTo>
                  <a:cubicBezTo>
                    <a:pt x="587" y="376"/>
                    <a:pt x="601" y="367"/>
                    <a:pt x="614" y="371"/>
                  </a:cubicBezTo>
                  <a:cubicBezTo>
                    <a:pt x="620" y="372"/>
                    <a:pt x="620" y="372"/>
                    <a:pt x="620" y="372"/>
                  </a:cubicBezTo>
                  <a:cubicBezTo>
                    <a:pt x="629" y="375"/>
                    <a:pt x="637" y="369"/>
                    <a:pt x="638" y="360"/>
                  </a:cubicBezTo>
                  <a:cubicBezTo>
                    <a:pt x="639" y="356"/>
                    <a:pt x="639" y="352"/>
                    <a:pt x="640" y="348"/>
                  </a:cubicBezTo>
                  <a:cubicBezTo>
                    <a:pt x="640" y="339"/>
                    <a:pt x="634" y="332"/>
                    <a:pt x="625" y="332"/>
                  </a:cubicBezTo>
                  <a:cubicBezTo>
                    <a:pt x="618" y="332"/>
                    <a:pt x="618" y="332"/>
                    <a:pt x="618" y="332"/>
                  </a:cubicBezTo>
                  <a:cubicBezTo>
                    <a:pt x="607" y="332"/>
                    <a:pt x="596" y="325"/>
                    <a:pt x="594" y="314"/>
                  </a:cubicBezTo>
                  <a:cubicBezTo>
                    <a:pt x="591" y="299"/>
                    <a:pt x="602" y="286"/>
                    <a:pt x="616" y="286"/>
                  </a:cubicBezTo>
                  <a:cubicBezTo>
                    <a:pt x="623" y="286"/>
                    <a:pt x="623" y="286"/>
                    <a:pt x="623" y="286"/>
                  </a:cubicBezTo>
                  <a:cubicBezTo>
                    <a:pt x="631" y="286"/>
                    <a:pt x="638" y="278"/>
                    <a:pt x="637" y="269"/>
                  </a:cubicBezTo>
                  <a:cubicBezTo>
                    <a:pt x="636" y="265"/>
                    <a:pt x="635" y="261"/>
                    <a:pt x="634" y="256"/>
                  </a:cubicBezTo>
                  <a:cubicBezTo>
                    <a:pt x="633" y="248"/>
                    <a:pt x="624" y="243"/>
                    <a:pt x="616" y="246"/>
                  </a:cubicBezTo>
                  <a:cubicBezTo>
                    <a:pt x="608" y="248"/>
                    <a:pt x="608" y="248"/>
                    <a:pt x="608" y="248"/>
                  </a:cubicBezTo>
                  <a:cubicBezTo>
                    <a:pt x="596" y="252"/>
                    <a:pt x="583" y="245"/>
                    <a:pt x="579" y="233"/>
                  </a:cubicBezTo>
                  <a:cubicBezTo>
                    <a:pt x="576" y="221"/>
                    <a:pt x="582" y="208"/>
                    <a:pt x="595" y="204"/>
                  </a:cubicBezTo>
                  <a:cubicBezTo>
                    <a:pt x="601" y="202"/>
                    <a:pt x="601" y="202"/>
                    <a:pt x="601" y="202"/>
                  </a:cubicBezTo>
                  <a:cubicBezTo>
                    <a:pt x="609" y="199"/>
                    <a:pt x="613" y="190"/>
                    <a:pt x="609" y="182"/>
                  </a:cubicBezTo>
                  <a:cubicBezTo>
                    <a:pt x="607" y="178"/>
                    <a:pt x="605" y="174"/>
                    <a:pt x="603" y="171"/>
                  </a:cubicBezTo>
                  <a:cubicBezTo>
                    <a:pt x="599" y="163"/>
                    <a:pt x="590" y="161"/>
                    <a:pt x="583" y="165"/>
                  </a:cubicBezTo>
                  <a:cubicBezTo>
                    <a:pt x="577" y="169"/>
                    <a:pt x="577" y="169"/>
                    <a:pt x="577" y="169"/>
                  </a:cubicBezTo>
                  <a:cubicBezTo>
                    <a:pt x="567" y="176"/>
                    <a:pt x="554" y="175"/>
                    <a:pt x="547" y="167"/>
                  </a:cubicBezTo>
                  <a:cubicBezTo>
                    <a:pt x="537" y="156"/>
                    <a:pt x="539" y="139"/>
                    <a:pt x="550" y="132"/>
                  </a:cubicBezTo>
                  <a:cubicBezTo>
                    <a:pt x="556" y="128"/>
                    <a:pt x="556" y="128"/>
                    <a:pt x="556" y="128"/>
                  </a:cubicBezTo>
                  <a:cubicBezTo>
                    <a:pt x="563" y="123"/>
                    <a:pt x="564" y="113"/>
                    <a:pt x="558" y="106"/>
                  </a:cubicBezTo>
                  <a:cubicBezTo>
                    <a:pt x="556" y="103"/>
                    <a:pt x="553" y="100"/>
                    <a:pt x="550" y="97"/>
                  </a:cubicBezTo>
                  <a:cubicBezTo>
                    <a:pt x="544" y="91"/>
                    <a:pt x="534" y="91"/>
                    <a:pt x="528" y="98"/>
                  </a:cubicBezTo>
                  <a:cubicBezTo>
                    <a:pt x="524" y="103"/>
                    <a:pt x="524" y="103"/>
                    <a:pt x="524" y="103"/>
                  </a:cubicBezTo>
                  <a:cubicBezTo>
                    <a:pt x="516" y="112"/>
                    <a:pt x="504" y="115"/>
                    <a:pt x="494" y="109"/>
                  </a:cubicBezTo>
                  <a:cubicBezTo>
                    <a:pt x="481" y="102"/>
                    <a:pt x="479" y="85"/>
                    <a:pt x="488" y="74"/>
                  </a:cubicBezTo>
                  <a:cubicBezTo>
                    <a:pt x="492" y="70"/>
                    <a:pt x="492" y="70"/>
                    <a:pt x="492" y="70"/>
                  </a:cubicBezTo>
                  <a:cubicBezTo>
                    <a:pt x="497" y="63"/>
                    <a:pt x="496" y="53"/>
                    <a:pt x="488" y="48"/>
                  </a:cubicBezTo>
                  <a:cubicBezTo>
                    <a:pt x="485" y="46"/>
                    <a:pt x="481" y="44"/>
                    <a:pt x="477" y="41"/>
                  </a:cubicBezTo>
                  <a:cubicBezTo>
                    <a:pt x="470" y="37"/>
                    <a:pt x="460" y="40"/>
                    <a:pt x="457" y="48"/>
                  </a:cubicBezTo>
                  <a:cubicBezTo>
                    <a:pt x="454" y="55"/>
                    <a:pt x="454" y="55"/>
                    <a:pt x="454" y="55"/>
                  </a:cubicBezTo>
                  <a:cubicBezTo>
                    <a:pt x="450" y="65"/>
                    <a:pt x="438" y="71"/>
                    <a:pt x="427" y="69"/>
                  </a:cubicBezTo>
                  <a:cubicBezTo>
                    <a:pt x="413" y="65"/>
                    <a:pt x="406" y="50"/>
                    <a:pt x="412" y="37"/>
                  </a:cubicBezTo>
                  <a:cubicBezTo>
                    <a:pt x="414" y="31"/>
                    <a:pt x="414" y="31"/>
                    <a:pt x="414" y="31"/>
                  </a:cubicBezTo>
                  <a:cubicBezTo>
                    <a:pt x="418" y="23"/>
                    <a:pt x="413" y="14"/>
                    <a:pt x="405" y="12"/>
                  </a:cubicBezTo>
                  <a:cubicBezTo>
                    <a:pt x="401" y="11"/>
                    <a:pt x="396" y="9"/>
                    <a:pt x="392" y="9"/>
                  </a:cubicBezTo>
                  <a:cubicBezTo>
                    <a:pt x="384" y="7"/>
                    <a:pt x="376" y="12"/>
                    <a:pt x="375" y="21"/>
                  </a:cubicBezTo>
                  <a:cubicBezTo>
                    <a:pt x="374" y="29"/>
                    <a:pt x="374" y="29"/>
                    <a:pt x="374" y="29"/>
                  </a:cubicBezTo>
                  <a:cubicBezTo>
                    <a:pt x="372" y="41"/>
                    <a:pt x="360" y="50"/>
                    <a:pt x="348" y="49"/>
                  </a:cubicBezTo>
                  <a:cubicBezTo>
                    <a:pt x="337" y="52"/>
                    <a:pt x="325" y="43"/>
                    <a:pt x="327" y="31"/>
                  </a:cubicBezTo>
                  <a:cubicBezTo>
                    <a:pt x="329" y="17"/>
                    <a:pt x="329" y="17"/>
                    <a:pt x="329" y="17"/>
                  </a:cubicBezTo>
                  <a:cubicBezTo>
                    <a:pt x="330" y="8"/>
                    <a:pt x="323" y="0"/>
                    <a:pt x="314" y="0"/>
                  </a:cubicBezTo>
                  <a:cubicBezTo>
                    <a:pt x="310" y="0"/>
                    <a:pt x="306" y="1"/>
                    <a:pt x="301" y="1"/>
                  </a:cubicBezTo>
                  <a:cubicBezTo>
                    <a:pt x="293" y="1"/>
                    <a:pt x="286" y="9"/>
                    <a:pt x="288" y="18"/>
                  </a:cubicBezTo>
                  <a:cubicBezTo>
                    <a:pt x="289" y="25"/>
                    <a:pt x="289" y="25"/>
                    <a:pt x="289" y="25"/>
                  </a:cubicBezTo>
                  <a:cubicBezTo>
                    <a:pt x="291" y="39"/>
                    <a:pt x="281" y="52"/>
                    <a:pt x="266" y="52"/>
                  </a:cubicBezTo>
                  <a:cubicBezTo>
                    <a:pt x="255" y="52"/>
                    <a:pt x="245" y="43"/>
                    <a:pt x="244" y="32"/>
                  </a:cubicBezTo>
                  <a:cubicBezTo>
                    <a:pt x="243" y="27"/>
                    <a:pt x="243" y="27"/>
                    <a:pt x="243" y="27"/>
                  </a:cubicBezTo>
                  <a:cubicBezTo>
                    <a:pt x="241" y="18"/>
                    <a:pt x="233" y="13"/>
                    <a:pt x="224" y="15"/>
                  </a:cubicBezTo>
                  <a:cubicBezTo>
                    <a:pt x="224" y="15"/>
                    <a:pt x="224" y="15"/>
                    <a:pt x="224" y="15"/>
                  </a:cubicBezTo>
                  <a:cubicBezTo>
                    <a:pt x="220" y="17"/>
                    <a:pt x="216" y="18"/>
                    <a:pt x="212" y="19"/>
                  </a:cubicBezTo>
                  <a:cubicBezTo>
                    <a:pt x="204" y="22"/>
                    <a:pt x="200" y="31"/>
                    <a:pt x="204" y="39"/>
                  </a:cubicBezTo>
                  <a:cubicBezTo>
                    <a:pt x="207" y="46"/>
                    <a:pt x="207" y="46"/>
                    <a:pt x="207" y="46"/>
                  </a:cubicBezTo>
                  <a:cubicBezTo>
                    <a:pt x="212" y="56"/>
                    <a:pt x="209" y="68"/>
                    <a:pt x="200" y="75"/>
                  </a:cubicBezTo>
                  <a:cubicBezTo>
                    <a:pt x="188" y="83"/>
                    <a:pt x="172" y="79"/>
                    <a:pt x="166" y="66"/>
                  </a:cubicBezTo>
                  <a:cubicBezTo>
                    <a:pt x="163" y="60"/>
                    <a:pt x="163" y="60"/>
                    <a:pt x="163" y="60"/>
                  </a:cubicBezTo>
                  <a:cubicBezTo>
                    <a:pt x="159" y="52"/>
                    <a:pt x="149" y="50"/>
                    <a:pt x="142" y="55"/>
                  </a:cubicBezTo>
                  <a:cubicBezTo>
                    <a:pt x="138" y="57"/>
                    <a:pt x="135" y="59"/>
                    <a:pt x="131" y="62"/>
                  </a:cubicBezTo>
                  <a:cubicBezTo>
                    <a:pt x="124" y="67"/>
                    <a:pt x="123" y="77"/>
                    <a:pt x="129" y="83"/>
                  </a:cubicBezTo>
                  <a:cubicBezTo>
                    <a:pt x="134" y="89"/>
                    <a:pt x="134" y="89"/>
                    <a:pt x="134" y="89"/>
                  </a:cubicBezTo>
                  <a:cubicBezTo>
                    <a:pt x="141" y="97"/>
                    <a:pt x="142" y="110"/>
                    <a:pt x="135" y="119"/>
                  </a:cubicBezTo>
                  <a:cubicBezTo>
                    <a:pt x="126" y="130"/>
                    <a:pt x="109" y="130"/>
                    <a:pt x="100" y="120"/>
                  </a:cubicBezTo>
                  <a:cubicBezTo>
                    <a:pt x="96" y="115"/>
                    <a:pt x="96" y="115"/>
                    <a:pt x="96" y="115"/>
                  </a:cubicBezTo>
                  <a:cubicBezTo>
                    <a:pt x="90" y="109"/>
                    <a:pt x="80" y="109"/>
                    <a:pt x="74" y="116"/>
                  </a:cubicBezTo>
                  <a:cubicBezTo>
                    <a:pt x="71" y="119"/>
                    <a:pt x="69" y="122"/>
                    <a:pt x="66" y="126"/>
                  </a:cubicBezTo>
                  <a:cubicBezTo>
                    <a:pt x="61" y="133"/>
                    <a:pt x="63" y="142"/>
                    <a:pt x="70" y="147"/>
                  </a:cubicBezTo>
                  <a:cubicBezTo>
                    <a:pt x="77" y="151"/>
                    <a:pt x="77" y="151"/>
                    <a:pt x="77" y="151"/>
                  </a:cubicBezTo>
                  <a:cubicBezTo>
                    <a:pt x="87" y="158"/>
                    <a:pt x="91" y="172"/>
                    <a:pt x="84" y="183"/>
                  </a:cubicBezTo>
                  <a:cubicBezTo>
                    <a:pt x="88" y="194"/>
                    <a:pt x="75" y="204"/>
                    <a:pt x="65" y="198"/>
                  </a:cubicBezTo>
                  <a:cubicBezTo>
                    <a:pt x="47" y="187"/>
                    <a:pt x="47" y="187"/>
                    <a:pt x="47" y="187"/>
                  </a:cubicBezTo>
                  <a:cubicBezTo>
                    <a:pt x="40" y="182"/>
                    <a:pt x="30" y="185"/>
                    <a:pt x="26" y="193"/>
                  </a:cubicBezTo>
                  <a:cubicBezTo>
                    <a:pt x="25" y="197"/>
                    <a:pt x="23" y="201"/>
                    <a:pt x="21" y="205"/>
                  </a:cubicBezTo>
                  <a:cubicBezTo>
                    <a:pt x="18" y="213"/>
                    <a:pt x="23" y="222"/>
                    <a:pt x="31" y="225"/>
                  </a:cubicBezTo>
                  <a:cubicBezTo>
                    <a:pt x="39" y="227"/>
                    <a:pt x="39" y="227"/>
                    <a:pt x="39" y="227"/>
                  </a:cubicBezTo>
                  <a:cubicBezTo>
                    <a:pt x="51" y="230"/>
                    <a:pt x="58" y="243"/>
                    <a:pt x="55" y="255"/>
                  </a:cubicBezTo>
                  <a:cubicBezTo>
                    <a:pt x="51" y="267"/>
                    <a:pt x="39" y="274"/>
                    <a:pt x="26" y="271"/>
                  </a:cubicBezTo>
                  <a:cubicBezTo>
                    <a:pt x="20" y="269"/>
                    <a:pt x="20" y="269"/>
                    <a:pt x="20" y="269"/>
                  </a:cubicBezTo>
                  <a:cubicBezTo>
                    <a:pt x="12" y="267"/>
                    <a:pt x="3" y="273"/>
                    <a:pt x="2" y="281"/>
                  </a:cubicBezTo>
                  <a:cubicBezTo>
                    <a:pt x="2" y="286"/>
                    <a:pt x="1" y="290"/>
                    <a:pt x="1" y="294"/>
                  </a:cubicBezTo>
                  <a:cubicBezTo>
                    <a:pt x="0" y="303"/>
                    <a:pt x="7" y="310"/>
                    <a:pt x="16" y="310"/>
                  </a:cubicBezTo>
                  <a:cubicBezTo>
                    <a:pt x="23" y="310"/>
                    <a:pt x="23" y="310"/>
                    <a:pt x="23" y="310"/>
                  </a:cubicBezTo>
                  <a:cubicBezTo>
                    <a:pt x="36" y="310"/>
                    <a:pt x="47" y="320"/>
                    <a:pt x="47" y="332"/>
                  </a:cubicBezTo>
                  <a:cubicBezTo>
                    <a:pt x="47" y="345"/>
                    <a:pt x="37" y="356"/>
                    <a:pt x="24" y="356"/>
                  </a:cubicBezTo>
                  <a:cubicBezTo>
                    <a:pt x="18" y="356"/>
                    <a:pt x="18" y="356"/>
                    <a:pt x="18" y="356"/>
                  </a:cubicBezTo>
                  <a:cubicBezTo>
                    <a:pt x="9" y="356"/>
                    <a:pt x="3" y="364"/>
                    <a:pt x="4" y="373"/>
                  </a:cubicBezTo>
                  <a:cubicBezTo>
                    <a:pt x="5" y="377"/>
                    <a:pt x="5" y="381"/>
                    <a:pt x="6" y="385"/>
                  </a:cubicBezTo>
                  <a:cubicBezTo>
                    <a:pt x="8" y="394"/>
                    <a:pt x="17" y="399"/>
                    <a:pt x="25" y="396"/>
                  </a:cubicBezTo>
                  <a:cubicBezTo>
                    <a:pt x="32" y="394"/>
                    <a:pt x="32" y="394"/>
                    <a:pt x="32" y="394"/>
                  </a:cubicBezTo>
                  <a:cubicBezTo>
                    <a:pt x="44" y="390"/>
                    <a:pt x="57" y="397"/>
                    <a:pt x="61" y="409"/>
                  </a:cubicBezTo>
                  <a:cubicBezTo>
                    <a:pt x="65" y="421"/>
                    <a:pt x="58" y="434"/>
                    <a:pt x="46" y="438"/>
                  </a:cubicBezTo>
                  <a:cubicBezTo>
                    <a:pt x="40" y="440"/>
                    <a:pt x="40" y="440"/>
                    <a:pt x="40" y="440"/>
                  </a:cubicBezTo>
                  <a:cubicBezTo>
                    <a:pt x="32" y="442"/>
                    <a:pt x="28" y="452"/>
                    <a:pt x="31" y="460"/>
                  </a:cubicBezTo>
                  <a:cubicBezTo>
                    <a:pt x="33" y="464"/>
                    <a:pt x="35" y="467"/>
                    <a:pt x="37" y="471"/>
                  </a:cubicBezTo>
                  <a:cubicBezTo>
                    <a:pt x="41" y="479"/>
                    <a:pt x="51" y="481"/>
                    <a:pt x="58" y="476"/>
                  </a:cubicBezTo>
                  <a:cubicBezTo>
                    <a:pt x="64" y="472"/>
                    <a:pt x="64" y="472"/>
                    <a:pt x="64" y="472"/>
                  </a:cubicBezTo>
                  <a:cubicBezTo>
                    <a:pt x="73" y="466"/>
                    <a:pt x="86" y="467"/>
                    <a:pt x="94" y="475"/>
                  </a:cubicBezTo>
                  <a:cubicBezTo>
                    <a:pt x="104" y="486"/>
                    <a:pt x="102" y="503"/>
                    <a:pt x="90" y="510"/>
                  </a:cubicBezTo>
                  <a:cubicBezTo>
                    <a:pt x="85" y="514"/>
                    <a:pt x="85" y="514"/>
                    <a:pt x="85" y="514"/>
                  </a:cubicBezTo>
                  <a:cubicBezTo>
                    <a:pt x="78" y="519"/>
                    <a:pt x="76" y="529"/>
                    <a:pt x="82" y="535"/>
                  </a:cubicBezTo>
                  <a:cubicBezTo>
                    <a:pt x="85" y="539"/>
                    <a:pt x="88" y="542"/>
                    <a:pt x="91" y="545"/>
                  </a:cubicBezTo>
                  <a:cubicBezTo>
                    <a:pt x="97" y="551"/>
                    <a:pt x="107" y="551"/>
                    <a:pt x="112" y="544"/>
                  </a:cubicBezTo>
                  <a:cubicBezTo>
                    <a:pt x="117" y="538"/>
                    <a:pt x="117" y="538"/>
                    <a:pt x="117" y="538"/>
                  </a:cubicBezTo>
                  <a:cubicBezTo>
                    <a:pt x="126" y="528"/>
                    <a:pt x="140" y="527"/>
                    <a:pt x="150" y="535"/>
                  </a:cubicBezTo>
                  <a:cubicBezTo>
                    <a:pt x="160" y="543"/>
                    <a:pt x="161" y="558"/>
                    <a:pt x="153" y="567"/>
                  </a:cubicBezTo>
                  <a:cubicBezTo>
                    <a:pt x="149" y="572"/>
                    <a:pt x="149" y="572"/>
                    <a:pt x="149" y="572"/>
                  </a:cubicBezTo>
                  <a:cubicBezTo>
                    <a:pt x="143" y="579"/>
                    <a:pt x="145" y="589"/>
                    <a:pt x="152" y="594"/>
                  </a:cubicBezTo>
                  <a:cubicBezTo>
                    <a:pt x="156" y="596"/>
                    <a:pt x="160" y="598"/>
                    <a:pt x="163" y="600"/>
                  </a:cubicBezTo>
                  <a:cubicBezTo>
                    <a:pt x="171" y="605"/>
                    <a:pt x="180" y="601"/>
                    <a:pt x="184" y="594"/>
                  </a:cubicBezTo>
                  <a:cubicBezTo>
                    <a:pt x="187" y="586"/>
                    <a:pt x="187" y="586"/>
                    <a:pt x="187" y="586"/>
                  </a:cubicBezTo>
                  <a:cubicBezTo>
                    <a:pt x="192" y="575"/>
                    <a:pt x="205" y="569"/>
                    <a:pt x="217" y="574"/>
                  </a:cubicBezTo>
                  <a:cubicBezTo>
                    <a:pt x="229" y="579"/>
                    <a:pt x="234" y="593"/>
                    <a:pt x="229" y="605"/>
                  </a:cubicBezTo>
                  <a:cubicBezTo>
                    <a:pt x="227" y="610"/>
                    <a:pt x="227" y="610"/>
                    <a:pt x="227" y="610"/>
                  </a:cubicBezTo>
                  <a:cubicBezTo>
                    <a:pt x="223" y="619"/>
                    <a:pt x="228" y="628"/>
                    <a:pt x="236" y="630"/>
                  </a:cubicBezTo>
                  <a:cubicBezTo>
                    <a:pt x="240" y="631"/>
                    <a:pt x="244" y="632"/>
                    <a:pt x="248" y="633"/>
                  </a:cubicBezTo>
                  <a:cubicBezTo>
                    <a:pt x="257" y="635"/>
                    <a:pt x="265" y="629"/>
                    <a:pt x="266" y="621"/>
                  </a:cubicBezTo>
                  <a:cubicBezTo>
                    <a:pt x="267" y="613"/>
                    <a:pt x="267" y="613"/>
                    <a:pt x="267" y="613"/>
                  </a:cubicBezTo>
                  <a:cubicBezTo>
                    <a:pt x="269" y="601"/>
                    <a:pt x="280" y="592"/>
                    <a:pt x="293" y="593"/>
                  </a:cubicBezTo>
                  <a:cubicBezTo>
                    <a:pt x="305" y="595"/>
                    <a:pt x="314" y="606"/>
                    <a:pt x="313" y="619"/>
                  </a:cubicBezTo>
                  <a:cubicBezTo>
                    <a:pt x="312" y="625"/>
                    <a:pt x="312" y="625"/>
                    <a:pt x="312" y="625"/>
                  </a:cubicBezTo>
                  <a:cubicBezTo>
                    <a:pt x="311" y="634"/>
                    <a:pt x="318" y="642"/>
                    <a:pt x="327" y="641"/>
                  </a:cubicBezTo>
                  <a:cubicBezTo>
                    <a:pt x="331" y="641"/>
                    <a:pt x="335" y="641"/>
                    <a:pt x="339" y="641"/>
                  </a:cubicBezTo>
                  <a:cubicBezTo>
                    <a:pt x="348" y="640"/>
                    <a:pt x="354" y="633"/>
                    <a:pt x="353" y="624"/>
                  </a:cubicBezTo>
                  <a:cubicBezTo>
                    <a:pt x="352" y="616"/>
                    <a:pt x="352" y="616"/>
                    <a:pt x="352" y="616"/>
                  </a:cubicBezTo>
                  <a:cubicBezTo>
                    <a:pt x="349" y="604"/>
                    <a:pt x="358" y="592"/>
                    <a:pt x="371" y="590"/>
                  </a:cubicBezTo>
                  <a:cubicBezTo>
                    <a:pt x="383" y="588"/>
                    <a:pt x="395" y="596"/>
                    <a:pt x="397" y="609"/>
                  </a:cubicBezTo>
                  <a:cubicBezTo>
                    <a:pt x="398" y="615"/>
                    <a:pt x="398" y="615"/>
                    <a:pt x="398" y="615"/>
                  </a:cubicBezTo>
                  <a:cubicBezTo>
                    <a:pt x="399" y="624"/>
                    <a:pt x="408" y="629"/>
                    <a:pt x="416" y="627"/>
                  </a:cubicBezTo>
                  <a:cubicBezTo>
                    <a:pt x="417" y="627"/>
                    <a:pt x="417" y="627"/>
                    <a:pt x="417" y="627"/>
                  </a:cubicBezTo>
                  <a:cubicBezTo>
                    <a:pt x="421" y="625"/>
                    <a:pt x="425" y="624"/>
                    <a:pt x="429" y="622"/>
                  </a:cubicBezTo>
                  <a:cubicBezTo>
                    <a:pt x="437" y="620"/>
                    <a:pt x="441" y="610"/>
                    <a:pt x="437" y="603"/>
                  </a:cubicBezTo>
                  <a:cubicBezTo>
                    <a:pt x="434" y="596"/>
                    <a:pt x="434" y="596"/>
                    <a:pt x="434" y="596"/>
                  </a:cubicBezTo>
                  <a:cubicBezTo>
                    <a:pt x="428" y="584"/>
                    <a:pt x="433" y="570"/>
                    <a:pt x="444" y="565"/>
                  </a:cubicBezTo>
                  <a:cubicBezTo>
                    <a:pt x="456" y="559"/>
                    <a:pt x="470" y="564"/>
                    <a:pt x="475" y="576"/>
                  </a:cubicBezTo>
                  <a:cubicBezTo>
                    <a:pt x="478" y="581"/>
                    <a:pt x="478" y="581"/>
                    <a:pt x="478" y="581"/>
                  </a:cubicBezTo>
                  <a:cubicBezTo>
                    <a:pt x="482" y="589"/>
                    <a:pt x="492" y="592"/>
                    <a:pt x="499" y="587"/>
                  </a:cubicBezTo>
                  <a:cubicBezTo>
                    <a:pt x="502" y="585"/>
                    <a:pt x="506" y="582"/>
                    <a:pt x="509" y="580"/>
                  </a:cubicBezTo>
                  <a:cubicBezTo>
                    <a:pt x="516" y="575"/>
                    <a:pt x="517" y="565"/>
                    <a:pt x="512" y="558"/>
                  </a:cubicBezTo>
                  <a:cubicBezTo>
                    <a:pt x="506" y="553"/>
                    <a:pt x="506" y="553"/>
                    <a:pt x="506" y="553"/>
                  </a:cubicBezTo>
                  <a:cubicBezTo>
                    <a:pt x="498" y="543"/>
                    <a:pt x="499" y="529"/>
                    <a:pt x="508" y="520"/>
                  </a:cubicBezTo>
                  <a:cubicBezTo>
                    <a:pt x="517" y="512"/>
                    <a:pt x="532" y="512"/>
                    <a:pt x="541" y="522"/>
                  </a:cubicBezTo>
                  <a:cubicBezTo>
                    <a:pt x="545" y="526"/>
                    <a:pt x="545" y="526"/>
                    <a:pt x="545" y="526"/>
                  </a:cubicBezTo>
                  <a:cubicBezTo>
                    <a:pt x="551" y="533"/>
                    <a:pt x="561" y="533"/>
                    <a:pt x="567" y="526"/>
                  </a:cubicBezTo>
                  <a:cubicBezTo>
                    <a:pt x="569" y="523"/>
                    <a:pt x="572" y="519"/>
                    <a:pt x="575" y="516"/>
                  </a:cubicBezTo>
                  <a:cubicBezTo>
                    <a:pt x="580" y="509"/>
                    <a:pt x="578" y="499"/>
                    <a:pt x="571" y="495"/>
                  </a:cubicBezTo>
                  <a:cubicBezTo>
                    <a:pt x="564" y="491"/>
                    <a:pt x="564" y="491"/>
                    <a:pt x="564" y="491"/>
                  </a:cubicBezTo>
                  <a:cubicBezTo>
                    <a:pt x="553" y="484"/>
                    <a:pt x="550" y="470"/>
                    <a:pt x="557" y="459"/>
                  </a:cubicBezTo>
                  <a:cubicBezTo>
                    <a:pt x="553" y="448"/>
                    <a:pt x="566" y="438"/>
                    <a:pt x="576" y="444"/>
                  </a:cubicBezTo>
                  <a:moveTo>
                    <a:pt x="493" y="185"/>
                  </a:moveTo>
                  <a:cubicBezTo>
                    <a:pt x="509" y="205"/>
                    <a:pt x="521" y="229"/>
                    <a:pt x="530" y="255"/>
                  </a:cubicBezTo>
                  <a:cubicBezTo>
                    <a:pt x="537" y="279"/>
                    <a:pt x="540" y="303"/>
                    <a:pt x="540" y="327"/>
                  </a:cubicBezTo>
                  <a:cubicBezTo>
                    <a:pt x="530" y="326"/>
                    <a:pt x="530" y="326"/>
                    <a:pt x="530" y="326"/>
                  </a:cubicBezTo>
                  <a:cubicBezTo>
                    <a:pt x="531" y="278"/>
                    <a:pt x="515" y="230"/>
                    <a:pt x="485" y="191"/>
                  </a:cubicBezTo>
                  <a:cubicBezTo>
                    <a:pt x="493" y="185"/>
                    <a:pt x="493" y="185"/>
                    <a:pt x="493" y="185"/>
                  </a:cubicBezTo>
                  <a:moveTo>
                    <a:pt x="480" y="170"/>
                  </a:moveTo>
                  <a:cubicBezTo>
                    <a:pt x="472" y="177"/>
                    <a:pt x="472" y="177"/>
                    <a:pt x="472" y="177"/>
                  </a:cubicBezTo>
                  <a:cubicBezTo>
                    <a:pt x="455" y="158"/>
                    <a:pt x="433" y="142"/>
                    <a:pt x="409" y="131"/>
                  </a:cubicBezTo>
                  <a:cubicBezTo>
                    <a:pt x="388" y="121"/>
                    <a:pt x="367" y="115"/>
                    <a:pt x="345" y="113"/>
                  </a:cubicBezTo>
                  <a:cubicBezTo>
                    <a:pt x="346" y="103"/>
                    <a:pt x="346" y="103"/>
                    <a:pt x="346" y="103"/>
                  </a:cubicBezTo>
                  <a:cubicBezTo>
                    <a:pt x="397" y="109"/>
                    <a:pt x="445" y="133"/>
                    <a:pt x="480" y="170"/>
                  </a:cubicBezTo>
                  <a:moveTo>
                    <a:pt x="254" y="112"/>
                  </a:moveTo>
                  <a:cubicBezTo>
                    <a:pt x="278" y="104"/>
                    <a:pt x="303" y="101"/>
                    <a:pt x="326" y="101"/>
                  </a:cubicBezTo>
                  <a:cubicBezTo>
                    <a:pt x="326" y="111"/>
                    <a:pt x="326" y="111"/>
                    <a:pt x="326" y="111"/>
                  </a:cubicBezTo>
                  <a:cubicBezTo>
                    <a:pt x="277" y="110"/>
                    <a:pt x="229" y="126"/>
                    <a:pt x="191" y="156"/>
                  </a:cubicBezTo>
                  <a:cubicBezTo>
                    <a:pt x="184" y="149"/>
                    <a:pt x="184" y="149"/>
                    <a:pt x="184" y="149"/>
                  </a:cubicBezTo>
                  <a:cubicBezTo>
                    <a:pt x="205" y="133"/>
                    <a:pt x="228" y="120"/>
                    <a:pt x="254" y="112"/>
                  </a:cubicBezTo>
                  <a:moveTo>
                    <a:pt x="169" y="161"/>
                  </a:moveTo>
                  <a:cubicBezTo>
                    <a:pt x="176" y="169"/>
                    <a:pt x="176" y="169"/>
                    <a:pt x="176" y="169"/>
                  </a:cubicBezTo>
                  <a:cubicBezTo>
                    <a:pt x="157" y="187"/>
                    <a:pt x="142" y="208"/>
                    <a:pt x="130" y="233"/>
                  </a:cubicBezTo>
                  <a:cubicBezTo>
                    <a:pt x="121" y="253"/>
                    <a:pt x="115" y="275"/>
                    <a:pt x="112" y="296"/>
                  </a:cubicBezTo>
                  <a:cubicBezTo>
                    <a:pt x="102" y="295"/>
                    <a:pt x="102" y="295"/>
                    <a:pt x="102" y="295"/>
                  </a:cubicBezTo>
                  <a:cubicBezTo>
                    <a:pt x="108" y="244"/>
                    <a:pt x="132" y="197"/>
                    <a:pt x="169" y="161"/>
                  </a:cubicBezTo>
                  <a:moveTo>
                    <a:pt x="148" y="457"/>
                  </a:moveTo>
                  <a:cubicBezTo>
                    <a:pt x="132" y="437"/>
                    <a:pt x="119" y="413"/>
                    <a:pt x="111" y="387"/>
                  </a:cubicBezTo>
                  <a:cubicBezTo>
                    <a:pt x="103" y="363"/>
                    <a:pt x="100" y="339"/>
                    <a:pt x="101" y="315"/>
                  </a:cubicBezTo>
                  <a:cubicBezTo>
                    <a:pt x="111" y="315"/>
                    <a:pt x="111" y="315"/>
                    <a:pt x="111" y="315"/>
                  </a:cubicBezTo>
                  <a:cubicBezTo>
                    <a:pt x="110" y="364"/>
                    <a:pt x="126" y="412"/>
                    <a:pt x="156" y="450"/>
                  </a:cubicBezTo>
                  <a:cubicBezTo>
                    <a:pt x="148" y="457"/>
                    <a:pt x="148" y="457"/>
                    <a:pt x="148" y="457"/>
                  </a:cubicBezTo>
                  <a:moveTo>
                    <a:pt x="161" y="472"/>
                  </a:moveTo>
                  <a:cubicBezTo>
                    <a:pt x="168" y="465"/>
                    <a:pt x="168" y="465"/>
                    <a:pt x="168" y="465"/>
                  </a:cubicBezTo>
                  <a:cubicBezTo>
                    <a:pt x="186" y="484"/>
                    <a:pt x="207" y="499"/>
                    <a:pt x="232" y="511"/>
                  </a:cubicBezTo>
                  <a:cubicBezTo>
                    <a:pt x="253" y="521"/>
                    <a:pt x="274" y="526"/>
                    <a:pt x="295" y="529"/>
                  </a:cubicBezTo>
                  <a:cubicBezTo>
                    <a:pt x="295" y="539"/>
                    <a:pt x="295" y="539"/>
                    <a:pt x="295" y="539"/>
                  </a:cubicBezTo>
                  <a:cubicBezTo>
                    <a:pt x="244" y="533"/>
                    <a:pt x="196" y="509"/>
                    <a:pt x="161" y="472"/>
                  </a:cubicBezTo>
                  <a:moveTo>
                    <a:pt x="247" y="478"/>
                  </a:moveTo>
                  <a:cubicBezTo>
                    <a:pt x="161" y="438"/>
                    <a:pt x="123" y="335"/>
                    <a:pt x="163" y="248"/>
                  </a:cubicBezTo>
                  <a:cubicBezTo>
                    <a:pt x="204" y="161"/>
                    <a:pt x="307" y="124"/>
                    <a:pt x="393" y="164"/>
                  </a:cubicBezTo>
                  <a:cubicBezTo>
                    <a:pt x="480" y="204"/>
                    <a:pt x="517" y="307"/>
                    <a:pt x="477" y="394"/>
                  </a:cubicBezTo>
                  <a:cubicBezTo>
                    <a:pt x="437" y="480"/>
                    <a:pt x="334" y="518"/>
                    <a:pt x="247" y="478"/>
                  </a:cubicBezTo>
                  <a:moveTo>
                    <a:pt x="386" y="530"/>
                  </a:moveTo>
                  <a:cubicBezTo>
                    <a:pt x="362" y="538"/>
                    <a:pt x="338" y="541"/>
                    <a:pt x="314" y="540"/>
                  </a:cubicBezTo>
                  <a:cubicBezTo>
                    <a:pt x="315" y="530"/>
                    <a:pt x="315" y="530"/>
                    <a:pt x="315" y="530"/>
                  </a:cubicBezTo>
                  <a:cubicBezTo>
                    <a:pt x="364" y="532"/>
                    <a:pt x="411" y="516"/>
                    <a:pt x="450" y="486"/>
                  </a:cubicBezTo>
                  <a:cubicBezTo>
                    <a:pt x="456" y="493"/>
                    <a:pt x="456" y="493"/>
                    <a:pt x="456" y="493"/>
                  </a:cubicBezTo>
                  <a:cubicBezTo>
                    <a:pt x="436" y="509"/>
                    <a:pt x="412" y="522"/>
                    <a:pt x="386" y="530"/>
                  </a:cubicBezTo>
                  <a:moveTo>
                    <a:pt x="471" y="480"/>
                  </a:moveTo>
                  <a:cubicBezTo>
                    <a:pt x="465" y="473"/>
                    <a:pt x="465" y="473"/>
                    <a:pt x="465" y="473"/>
                  </a:cubicBezTo>
                  <a:cubicBezTo>
                    <a:pt x="483" y="455"/>
                    <a:pt x="499" y="434"/>
                    <a:pt x="510" y="409"/>
                  </a:cubicBezTo>
                  <a:cubicBezTo>
                    <a:pt x="520" y="389"/>
                    <a:pt x="526" y="367"/>
                    <a:pt x="528" y="346"/>
                  </a:cubicBezTo>
                  <a:cubicBezTo>
                    <a:pt x="538" y="347"/>
                    <a:pt x="538" y="347"/>
                    <a:pt x="538" y="347"/>
                  </a:cubicBezTo>
                  <a:cubicBezTo>
                    <a:pt x="532" y="398"/>
                    <a:pt x="508" y="445"/>
                    <a:pt x="471" y="480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9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1" name="Freeform 42"/>
            <p:cNvSpPr>
              <a:spLocks noEditPoints="1"/>
            </p:cNvSpPr>
            <p:nvPr/>
          </p:nvSpPr>
          <p:spPr bwMode="auto">
            <a:xfrm>
              <a:off x="4624762" y="3802960"/>
              <a:ext cx="1292831" cy="1294460"/>
            </a:xfrm>
            <a:custGeom>
              <a:avLst/>
              <a:gdLst>
                <a:gd name="T0" fmla="*/ 640 w 671"/>
                <a:gd name="T1" fmla="*/ 357 h 672"/>
                <a:gd name="T2" fmla="*/ 626 w 671"/>
                <a:gd name="T3" fmla="*/ 244 h 672"/>
                <a:gd name="T4" fmla="*/ 573 w 671"/>
                <a:gd name="T5" fmla="*/ 144 h 672"/>
                <a:gd name="T6" fmla="*/ 515 w 671"/>
                <a:gd name="T7" fmla="*/ 51 h 672"/>
                <a:gd name="T8" fmla="*/ 409 w 671"/>
                <a:gd name="T9" fmla="*/ 8 h 672"/>
                <a:gd name="T10" fmla="*/ 295 w 671"/>
                <a:gd name="T11" fmla="*/ 2 h 672"/>
                <a:gd name="T12" fmla="*/ 198 w 671"/>
                <a:gd name="T13" fmla="*/ 29 h 672"/>
                <a:gd name="T14" fmla="*/ 129 w 671"/>
                <a:gd name="T15" fmla="*/ 114 h 672"/>
                <a:gd name="T16" fmla="*/ 52 w 671"/>
                <a:gd name="T17" fmla="*/ 227 h 672"/>
                <a:gd name="T18" fmla="*/ 0 w 671"/>
                <a:gd name="T19" fmla="*/ 324 h 672"/>
                <a:gd name="T20" fmla="*/ 16 w 671"/>
                <a:gd name="T21" fmla="*/ 437 h 672"/>
                <a:gd name="T22" fmla="*/ 68 w 671"/>
                <a:gd name="T23" fmla="*/ 539 h 672"/>
                <a:gd name="T24" fmla="*/ 166 w 671"/>
                <a:gd name="T25" fmla="*/ 588 h 672"/>
                <a:gd name="T26" fmla="*/ 293 w 671"/>
                <a:gd name="T27" fmla="*/ 637 h 672"/>
                <a:gd name="T28" fmla="*/ 399 w 671"/>
                <a:gd name="T29" fmla="*/ 666 h 672"/>
                <a:gd name="T30" fmla="*/ 494 w 671"/>
                <a:gd name="T31" fmla="*/ 633 h 672"/>
                <a:gd name="T32" fmla="*/ 584 w 671"/>
                <a:gd name="T33" fmla="*/ 563 h 672"/>
                <a:gd name="T34" fmla="*/ 646 w 671"/>
                <a:gd name="T35" fmla="*/ 467 h 672"/>
                <a:gd name="T36" fmla="*/ 579 w 671"/>
                <a:gd name="T37" fmla="*/ 437 h 672"/>
                <a:gd name="T38" fmla="*/ 598 w 671"/>
                <a:gd name="T39" fmla="*/ 364 h 672"/>
                <a:gd name="T40" fmla="*/ 599 w 671"/>
                <a:gd name="T41" fmla="*/ 327 h 672"/>
                <a:gd name="T42" fmla="*/ 548 w 671"/>
                <a:gd name="T43" fmla="*/ 273 h 672"/>
                <a:gd name="T44" fmla="*/ 575 w 671"/>
                <a:gd name="T45" fmla="*/ 225 h 672"/>
                <a:gd name="T46" fmla="*/ 557 w 671"/>
                <a:gd name="T47" fmla="*/ 192 h 672"/>
                <a:gd name="T48" fmla="*/ 530 w 671"/>
                <a:gd name="T49" fmla="*/ 157 h 672"/>
                <a:gd name="T50" fmla="*/ 502 w 671"/>
                <a:gd name="T51" fmla="*/ 131 h 672"/>
                <a:gd name="T52" fmla="*/ 429 w 671"/>
                <a:gd name="T53" fmla="*/ 136 h 672"/>
                <a:gd name="T54" fmla="*/ 398 w 671"/>
                <a:gd name="T55" fmla="*/ 124 h 672"/>
                <a:gd name="T56" fmla="*/ 373 w 671"/>
                <a:gd name="T57" fmla="*/ 75 h 672"/>
                <a:gd name="T58" fmla="*/ 365 w 671"/>
                <a:gd name="T59" fmla="*/ 74 h 672"/>
                <a:gd name="T60" fmla="*/ 290 w 671"/>
                <a:gd name="T61" fmla="*/ 76 h 672"/>
                <a:gd name="T62" fmla="*/ 267 w 671"/>
                <a:gd name="T63" fmla="*/ 127 h 672"/>
                <a:gd name="T64" fmla="*/ 217 w 671"/>
                <a:gd name="T65" fmla="*/ 151 h 672"/>
                <a:gd name="T66" fmla="*/ 162 w 671"/>
                <a:gd name="T67" fmla="*/ 137 h 672"/>
                <a:gd name="T68" fmla="*/ 157 w 671"/>
                <a:gd name="T69" fmla="*/ 142 h 672"/>
                <a:gd name="T70" fmla="*/ 109 w 671"/>
                <a:gd name="T71" fmla="*/ 200 h 672"/>
                <a:gd name="T72" fmla="*/ 92 w 671"/>
                <a:gd name="T73" fmla="*/ 234 h 672"/>
                <a:gd name="T74" fmla="*/ 123 w 671"/>
                <a:gd name="T75" fmla="*/ 281 h 672"/>
                <a:gd name="T76" fmla="*/ 117 w 671"/>
                <a:gd name="T77" fmla="*/ 312 h 672"/>
                <a:gd name="T78" fmla="*/ 74 w 671"/>
                <a:gd name="T79" fmla="*/ 375 h 672"/>
                <a:gd name="T80" fmla="*/ 76 w 671"/>
                <a:gd name="T81" fmla="*/ 382 h 672"/>
                <a:gd name="T82" fmla="*/ 114 w 671"/>
                <a:gd name="T83" fmla="*/ 480 h 672"/>
                <a:gd name="T84" fmla="*/ 155 w 671"/>
                <a:gd name="T85" fmla="*/ 462 h 672"/>
                <a:gd name="T86" fmla="*/ 193 w 671"/>
                <a:gd name="T87" fmla="*/ 503 h 672"/>
                <a:gd name="T88" fmla="*/ 218 w 671"/>
                <a:gd name="T89" fmla="*/ 522 h 672"/>
                <a:gd name="T90" fmla="*/ 228 w 671"/>
                <a:gd name="T91" fmla="*/ 577 h 672"/>
                <a:gd name="T92" fmla="*/ 251 w 671"/>
                <a:gd name="T93" fmla="*/ 521 h 672"/>
                <a:gd name="T94" fmla="*/ 271 w 671"/>
                <a:gd name="T95" fmla="*/ 592 h 672"/>
                <a:gd name="T96" fmla="*/ 313 w 671"/>
                <a:gd name="T97" fmla="*/ 555 h 672"/>
                <a:gd name="T98" fmla="*/ 369 w 671"/>
                <a:gd name="T99" fmla="*/ 554 h 672"/>
                <a:gd name="T100" fmla="*/ 412 w 671"/>
                <a:gd name="T101" fmla="*/ 589 h 672"/>
                <a:gd name="T102" fmla="*/ 419 w 671"/>
                <a:gd name="T103" fmla="*/ 586 h 672"/>
                <a:gd name="T104" fmla="*/ 487 w 671"/>
                <a:gd name="T105" fmla="*/ 553 h 672"/>
                <a:gd name="T106" fmla="*/ 487 w 671"/>
                <a:gd name="T107" fmla="*/ 497 h 672"/>
                <a:gd name="T108" fmla="*/ 522 w 671"/>
                <a:gd name="T109" fmla="*/ 454 h 672"/>
                <a:gd name="T110" fmla="*/ 537 w 671"/>
                <a:gd name="T111" fmla="*/ 427 h 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671" h="672">
                  <a:moveTo>
                    <a:pt x="620" y="446"/>
                  </a:moveTo>
                  <a:cubicBezTo>
                    <a:pt x="626" y="431"/>
                    <a:pt x="630" y="416"/>
                    <a:pt x="633" y="401"/>
                  </a:cubicBezTo>
                  <a:cubicBezTo>
                    <a:pt x="667" y="398"/>
                    <a:pt x="667" y="398"/>
                    <a:pt x="667" y="398"/>
                  </a:cubicBezTo>
                  <a:cubicBezTo>
                    <a:pt x="669" y="384"/>
                    <a:pt x="669" y="384"/>
                    <a:pt x="669" y="384"/>
                  </a:cubicBezTo>
                  <a:cubicBezTo>
                    <a:pt x="671" y="370"/>
                    <a:pt x="671" y="370"/>
                    <a:pt x="671" y="370"/>
                  </a:cubicBezTo>
                  <a:cubicBezTo>
                    <a:pt x="640" y="357"/>
                    <a:pt x="640" y="357"/>
                    <a:pt x="640" y="357"/>
                  </a:cubicBezTo>
                  <a:cubicBezTo>
                    <a:pt x="641" y="342"/>
                    <a:pt x="641" y="326"/>
                    <a:pt x="639" y="311"/>
                  </a:cubicBezTo>
                  <a:cubicBezTo>
                    <a:pt x="671" y="298"/>
                    <a:pt x="671" y="298"/>
                    <a:pt x="671" y="298"/>
                  </a:cubicBezTo>
                  <a:cubicBezTo>
                    <a:pt x="669" y="284"/>
                    <a:pt x="669" y="284"/>
                    <a:pt x="669" y="284"/>
                  </a:cubicBezTo>
                  <a:cubicBezTo>
                    <a:pt x="666" y="270"/>
                    <a:pt x="666" y="270"/>
                    <a:pt x="666" y="270"/>
                  </a:cubicBezTo>
                  <a:cubicBezTo>
                    <a:pt x="633" y="267"/>
                    <a:pt x="633" y="267"/>
                    <a:pt x="633" y="267"/>
                  </a:cubicBezTo>
                  <a:cubicBezTo>
                    <a:pt x="631" y="259"/>
                    <a:pt x="629" y="252"/>
                    <a:pt x="626" y="244"/>
                  </a:cubicBezTo>
                  <a:cubicBezTo>
                    <a:pt x="624" y="237"/>
                    <a:pt x="621" y="230"/>
                    <a:pt x="619" y="222"/>
                  </a:cubicBezTo>
                  <a:cubicBezTo>
                    <a:pt x="645" y="201"/>
                    <a:pt x="645" y="201"/>
                    <a:pt x="645" y="201"/>
                  </a:cubicBezTo>
                  <a:cubicBezTo>
                    <a:pt x="638" y="188"/>
                    <a:pt x="638" y="188"/>
                    <a:pt x="638" y="188"/>
                  </a:cubicBezTo>
                  <a:cubicBezTo>
                    <a:pt x="632" y="175"/>
                    <a:pt x="632" y="175"/>
                    <a:pt x="632" y="175"/>
                  </a:cubicBezTo>
                  <a:cubicBezTo>
                    <a:pt x="599" y="183"/>
                    <a:pt x="599" y="183"/>
                    <a:pt x="599" y="183"/>
                  </a:cubicBezTo>
                  <a:cubicBezTo>
                    <a:pt x="591" y="169"/>
                    <a:pt x="582" y="156"/>
                    <a:pt x="573" y="144"/>
                  </a:cubicBezTo>
                  <a:cubicBezTo>
                    <a:pt x="591" y="116"/>
                    <a:pt x="591" y="116"/>
                    <a:pt x="591" y="116"/>
                  </a:cubicBezTo>
                  <a:cubicBezTo>
                    <a:pt x="581" y="106"/>
                    <a:pt x="581" y="106"/>
                    <a:pt x="581" y="106"/>
                  </a:cubicBezTo>
                  <a:cubicBezTo>
                    <a:pt x="572" y="95"/>
                    <a:pt x="572" y="95"/>
                    <a:pt x="572" y="95"/>
                  </a:cubicBezTo>
                  <a:cubicBezTo>
                    <a:pt x="542" y="112"/>
                    <a:pt x="542" y="112"/>
                    <a:pt x="542" y="112"/>
                  </a:cubicBezTo>
                  <a:cubicBezTo>
                    <a:pt x="531" y="101"/>
                    <a:pt x="519" y="92"/>
                    <a:pt x="506" y="83"/>
                  </a:cubicBezTo>
                  <a:cubicBezTo>
                    <a:pt x="515" y="51"/>
                    <a:pt x="515" y="51"/>
                    <a:pt x="515" y="51"/>
                  </a:cubicBezTo>
                  <a:cubicBezTo>
                    <a:pt x="503" y="44"/>
                    <a:pt x="503" y="44"/>
                    <a:pt x="503" y="44"/>
                  </a:cubicBezTo>
                  <a:cubicBezTo>
                    <a:pt x="490" y="37"/>
                    <a:pt x="490" y="37"/>
                    <a:pt x="490" y="37"/>
                  </a:cubicBezTo>
                  <a:cubicBezTo>
                    <a:pt x="467" y="61"/>
                    <a:pt x="467" y="61"/>
                    <a:pt x="467" y="61"/>
                  </a:cubicBezTo>
                  <a:cubicBezTo>
                    <a:pt x="453" y="55"/>
                    <a:pt x="439" y="49"/>
                    <a:pt x="424" y="44"/>
                  </a:cubicBezTo>
                  <a:cubicBezTo>
                    <a:pt x="423" y="11"/>
                    <a:pt x="423" y="11"/>
                    <a:pt x="423" y="11"/>
                  </a:cubicBezTo>
                  <a:cubicBezTo>
                    <a:pt x="409" y="8"/>
                    <a:pt x="409" y="8"/>
                    <a:pt x="409" y="8"/>
                  </a:cubicBezTo>
                  <a:cubicBezTo>
                    <a:pt x="395" y="4"/>
                    <a:pt x="395" y="4"/>
                    <a:pt x="395" y="4"/>
                  </a:cubicBezTo>
                  <a:cubicBezTo>
                    <a:pt x="381" y="35"/>
                    <a:pt x="381" y="35"/>
                    <a:pt x="381" y="35"/>
                  </a:cubicBezTo>
                  <a:cubicBezTo>
                    <a:pt x="365" y="33"/>
                    <a:pt x="350" y="32"/>
                    <a:pt x="334" y="32"/>
                  </a:cubicBezTo>
                  <a:cubicBezTo>
                    <a:pt x="323" y="0"/>
                    <a:pt x="323" y="0"/>
                    <a:pt x="323" y="0"/>
                  </a:cubicBezTo>
                  <a:cubicBezTo>
                    <a:pt x="309" y="1"/>
                    <a:pt x="309" y="1"/>
                    <a:pt x="309" y="1"/>
                  </a:cubicBezTo>
                  <a:cubicBezTo>
                    <a:pt x="295" y="2"/>
                    <a:pt x="295" y="2"/>
                    <a:pt x="295" y="2"/>
                  </a:cubicBezTo>
                  <a:cubicBezTo>
                    <a:pt x="290" y="35"/>
                    <a:pt x="290" y="35"/>
                    <a:pt x="290" y="35"/>
                  </a:cubicBezTo>
                  <a:cubicBezTo>
                    <a:pt x="275" y="38"/>
                    <a:pt x="260" y="41"/>
                    <a:pt x="245" y="46"/>
                  </a:cubicBezTo>
                  <a:cubicBezTo>
                    <a:pt x="244" y="46"/>
                    <a:pt x="244" y="46"/>
                    <a:pt x="244" y="46"/>
                  </a:cubicBezTo>
                  <a:cubicBezTo>
                    <a:pt x="225" y="18"/>
                    <a:pt x="225" y="18"/>
                    <a:pt x="225" y="18"/>
                  </a:cubicBezTo>
                  <a:cubicBezTo>
                    <a:pt x="212" y="24"/>
                    <a:pt x="212" y="24"/>
                    <a:pt x="212" y="24"/>
                  </a:cubicBezTo>
                  <a:cubicBezTo>
                    <a:pt x="198" y="29"/>
                    <a:pt x="198" y="29"/>
                    <a:pt x="198" y="29"/>
                  </a:cubicBezTo>
                  <a:cubicBezTo>
                    <a:pt x="203" y="62"/>
                    <a:pt x="203" y="62"/>
                    <a:pt x="203" y="62"/>
                  </a:cubicBezTo>
                  <a:cubicBezTo>
                    <a:pt x="189" y="69"/>
                    <a:pt x="176" y="77"/>
                    <a:pt x="163" y="86"/>
                  </a:cubicBezTo>
                  <a:cubicBezTo>
                    <a:pt x="136" y="65"/>
                    <a:pt x="136" y="65"/>
                    <a:pt x="136" y="65"/>
                  </a:cubicBezTo>
                  <a:cubicBezTo>
                    <a:pt x="125" y="74"/>
                    <a:pt x="125" y="74"/>
                    <a:pt x="125" y="74"/>
                  </a:cubicBezTo>
                  <a:cubicBezTo>
                    <a:pt x="114" y="83"/>
                    <a:pt x="114" y="83"/>
                    <a:pt x="114" y="83"/>
                  </a:cubicBezTo>
                  <a:cubicBezTo>
                    <a:pt x="129" y="114"/>
                    <a:pt x="129" y="114"/>
                    <a:pt x="129" y="114"/>
                  </a:cubicBezTo>
                  <a:cubicBezTo>
                    <a:pt x="117" y="124"/>
                    <a:pt x="107" y="136"/>
                    <a:pt x="97" y="148"/>
                  </a:cubicBezTo>
                  <a:cubicBezTo>
                    <a:pt x="65" y="136"/>
                    <a:pt x="65" y="136"/>
                    <a:pt x="65" y="136"/>
                  </a:cubicBezTo>
                  <a:cubicBezTo>
                    <a:pt x="57" y="148"/>
                    <a:pt x="57" y="148"/>
                    <a:pt x="57" y="148"/>
                  </a:cubicBezTo>
                  <a:cubicBezTo>
                    <a:pt x="49" y="160"/>
                    <a:pt x="49" y="160"/>
                    <a:pt x="49" y="160"/>
                  </a:cubicBezTo>
                  <a:cubicBezTo>
                    <a:pt x="72" y="185"/>
                    <a:pt x="72" y="185"/>
                    <a:pt x="72" y="185"/>
                  </a:cubicBezTo>
                  <a:cubicBezTo>
                    <a:pt x="65" y="198"/>
                    <a:pt x="58" y="212"/>
                    <a:pt x="52" y="227"/>
                  </a:cubicBezTo>
                  <a:cubicBezTo>
                    <a:pt x="19" y="225"/>
                    <a:pt x="19" y="225"/>
                    <a:pt x="19" y="225"/>
                  </a:cubicBezTo>
                  <a:cubicBezTo>
                    <a:pt x="14" y="239"/>
                    <a:pt x="14" y="239"/>
                    <a:pt x="14" y="239"/>
                  </a:cubicBezTo>
                  <a:cubicBezTo>
                    <a:pt x="10" y="252"/>
                    <a:pt x="10" y="252"/>
                    <a:pt x="10" y="252"/>
                  </a:cubicBezTo>
                  <a:cubicBezTo>
                    <a:pt x="40" y="269"/>
                    <a:pt x="40" y="269"/>
                    <a:pt x="40" y="269"/>
                  </a:cubicBezTo>
                  <a:cubicBezTo>
                    <a:pt x="36" y="284"/>
                    <a:pt x="34" y="300"/>
                    <a:pt x="33" y="316"/>
                  </a:cubicBezTo>
                  <a:cubicBezTo>
                    <a:pt x="0" y="324"/>
                    <a:pt x="0" y="324"/>
                    <a:pt x="0" y="324"/>
                  </a:cubicBezTo>
                  <a:cubicBezTo>
                    <a:pt x="0" y="338"/>
                    <a:pt x="0" y="338"/>
                    <a:pt x="0" y="338"/>
                  </a:cubicBezTo>
                  <a:cubicBezTo>
                    <a:pt x="0" y="352"/>
                    <a:pt x="0" y="352"/>
                    <a:pt x="0" y="352"/>
                  </a:cubicBezTo>
                  <a:cubicBezTo>
                    <a:pt x="33" y="360"/>
                    <a:pt x="33" y="360"/>
                    <a:pt x="33" y="360"/>
                  </a:cubicBezTo>
                  <a:cubicBezTo>
                    <a:pt x="34" y="375"/>
                    <a:pt x="37" y="390"/>
                    <a:pt x="40" y="406"/>
                  </a:cubicBezTo>
                  <a:cubicBezTo>
                    <a:pt x="11" y="423"/>
                    <a:pt x="11" y="423"/>
                    <a:pt x="11" y="423"/>
                  </a:cubicBezTo>
                  <a:cubicBezTo>
                    <a:pt x="16" y="437"/>
                    <a:pt x="16" y="437"/>
                    <a:pt x="16" y="437"/>
                  </a:cubicBezTo>
                  <a:cubicBezTo>
                    <a:pt x="20" y="450"/>
                    <a:pt x="20" y="450"/>
                    <a:pt x="20" y="450"/>
                  </a:cubicBezTo>
                  <a:cubicBezTo>
                    <a:pt x="54" y="448"/>
                    <a:pt x="54" y="448"/>
                    <a:pt x="54" y="448"/>
                  </a:cubicBezTo>
                  <a:cubicBezTo>
                    <a:pt x="60" y="463"/>
                    <a:pt x="66" y="477"/>
                    <a:pt x="74" y="490"/>
                  </a:cubicBezTo>
                  <a:cubicBezTo>
                    <a:pt x="52" y="515"/>
                    <a:pt x="52" y="515"/>
                    <a:pt x="52" y="515"/>
                  </a:cubicBezTo>
                  <a:cubicBezTo>
                    <a:pt x="60" y="527"/>
                    <a:pt x="60" y="527"/>
                    <a:pt x="60" y="527"/>
                  </a:cubicBezTo>
                  <a:cubicBezTo>
                    <a:pt x="68" y="539"/>
                    <a:pt x="68" y="539"/>
                    <a:pt x="68" y="539"/>
                  </a:cubicBezTo>
                  <a:cubicBezTo>
                    <a:pt x="99" y="526"/>
                    <a:pt x="99" y="526"/>
                    <a:pt x="99" y="526"/>
                  </a:cubicBezTo>
                  <a:cubicBezTo>
                    <a:pt x="109" y="539"/>
                    <a:pt x="120" y="550"/>
                    <a:pt x="131" y="560"/>
                  </a:cubicBezTo>
                  <a:cubicBezTo>
                    <a:pt x="117" y="591"/>
                    <a:pt x="117" y="591"/>
                    <a:pt x="117" y="591"/>
                  </a:cubicBezTo>
                  <a:cubicBezTo>
                    <a:pt x="128" y="600"/>
                    <a:pt x="128" y="600"/>
                    <a:pt x="128" y="600"/>
                  </a:cubicBezTo>
                  <a:cubicBezTo>
                    <a:pt x="139" y="609"/>
                    <a:pt x="139" y="609"/>
                    <a:pt x="139" y="609"/>
                  </a:cubicBezTo>
                  <a:cubicBezTo>
                    <a:pt x="166" y="588"/>
                    <a:pt x="166" y="588"/>
                    <a:pt x="166" y="588"/>
                  </a:cubicBezTo>
                  <a:cubicBezTo>
                    <a:pt x="179" y="596"/>
                    <a:pt x="193" y="604"/>
                    <a:pt x="207" y="611"/>
                  </a:cubicBezTo>
                  <a:cubicBezTo>
                    <a:pt x="202" y="644"/>
                    <a:pt x="202" y="644"/>
                    <a:pt x="202" y="644"/>
                  </a:cubicBezTo>
                  <a:cubicBezTo>
                    <a:pt x="215" y="650"/>
                    <a:pt x="215" y="650"/>
                    <a:pt x="215" y="650"/>
                  </a:cubicBezTo>
                  <a:cubicBezTo>
                    <a:pt x="229" y="655"/>
                    <a:pt x="229" y="655"/>
                    <a:pt x="229" y="655"/>
                  </a:cubicBezTo>
                  <a:cubicBezTo>
                    <a:pt x="248" y="627"/>
                    <a:pt x="248" y="627"/>
                    <a:pt x="248" y="627"/>
                  </a:cubicBezTo>
                  <a:cubicBezTo>
                    <a:pt x="263" y="631"/>
                    <a:pt x="278" y="635"/>
                    <a:pt x="293" y="637"/>
                  </a:cubicBezTo>
                  <a:cubicBezTo>
                    <a:pt x="299" y="670"/>
                    <a:pt x="299" y="670"/>
                    <a:pt x="299" y="670"/>
                  </a:cubicBezTo>
                  <a:cubicBezTo>
                    <a:pt x="313" y="671"/>
                    <a:pt x="313" y="671"/>
                    <a:pt x="313" y="671"/>
                  </a:cubicBezTo>
                  <a:cubicBezTo>
                    <a:pt x="327" y="672"/>
                    <a:pt x="327" y="672"/>
                    <a:pt x="327" y="672"/>
                  </a:cubicBezTo>
                  <a:cubicBezTo>
                    <a:pt x="338" y="640"/>
                    <a:pt x="338" y="640"/>
                    <a:pt x="338" y="640"/>
                  </a:cubicBezTo>
                  <a:cubicBezTo>
                    <a:pt x="353" y="640"/>
                    <a:pt x="369" y="639"/>
                    <a:pt x="384" y="636"/>
                  </a:cubicBezTo>
                  <a:cubicBezTo>
                    <a:pt x="399" y="666"/>
                    <a:pt x="399" y="666"/>
                    <a:pt x="399" y="666"/>
                  </a:cubicBezTo>
                  <a:cubicBezTo>
                    <a:pt x="413" y="663"/>
                    <a:pt x="413" y="663"/>
                    <a:pt x="413" y="663"/>
                  </a:cubicBezTo>
                  <a:cubicBezTo>
                    <a:pt x="427" y="660"/>
                    <a:pt x="427" y="660"/>
                    <a:pt x="427" y="660"/>
                  </a:cubicBezTo>
                  <a:cubicBezTo>
                    <a:pt x="427" y="626"/>
                    <a:pt x="427" y="626"/>
                    <a:pt x="427" y="626"/>
                  </a:cubicBezTo>
                  <a:cubicBezTo>
                    <a:pt x="428" y="626"/>
                    <a:pt x="428" y="626"/>
                    <a:pt x="428" y="626"/>
                  </a:cubicBezTo>
                  <a:cubicBezTo>
                    <a:pt x="443" y="621"/>
                    <a:pt x="457" y="615"/>
                    <a:pt x="471" y="609"/>
                  </a:cubicBezTo>
                  <a:cubicBezTo>
                    <a:pt x="494" y="633"/>
                    <a:pt x="494" y="633"/>
                    <a:pt x="494" y="633"/>
                  </a:cubicBezTo>
                  <a:cubicBezTo>
                    <a:pt x="506" y="626"/>
                    <a:pt x="506" y="626"/>
                    <a:pt x="506" y="626"/>
                  </a:cubicBezTo>
                  <a:cubicBezTo>
                    <a:pt x="518" y="619"/>
                    <a:pt x="518" y="619"/>
                    <a:pt x="518" y="619"/>
                  </a:cubicBezTo>
                  <a:cubicBezTo>
                    <a:pt x="509" y="586"/>
                    <a:pt x="509" y="586"/>
                    <a:pt x="509" y="586"/>
                  </a:cubicBezTo>
                  <a:cubicBezTo>
                    <a:pt x="522" y="578"/>
                    <a:pt x="534" y="568"/>
                    <a:pt x="545" y="557"/>
                  </a:cubicBezTo>
                  <a:cubicBezTo>
                    <a:pt x="575" y="574"/>
                    <a:pt x="575" y="574"/>
                    <a:pt x="575" y="574"/>
                  </a:cubicBezTo>
                  <a:cubicBezTo>
                    <a:pt x="584" y="563"/>
                    <a:pt x="584" y="563"/>
                    <a:pt x="584" y="563"/>
                  </a:cubicBezTo>
                  <a:cubicBezTo>
                    <a:pt x="594" y="553"/>
                    <a:pt x="594" y="553"/>
                    <a:pt x="594" y="553"/>
                  </a:cubicBezTo>
                  <a:cubicBezTo>
                    <a:pt x="575" y="525"/>
                    <a:pt x="575" y="525"/>
                    <a:pt x="575" y="525"/>
                  </a:cubicBezTo>
                  <a:cubicBezTo>
                    <a:pt x="585" y="512"/>
                    <a:pt x="593" y="499"/>
                    <a:pt x="601" y="486"/>
                  </a:cubicBezTo>
                  <a:cubicBezTo>
                    <a:pt x="634" y="493"/>
                    <a:pt x="634" y="493"/>
                    <a:pt x="634" y="493"/>
                  </a:cubicBezTo>
                  <a:cubicBezTo>
                    <a:pt x="640" y="480"/>
                    <a:pt x="640" y="480"/>
                    <a:pt x="640" y="480"/>
                  </a:cubicBezTo>
                  <a:cubicBezTo>
                    <a:pt x="646" y="467"/>
                    <a:pt x="646" y="467"/>
                    <a:pt x="646" y="467"/>
                  </a:cubicBezTo>
                  <a:cubicBezTo>
                    <a:pt x="620" y="446"/>
                    <a:pt x="620" y="446"/>
                    <a:pt x="620" y="446"/>
                  </a:cubicBezTo>
                  <a:moveTo>
                    <a:pt x="579" y="437"/>
                  </a:moveTo>
                  <a:cubicBezTo>
                    <a:pt x="540" y="420"/>
                    <a:pt x="540" y="420"/>
                    <a:pt x="540" y="420"/>
                  </a:cubicBezTo>
                  <a:cubicBezTo>
                    <a:pt x="543" y="412"/>
                    <a:pt x="546" y="405"/>
                    <a:pt x="548" y="397"/>
                  </a:cubicBezTo>
                  <a:cubicBezTo>
                    <a:pt x="589" y="408"/>
                    <a:pt x="589" y="408"/>
                    <a:pt x="589" y="408"/>
                  </a:cubicBezTo>
                  <a:cubicBezTo>
                    <a:pt x="587" y="418"/>
                    <a:pt x="583" y="428"/>
                    <a:pt x="579" y="437"/>
                  </a:cubicBezTo>
                  <a:moveTo>
                    <a:pt x="591" y="401"/>
                  </a:moveTo>
                  <a:cubicBezTo>
                    <a:pt x="550" y="390"/>
                    <a:pt x="550" y="390"/>
                    <a:pt x="550" y="390"/>
                  </a:cubicBezTo>
                  <a:cubicBezTo>
                    <a:pt x="552" y="382"/>
                    <a:pt x="554" y="374"/>
                    <a:pt x="555" y="366"/>
                  </a:cubicBezTo>
                  <a:cubicBezTo>
                    <a:pt x="597" y="372"/>
                    <a:pt x="597" y="372"/>
                    <a:pt x="597" y="372"/>
                  </a:cubicBezTo>
                  <a:cubicBezTo>
                    <a:pt x="596" y="382"/>
                    <a:pt x="594" y="392"/>
                    <a:pt x="591" y="401"/>
                  </a:cubicBezTo>
                  <a:moveTo>
                    <a:pt x="598" y="364"/>
                  </a:moveTo>
                  <a:cubicBezTo>
                    <a:pt x="556" y="359"/>
                    <a:pt x="556" y="359"/>
                    <a:pt x="556" y="359"/>
                  </a:cubicBezTo>
                  <a:cubicBezTo>
                    <a:pt x="556" y="351"/>
                    <a:pt x="557" y="343"/>
                    <a:pt x="557" y="335"/>
                  </a:cubicBezTo>
                  <a:cubicBezTo>
                    <a:pt x="600" y="334"/>
                    <a:pt x="600" y="334"/>
                    <a:pt x="600" y="334"/>
                  </a:cubicBezTo>
                  <a:cubicBezTo>
                    <a:pt x="600" y="344"/>
                    <a:pt x="599" y="354"/>
                    <a:pt x="598" y="364"/>
                  </a:cubicBezTo>
                  <a:moveTo>
                    <a:pt x="597" y="297"/>
                  </a:moveTo>
                  <a:cubicBezTo>
                    <a:pt x="598" y="307"/>
                    <a:pt x="599" y="317"/>
                    <a:pt x="599" y="327"/>
                  </a:cubicBezTo>
                  <a:cubicBezTo>
                    <a:pt x="557" y="328"/>
                    <a:pt x="557" y="328"/>
                    <a:pt x="557" y="328"/>
                  </a:cubicBezTo>
                  <a:cubicBezTo>
                    <a:pt x="556" y="320"/>
                    <a:pt x="556" y="312"/>
                    <a:pt x="554" y="304"/>
                  </a:cubicBezTo>
                  <a:cubicBezTo>
                    <a:pt x="597" y="297"/>
                    <a:pt x="597" y="297"/>
                    <a:pt x="597" y="297"/>
                  </a:cubicBezTo>
                  <a:moveTo>
                    <a:pt x="595" y="290"/>
                  </a:moveTo>
                  <a:cubicBezTo>
                    <a:pt x="553" y="297"/>
                    <a:pt x="553" y="297"/>
                    <a:pt x="553" y="297"/>
                  </a:cubicBezTo>
                  <a:cubicBezTo>
                    <a:pt x="552" y="289"/>
                    <a:pt x="550" y="281"/>
                    <a:pt x="548" y="273"/>
                  </a:cubicBezTo>
                  <a:cubicBezTo>
                    <a:pt x="588" y="260"/>
                    <a:pt x="588" y="260"/>
                    <a:pt x="588" y="260"/>
                  </a:cubicBezTo>
                  <a:cubicBezTo>
                    <a:pt x="591" y="270"/>
                    <a:pt x="594" y="280"/>
                    <a:pt x="595" y="290"/>
                  </a:cubicBezTo>
                  <a:moveTo>
                    <a:pt x="586" y="253"/>
                  </a:moveTo>
                  <a:cubicBezTo>
                    <a:pt x="545" y="266"/>
                    <a:pt x="545" y="266"/>
                    <a:pt x="545" y="266"/>
                  </a:cubicBezTo>
                  <a:cubicBezTo>
                    <a:pt x="543" y="259"/>
                    <a:pt x="540" y="251"/>
                    <a:pt x="537" y="244"/>
                  </a:cubicBezTo>
                  <a:cubicBezTo>
                    <a:pt x="575" y="225"/>
                    <a:pt x="575" y="225"/>
                    <a:pt x="575" y="225"/>
                  </a:cubicBezTo>
                  <a:cubicBezTo>
                    <a:pt x="579" y="234"/>
                    <a:pt x="583" y="244"/>
                    <a:pt x="586" y="253"/>
                  </a:cubicBezTo>
                  <a:moveTo>
                    <a:pt x="557" y="192"/>
                  </a:moveTo>
                  <a:cubicBezTo>
                    <a:pt x="562" y="201"/>
                    <a:pt x="567" y="209"/>
                    <a:pt x="572" y="219"/>
                  </a:cubicBezTo>
                  <a:cubicBezTo>
                    <a:pt x="533" y="237"/>
                    <a:pt x="533" y="237"/>
                    <a:pt x="533" y="237"/>
                  </a:cubicBezTo>
                  <a:cubicBezTo>
                    <a:pt x="530" y="230"/>
                    <a:pt x="526" y="223"/>
                    <a:pt x="521" y="216"/>
                  </a:cubicBezTo>
                  <a:cubicBezTo>
                    <a:pt x="557" y="192"/>
                    <a:pt x="557" y="192"/>
                    <a:pt x="557" y="192"/>
                  </a:cubicBezTo>
                  <a:moveTo>
                    <a:pt x="553" y="186"/>
                  </a:moveTo>
                  <a:cubicBezTo>
                    <a:pt x="517" y="210"/>
                    <a:pt x="517" y="210"/>
                    <a:pt x="517" y="210"/>
                  </a:cubicBezTo>
                  <a:cubicBezTo>
                    <a:pt x="513" y="204"/>
                    <a:pt x="508" y="197"/>
                    <a:pt x="503" y="191"/>
                  </a:cubicBezTo>
                  <a:cubicBezTo>
                    <a:pt x="534" y="162"/>
                    <a:pt x="534" y="162"/>
                    <a:pt x="534" y="162"/>
                  </a:cubicBezTo>
                  <a:cubicBezTo>
                    <a:pt x="541" y="170"/>
                    <a:pt x="547" y="178"/>
                    <a:pt x="553" y="186"/>
                  </a:cubicBezTo>
                  <a:moveTo>
                    <a:pt x="530" y="157"/>
                  </a:moveTo>
                  <a:cubicBezTo>
                    <a:pt x="498" y="186"/>
                    <a:pt x="498" y="186"/>
                    <a:pt x="498" y="186"/>
                  </a:cubicBezTo>
                  <a:cubicBezTo>
                    <a:pt x="492" y="180"/>
                    <a:pt x="486" y="174"/>
                    <a:pt x="480" y="169"/>
                  </a:cubicBezTo>
                  <a:cubicBezTo>
                    <a:pt x="508" y="136"/>
                    <a:pt x="508" y="136"/>
                    <a:pt x="508" y="136"/>
                  </a:cubicBezTo>
                  <a:cubicBezTo>
                    <a:pt x="515" y="142"/>
                    <a:pt x="523" y="149"/>
                    <a:pt x="530" y="157"/>
                  </a:cubicBezTo>
                  <a:moveTo>
                    <a:pt x="478" y="114"/>
                  </a:moveTo>
                  <a:cubicBezTo>
                    <a:pt x="486" y="119"/>
                    <a:pt x="494" y="125"/>
                    <a:pt x="502" y="131"/>
                  </a:cubicBezTo>
                  <a:cubicBezTo>
                    <a:pt x="475" y="164"/>
                    <a:pt x="475" y="164"/>
                    <a:pt x="475" y="164"/>
                  </a:cubicBezTo>
                  <a:cubicBezTo>
                    <a:pt x="468" y="159"/>
                    <a:pt x="462" y="155"/>
                    <a:pt x="455" y="150"/>
                  </a:cubicBezTo>
                  <a:cubicBezTo>
                    <a:pt x="478" y="114"/>
                    <a:pt x="478" y="114"/>
                    <a:pt x="478" y="114"/>
                  </a:cubicBezTo>
                  <a:moveTo>
                    <a:pt x="471" y="110"/>
                  </a:moveTo>
                  <a:cubicBezTo>
                    <a:pt x="449" y="146"/>
                    <a:pt x="449" y="146"/>
                    <a:pt x="449" y="146"/>
                  </a:cubicBezTo>
                  <a:cubicBezTo>
                    <a:pt x="443" y="143"/>
                    <a:pt x="436" y="139"/>
                    <a:pt x="429" y="136"/>
                  </a:cubicBezTo>
                  <a:cubicBezTo>
                    <a:pt x="429" y="136"/>
                    <a:pt x="428" y="136"/>
                    <a:pt x="427" y="135"/>
                  </a:cubicBezTo>
                  <a:cubicBezTo>
                    <a:pt x="445" y="96"/>
                    <a:pt x="445" y="96"/>
                    <a:pt x="445" y="96"/>
                  </a:cubicBezTo>
                  <a:cubicBezTo>
                    <a:pt x="454" y="100"/>
                    <a:pt x="463" y="105"/>
                    <a:pt x="471" y="110"/>
                  </a:cubicBezTo>
                  <a:moveTo>
                    <a:pt x="438" y="93"/>
                  </a:moveTo>
                  <a:cubicBezTo>
                    <a:pt x="421" y="132"/>
                    <a:pt x="421" y="132"/>
                    <a:pt x="421" y="132"/>
                  </a:cubicBezTo>
                  <a:cubicBezTo>
                    <a:pt x="413" y="129"/>
                    <a:pt x="406" y="127"/>
                    <a:pt x="398" y="124"/>
                  </a:cubicBezTo>
                  <a:cubicBezTo>
                    <a:pt x="409" y="83"/>
                    <a:pt x="409" y="83"/>
                    <a:pt x="409" y="83"/>
                  </a:cubicBezTo>
                  <a:cubicBezTo>
                    <a:pt x="419" y="85"/>
                    <a:pt x="429" y="89"/>
                    <a:pt x="438" y="93"/>
                  </a:cubicBezTo>
                  <a:moveTo>
                    <a:pt x="402" y="81"/>
                  </a:moveTo>
                  <a:cubicBezTo>
                    <a:pt x="391" y="122"/>
                    <a:pt x="391" y="122"/>
                    <a:pt x="391" y="122"/>
                  </a:cubicBezTo>
                  <a:cubicBezTo>
                    <a:pt x="383" y="120"/>
                    <a:pt x="375" y="119"/>
                    <a:pt x="367" y="118"/>
                  </a:cubicBezTo>
                  <a:cubicBezTo>
                    <a:pt x="373" y="75"/>
                    <a:pt x="373" y="75"/>
                    <a:pt x="373" y="75"/>
                  </a:cubicBezTo>
                  <a:cubicBezTo>
                    <a:pt x="383" y="76"/>
                    <a:pt x="393" y="78"/>
                    <a:pt x="402" y="81"/>
                  </a:cubicBezTo>
                  <a:moveTo>
                    <a:pt x="365" y="74"/>
                  </a:moveTo>
                  <a:cubicBezTo>
                    <a:pt x="360" y="117"/>
                    <a:pt x="360" y="117"/>
                    <a:pt x="360" y="117"/>
                  </a:cubicBezTo>
                  <a:cubicBezTo>
                    <a:pt x="352" y="116"/>
                    <a:pt x="344" y="115"/>
                    <a:pt x="336" y="116"/>
                  </a:cubicBezTo>
                  <a:cubicBezTo>
                    <a:pt x="335" y="72"/>
                    <a:pt x="335" y="72"/>
                    <a:pt x="335" y="72"/>
                  </a:cubicBezTo>
                  <a:cubicBezTo>
                    <a:pt x="345" y="72"/>
                    <a:pt x="355" y="73"/>
                    <a:pt x="365" y="74"/>
                  </a:cubicBezTo>
                  <a:moveTo>
                    <a:pt x="328" y="72"/>
                  </a:moveTo>
                  <a:cubicBezTo>
                    <a:pt x="329" y="116"/>
                    <a:pt x="329" y="116"/>
                    <a:pt x="329" y="116"/>
                  </a:cubicBezTo>
                  <a:cubicBezTo>
                    <a:pt x="321" y="116"/>
                    <a:pt x="313" y="117"/>
                    <a:pt x="305" y="118"/>
                  </a:cubicBezTo>
                  <a:cubicBezTo>
                    <a:pt x="298" y="75"/>
                    <a:pt x="298" y="75"/>
                    <a:pt x="298" y="75"/>
                  </a:cubicBezTo>
                  <a:cubicBezTo>
                    <a:pt x="308" y="73"/>
                    <a:pt x="318" y="72"/>
                    <a:pt x="328" y="72"/>
                  </a:cubicBezTo>
                  <a:moveTo>
                    <a:pt x="290" y="76"/>
                  </a:moveTo>
                  <a:cubicBezTo>
                    <a:pt x="297" y="119"/>
                    <a:pt x="297" y="119"/>
                    <a:pt x="297" y="119"/>
                  </a:cubicBezTo>
                  <a:cubicBezTo>
                    <a:pt x="289" y="120"/>
                    <a:pt x="282" y="122"/>
                    <a:pt x="274" y="125"/>
                  </a:cubicBezTo>
                  <a:cubicBezTo>
                    <a:pt x="261" y="83"/>
                    <a:pt x="261" y="83"/>
                    <a:pt x="261" y="83"/>
                  </a:cubicBezTo>
                  <a:cubicBezTo>
                    <a:pt x="271" y="80"/>
                    <a:pt x="280" y="78"/>
                    <a:pt x="290" y="76"/>
                  </a:cubicBezTo>
                  <a:moveTo>
                    <a:pt x="254" y="85"/>
                  </a:moveTo>
                  <a:cubicBezTo>
                    <a:pt x="267" y="127"/>
                    <a:pt x="267" y="127"/>
                    <a:pt x="267" y="127"/>
                  </a:cubicBezTo>
                  <a:cubicBezTo>
                    <a:pt x="259" y="129"/>
                    <a:pt x="252" y="132"/>
                    <a:pt x="244" y="136"/>
                  </a:cubicBezTo>
                  <a:cubicBezTo>
                    <a:pt x="225" y="96"/>
                    <a:pt x="225" y="96"/>
                    <a:pt x="225" y="96"/>
                  </a:cubicBezTo>
                  <a:cubicBezTo>
                    <a:pt x="235" y="92"/>
                    <a:pt x="244" y="88"/>
                    <a:pt x="254" y="85"/>
                  </a:cubicBezTo>
                  <a:moveTo>
                    <a:pt x="219" y="99"/>
                  </a:moveTo>
                  <a:cubicBezTo>
                    <a:pt x="238" y="139"/>
                    <a:pt x="238" y="139"/>
                    <a:pt x="238" y="139"/>
                  </a:cubicBezTo>
                  <a:cubicBezTo>
                    <a:pt x="231" y="142"/>
                    <a:pt x="224" y="146"/>
                    <a:pt x="217" y="151"/>
                  </a:cubicBezTo>
                  <a:cubicBezTo>
                    <a:pt x="192" y="114"/>
                    <a:pt x="192" y="114"/>
                    <a:pt x="192" y="114"/>
                  </a:cubicBezTo>
                  <a:cubicBezTo>
                    <a:pt x="201" y="109"/>
                    <a:pt x="210" y="104"/>
                    <a:pt x="219" y="99"/>
                  </a:cubicBezTo>
                  <a:moveTo>
                    <a:pt x="186" y="118"/>
                  </a:moveTo>
                  <a:cubicBezTo>
                    <a:pt x="211" y="155"/>
                    <a:pt x="211" y="155"/>
                    <a:pt x="211" y="155"/>
                  </a:cubicBezTo>
                  <a:cubicBezTo>
                    <a:pt x="204" y="159"/>
                    <a:pt x="198" y="164"/>
                    <a:pt x="192" y="170"/>
                  </a:cubicBezTo>
                  <a:cubicBezTo>
                    <a:pt x="162" y="137"/>
                    <a:pt x="162" y="137"/>
                    <a:pt x="162" y="137"/>
                  </a:cubicBezTo>
                  <a:cubicBezTo>
                    <a:pt x="170" y="130"/>
                    <a:pt x="178" y="124"/>
                    <a:pt x="186" y="118"/>
                  </a:cubicBezTo>
                  <a:moveTo>
                    <a:pt x="157" y="142"/>
                  </a:moveTo>
                  <a:cubicBezTo>
                    <a:pt x="186" y="175"/>
                    <a:pt x="186" y="175"/>
                    <a:pt x="186" y="175"/>
                  </a:cubicBezTo>
                  <a:cubicBezTo>
                    <a:pt x="180" y="180"/>
                    <a:pt x="175" y="186"/>
                    <a:pt x="170" y="192"/>
                  </a:cubicBezTo>
                  <a:cubicBezTo>
                    <a:pt x="136" y="164"/>
                    <a:pt x="136" y="164"/>
                    <a:pt x="136" y="164"/>
                  </a:cubicBezTo>
                  <a:cubicBezTo>
                    <a:pt x="142" y="156"/>
                    <a:pt x="149" y="149"/>
                    <a:pt x="157" y="142"/>
                  </a:cubicBezTo>
                  <a:moveTo>
                    <a:pt x="131" y="169"/>
                  </a:moveTo>
                  <a:cubicBezTo>
                    <a:pt x="165" y="198"/>
                    <a:pt x="165" y="198"/>
                    <a:pt x="165" y="198"/>
                  </a:cubicBezTo>
                  <a:cubicBezTo>
                    <a:pt x="160" y="204"/>
                    <a:pt x="155" y="210"/>
                    <a:pt x="151" y="217"/>
                  </a:cubicBezTo>
                  <a:cubicBezTo>
                    <a:pt x="113" y="194"/>
                    <a:pt x="113" y="194"/>
                    <a:pt x="113" y="194"/>
                  </a:cubicBezTo>
                  <a:cubicBezTo>
                    <a:pt x="119" y="185"/>
                    <a:pt x="125" y="177"/>
                    <a:pt x="131" y="169"/>
                  </a:cubicBezTo>
                  <a:moveTo>
                    <a:pt x="109" y="200"/>
                  </a:moveTo>
                  <a:cubicBezTo>
                    <a:pt x="147" y="223"/>
                    <a:pt x="147" y="223"/>
                    <a:pt x="147" y="223"/>
                  </a:cubicBezTo>
                  <a:cubicBezTo>
                    <a:pt x="143" y="230"/>
                    <a:pt x="140" y="236"/>
                    <a:pt x="136" y="243"/>
                  </a:cubicBezTo>
                  <a:cubicBezTo>
                    <a:pt x="136" y="244"/>
                    <a:pt x="136" y="244"/>
                    <a:pt x="136" y="245"/>
                  </a:cubicBezTo>
                  <a:cubicBezTo>
                    <a:pt x="95" y="227"/>
                    <a:pt x="95" y="227"/>
                    <a:pt x="95" y="227"/>
                  </a:cubicBezTo>
                  <a:cubicBezTo>
                    <a:pt x="99" y="218"/>
                    <a:pt x="104" y="209"/>
                    <a:pt x="109" y="200"/>
                  </a:cubicBezTo>
                  <a:moveTo>
                    <a:pt x="92" y="234"/>
                  </a:moveTo>
                  <a:cubicBezTo>
                    <a:pt x="133" y="251"/>
                    <a:pt x="133" y="251"/>
                    <a:pt x="133" y="251"/>
                  </a:cubicBezTo>
                  <a:cubicBezTo>
                    <a:pt x="130" y="259"/>
                    <a:pt x="127" y="267"/>
                    <a:pt x="125" y="274"/>
                  </a:cubicBezTo>
                  <a:cubicBezTo>
                    <a:pt x="82" y="263"/>
                    <a:pt x="82" y="263"/>
                    <a:pt x="82" y="263"/>
                  </a:cubicBezTo>
                  <a:cubicBezTo>
                    <a:pt x="85" y="253"/>
                    <a:pt x="88" y="243"/>
                    <a:pt x="92" y="234"/>
                  </a:cubicBezTo>
                  <a:moveTo>
                    <a:pt x="80" y="270"/>
                  </a:moveTo>
                  <a:cubicBezTo>
                    <a:pt x="123" y="281"/>
                    <a:pt x="123" y="281"/>
                    <a:pt x="123" y="281"/>
                  </a:cubicBezTo>
                  <a:cubicBezTo>
                    <a:pt x="121" y="289"/>
                    <a:pt x="119" y="297"/>
                    <a:pt x="118" y="305"/>
                  </a:cubicBezTo>
                  <a:cubicBezTo>
                    <a:pt x="74" y="300"/>
                    <a:pt x="74" y="300"/>
                    <a:pt x="74" y="300"/>
                  </a:cubicBezTo>
                  <a:cubicBezTo>
                    <a:pt x="75" y="289"/>
                    <a:pt x="78" y="279"/>
                    <a:pt x="80" y="270"/>
                  </a:cubicBezTo>
                  <a:moveTo>
                    <a:pt x="72" y="337"/>
                  </a:moveTo>
                  <a:cubicBezTo>
                    <a:pt x="71" y="327"/>
                    <a:pt x="72" y="317"/>
                    <a:pt x="73" y="307"/>
                  </a:cubicBezTo>
                  <a:cubicBezTo>
                    <a:pt x="117" y="312"/>
                    <a:pt x="117" y="312"/>
                    <a:pt x="117" y="312"/>
                  </a:cubicBezTo>
                  <a:cubicBezTo>
                    <a:pt x="116" y="320"/>
                    <a:pt x="116" y="328"/>
                    <a:pt x="116" y="336"/>
                  </a:cubicBezTo>
                  <a:cubicBezTo>
                    <a:pt x="72" y="337"/>
                    <a:pt x="72" y="337"/>
                    <a:pt x="72" y="337"/>
                  </a:cubicBezTo>
                  <a:moveTo>
                    <a:pt x="72" y="345"/>
                  </a:moveTo>
                  <a:cubicBezTo>
                    <a:pt x="116" y="344"/>
                    <a:pt x="116" y="344"/>
                    <a:pt x="116" y="344"/>
                  </a:cubicBezTo>
                  <a:cubicBezTo>
                    <a:pt x="116" y="352"/>
                    <a:pt x="117" y="360"/>
                    <a:pt x="118" y="368"/>
                  </a:cubicBezTo>
                  <a:cubicBezTo>
                    <a:pt x="74" y="375"/>
                    <a:pt x="74" y="375"/>
                    <a:pt x="74" y="375"/>
                  </a:cubicBezTo>
                  <a:cubicBezTo>
                    <a:pt x="73" y="365"/>
                    <a:pt x="72" y="355"/>
                    <a:pt x="72" y="345"/>
                  </a:cubicBezTo>
                  <a:moveTo>
                    <a:pt x="76" y="382"/>
                  </a:moveTo>
                  <a:cubicBezTo>
                    <a:pt x="120" y="375"/>
                    <a:pt x="120" y="375"/>
                    <a:pt x="120" y="375"/>
                  </a:cubicBezTo>
                  <a:cubicBezTo>
                    <a:pt x="121" y="383"/>
                    <a:pt x="123" y="391"/>
                    <a:pt x="125" y="399"/>
                  </a:cubicBezTo>
                  <a:cubicBezTo>
                    <a:pt x="83" y="412"/>
                    <a:pt x="83" y="412"/>
                    <a:pt x="83" y="412"/>
                  </a:cubicBezTo>
                  <a:cubicBezTo>
                    <a:pt x="80" y="402"/>
                    <a:pt x="77" y="392"/>
                    <a:pt x="76" y="382"/>
                  </a:cubicBezTo>
                  <a:moveTo>
                    <a:pt x="96" y="447"/>
                  </a:moveTo>
                  <a:cubicBezTo>
                    <a:pt x="92" y="438"/>
                    <a:pt x="88" y="429"/>
                    <a:pt x="85" y="419"/>
                  </a:cubicBezTo>
                  <a:cubicBezTo>
                    <a:pt x="127" y="406"/>
                    <a:pt x="127" y="406"/>
                    <a:pt x="127" y="406"/>
                  </a:cubicBezTo>
                  <a:cubicBezTo>
                    <a:pt x="130" y="413"/>
                    <a:pt x="133" y="421"/>
                    <a:pt x="136" y="428"/>
                  </a:cubicBezTo>
                  <a:cubicBezTo>
                    <a:pt x="96" y="447"/>
                    <a:pt x="96" y="447"/>
                    <a:pt x="96" y="447"/>
                  </a:cubicBezTo>
                  <a:moveTo>
                    <a:pt x="114" y="480"/>
                  </a:moveTo>
                  <a:cubicBezTo>
                    <a:pt x="109" y="472"/>
                    <a:pt x="104" y="463"/>
                    <a:pt x="99" y="454"/>
                  </a:cubicBezTo>
                  <a:cubicBezTo>
                    <a:pt x="139" y="435"/>
                    <a:pt x="139" y="435"/>
                    <a:pt x="139" y="435"/>
                  </a:cubicBezTo>
                  <a:cubicBezTo>
                    <a:pt x="143" y="442"/>
                    <a:pt x="147" y="449"/>
                    <a:pt x="151" y="456"/>
                  </a:cubicBezTo>
                  <a:cubicBezTo>
                    <a:pt x="114" y="480"/>
                    <a:pt x="114" y="480"/>
                    <a:pt x="114" y="480"/>
                  </a:cubicBezTo>
                  <a:moveTo>
                    <a:pt x="119" y="486"/>
                  </a:moveTo>
                  <a:cubicBezTo>
                    <a:pt x="155" y="462"/>
                    <a:pt x="155" y="462"/>
                    <a:pt x="155" y="462"/>
                  </a:cubicBezTo>
                  <a:cubicBezTo>
                    <a:pt x="160" y="468"/>
                    <a:pt x="165" y="475"/>
                    <a:pt x="170" y="481"/>
                  </a:cubicBezTo>
                  <a:cubicBezTo>
                    <a:pt x="137" y="510"/>
                    <a:pt x="137" y="510"/>
                    <a:pt x="137" y="510"/>
                  </a:cubicBezTo>
                  <a:cubicBezTo>
                    <a:pt x="131" y="503"/>
                    <a:pt x="124" y="495"/>
                    <a:pt x="119" y="486"/>
                  </a:cubicBezTo>
                  <a:moveTo>
                    <a:pt x="142" y="516"/>
                  </a:moveTo>
                  <a:cubicBezTo>
                    <a:pt x="175" y="486"/>
                    <a:pt x="175" y="486"/>
                    <a:pt x="175" y="486"/>
                  </a:cubicBezTo>
                  <a:cubicBezTo>
                    <a:pt x="181" y="492"/>
                    <a:pt x="186" y="498"/>
                    <a:pt x="193" y="503"/>
                  </a:cubicBezTo>
                  <a:cubicBezTo>
                    <a:pt x="164" y="537"/>
                    <a:pt x="164" y="537"/>
                    <a:pt x="164" y="537"/>
                  </a:cubicBezTo>
                  <a:cubicBezTo>
                    <a:pt x="157" y="530"/>
                    <a:pt x="149" y="523"/>
                    <a:pt x="142" y="516"/>
                  </a:cubicBezTo>
                  <a:moveTo>
                    <a:pt x="195" y="559"/>
                  </a:moveTo>
                  <a:cubicBezTo>
                    <a:pt x="186" y="554"/>
                    <a:pt x="178" y="548"/>
                    <a:pt x="170" y="542"/>
                  </a:cubicBezTo>
                  <a:cubicBezTo>
                    <a:pt x="198" y="508"/>
                    <a:pt x="198" y="508"/>
                    <a:pt x="198" y="508"/>
                  </a:cubicBezTo>
                  <a:cubicBezTo>
                    <a:pt x="204" y="513"/>
                    <a:pt x="211" y="517"/>
                    <a:pt x="218" y="522"/>
                  </a:cubicBezTo>
                  <a:cubicBezTo>
                    <a:pt x="195" y="559"/>
                    <a:pt x="195" y="559"/>
                    <a:pt x="195" y="559"/>
                  </a:cubicBezTo>
                  <a:moveTo>
                    <a:pt x="201" y="563"/>
                  </a:moveTo>
                  <a:cubicBezTo>
                    <a:pt x="224" y="526"/>
                    <a:pt x="224" y="526"/>
                    <a:pt x="224" y="526"/>
                  </a:cubicBezTo>
                  <a:cubicBezTo>
                    <a:pt x="230" y="529"/>
                    <a:pt x="237" y="533"/>
                    <a:pt x="244" y="536"/>
                  </a:cubicBezTo>
                  <a:cubicBezTo>
                    <a:pt x="244" y="536"/>
                    <a:pt x="245" y="536"/>
                    <a:pt x="245" y="537"/>
                  </a:cubicBezTo>
                  <a:cubicBezTo>
                    <a:pt x="228" y="577"/>
                    <a:pt x="228" y="577"/>
                    <a:pt x="228" y="577"/>
                  </a:cubicBezTo>
                  <a:cubicBezTo>
                    <a:pt x="219" y="573"/>
                    <a:pt x="210" y="568"/>
                    <a:pt x="201" y="563"/>
                  </a:cubicBezTo>
                  <a:moveTo>
                    <a:pt x="251" y="521"/>
                  </a:moveTo>
                  <a:cubicBezTo>
                    <a:pt x="148" y="473"/>
                    <a:pt x="104" y="352"/>
                    <a:pt x="152" y="250"/>
                  </a:cubicBezTo>
                  <a:cubicBezTo>
                    <a:pt x="199" y="148"/>
                    <a:pt x="320" y="104"/>
                    <a:pt x="422" y="151"/>
                  </a:cubicBezTo>
                  <a:cubicBezTo>
                    <a:pt x="524" y="199"/>
                    <a:pt x="569" y="320"/>
                    <a:pt x="521" y="422"/>
                  </a:cubicBezTo>
                  <a:cubicBezTo>
                    <a:pt x="474" y="524"/>
                    <a:pt x="353" y="568"/>
                    <a:pt x="251" y="521"/>
                  </a:cubicBezTo>
                  <a:moveTo>
                    <a:pt x="235" y="580"/>
                  </a:moveTo>
                  <a:cubicBezTo>
                    <a:pt x="252" y="540"/>
                    <a:pt x="252" y="540"/>
                    <a:pt x="252" y="540"/>
                  </a:cubicBezTo>
                  <a:cubicBezTo>
                    <a:pt x="260" y="543"/>
                    <a:pt x="267" y="545"/>
                    <a:pt x="275" y="548"/>
                  </a:cubicBezTo>
                  <a:cubicBezTo>
                    <a:pt x="263" y="590"/>
                    <a:pt x="263" y="590"/>
                    <a:pt x="263" y="590"/>
                  </a:cubicBezTo>
                  <a:cubicBezTo>
                    <a:pt x="254" y="587"/>
                    <a:pt x="244" y="584"/>
                    <a:pt x="235" y="580"/>
                  </a:cubicBezTo>
                  <a:moveTo>
                    <a:pt x="271" y="592"/>
                  </a:moveTo>
                  <a:cubicBezTo>
                    <a:pt x="282" y="550"/>
                    <a:pt x="282" y="550"/>
                    <a:pt x="282" y="550"/>
                  </a:cubicBezTo>
                  <a:cubicBezTo>
                    <a:pt x="290" y="552"/>
                    <a:pt x="298" y="553"/>
                    <a:pt x="306" y="554"/>
                  </a:cubicBezTo>
                  <a:cubicBezTo>
                    <a:pt x="300" y="598"/>
                    <a:pt x="300" y="598"/>
                    <a:pt x="300" y="598"/>
                  </a:cubicBezTo>
                  <a:cubicBezTo>
                    <a:pt x="290" y="596"/>
                    <a:pt x="280" y="594"/>
                    <a:pt x="271" y="592"/>
                  </a:cubicBezTo>
                  <a:moveTo>
                    <a:pt x="308" y="599"/>
                  </a:moveTo>
                  <a:cubicBezTo>
                    <a:pt x="313" y="555"/>
                    <a:pt x="313" y="555"/>
                    <a:pt x="313" y="555"/>
                  </a:cubicBezTo>
                  <a:cubicBezTo>
                    <a:pt x="321" y="556"/>
                    <a:pt x="329" y="556"/>
                    <a:pt x="337" y="556"/>
                  </a:cubicBezTo>
                  <a:cubicBezTo>
                    <a:pt x="338" y="600"/>
                    <a:pt x="338" y="600"/>
                    <a:pt x="338" y="600"/>
                  </a:cubicBezTo>
                  <a:cubicBezTo>
                    <a:pt x="328" y="600"/>
                    <a:pt x="318" y="600"/>
                    <a:pt x="308" y="599"/>
                  </a:cubicBezTo>
                  <a:moveTo>
                    <a:pt x="345" y="600"/>
                  </a:moveTo>
                  <a:cubicBezTo>
                    <a:pt x="345" y="556"/>
                    <a:pt x="345" y="556"/>
                    <a:pt x="345" y="556"/>
                  </a:cubicBezTo>
                  <a:cubicBezTo>
                    <a:pt x="353" y="556"/>
                    <a:pt x="361" y="555"/>
                    <a:pt x="369" y="554"/>
                  </a:cubicBezTo>
                  <a:cubicBezTo>
                    <a:pt x="376" y="597"/>
                    <a:pt x="376" y="597"/>
                    <a:pt x="376" y="597"/>
                  </a:cubicBezTo>
                  <a:cubicBezTo>
                    <a:pt x="366" y="599"/>
                    <a:pt x="355" y="600"/>
                    <a:pt x="345" y="600"/>
                  </a:cubicBezTo>
                  <a:moveTo>
                    <a:pt x="383" y="596"/>
                  </a:moveTo>
                  <a:cubicBezTo>
                    <a:pt x="376" y="553"/>
                    <a:pt x="376" y="553"/>
                    <a:pt x="376" y="553"/>
                  </a:cubicBezTo>
                  <a:cubicBezTo>
                    <a:pt x="384" y="551"/>
                    <a:pt x="392" y="549"/>
                    <a:pt x="399" y="547"/>
                  </a:cubicBezTo>
                  <a:cubicBezTo>
                    <a:pt x="412" y="589"/>
                    <a:pt x="412" y="589"/>
                    <a:pt x="412" y="589"/>
                  </a:cubicBezTo>
                  <a:cubicBezTo>
                    <a:pt x="403" y="592"/>
                    <a:pt x="393" y="594"/>
                    <a:pt x="383" y="596"/>
                  </a:cubicBezTo>
                  <a:moveTo>
                    <a:pt x="419" y="586"/>
                  </a:moveTo>
                  <a:cubicBezTo>
                    <a:pt x="406" y="545"/>
                    <a:pt x="406" y="545"/>
                    <a:pt x="406" y="545"/>
                  </a:cubicBezTo>
                  <a:cubicBezTo>
                    <a:pt x="414" y="542"/>
                    <a:pt x="421" y="539"/>
                    <a:pt x="429" y="536"/>
                  </a:cubicBezTo>
                  <a:cubicBezTo>
                    <a:pt x="448" y="575"/>
                    <a:pt x="448" y="575"/>
                    <a:pt x="448" y="575"/>
                  </a:cubicBezTo>
                  <a:cubicBezTo>
                    <a:pt x="438" y="579"/>
                    <a:pt x="429" y="583"/>
                    <a:pt x="419" y="586"/>
                  </a:cubicBezTo>
                  <a:moveTo>
                    <a:pt x="454" y="572"/>
                  </a:moveTo>
                  <a:cubicBezTo>
                    <a:pt x="435" y="533"/>
                    <a:pt x="435" y="533"/>
                    <a:pt x="435" y="533"/>
                  </a:cubicBezTo>
                  <a:cubicBezTo>
                    <a:pt x="443" y="529"/>
                    <a:pt x="449" y="525"/>
                    <a:pt x="456" y="521"/>
                  </a:cubicBezTo>
                  <a:cubicBezTo>
                    <a:pt x="480" y="557"/>
                    <a:pt x="480" y="557"/>
                    <a:pt x="480" y="557"/>
                  </a:cubicBezTo>
                  <a:cubicBezTo>
                    <a:pt x="472" y="562"/>
                    <a:pt x="463" y="567"/>
                    <a:pt x="454" y="572"/>
                  </a:cubicBezTo>
                  <a:moveTo>
                    <a:pt x="487" y="553"/>
                  </a:moveTo>
                  <a:cubicBezTo>
                    <a:pt x="462" y="517"/>
                    <a:pt x="462" y="517"/>
                    <a:pt x="462" y="517"/>
                  </a:cubicBezTo>
                  <a:cubicBezTo>
                    <a:pt x="469" y="512"/>
                    <a:pt x="475" y="507"/>
                    <a:pt x="481" y="502"/>
                  </a:cubicBezTo>
                  <a:cubicBezTo>
                    <a:pt x="510" y="534"/>
                    <a:pt x="510" y="534"/>
                    <a:pt x="510" y="534"/>
                  </a:cubicBezTo>
                  <a:cubicBezTo>
                    <a:pt x="503" y="541"/>
                    <a:pt x="495" y="547"/>
                    <a:pt x="487" y="553"/>
                  </a:cubicBezTo>
                  <a:moveTo>
                    <a:pt x="516" y="529"/>
                  </a:moveTo>
                  <a:cubicBezTo>
                    <a:pt x="487" y="497"/>
                    <a:pt x="487" y="497"/>
                    <a:pt x="487" y="497"/>
                  </a:cubicBezTo>
                  <a:cubicBezTo>
                    <a:pt x="493" y="492"/>
                    <a:pt x="498" y="486"/>
                    <a:pt x="503" y="480"/>
                  </a:cubicBezTo>
                  <a:cubicBezTo>
                    <a:pt x="537" y="507"/>
                    <a:pt x="537" y="507"/>
                    <a:pt x="537" y="507"/>
                  </a:cubicBezTo>
                  <a:cubicBezTo>
                    <a:pt x="530" y="515"/>
                    <a:pt x="523" y="522"/>
                    <a:pt x="516" y="529"/>
                  </a:cubicBezTo>
                  <a:moveTo>
                    <a:pt x="541" y="501"/>
                  </a:moveTo>
                  <a:cubicBezTo>
                    <a:pt x="508" y="474"/>
                    <a:pt x="508" y="474"/>
                    <a:pt x="508" y="474"/>
                  </a:cubicBezTo>
                  <a:cubicBezTo>
                    <a:pt x="513" y="468"/>
                    <a:pt x="518" y="461"/>
                    <a:pt x="522" y="454"/>
                  </a:cubicBezTo>
                  <a:cubicBezTo>
                    <a:pt x="559" y="477"/>
                    <a:pt x="559" y="477"/>
                    <a:pt x="559" y="477"/>
                  </a:cubicBezTo>
                  <a:cubicBezTo>
                    <a:pt x="553" y="485"/>
                    <a:pt x="548" y="494"/>
                    <a:pt x="541" y="501"/>
                  </a:cubicBezTo>
                  <a:moveTo>
                    <a:pt x="563" y="471"/>
                  </a:moveTo>
                  <a:cubicBezTo>
                    <a:pt x="526" y="448"/>
                    <a:pt x="526" y="448"/>
                    <a:pt x="526" y="448"/>
                  </a:cubicBezTo>
                  <a:cubicBezTo>
                    <a:pt x="530" y="442"/>
                    <a:pt x="533" y="435"/>
                    <a:pt x="536" y="429"/>
                  </a:cubicBezTo>
                  <a:cubicBezTo>
                    <a:pt x="537" y="428"/>
                    <a:pt x="537" y="427"/>
                    <a:pt x="537" y="427"/>
                  </a:cubicBezTo>
                  <a:cubicBezTo>
                    <a:pt x="577" y="444"/>
                    <a:pt x="577" y="444"/>
                    <a:pt x="577" y="444"/>
                  </a:cubicBezTo>
                  <a:cubicBezTo>
                    <a:pt x="572" y="453"/>
                    <a:pt x="568" y="462"/>
                    <a:pt x="563" y="471"/>
                  </a:cubicBezTo>
                </a:path>
              </a:pathLst>
            </a:custGeom>
            <a:solidFill>
              <a:srgbClr val="000000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9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2" name="Freeform 43"/>
            <p:cNvSpPr>
              <a:spLocks noEditPoints="1"/>
            </p:cNvSpPr>
            <p:nvPr/>
          </p:nvSpPr>
          <p:spPr bwMode="auto">
            <a:xfrm>
              <a:off x="5718821" y="4771564"/>
              <a:ext cx="788569" cy="786126"/>
            </a:xfrm>
            <a:custGeom>
              <a:avLst/>
              <a:gdLst>
                <a:gd name="T0" fmla="*/ 140 w 409"/>
                <a:gd name="T1" fmla="*/ 29 h 408"/>
                <a:gd name="T2" fmla="*/ 109 w 409"/>
                <a:gd name="T3" fmla="*/ 44 h 408"/>
                <a:gd name="T4" fmla="*/ 81 w 409"/>
                <a:gd name="T5" fmla="*/ 64 h 408"/>
                <a:gd name="T6" fmla="*/ 58 w 409"/>
                <a:gd name="T7" fmla="*/ 89 h 408"/>
                <a:gd name="T8" fmla="*/ 39 w 409"/>
                <a:gd name="T9" fmla="*/ 118 h 408"/>
                <a:gd name="T10" fmla="*/ 26 w 409"/>
                <a:gd name="T11" fmla="*/ 150 h 408"/>
                <a:gd name="T12" fmla="*/ 19 w 409"/>
                <a:gd name="T13" fmla="*/ 184 h 408"/>
                <a:gd name="T14" fmla="*/ 19 w 409"/>
                <a:gd name="T15" fmla="*/ 218 h 408"/>
                <a:gd name="T16" fmla="*/ 25 w 409"/>
                <a:gd name="T17" fmla="*/ 252 h 408"/>
                <a:gd name="T18" fmla="*/ 36 w 409"/>
                <a:gd name="T19" fmla="*/ 284 h 408"/>
                <a:gd name="T20" fmla="*/ 54 w 409"/>
                <a:gd name="T21" fmla="*/ 314 h 408"/>
                <a:gd name="T22" fmla="*/ 77 w 409"/>
                <a:gd name="T23" fmla="*/ 340 h 408"/>
                <a:gd name="T24" fmla="*/ 104 w 409"/>
                <a:gd name="T25" fmla="*/ 361 h 408"/>
                <a:gd name="T26" fmla="*/ 134 w 409"/>
                <a:gd name="T27" fmla="*/ 377 h 408"/>
                <a:gd name="T28" fmla="*/ 167 w 409"/>
                <a:gd name="T29" fmla="*/ 387 h 408"/>
                <a:gd name="T30" fmla="*/ 201 w 409"/>
                <a:gd name="T31" fmla="*/ 391 h 408"/>
                <a:gd name="T32" fmla="*/ 236 w 409"/>
                <a:gd name="T33" fmla="*/ 388 h 408"/>
                <a:gd name="T34" fmla="*/ 269 w 409"/>
                <a:gd name="T35" fmla="*/ 379 h 408"/>
                <a:gd name="T36" fmla="*/ 300 w 409"/>
                <a:gd name="T37" fmla="*/ 364 h 408"/>
                <a:gd name="T38" fmla="*/ 328 w 409"/>
                <a:gd name="T39" fmla="*/ 344 h 408"/>
                <a:gd name="T40" fmla="*/ 351 w 409"/>
                <a:gd name="T41" fmla="*/ 319 h 408"/>
                <a:gd name="T42" fmla="*/ 370 w 409"/>
                <a:gd name="T43" fmla="*/ 290 h 408"/>
                <a:gd name="T44" fmla="*/ 383 w 409"/>
                <a:gd name="T45" fmla="*/ 258 h 408"/>
                <a:gd name="T46" fmla="*/ 390 w 409"/>
                <a:gd name="T47" fmla="*/ 225 h 408"/>
                <a:gd name="T48" fmla="*/ 390 w 409"/>
                <a:gd name="T49" fmla="*/ 190 h 408"/>
                <a:gd name="T50" fmla="*/ 385 w 409"/>
                <a:gd name="T51" fmla="*/ 156 h 408"/>
                <a:gd name="T52" fmla="*/ 373 w 409"/>
                <a:gd name="T53" fmla="*/ 124 h 408"/>
                <a:gd name="T54" fmla="*/ 355 w 409"/>
                <a:gd name="T55" fmla="*/ 95 h 408"/>
                <a:gd name="T56" fmla="*/ 332 w 409"/>
                <a:gd name="T57" fmla="*/ 69 h 408"/>
                <a:gd name="T58" fmla="*/ 305 w 409"/>
                <a:gd name="T59" fmla="*/ 48 h 408"/>
                <a:gd name="T60" fmla="*/ 275 w 409"/>
                <a:gd name="T61" fmla="*/ 32 h 408"/>
                <a:gd name="T62" fmla="*/ 242 w 409"/>
                <a:gd name="T63" fmla="*/ 22 h 408"/>
                <a:gd name="T64" fmla="*/ 208 w 409"/>
                <a:gd name="T65" fmla="*/ 18 h 408"/>
                <a:gd name="T66" fmla="*/ 174 w 409"/>
                <a:gd name="T67" fmla="*/ 21 h 408"/>
                <a:gd name="T68" fmla="*/ 179 w 409"/>
                <a:gd name="T69" fmla="*/ 124 h 408"/>
                <a:gd name="T70" fmla="*/ 124 w 409"/>
                <a:gd name="T71" fmla="*/ 230 h 408"/>
                <a:gd name="T72" fmla="*/ 316 w 409"/>
                <a:gd name="T73" fmla="*/ 288 h 408"/>
                <a:gd name="T74" fmla="*/ 74 w 409"/>
                <a:gd name="T75" fmla="*/ 288 h 408"/>
                <a:gd name="T76" fmla="*/ 120 w 409"/>
                <a:gd name="T77" fmla="*/ 265 h 408"/>
                <a:gd name="T78" fmla="*/ 309 w 409"/>
                <a:gd name="T79" fmla="*/ 89 h 408"/>
                <a:gd name="T80" fmla="*/ 336 w 409"/>
                <a:gd name="T81" fmla="*/ 252 h 408"/>
                <a:gd name="T82" fmla="*/ 304 w 409"/>
                <a:gd name="T83" fmla="*/ 173 h 408"/>
                <a:gd name="T84" fmla="*/ 289 w 409"/>
                <a:gd name="T85" fmla="*/ 93 h 408"/>
                <a:gd name="T86" fmla="*/ 252 w 409"/>
                <a:gd name="T87" fmla="*/ 73 h 408"/>
                <a:gd name="T88" fmla="*/ 173 w 409"/>
                <a:gd name="T89" fmla="*/ 104 h 408"/>
                <a:gd name="T90" fmla="*/ 67 w 409"/>
                <a:gd name="T91" fmla="*/ 229 h 408"/>
                <a:gd name="T92" fmla="*/ 244 w 409"/>
                <a:gd name="T93" fmla="*/ 54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409" h="408">
                  <a:moveTo>
                    <a:pt x="157" y="24"/>
                  </a:moveTo>
                  <a:cubicBezTo>
                    <a:pt x="143" y="9"/>
                    <a:pt x="143" y="9"/>
                    <a:pt x="143" y="9"/>
                  </a:cubicBezTo>
                  <a:cubicBezTo>
                    <a:pt x="140" y="29"/>
                    <a:pt x="140" y="29"/>
                    <a:pt x="140" y="29"/>
                  </a:cubicBezTo>
                  <a:cubicBezTo>
                    <a:pt x="139" y="37"/>
                    <a:pt x="131" y="40"/>
                    <a:pt x="125" y="36"/>
                  </a:cubicBezTo>
                  <a:cubicBezTo>
                    <a:pt x="108" y="24"/>
                    <a:pt x="108" y="24"/>
                    <a:pt x="108" y="24"/>
                  </a:cubicBezTo>
                  <a:cubicBezTo>
                    <a:pt x="109" y="44"/>
                    <a:pt x="109" y="44"/>
                    <a:pt x="109" y="44"/>
                  </a:cubicBezTo>
                  <a:cubicBezTo>
                    <a:pt x="110" y="52"/>
                    <a:pt x="102" y="57"/>
                    <a:pt x="95" y="53"/>
                  </a:cubicBezTo>
                  <a:cubicBezTo>
                    <a:pt x="77" y="45"/>
                    <a:pt x="77" y="45"/>
                    <a:pt x="77" y="45"/>
                  </a:cubicBezTo>
                  <a:cubicBezTo>
                    <a:pt x="81" y="64"/>
                    <a:pt x="81" y="64"/>
                    <a:pt x="81" y="64"/>
                  </a:cubicBezTo>
                  <a:cubicBezTo>
                    <a:pt x="83" y="72"/>
                    <a:pt x="76" y="78"/>
                    <a:pt x="69" y="76"/>
                  </a:cubicBezTo>
                  <a:cubicBezTo>
                    <a:pt x="50" y="71"/>
                    <a:pt x="50" y="71"/>
                    <a:pt x="50" y="71"/>
                  </a:cubicBezTo>
                  <a:cubicBezTo>
                    <a:pt x="58" y="89"/>
                    <a:pt x="58" y="89"/>
                    <a:pt x="58" y="89"/>
                  </a:cubicBezTo>
                  <a:cubicBezTo>
                    <a:pt x="61" y="96"/>
                    <a:pt x="55" y="104"/>
                    <a:pt x="48" y="103"/>
                  </a:cubicBezTo>
                  <a:cubicBezTo>
                    <a:pt x="28" y="102"/>
                    <a:pt x="28" y="102"/>
                    <a:pt x="28" y="102"/>
                  </a:cubicBezTo>
                  <a:cubicBezTo>
                    <a:pt x="39" y="118"/>
                    <a:pt x="39" y="118"/>
                    <a:pt x="39" y="118"/>
                  </a:cubicBezTo>
                  <a:cubicBezTo>
                    <a:pt x="43" y="125"/>
                    <a:pt x="40" y="133"/>
                    <a:pt x="32" y="134"/>
                  </a:cubicBezTo>
                  <a:cubicBezTo>
                    <a:pt x="12" y="136"/>
                    <a:pt x="12" y="136"/>
                    <a:pt x="12" y="136"/>
                  </a:cubicBezTo>
                  <a:cubicBezTo>
                    <a:pt x="26" y="150"/>
                    <a:pt x="26" y="150"/>
                    <a:pt x="26" y="150"/>
                  </a:cubicBezTo>
                  <a:cubicBezTo>
                    <a:pt x="32" y="155"/>
                    <a:pt x="29" y="164"/>
                    <a:pt x="22" y="167"/>
                  </a:cubicBezTo>
                  <a:cubicBezTo>
                    <a:pt x="3" y="172"/>
                    <a:pt x="3" y="172"/>
                    <a:pt x="3" y="172"/>
                  </a:cubicBezTo>
                  <a:cubicBezTo>
                    <a:pt x="19" y="184"/>
                    <a:pt x="19" y="184"/>
                    <a:pt x="19" y="184"/>
                  </a:cubicBezTo>
                  <a:cubicBezTo>
                    <a:pt x="26" y="188"/>
                    <a:pt x="25" y="197"/>
                    <a:pt x="18" y="201"/>
                  </a:cubicBezTo>
                  <a:cubicBezTo>
                    <a:pt x="0" y="210"/>
                    <a:pt x="0" y="210"/>
                    <a:pt x="0" y="210"/>
                  </a:cubicBezTo>
                  <a:cubicBezTo>
                    <a:pt x="19" y="218"/>
                    <a:pt x="19" y="218"/>
                    <a:pt x="19" y="218"/>
                  </a:cubicBezTo>
                  <a:cubicBezTo>
                    <a:pt x="26" y="221"/>
                    <a:pt x="27" y="230"/>
                    <a:pt x="21" y="235"/>
                  </a:cubicBezTo>
                  <a:cubicBezTo>
                    <a:pt x="5" y="247"/>
                    <a:pt x="5" y="247"/>
                    <a:pt x="5" y="247"/>
                  </a:cubicBezTo>
                  <a:cubicBezTo>
                    <a:pt x="25" y="252"/>
                    <a:pt x="25" y="252"/>
                    <a:pt x="25" y="252"/>
                  </a:cubicBezTo>
                  <a:cubicBezTo>
                    <a:pt x="32" y="254"/>
                    <a:pt x="35" y="263"/>
                    <a:pt x="30" y="268"/>
                  </a:cubicBezTo>
                  <a:cubicBezTo>
                    <a:pt x="16" y="283"/>
                    <a:pt x="16" y="283"/>
                    <a:pt x="16" y="283"/>
                  </a:cubicBezTo>
                  <a:cubicBezTo>
                    <a:pt x="36" y="284"/>
                    <a:pt x="36" y="284"/>
                    <a:pt x="36" y="284"/>
                  </a:cubicBezTo>
                  <a:cubicBezTo>
                    <a:pt x="44" y="285"/>
                    <a:pt x="48" y="293"/>
                    <a:pt x="44" y="299"/>
                  </a:cubicBezTo>
                  <a:cubicBezTo>
                    <a:pt x="34" y="317"/>
                    <a:pt x="34" y="317"/>
                    <a:pt x="34" y="317"/>
                  </a:cubicBezTo>
                  <a:cubicBezTo>
                    <a:pt x="54" y="314"/>
                    <a:pt x="54" y="314"/>
                    <a:pt x="54" y="314"/>
                  </a:cubicBezTo>
                  <a:cubicBezTo>
                    <a:pt x="61" y="313"/>
                    <a:pt x="67" y="320"/>
                    <a:pt x="65" y="327"/>
                  </a:cubicBezTo>
                  <a:cubicBezTo>
                    <a:pt x="57" y="346"/>
                    <a:pt x="57" y="346"/>
                    <a:pt x="57" y="346"/>
                  </a:cubicBezTo>
                  <a:cubicBezTo>
                    <a:pt x="77" y="340"/>
                    <a:pt x="77" y="340"/>
                    <a:pt x="77" y="340"/>
                  </a:cubicBezTo>
                  <a:cubicBezTo>
                    <a:pt x="84" y="337"/>
                    <a:pt x="91" y="343"/>
                    <a:pt x="89" y="351"/>
                  </a:cubicBezTo>
                  <a:cubicBezTo>
                    <a:pt x="86" y="371"/>
                    <a:pt x="86" y="371"/>
                    <a:pt x="86" y="371"/>
                  </a:cubicBezTo>
                  <a:cubicBezTo>
                    <a:pt x="104" y="361"/>
                    <a:pt x="104" y="361"/>
                    <a:pt x="104" y="361"/>
                  </a:cubicBezTo>
                  <a:cubicBezTo>
                    <a:pt x="110" y="357"/>
                    <a:pt x="118" y="362"/>
                    <a:pt x="118" y="369"/>
                  </a:cubicBezTo>
                  <a:cubicBezTo>
                    <a:pt x="119" y="390"/>
                    <a:pt x="119" y="390"/>
                    <a:pt x="119" y="390"/>
                  </a:cubicBezTo>
                  <a:cubicBezTo>
                    <a:pt x="134" y="377"/>
                    <a:pt x="134" y="377"/>
                    <a:pt x="134" y="377"/>
                  </a:cubicBezTo>
                  <a:cubicBezTo>
                    <a:pt x="140" y="372"/>
                    <a:pt x="149" y="375"/>
                    <a:pt x="150" y="382"/>
                  </a:cubicBezTo>
                  <a:cubicBezTo>
                    <a:pt x="154" y="402"/>
                    <a:pt x="154" y="402"/>
                    <a:pt x="154" y="402"/>
                  </a:cubicBezTo>
                  <a:cubicBezTo>
                    <a:pt x="167" y="387"/>
                    <a:pt x="167" y="387"/>
                    <a:pt x="167" y="387"/>
                  </a:cubicBezTo>
                  <a:cubicBezTo>
                    <a:pt x="172" y="381"/>
                    <a:pt x="181" y="383"/>
                    <a:pt x="184" y="389"/>
                  </a:cubicBezTo>
                  <a:cubicBezTo>
                    <a:pt x="191" y="408"/>
                    <a:pt x="191" y="408"/>
                    <a:pt x="191" y="408"/>
                  </a:cubicBezTo>
                  <a:cubicBezTo>
                    <a:pt x="201" y="391"/>
                    <a:pt x="201" y="391"/>
                    <a:pt x="201" y="391"/>
                  </a:cubicBezTo>
                  <a:cubicBezTo>
                    <a:pt x="205" y="384"/>
                    <a:pt x="214" y="384"/>
                    <a:pt x="218" y="390"/>
                  </a:cubicBezTo>
                  <a:cubicBezTo>
                    <a:pt x="229" y="407"/>
                    <a:pt x="229" y="407"/>
                    <a:pt x="229" y="407"/>
                  </a:cubicBezTo>
                  <a:cubicBezTo>
                    <a:pt x="236" y="388"/>
                    <a:pt x="236" y="388"/>
                    <a:pt x="236" y="388"/>
                  </a:cubicBezTo>
                  <a:cubicBezTo>
                    <a:pt x="238" y="381"/>
                    <a:pt x="247" y="379"/>
                    <a:pt x="252" y="384"/>
                  </a:cubicBezTo>
                  <a:cubicBezTo>
                    <a:pt x="266" y="399"/>
                    <a:pt x="266" y="399"/>
                    <a:pt x="266" y="399"/>
                  </a:cubicBezTo>
                  <a:cubicBezTo>
                    <a:pt x="269" y="379"/>
                    <a:pt x="269" y="379"/>
                    <a:pt x="269" y="379"/>
                  </a:cubicBezTo>
                  <a:cubicBezTo>
                    <a:pt x="270" y="372"/>
                    <a:pt x="278" y="368"/>
                    <a:pt x="284" y="373"/>
                  </a:cubicBezTo>
                  <a:cubicBezTo>
                    <a:pt x="301" y="385"/>
                    <a:pt x="301" y="385"/>
                    <a:pt x="301" y="385"/>
                  </a:cubicBezTo>
                  <a:cubicBezTo>
                    <a:pt x="300" y="364"/>
                    <a:pt x="300" y="364"/>
                    <a:pt x="300" y="364"/>
                  </a:cubicBezTo>
                  <a:cubicBezTo>
                    <a:pt x="300" y="357"/>
                    <a:pt x="307" y="352"/>
                    <a:pt x="314" y="355"/>
                  </a:cubicBezTo>
                  <a:cubicBezTo>
                    <a:pt x="332" y="364"/>
                    <a:pt x="332" y="364"/>
                    <a:pt x="332" y="364"/>
                  </a:cubicBezTo>
                  <a:cubicBezTo>
                    <a:pt x="328" y="344"/>
                    <a:pt x="328" y="344"/>
                    <a:pt x="328" y="344"/>
                  </a:cubicBezTo>
                  <a:cubicBezTo>
                    <a:pt x="326" y="337"/>
                    <a:pt x="333" y="330"/>
                    <a:pt x="340" y="332"/>
                  </a:cubicBezTo>
                  <a:cubicBezTo>
                    <a:pt x="359" y="338"/>
                    <a:pt x="359" y="338"/>
                    <a:pt x="359" y="338"/>
                  </a:cubicBezTo>
                  <a:cubicBezTo>
                    <a:pt x="351" y="319"/>
                    <a:pt x="351" y="319"/>
                    <a:pt x="351" y="319"/>
                  </a:cubicBezTo>
                  <a:cubicBezTo>
                    <a:pt x="348" y="312"/>
                    <a:pt x="354" y="305"/>
                    <a:pt x="361" y="305"/>
                  </a:cubicBezTo>
                  <a:cubicBezTo>
                    <a:pt x="381" y="307"/>
                    <a:pt x="381" y="307"/>
                    <a:pt x="381" y="307"/>
                  </a:cubicBezTo>
                  <a:cubicBezTo>
                    <a:pt x="370" y="290"/>
                    <a:pt x="370" y="290"/>
                    <a:pt x="370" y="290"/>
                  </a:cubicBezTo>
                  <a:cubicBezTo>
                    <a:pt x="366" y="284"/>
                    <a:pt x="370" y="276"/>
                    <a:pt x="377" y="275"/>
                  </a:cubicBezTo>
                  <a:cubicBezTo>
                    <a:pt x="397" y="273"/>
                    <a:pt x="397" y="273"/>
                    <a:pt x="397" y="273"/>
                  </a:cubicBezTo>
                  <a:cubicBezTo>
                    <a:pt x="383" y="258"/>
                    <a:pt x="383" y="258"/>
                    <a:pt x="383" y="258"/>
                  </a:cubicBezTo>
                  <a:cubicBezTo>
                    <a:pt x="378" y="253"/>
                    <a:pt x="380" y="244"/>
                    <a:pt x="387" y="242"/>
                  </a:cubicBezTo>
                  <a:cubicBezTo>
                    <a:pt x="406" y="236"/>
                    <a:pt x="406" y="236"/>
                    <a:pt x="406" y="236"/>
                  </a:cubicBezTo>
                  <a:cubicBezTo>
                    <a:pt x="390" y="225"/>
                    <a:pt x="390" y="225"/>
                    <a:pt x="390" y="225"/>
                  </a:cubicBezTo>
                  <a:cubicBezTo>
                    <a:pt x="384" y="220"/>
                    <a:pt x="384" y="211"/>
                    <a:pt x="391" y="208"/>
                  </a:cubicBezTo>
                  <a:cubicBezTo>
                    <a:pt x="409" y="199"/>
                    <a:pt x="409" y="199"/>
                    <a:pt x="409" y="199"/>
                  </a:cubicBezTo>
                  <a:cubicBezTo>
                    <a:pt x="390" y="190"/>
                    <a:pt x="390" y="190"/>
                    <a:pt x="390" y="190"/>
                  </a:cubicBezTo>
                  <a:cubicBezTo>
                    <a:pt x="384" y="187"/>
                    <a:pt x="382" y="178"/>
                    <a:pt x="388" y="174"/>
                  </a:cubicBezTo>
                  <a:cubicBezTo>
                    <a:pt x="404" y="161"/>
                    <a:pt x="404" y="161"/>
                    <a:pt x="404" y="161"/>
                  </a:cubicBezTo>
                  <a:cubicBezTo>
                    <a:pt x="385" y="156"/>
                    <a:pt x="385" y="156"/>
                    <a:pt x="385" y="156"/>
                  </a:cubicBezTo>
                  <a:cubicBezTo>
                    <a:pt x="377" y="155"/>
                    <a:pt x="375" y="146"/>
                    <a:pt x="380" y="140"/>
                  </a:cubicBezTo>
                  <a:cubicBezTo>
                    <a:pt x="393" y="125"/>
                    <a:pt x="393" y="125"/>
                    <a:pt x="393" y="125"/>
                  </a:cubicBezTo>
                  <a:cubicBezTo>
                    <a:pt x="373" y="124"/>
                    <a:pt x="373" y="124"/>
                    <a:pt x="373" y="124"/>
                  </a:cubicBezTo>
                  <a:cubicBezTo>
                    <a:pt x="365" y="124"/>
                    <a:pt x="361" y="116"/>
                    <a:pt x="365" y="109"/>
                  </a:cubicBezTo>
                  <a:cubicBezTo>
                    <a:pt x="375" y="92"/>
                    <a:pt x="375" y="92"/>
                    <a:pt x="375" y="92"/>
                  </a:cubicBezTo>
                  <a:cubicBezTo>
                    <a:pt x="355" y="95"/>
                    <a:pt x="355" y="95"/>
                    <a:pt x="355" y="95"/>
                  </a:cubicBezTo>
                  <a:cubicBezTo>
                    <a:pt x="348" y="96"/>
                    <a:pt x="342" y="88"/>
                    <a:pt x="345" y="81"/>
                  </a:cubicBezTo>
                  <a:cubicBezTo>
                    <a:pt x="352" y="62"/>
                    <a:pt x="352" y="62"/>
                    <a:pt x="352" y="62"/>
                  </a:cubicBezTo>
                  <a:cubicBezTo>
                    <a:pt x="332" y="69"/>
                    <a:pt x="332" y="69"/>
                    <a:pt x="332" y="69"/>
                  </a:cubicBezTo>
                  <a:cubicBezTo>
                    <a:pt x="325" y="71"/>
                    <a:pt x="318" y="65"/>
                    <a:pt x="320" y="58"/>
                  </a:cubicBezTo>
                  <a:cubicBezTo>
                    <a:pt x="323" y="38"/>
                    <a:pt x="323" y="38"/>
                    <a:pt x="323" y="38"/>
                  </a:cubicBezTo>
                  <a:cubicBezTo>
                    <a:pt x="305" y="48"/>
                    <a:pt x="305" y="48"/>
                    <a:pt x="305" y="48"/>
                  </a:cubicBezTo>
                  <a:cubicBezTo>
                    <a:pt x="299" y="51"/>
                    <a:pt x="291" y="47"/>
                    <a:pt x="291" y="39"/>
                  </a:cubicBezTo>
                  <a:cubicBezTo>
                    <a:pt x="291" y="19"/>
                    <a:pt x="291" y="19"/>
                    <a:pt x="291" y="19"/>
                  </a:cubicBezTo>
                  <a:cubicBezTo>
                    <a:pt x="275" y="32"/>
                    <a:pt x="275" y="32"/>
                    <a:pt x="275" y="32"/>
                  </a:cubicBezTo>
                  <a:cubicBezTo>
                    <a:pt x="269" y="36"/>
                    <a:pt x="260" y="33"/>
                    <a:pt x="259" y="26"/>
                  </a:cubicBezTo>
                  <a:cubicBezTo>
                    <a:pt x="255" y="6"/>
                    <a:pt x="255" y="6"/>
                    <a:pt x="255" y="6"/>
                  </a:cubicBezTo>
                  <a:cubicBezTo>
                    <a:pt x="242" y="22"/>
                    <a:pt x="242" y="22"/>
                    <a:pt x="242" y="22"/>
                  </a:cubicBezTo>
                  <a:cubicBezTo>
                    <a:pt x="237" y="27"/>
                    <a:pt x="228" y="26"/>
                    <a:pt x="225" y="19"/>
                  </a:cubicBezTo>
                  <a:cubicBezTo>
                    <a:pt x="218" y="0"/>
                    <a:pt x="218" y="0"/>
                    <a:pt x="218" y="0"/>
                  </a:cubicBezTo>
                  <a:cubicBezTo>
                    <a:pt x="208" y="18"/>
                    <a:pt x="208" y="18"/>
                    <a:pt x="208" y="18"/>
                  </a:cubicBezTo>
                  <a:cubicBezTo>
                    <a:pt x="204" y="24"/>
                    <a:pt x="195" y="25"/>
                    <a:pt x="191" y="18"/>
                  </a:cubicBezTo>
                  <a:cubicBezTo>
                    <a:pt x="180" y="1"/>
                    <a:pt x="180" y="1"/>
                    <a:pt x="180" y="1"/>
                  </a:cubicBezTo>
                  <a:cubicBezTo>
                    <a:pt x="174" y="21"/>
                    <a:pt x="174" y="21"/>
                    <a:pt x="174" y="21"/>
                  </a:cubicBezTo>
                  <a:cubicBezTo>
                    <a:pt x="171" y="28"/>
                    <a:pt x="162" y="30"/>
                    <a:pt x="157" y="24"/>
                  </a:cubicBezTo>
                  <a:close/>
                  <a:moveTo>
                    <a:pt x="124" y="230"/>
                  </a:moveTo>
                  <a:cubicBezTo>
                    <a:pt x="110" y="185"/>
                    <a:pt x="135" y="138"/>
                    <a:pt x="179" y="124"/>
                  </a:cubicBezTo>
                  <a:cubicBezTo>
                    <a:pt x="224" y="110"/>
                    <a:pt x="271" y="134"/>
                    <a:pt x="285" y="179"/>
                  </a:cubicBezTo>
                  <a:cubicBezTo>
                    <a:pt x="299" y="223"/>
                    <a:pt x="274" y="271"/>
                    <a:pt x="230" y="285"/>
                  </a:cubicBezTo>
                  <a:cubicBezTo>
                    <a:pt x="185" y="299"/>
                    <a:pt x="138" y="274"/>
                    <a:pt x="124" y="230"/>
                  </a:cubicBezTo>
                  <a:close/>
                  <a:moveTo>
                    <a:pt x="278" y="279"/>
                  </a:moveTo>
                  <a:cubicBezTo>
                    <a:pt x="282" y="275"/>
                    <a:pt x="288" y="274"/>
                    <a:pt x="293" y="276"/>
                  </a:cubicBezTo>
                  <a:cubicBezTo>
                    <a:pt x="316" y="288"/>
                    <a:pt x="316" y="288"/>
                    <a:pt x="316" y="288"/>
                  </a:cubicBezTo>
                  <a:cubicBezTo>
                    <a:pt x="324" y="292"/>
                    <a:pt x="326" y="302"/>
                    <a:pt x="320" y="308"/>
                  </a:cubicBezTo>
                  <a:cubicBezTo>
                    <a:pt x="302" y="328"/>
                    <a:pt x="279" y="344"/>
                    <a:pt x="251" y="352"/>
                  </a:cubicBezTo>
                  <a:cubicBezTo>
                    <a:pt x="183" y="374"/>
                    <a:pt x="110" y="346"/>
                    <a:pt x="74" y="288"/>
                  </a:cubicBezTo>
                  <a:cubicBezTo>
                    <a:pt x="69" y="281"/>
                    <a:pt x="72" y="271"/>
                    <a:pt x="81" y="268"/>
                  </a:cubicBezTo>
                  <a:cubicBezTo>
                    <a:pt x="105" y="261"/>
                    <a:pt x="105" y="261"/>
                    <a:pt x="105" y="261"/>
                  </a:cubicBezTo>
                  <a:cubicBezTo>
                    <a:pt x="110" y="259"/>
                    <a:pt x="116" y="261"/>
                    <a:pt x="120" y="265"/>
                  </a:cubicBezTo>
                  <a:cubicBezTo>
                    <a:pt x="145" y="301"/>
                    <a:pt x="192" y="318"/>
                    <a:pt x="236" y="304"/>
                  </a:cubicBezTo>
                  <a:cubicBezTo>
                    <a:pt x="252" y="299"/>
                    <a:pt x="267" y="290"/>
                    <a:pt x="278" y="279"/>
                  </a:cubicBezTo>
                  <a:close/>
                  <a:moveTo>
                    <a:pt x="309" y="89"/>
                  </a:moveTo>
                  <a:cubicBezTo>
                    <a:pt x="329" y="107"/>
                    <a:pt x="344" y="130"/>
                    <a:pt x="353" y="158"/>
                  </a:cubicBezTo>
                  <a:cubicBezTo>
                    <a:pt x="362" y="187"/>
                    <a:pt x="362" y="216"/>
                    <a:pt x="355" y="244"/>
                  </a:cubicBezTo>
                  <a:cubicBezTo>
                    <a:pt x="353" y="252"/>
                    <a:pt x="344" y="256"/>
                    <a:pt x="336" y="252"/>
                  </a:cubicBezTo>
                  <a:cubicBezTo>
                    <a:pt x="314" y="240"/>
                    <a:pt x="314" y="240"/>
                    <a:pt x="314" y="240"/>
                  </a:cubicBezTo>
                  <a:cubicBezTo>
                    <a:pt x="309" y="238"/>
                    <a:pt x="306" y="232"/>
                    <a:pt x="307" y="226"/>
                  </a:cubicBezTo>
                  <a:cubicBezTo>
                    <a:pt x="311" y="209"/>
                    <a:pt x="310" y="191"/>
                    <a:pt x="304" y="173"/>
                  </a:cubicBezTo>
                  <a:cubicBezTo>
                    <a:pt x="299" y="156"/>
                    <a:pt x="290" y="142"/>
                    <a:pt x="279" y="131"/>
                  </a:cubicBezTo>
                  <a:cubicBezTo>
                    <a:pt x="275" y="127"/>
                    <a:pt x="274" y="121"/>
                    <a:pt x="277" y="116"/>
                  </a:cubicBezTo>
                  <a:cubicBezTo>
                    <a:pt x="289" y="93"/>
                    <a:pt x="289" y="93"/>
                    <a:pt x="289" y="93"/>
                  </a:cubicBezTo>
                  <a:cubicBezTo>
                    <a:pt x="293" y="85"/>
                    <a:pt x="302" y="83"/>
                    <a:pt x="309" y="89"/>
                  </a:cubicBezTo>
                  <a:close/>
                  <a:moveTo>
                    <a:pt x="244" y="54"/>
                  </a:moveTo>
                  <a:cubicBezTo>
                    <a:pt x="252" y="56"/>
                    <a:pt x="256" y="65"/>
                    <a:pt x="252" y="73"/>
                  </a:cubicBezTo>
                  <a:cubicBezTo>
                    <a:pt x="241" y="95"/>
                    <a:pt x="241" y="95"/>
                    <a:pt x="241" y="95"/>
                  </a:cubicBezTo>
                  <a:cubicBezTo>
                    <a:pt x="238" y="100"/>
                    <a:pt x="232" y="103"/>
                    <a:pt x="227" y="102"/>
                  </a:cubicBezTo>
                  <a:cubicBezTo>
                    <a:pt x="209" y="98"/>
                    <a:pt x="191" y="99"/>
                    <a:pt x="173" y="104"/>
                  </a:cubicBezTo>
                  <a:cubicBezTo>
                    <a:pt x="127" y="119"/>
                    <a:pt x="98" y="163"/>
                    <a:pt x="100" y="209"/>
                  </a:cubicBezTo>
                  <a:cubicBezTo>
                    <a:pt x="100" y="215"/>
                    <a:pt x="96" y="220"/>
                    <a:pt x="91" y="222"/>
                  </a:cubicBezTo>
                  <a:cubicBezTo>
                    <a:pt x="67" y="229"/>
                    <a:pt x="67" y="229"/>
                    <a:pt x="67" y="229"/>
                  </a:cubicBezTo>
                  <a:cubicBezTo>
                    <a:pt x="59" y="232"/>
                    <a:pt x="51" y="226"/>
                    <a:pt x="50" y="218"/>
                  </a:cubicBezTo>
                  <a:cubicBezTo>
                    <a:pt x="43" y="147"/>
                    <a:pt x="87" y="78"/>
                    <a:pt x="158" y="56"/>
                  </a:cubicBezTo>
                  <a:cubicBezTo>
                    <a:pt x="187" y="47"/>
                    <a:pt x="217" y="47"/>
                    <a:pt x="244" y="54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9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3" name="Freeform 49"/>
            <p:cNvSpPr>
              <a:spLocks noEditPoints="1"/>
            </p:cNvSpPr>
            <p:nvPr/>
          </p:nvSpPr>
          <p:spPr bwMode="auto">
            <a:xfrm>
              <a:off x="6562789" y="4812296"/>
              <a:ext cx="873292" cy="870848"/>
            </a:xfrm>
            <a:custGeom>
              <a:avLst/>
              <a:gdLst>
                <a:gd name="T0" fmla="*/ 446 w 453"/>
                <a:gd name="T1" fmla="*/ 172 h 452"/>
                <a:gd name="T2" fmla="*/ 407 w 453"/>
                <a:gd name="T3" fmla="*/ 167 h 452"/>
                <a:gd name="T4" fmla="*/ 394 w 453"/>
                <a:gd name="T5" fmla="*/ 151 h 452"/>
                <a:gd name="T6" fmla="*/ 419 w 453"/>
                <a:gd name="T7" fmla="*/ 122 h 452"/>
                <a:gd name="T8" fmla="*/ 396 w 453"/>
                <a:gd name="T9" fmla="*/ 76 h 452"/>
                <a:gd name="T10" fmla="*/ 360 w 453"/>
                <a:gd name="T11" fmla="*/ 89 h 452"/>
                <a:gd name="T12" fmla="*/ 334 w 453"/>
                <a:gd name="T13" fmla="*/ 76 h 452"/>
                <a:gd name="T14" fmla="*/ 340 w 453"/>
                <a:gd name="T15" fmla="*/ 40 h 452"/>
                <a:gd name="T16" fmla="*/ 297 w 453"/>
                <a:gd name="T17" fmla="*/ 12 h 452"/>
                <a:gd name="T18" fmla="*/ 274 w 453"/>
                <a:gd name="T19" fmla="*/ 39 h 452"/>
                <a:gd name="T20" fmla="*/ 238 w 453"/>
                <a:gd name="T21" fmla="*/ 41 h 452"/>
                <a:gd name="T22" fmla="*/ 225 w 453"/>
                <a:gd name="T23" fmla="*/ 8 h 452"/>
                <a:gd name="T24" fmla="*/ 173 w 453"/>
                <a:gd name="T25" fmla="*/ 7 h 452"/>
                <a:gd name="T26" fmla="*/ 168 w 453"/>
                <a:gd name="T27" fmla="*/ 41 h 452"/>
                <a:gd name="T28" fmla="*/ 150 w 453"/>
                <a:gd name="T29" fmla="*/ 56 h 452"/>
                <a:gd name="T30" fmla="*/ 123 w 453"/>
                <a:gd name="T31" fmla="*/ 34 h 452"/>
                <a:gd name="T32" fmla="*/ 77 w 453"/>
                <a:gd name="T33" fmla="*/ 57 h 452"/>
                <a:gd name="T34" fmla="*/ 88 w 453"/>
                <a:gd name="T35" fmla="*/ 90 h 452"/>
                <a:gd name="T36" fmla="*/ 75 w 453"/>
                <a:gd name="T37" fmla="*/ 117 h 452"/>
                <a:gd name="T38" fmla="*/ 41 w 453"/>
                <a:gd name="T39" fmla="*/ 112 h 452"/>
                <a:gd name="T40" fmla="*/ 12 w 453"/>
                <a:gd name="T41" fmla="*/ 155 h 452"/>
                <a:gd name="T42" fmla="*/ 40 w 453"/>
                <a:gd name="T43" fmla="*/ 178 h 452"/>
                <a:gd name="T44" fmla="*/ 42 w 453"/>
                <a:gd name="T45" fmla="*/ 214 h 452"/>
                <a:gd name="T46" fmla="*/ 9 w 453"/>
                <a:gd name="T47" fmla="*/ 228 h 452"/>
                <a:gd name="T48" fmla="*/ 7 w 453"/>
                <a:gd name="T49" fmla="*/ 279 h 452"/>
                <a:gd name="T50" fmla="*/ 44 w 453"/>
                <a:gd name="T51" fmla="*/ 284 h 452"/>
                <a:gd name="T52" fmla="*/ 58 w 453"/>
                <a:gd name="T53" fmla="*/ 301 h 452"/>
                <a:gd name="T54" fmla="*/ 35 w 453"/>
                <a:gd name="T55" fmla="*/ 329 h 452"/>
                <a:gd name="T56" fmla="*/ 58 w 453"/>
                <a:gd name="T57" fmla="*/ 375 h 452"/>
                <a:gd name="T58" fmla="*/ 94 w 453"/>
                <a:gd name="T59" fmla="*/ 362 h 452"/>
                <a:gd name="T60" fmla="*/ 119 w 453"/>
                <a:gd name="T61" fmla="*/ 374 h 452"/>
                <a:gd name="T62" fmla="*/ 113 w 453"/>
                <a:gd name="T63" fmla="*/ 411 h 452"/>
                <a:gd name="T64" fmla="*/ 156 w 453"/>
                <a:gd name="T65" fmla="*/ 440 h 452"/>
                <a:gd name="T66" fmla="*/ 181 w 453"/>
                <a:gd name="T67" fmla="*/ 409 h 452"/>
                <a:gd name="T68" fmla="*/ 214 w 453"/>
                <a:gd name="T69" fmla="*/ 406 h 452"/>
                <a:gd name="T70" fmla="*/ 228 w 453"/>
                <a:gd name="T71" fmla="*/ 443 h 452"/>
                <a:gd name="T72" fmla="*/ 280 w 453"/>
                <a:gd name="T73" fmla="*/ 445 h 452"/>
                <a:gd name="T74" fmla="*/ 285 w 453"/>
                <a:gd name="T75" fmla="*/ 405 h 452"/>
                <a:gd name="T76" fmla="*/ 300 w 453"/>
                <a:gd name="T77" fmla="*/ 391 h 452"/>
                <a:gd name="T78" fmla="*/ 330 w 453"/>
                <a:gd name="T79" fmla="*/ 418 h 452"/>
                <a:gd name="T80" fmla="*/ 376 w 453"/>
                <a:gd name="T81" fmla="*/ 395 h 452"/>
                <a:gd name="T82" fmla="*/ 362 w 453"/>
                <a:gd name="T83" fmla="*/ 357 h 452"/>
                <a:gd name="T84" fmla="*/ 373 w 453"/>
                <a:gd name="T85" fmla="*/ 332 h 452"/>
                <a:gd name="T86" fmla="*/ 412 w 453"/>
                <a:gd name="T87" fmla="*/ 340 h 452"/>
                <a:gd name="T88" fmla="*/ 441 w 453"/>
                <a:gd name="T89" fmla="*/ 297 h 452"/>
                <a:gd name="T90" fmla="*/ 409 w 453"/>
                <a:gd name="T91" fmla="*/ 271 h 452"/>
                <a:gd name="T92" fmla="*/ 408 w 453"/>
                <a:gd name="T93" fmla="*/ 238 h 452"/>
                <a:gd name="T94" fmla="*/ 444 w 453"/>
                <a:gd name="T95" fmla="*/ 224 h 452"/>
                <a:gd name="T96" fmla="*/ 315 w 453"/>
                <a:gd name="T97" fmla="*/ 351 h 452"/>
                <a:gd name="T98" fmla="*/ 134 w 453"/>
                <a:gd name="T99" fmla="*/ 105 h 452"/>
                <a:gd name="T100" fmla="*/ 315 w 453"/>
                <a:gd name="T101" fmla="*/ 351 h 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453" h="452">
                  <a:moveTo>
                    <a:pt x="452" y="213"/>
                  </a:moveTo>
                  <a:cubicBezTo>
                    <a:pt x="446" y="172"/>
                    <a:pt x="446" y="172"/>
                    <a:pt x="446" y="172"/>
                  </a:cubicBezTo>
                  <a:cubicBezTo>
                    <a:pt x="445" y="167"/>
                    <a:pt x="440" y="164"/>
                    <a:pt x="435" y="164"/>
                  </a:cubicBezTo>
                  <a:cubicBezTo>
                    <a:pt x="407" y="167"/>
                    <a:pt x="407" y="167"/>
                    <a:pt x="407" y="167"/>
                  </a:cubicBezTo>
                  <a:cubicBezTo>
                    <a:pt x="403" y="168"/>
                    <a:pt x="399" y="165"/>
                    <a:pt x="397" y="161"/>
                  </a:cubicBezTo>
                  <a:cubicBezTo>
                    <a:pt x="396" y="158"/>
                    <a:pt x="395" y="154"/>
                    <a:pt x="394" y="151"/>
                  </a:cubicBezTo>
                  <a:cubicBezTo>
                    <a:pt x="392" y="147"/>
                    <a:pt x="393" y="143"/>
                    <a:pt x="396" y="140"/>
                  </a:cubicBezTo>
                  <a:cubicBezTo>
                    <a:pt x="419" y="122"/>
                    <a:pt x="419" y="122"/>
                    <a:pt x="419" y="122"/>
                  </a:cubicBezTo>
                  <a:cubicBezTo>
                    <a:pt x="423" y="119"/>
                    <a:pt x="423" y="113"/>
                    <a:pt x="420" y="109"/>
                  </a:cubicBezTo>
                  <a:cubicBezTo>
                    <a:pt x="396" y="76"/>
                    <a:pt x="396" y="76"/>
                    <a:pt x="396" y="76"/>
                  </a:cubicBezTo>
                  <a:cubicBezTo>
                    <a:pt x="393" y="72"/>
                    <a:pt x="387" y="71"/>
                    <a:pt x="383" y="73"/>
                  </a:cubicBezTo>
                  <a:cubicBezTo>
                    <a:pt x="360" y="89"/>
                    <a:pt x="360" y="89"/>
                    <a:pt x="360" y="89"/>
                  </a:cubicBezTo>
                  <a:cubicBezTo>
                    <a:pt x="357" y="91"/>
                    <a:pt x="352" y="91"/>
                    <a:pt x="349" y="88"/>
                  </a:cubicBezTo>
                  <a:cubicBezTo>
                    <a:pt x="344" y="84"/>
                    <a:pt x="339" y="80"/>
                    <a:pt x="334" y="76"/>
                  </a:cubicBezTo>
                  <a:cubicBezTo>
                    <a:pt x="331" y="73"/>
                    <a:pt x="329" y="69"/>
                    <a:pt x="331" y="65"/>
                  </a:cubicBezTo>
                  <a:cubicBezTo>
                    <a:pt x="340" y="40"/>
                    <a:pt x="340" y="40"/>
                    <a:pt x="340" y="40"/>
                  </a:cubicBezTo>
                  <a:cubicBezTo>
                    <a:pt x="342" y="35"/>
                    <a:pt x="340" y="30"/>
                    <a:pt x="335" y="28"/>
                  </a:cubicBezTo>
                  <a:cubicBezTo>
                    <a:pt x="297" y="12"/>
                    <a:pt x="297" y="12"/>
                    <a:pt x="297" y="12"/>
                  </a:cubicBezTo>
                  <a:cubicBezTo>
                    <a:pt x="293" y="9"/>
                    <a:pt x="287" y="11"/>
                    <a:pt x="285" y="16"/>
                  </a:cubicBezTo>
                  <a:cubicBezTo>
                    <a:pt x="274" y="39"/>
                    <a:pt x="274" y="39"/>
                    <a:pt x="274" y="39"/>
                  </a:cubicBezTo>
                  <a:cubicBezTo>
                    <a:pt x="272" y="43"/>
                    <a:pt x="268" y="45"/>
                    <a:pt x="263" y="44"/>
                  </a:cubicBezTo>
                  <a:cubicBezTo>
                    <a:pt x="255" y="42"/>
                    <a:pt x="247" y="41"/>
                    <a:pt x="238" y="41"/>
                  </a:cubicBezTo>
                  <a:cubicBezTo>
                    <a:pt x="234" y="40"/>
                    <a:pt x="230" y="37"/>
                    <a:pt x="229" y="33"/>
                  </a:cubicBezTo>
                  <a:cubicBezTo>
                    <a:pt x="225" y="8"/>
                    <a:pt x="225" y="8"/>
                    <a:pt x="225" y="8"/>
                  </a:cubicBezTo>
                  <a:cubicBezTo>
                    <a:pt x="224" y="3"/>
                    <a:pt x="219" y="0"/>
                    <a:pt x="214" y="0"/>
                  </a:cubicBezTo>
                  <a:cubicBezTo>
                    <a:pt x="173" y="7"/>
                    <a:pt x="173" y="7"/>
                    <a:pt x="173" y="7"/>
                  </a:cubicBezTo>
                  <a:cubicBezTo>
                    <a:pt x="168" y="7"/>
                    <a:pt x="164" y="12"/>
                    <a:pt x="165" y="17"/>
                  </a:cubicBezTo>
                  <a:cubicBezTo>
                    <a:pt x="168" y="41"/>
                    <a:pt x="168" y="41"/>
                    <a:pt x="168" y="41"/>
                  </a:cubicBezTo>
                  <a:cubicBezTo>
                    <a:pt x="168" y="46"/>
                    <a:pt x="165" y="50"/>
                    <a:pt x="161" y="51"/>
                  </a:cubicBezTo>
                  <a:cubicBezTo>
                    <a:pt x="158" y="53"/>
                    <a:pt x="154" y="54"/>
                    <a:pt x="150" y="56"/>
                  </a:cubicBezTo>
                  <a:cubicBezTo>
                    <a:pt x="146" y="58"/>
                    <a:pt x="141" y="57"/>
                    <a:pt x="139" y="53"/>
                  </a:cubicBezTo>
                  <a:cubicBezTo>
                    <a:pt x="123" y="34"/>
                    <a:pt x="123" y="34"/>
                    <a:pt x="123" y="34"/>
                  </a:cubicBezTo>
                  <a:cubicBezTo>
                    <a:pt x="120" y="30"/>
                    <a:pt x="114" y="29"/>
                    <a:pt x="110" y="32"/>
                  </a:cubicBezTo>
                  <a:cubicBezTo>
                    <a:pt x="77" y="57"/>
                    <a:pt x="77" y="57"/>
                    <a:pt x="77" y="57"/>
                  </a:cubicBezTo>
                  <a:cubicBezTo>
                    <a:pt x="73" y="60"/>
                    <a:pt x="72" y="66"/>
                    <a:pt x="75" y="70"/>
                  </a:cubicBezTo>
                  <a:cubicBezTo>
                    <a:pt x="88" y="90"/>
                    <a:pt x="88" y="90"/>
                    <a:pt x="88" y="90"/>
                  </a:cubicBezTo>
                  <a:cubicBezTo>
                    <a:pt x="91" y="94"/>
                    <a:pt x="90" y="99"/>
                    <a:pt x="87" y="102"/>
                  </a:cubicBezTo>
                  <a:cubicBezTo>
                    <a:pt x="83" y="107"/>
                    <a:pt x="79" y="112"/>
                    <a:pt x="75" y="117"/>
                  </a:cubicBezTo>
                  <a:cubicBezTo>
                    <a:pt x="73" y="121"/>
                    <a:pt x="68" y="122"/>
                    <a:pt x="64" y="121"/>
                  </a:cubicBezTo>
                  <a:cubicBezTo>
                    <a:pt x="41" y="112"/>
                    <a:pt x="41" y="112"/>
                    <a:pt x="41" y="112"/>
                  </a:cubicBezTo>
                  <a:cubicBezTo>
                    <a:pt x="36" y="110"/>
                    <a:pt x="31" y="112"/>
                    <a:pt x="29" y="117"/>
                  </a:cubicBezTo>
                  <a:cubicBezTo>
                    <a:pt x="12" y="155"/>
                    <a:pt x="12" y="155"/>
                    <a:pt x="12" y="155"/>
                  </a:cubicBezTo>
                  <a:cubicBezTo>
                    <a:pt x="10" y="160"/>
                    <a:pt x="12" y="165"/>
                    <a:pt x="17" y="167"/>
                  </a:cubicBezTo>
                  <a:cubicBezTo>
                    <a:pt x="40" y="178"/>
                    <a:pt x="40" y="178"/>
                    <a:pt x="40" y="178"/>
                  </a:cubicBezTo>
                  <a:cubicBezTo>
                    <a:pt x="43" y="180"/>
                    <a:pt x="46" y="184"/>
                    <a:pt x="45" y="189"/>
                  </a:cubicBezTo>
                  <a:cubicBezTo>
                    <a:pt x="43" y="197"/>
                    <a:pt x="42" y="205"/>
                    <a:pt x="42" y="214"/>
                  </a:cubicBezTo>
                  <a:cubicBezTo>
                    <a:pt x="41" y="218"/>
                    <a:pt x="38" y="222"/>
                    <a:pt x="34" y="223"/>
                  </a:cubicBezTo>
                  <a:cubicBezTo>
                    <a:pt x="9" y="228"/>
                    <a:pt x="9" y="228"/>
                    <a:pt x="9" y="228"/>
                  </a:cubicBezTo>
                  <a:cubicBezTo>
                    <a:pt x="4" y="228"/>
                    <a:pt x="0" y="233"/>
                    <a:pt x="1" y="238"/>
                  </a:cubicBezTo>
                  <a:cubicBezTo>
                    <a:pt x="7" y="279"/>
                    <a:pt x="7" y="279"/>
                    <a:pt x="7" y="279"/>
                  </a:cubicBezTo>
                  <a:cubicBezTo>
                    <a:pt x="8" y="284"/>
                    <a:pt x="13" y="288"/>
                    <a:pt x="18" y="287"/>
                  </a:cubicBezTo>
                  <a:cubicBezTo>
                    <a:pt x="44" y="284"/>
                    <a:pt x="44" y="284"/>
                    <a:pt x="44" y="284"/>
                  </a:cubicBezTo>
                  <a:cubicBezTo>
                    <a:pt x="48" y="284"/>
                    <a:pt x="52" y="286"/>
                    <a:pt x="54" y="290"/>
                  </a:cubicBezTo>
                  <a:cubicBezTo>
                    <a:pt x="55" y="294"/>
                    <a:pt x="57" y="297"/>
                    <a:pt x="58" y="301"/>
                  </a:cubicBezTo>
                  <a:cubicBezTo>
                    <a:pt x="60" y="305"/>
                    <a:pt x="59" y="309"/>
                    <a:pt x="56" y="312"/>
                  </a:cubicBezTo>
                  <a:cubicBezTo>
                    <a:pt x="35" y="329"/>
                    <a:pt x="35" y="329"/>
                    <a:pt x="35" y="329"/>
                  </a:cubicBezTo>
                  <a:cubicBezTo>
                    <a:pt x="31" y="332"/>
                    <a:pt x="30" y="338"/>
                    <a:pt x="33" y="342"/>
                  </a:cubicBezTo>
                  <a:cubicBezTo>
                    <a:pt x="58" y="375"/>
                    <a:pt x="58" y="375"/>
                    <a:pt x="58" y="375"/>
                  </a:cubicBezTo>
                  <a:cubicBezTo>
                    <a:pt x="61" y="379"/>
                    <a:pt x="66" y="380"/>
                    <a:pt x="71" y="378"/>
                  </a:cubicBezTo>
                  <a:cubicBezTo>
                    <a:pt x="94" y="362"/>
                    <a:pt x="94" y="362"/>
                    <a:pt x="94" y="362"/>
                  </a:cubicBezTo>
                  <a:cubicBezTo>
                    <a:pt x="97" y="360"/>
                    <a:pt x="102" y="360"/>
                    <a:pt x="105" y="363"/>
                  </a:cubicBezTo>
                  <a:cubicBezTo>
                    <a:pt x="110" y="367"/>
                    <a:pt x="115" y="370"/>
                    <a:pt x="119" y="374"/>
                  </a:cubicBezTo>
                  <a:cubicBezTo>
                    <a:pt x="123" y="376"/>
                    <a:pt x="124" y="381"/>
                    <a:pt x="123" y="385"/>
                  </a:cubicBezTo>
                  <a:cubicBezTo>
                    <a:pt x="113" y="411"/>
                    <a:pt x="113" y="411"/>
                    <a:pt x="113" y="411"/>
                  </a:cubicBezTo>
                  <a:cubicBezTo>
                    <a:pt x="111" y="416"/>
                    <a:pt x="113" y="421"/>
                    <a:pt x="118" y="423"/>
                  </a:cubicBezTo>
                  <a:cubicBezTo>
                    <a:pt x="156" y="440"/>
                    <a:pt x="156" y="440"/>
                    <a:pt x="156" y="440"/>
                  </a:cubicBezTo>
                  <a:cubicBezTo>
                    <a:pt x="160" y="442"/>
                    <a:pt x="166" y="440"/>
                    <a:pt x="168" y="435"/>
                  </a:cubicBezTo>
                  <a:cubicBezTo>
                    <a:pt x="181" y="409"/>
                    <a:pt x="181" y="409"/>
                    <a:pt x="181" y="409"/>
                  </a:cubicBezTo>
                  <a:cubicBezTo>
                    <a:pt x="183" y="405"/>
                    <a:pt x="187" y="403"/>
                    <a:pt x="191" y="404"/>
                  </a:cubicBezTo>
                  <a:cubicBezTo>
                    <a:pt x="199" y="405"/>
                    <a:pt x="206" y="406"/>
                    <a:pt x="214" y="406"/>
                  </a:cubicBezTo>
                  <a:cubicBezTo>
                    <a:pt x="218" y="407"/>
                    <a:pt x="222" y="410"/>
                    <a:pt x="223" y="414"/>
                  </a:cubicBezTo>
                  <a:cubicBezTo>
                    <a:pt x="228" y="443"/>
                    <a:pt x="228" y="443"/>
                    <a:pt x="228" y="443"/>
                  </a:cubicBezTo>
                  <a:cubicBezTo>
                    <a:pt x="229" y="448"/>
                    <a:pt x="234" y="452"/>
                    <a:pt x="239" y="451"/>
                  </a:cubicBezTo>
                  <a:cubicBezTo>
                    <a:pt x="280" y="445"/>
                    <a:pt x="280" y="445"/>
                    <a:pt x="280" y="445"/>
                  </a:cubicBezTo>
                  <a:cubicBezTo>
                    <a:pt x="285" y="444"/>
                    <a:pt x="289" y="440"/>
                    <a:pt x="288" y="435"/>
                  </a:cubicBezTo>
                  <a:cubicBezTo>
                    <a:pt x="285" y="405"/>
                    <a:pt x="285" y="405"/>
                    <a:pt x="285" y="405"/>
                  </a:cubicBezTo>
                  <a:cubicBezTo>
                    <a:pt x="284" y="400"/>
                    <a:pt x="287" y="396"/>
                    <a:pt x="291" y="395"/>
                  </a:cubicBezTo>
                  <a:cubicBezTo>
                    <a:pt x="294" y="393"/>
                    <a:pt x="297" y="392"/>
                    <a:pt x="300" y="391"/>
                  </a:cubicBezTo>
                  <a:cubicBezTo>
                    <a:pt x="303" y="389"/>
                    <a:pt x="308" y="391"/>
                    <a:pt x="311" y="394"/>
                  </a:cubicBezTo>
                  <a:cubicBezTo>
                    <a:pt x="330" y="418"/>
                    <a:pt x="330" y="418"/>
                    <a:pt x="330" y="418"/>
                  </a:cubicBezTo>
                  <a:cubicBezTo>
                    <a:pt x="333" y="422"/>
                    <a:pt x="339" y="423"/>
                    <a:pt x="343" y="420"/>
                  </a:cubicBezTo>
                  <a:cubicBezTo>
                    <a:pt x="376" y="395"/>
                    <a:pt x="376" y="395"/>
                    <a:pt x="376" y="395"/>
                  </a:cubicBezTo>
                  <a:cubicBezTo>
                    <a:pt x="381" y="392"/>
                    <a:pt x="382" y="386"/>
                    <a:pt x="379" y="382"/>
                  </a:cubicBezTo>
                  <a:cubicBezTo>
                    <a:pt x="362" y="357"/>
                    <a:pt x="362" y="357"/>
                    <a:pt x="362" y="357"/>
                  </a:cubicBezTo>
                  <a:cubicBezTo>
                    <a:pt x="359" y="353"/>
                    <a:pt x="359" y="348"/>
                    <a:pt x="362" y="345"/>
                  </a:cubicBezTo>
                  <a:cubicBezTo>
                    <a:pt x="366" y="341"/>
                    <a:pt x="369" y="337"/>
                    <a:pt x="373" y="332"/>
                  </a:cubicBezTo>
                  <a:cubicBezTo>
                    <a:pt x="375" y="329"/>
                    <a:pt x="380" y="327"/>
                    <a:pt x="384" y="329"/>
                  </a:cubicBezTo>
                  <a:cubicBezTo>
                    <a:pt x="412" y="340"/>
                    <a:pt x="412" y="340"/>
                    <a:pt x="412" y="340"/>
                  </a:cubicBezTo>
                  <a:cubicBezTo>
                    <a:pt x="417" y="342"/>
                    <a:pt x="422" y="339"/>
                    <a:pt x="424" y="335"/>
                  </a:cubicBezTo>
                  <a:cubicBezTo>
                    <a:pt x="441" y="297"/>
                    <a:pt x="441" y="297"/>
                    <a:pt x="441" y="297"/>
                  </a:cubicBezTo>
                  <a:cubicBezTo>
                    <a:pt x="443" y="292"/>
                    <a:pt x="441" y="286"/>
                    <a:pt x="436" y="284"/>
                  </a:cubicBezTo>
                  <a:cubicBezTo>
                    <a:pt x="409" y="271"/>
                    <a:pt x="409" y="271"/>
                    <a:pt x="409" y="271"/>
                  </a:cubicBezTo>
                  <a:cubicBezTo>
                    <a:pt x="406" y="269"/>
                    <a:pt x="403" y="265"/>
                    <a:pt x="404" y="261"/>
                  </a:cubicBezTo>
                  <a:cubicBezTo>
                    <a:pt x="406" y="253"/>
                    <a:pt x="407" y="246"/>
                    <a:pt x="408" y="238"/>
                  </a:cubicBezTo>
                  <a:cubicBezTo>
                    <a:pt x="408" y="234"/>
                    <a:pt x="411" y="230"/>
                    <a:pt x="415" y="230"/>
                  </a:cubicBezTo>
                  <a:cubicBezTo>
                    <a:pt x="444" y="224"/>
                    <a:pt x="444" y="224"/>
                    <a:pt x="444" y="224"/>
                  </a:cubicBezTo>
                  <a:cubicBezTo>
                    <a:pt x="449" y="223"/>
                    <a:pt x="453" y="218"/>
                    <a:pt x="452" y="213"/>
                  </a:cubicBezTo>
                  <a:close/>
                  <a:moveTo>
                    <a:pt x="315" y="351"/>
                  </a:moveTo>
                  <a:cubicBezTo>
                    <a:pt x="247" y="400"/>
                    <a:pt x="151" y="386"/>
                    <a:pt x="101" y="318"/>
                  </a:cubicBezTo>
                  <a:cubicBezTo>
                    <a:pt x="52" y="250"/>
                    <a:pt x="66" y="155"/>
                    <a:pt x="134" y="105"/>
                  </a:cubicBezTo>
                  <a:cubicBezTo>
                    <a:pt x="202" y="55"/>
                    <a:pt x="297" y="70"/>
                    <a:pt x="347" y="138"/>
                  </a:cubicBezTo>
                  <a:cubicBezTo>
                    <a:pt x="397" y="205"/>
                    <a:pt x="382" y="301"/>
                    <a:pt x="315" y="351"/>
                  </a:cubicBez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9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4" name="Freeform 50"/>
            <p:cNvSpPr>
              <a:spLocks noEditPoints="1"/>
            </p:cNvSpPr>
            <p:nvPr/>
          </p:nvSpPr>
          <p:spPr bwMode="auto">
            <a:xfrm>
              <a:off x="6688242" y="4945082"/>
              <a:ext cx="612608" cy="612607"/>
            </a:xfrm>
            <a:custGeom>
              <a:avLst/>
              <a:gdLst>
                <a:gd name="T0" fmla="*/ 76 w 318"/>
                <a:gd name="T1" fmla="*/ 46 h 318"/>
                <a:gd name="T2" fmla="*/ 46 w 318"/>
                <a:gd name="T3" fmla="*/ 242 h 318"/>
                <a:gd name="T4" fmla="*/ 242 w 318"/>
                <a:gd name="T5" fmla="*/ 272 h 318"/>
                <a:gd name="T6" fmla="*/ 272 w 318"/>
                <a:gd name="T7" fmla="*/ 76 h 318"/>
                <a:gd name="T8" fmla="*/ 76 w 318"/>
                <a:gd name="T9" fmla="*/ 46 h 318"/>
                <a:gd name="T10" fmla="*/ 233 w 318"/>
                <a:gd name="T11" fmla="*/ 259 h 318"/>
                <a:gd name="T12" fmla="*/ 59 w 318"/>
                <a:gd name="T13" fmla="*/ 232 h 318"/>
                <a:gd name="T14" fmla="*/ 86 w 318"/>
                <a:gd name="T15" fmla="*/ 59 h 318"/>
                <a:gd name="T16" fmla="*/ 259 w 318"/>
                <a:gd name="T17" fmla="*/ 85 h 318"/>
                <a:gd name="T18" fmla="*/ 233 w 318"/>
                <a:gd name="T19" fmla="*/ 259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18" h="318">
                  <a:moveTo>
                    <a:pt x="76" y="46"/>
                  </a:moveTo>
                  <a:cubicBezTo>
                    <a:pt x="14" y="91"/>
                    <a:pt x="0" y="179"/>
                    <a:pt x="46" y="242"/>
                  </a:cubicBezTo>
                  <a:cubicBezTo>
                    <a:pt x="92" y="304"/>
                    <a:pt x="180" y="318"/>
                    <a:pt x="242" y="272"/>
                  </a:cubicBezTo>
                  <a:cubicBezTo>
                    <a:pt x="305" y="226"/>
                    <a:pt x="318" y="138"/>
                    <a:pt x="272" y="76"/>
                  </a:cubicBezTo>
                  <a:cubicBezTo>
                    <a:pt x="227" y="13"/>
                    <a:pt x="139" y="0"/>
                    <a:pt x="76" y="46"/>
                  </a:cubicBezTo>
                  <a:close/>
                  <a:moveTo>
                    <a:pt x="233" y="259"/>
                  </a:moveTo>
                  <a:cubicBezTo>
                    <a:pt x="177" y="299"/>
                    <a:pt x="100" y="287"/>
                    <a:pt x="59" y="232"/>
                  </a:cubicBezTo>
                  <a:cubicBezTo>
                    <a:pt x="19" y="177"/>
                    <a:pt x="31" y="99"/>
                    <a:pt x="86" y="59"/>
                  </a:cubicBezTo>
                  <a:cubicBezTo>
                    <a:pt x="141" y="18"/>
                    <a:pt x="219" y="30"/>
                    <a:pt x="259" y="85"/>
                  </a:cubicBezTo>
                  <a:cubicBezTo>
                    <a:pt x="300" y="141"/>
                    <a:pt x="288" y="218"/>
                    <a:pt x="233" y="259"/>
                  </a:cubicBez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9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pic>
          <p:nvPicPr>
            <p:cNvPr id="115" name="Picture 60"/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57913" y="4064458"/>
              <a:ext cx="131157" cy="309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6" name="Freeform 63"/>
            <p:cNvSpPr>
              <a:spLocks noEditPoints="1"/>
            </p:cNvSpPr>
            <p:nvPr/>
          </p:nvSpPr>
          <p:spPr bwMode="auto">
            <a:xfrm>
              <a:off x="5306616" y="2411557"/>
              <a:ext cx="1628463" cy="1627648"/>
            </a:xfrm>
            <a:custGeom>
              <a:avLst/>
              <a:gdLst>
                <a:gd name="T0" fmla="*/ 814 w 845"/>
                <a:gd name="T1" fmla="*/ 532 h 845"/>
                <a:gd name="T2" fmla="*/ 754 w 845"/>
                <a:gd name="T3" fmla="*/ 488 h 845"/>
                <a:gd name="T4" fmla="*/ 775 w 845"/>
                <a:gd name="T5" fmla="*/ 430 h 845"/>
                <a:gd name="T6" fmla="*/ 843 w 845"/>
                <a:gd name="T7" fmla="*/ 399 h 845"/>
                <a:gd name="T8" fmla="*/ 812 w 845"/>
                <a:gd name="T9" fmla="*/ 308 h 845"/>
                <a:gd name="T10" fmla="*/ 741 w 845"/>
                <a:gd name="T11" fmla="*/ 301 h 845"/>
                <a:gd name="T12" fmla="*/ 740 w 845"/>
                <a:gd name="T13" fmla="*/ 262 h 845"/>
                <a:gd name="T14" fmla="*/ 785 w 845"/>
                <a:gd name="T15" fmla="*/ 205 h 845"/>
                <a:gd name="T16" fmla="*/ 714 w 845"/>
                <a:gd name="T17" fmla="*/ 138 h 845"/>
                <a:gd name="T18" fmla="*/ 650 w 845"/>
                <a:gd name="T19" fmla="*/ 165 h 845"/>
                <a:gd name="T20" fmla="*/ 617 w 845"/>
                <a:gd name="T21" fmla="*/ 122 h 845"/>
                <a:gd name="T22" fmla="*/ 626 w 845"/>
                <a:gd name="T23" fmla="*/ 53 h 845"/>
                <a:gd name="T24" fmla="*/ 531 w 845"/>
                <a:gd name="T25" fmla="*/ 31 h 845"/>
                <a:gd name="T26" fmla="*/ 491 w 845"/>
                <a:gd name="T27" fmla="*/ 83 h 845"/>
                <a:gd name="T28" fmla="*/ 428 w 845"/>
                <a:gd name="T29" fmla="*/ 62 h 845"/>
                <a:gd name="T30" fmla="*/ 399 w 845"/>
                <a:gd name="T31" fmla="*/ 2 h 845"/>
                <a:gd name="T32" fmla="*/ 307 w 845"/>
                <a:gd name="T33" fmla="*/ 33 h 845"/>
                <a:gd name="T34" fmla="*/ 301 w 845"/>
                <a:gd name="T35" fmla="*/ 97 h 845"/>
                <a:gd name="T36" fmla="*/ 258 w 845"/>
                <a:gd name="T37" fmla="*/ 100 h 845"/>
                <a:gd name="T38" fmla="*/ 205 w 845"/>
                <a:gd name="T39" fmla="*/ 61 h 845"/>
                <a:gd name="T40" fmla="*/ 138 w 845"/>
                <a:gd name="T41" fmla="*/ 131 h 845"/>
                <a:gd name="T42" fmla="*/ 162 w 845"/>
                <a:gd name="T43" fmla="*/ 191 h 845"/>
                <a:gd name="T44" fmla="*/ 118 w 845"/>
                <a:gd name="T45" fmla="*/ 227 h 845"/>
                <a:gd name="T46" fmla="*/ 53 w 845"/>
                <a:gd name="T47" fmla="*/ 219 h 845"/>
                <a:gd name="T48" fmla="*/ 30 w 845"/>
                <a:gd name="T49" fmla="*/ 314 h 845"/>
                <a:gd name="T50" fmla="*/ 83 w 845"/>
                <a:gd name="T51" fmla="*/ 354 h 845"/>
                <a:gd name="T52" fmla="*/ 62 w 845"/>
                <a:gd name="T53" fmla="*/ 417 h 845"/>
                <a:gd name="T54" fmla="*/ 1 w 845"/>
                <a:gd name="T55" fmla="*/ 446 h 845"/>
                <a:gd name="T56" fmla="*/ 32 w 845"/>
                <a:gd name="T57" fmla="*/ 538 h 845"/>
                <a:gd name="T58" fmla="*/ 100 w 845"/>
                <a:gd name="T59" fmla="*/ 544 h 845"/>
                <a:gd name="T60" fmla="*/ 103 w 845"/>
                <a:gd name="T61" fmla="*/ 584 h 845"/>
                <a:gd name="T62" fmla="*/ 61 w 845"/>
                <a:gd name="T63" fmla="*/ 640 h 845"/>
                <a:gd name="T64" fmla="*/ 131 w 845"/>
                <a:gd name="T65" fmla="*/ 707 h 845"/>
                <a:gd name="T66" fmla="*/ 196 w 845"/>
                <a:gd name="T67" fmla="*/ 678 h 845"/>
                <a:gd name="T68" fmla="*/ 229 w 845"/>
                <a:gd name="T69" fmla="*/ 720 h 845"/>
                <a:gd name="T70" fmla="*/ 219 w 845"/>
                <a:gd name="T71" fmla="*/ 792 h 845"/>
                <a:gd name="T72" fmla="*/ 313 w 845"/>
                <a:gd name="T73" fmla="*/ 814 h 845"/>
                <a:gd name="T74" fmla="*/ 356 w 845"/>
                <a:gd name="T75" fmla="*/ 755 h 845"/>
                <a:gd name="T76" fmla="*/ 415 w 845"/>
                <a:gd name="T77" fmla="*/ 775 h 845"/>
                <a:gd name="T78" fmla="*/ 446 w 845"/>
                <a:gd name="T79" fmla="*/ 844 h 845"/>
                <a:gd name="T80" fmla="*/ 537 w 845"/>
                <a:gd name="T81" fmla="*/ 813 h 845"/>
                <a:gd name="T82" fmla="*/ 543 w 845"/>
                <a:gd name="T83" fmla="*/ 738 h 845"/>
                <a:gd name="T84" fmla="*/ 580 w 845"/>
                <a:gd name="T85" fmla="*/ 737 h 845"/>
                <a:gd name="T86" fmla="*/ 640 w 845"/>
                <a:gd name="T87" fmla="*/ 785 h 845"/>
                <a:gd name="T88" fmla="*/ 707 w 845"/>
                <a:gd name="T89" fmla="*/ 715 h 845"/>
                <a:gd name="T90" fmla="*/ 676 w 845"/>
                <a:gd name="T91" fmla="*/ 646 h 845"/>
                <a:gd name="T92" fmla="*/ 716 w 845"/>
                <a:gd name="T93" fmla="*/ 615 h 845"/>
                <a:gd name="T94" fmla="*/ 792 w 845"/>
                <a:gd name="T95" fmla="*/ 626 h 845"/>
                <a:gd name="T96" fmla="*/ 606 w 845"/>
                <a:gd name="T97" fmla="*/ 665 h 845"/>
                <a:gd name="T98" fmla="*/ 244 w 845"/>
                <a:gd name="T99" fmla="*/ 172 h 845"/>
                <a:gd name="T100" fmla="*/ 606 w 845"/>
                <a:gd name="T101" fmla="*/ 665 h 8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845" h="845">
                  <a:moveTo>
                    <a:pt x="823" y="555"/>
                  </a:moveTo>
                  <a:cubicBezTo>
                    <a:pt x="826" y="546"/>
                    <a:pt x="823" y="536"/>
                    <a:pt x="814" y="532"/>
                  </a:cubicBezTo>
                  <a:cubicBezTo>
                    <a:pt x="764" y="508"/>
                    <a:pt x="764" y="508"/>
                    <a:pt x="764" y="508"/>
                  </a:cubicBezTo>
                  <a:cubicBezTo>
                    <a:pt x="757" y="504"/>
                    <a:pt x="753" y="496"/>
                    <a:pt x="754" y="488"/>
                  </a:cubicBezTo>
                  <a:cubicBezTo>
                    <a:pt x="757" y="474"/>
                    <a:pt x="759" y="460"/>
                    <a:pt x="761" y="446"/>
                  </a:cubicBezTo>
                  <a:cubicBezTo>
                    <a:pt x="761" y="438"/>
                    <a:pt x="767" y="431"/>
                    <a:pt x="775" y="430"/>
                  </a:cubicBezTo>
                  <a:cubicBezTo>
                    <a:pt x="829" y="420"/>
                    <a:pt x="829" y="420"/>
                    <a:pt x="829" y="420"/>
                  </a:cubicBezTo>
                  <a:cubicBezTo>
                    <a:pt x="838" y="418"/>
                    <a:pt x="845" y="409"/>
                    <a:pt x="843" y="399"/>
                  </a:cubicBezTo>
                  <a:cubicBezTo>
                    <a:pt x="832" y="323"/>
                    <a:pt x="832" y="323"/>
                    <a:pt x="832" y="323"/>
                  </a:cubicBezTo>
                  <a:cubicBezTo>
                    <a:pt x="830" y="313"/>
                    <a:pt x="822" y="307"/>
                    <a:pt x="812" y="308"/>
                  </a:cubicBezTo>
                  <a:cubicBezTo>
                    <a:pt x="760" y="313"/>
                    <a:pt x="760" y="313"/>
                    <a:pt x="760" y="313"/>
                  </a:cubicBezTo>
                  <a:cubicBezTo>
                    <a:pt x="752" y="314"/>
                    <a:pt x="744" y="309"/>
                    <a:pt x="741" y="301"/>
                  </a:cubicBezTo>
                  <a:cubicBezTo>
                    <a:pt x="739" y="295"/>
                    <a:pt x="737" y="289"/>
                    <a:pt x="734" y="283"/>
                  </a:cubicBezTo>
                  <a:cubicBezTo>
                    <a:pt x="731" y="276"/>
                    <a:pt x="733" y="267"/>
                    <a:pt x="740" y="262"/>
                  </a:cubicBezTo>
                  <a:cubicBezTo>
                    <a:pt x="781" y="229"/>
                    <a:pt x="781" y="229"/>
                    <a:pt x="781" y="229"/>
                  </a:cubicBezTo>
                  <a:cubicBezTo>
                    <a:pt x="789" y="223"/>
                    <a:pt x="790" y="213"/>
                    <a:pt x="785" y="205"/>
                  </a:cubicBezTo>
                  <a:cubicBezTo>
                    <a:pt x="739" y="142"/>
                    <a:pt x="739" y="142"/>
                    <a:pt x="739" y="142"/>
                  </a:cubicBezTo>
                  <a:cubicBezTo>
                    <a:pt x="733" y="135"/>
                    <a:pt x="722" y="133"/>
                    <a:pt x="714" y="138"/>
                  </a:cubicBezTo>
                  <a:cubicBezTo>
                    <a:pt x="672" y="167"/>
                    <a:pt x="672" y="167"/>
                    <a:pt x="672" y="167"/>
                  </a:cubicBezTo>
                  <a:cubicBezTo>
                    <a:pt x="666" y="171"/>
                    <a:pt x="657" y="170"/>
                    <a:pt x="650" y="165"/>
                  </a:cubicBezTo>
                  <a:cubicBezTo>
                    <a:pt x="642" y="157"/>
                    <a:pt x="633" y="150"/>
                    <a:pt x="623" y="143"/>
                  </a:cubicBezTo>
                  <a:cubicBezTo>
                    <a:pt x="617" y="138"/>
                    <a:pt x="614" y="130"/>
                    <a:pt x="617" y="122"/>
                  </a:cubicBezTo>
                  <a:cubicBezTo>
                    <a:pt x="635" y="76"/>
                    <a:pt x="635" y="76"/>
                    <a:pt x="635" y="76"/>
                  </a:cubicBezTo>
                  <a:cubicBezTo>
                    <a:pt x="639" y="67"/>
                    <a:pt x="634" y="57"/>
                    <a:pt x="626" y="53"/>
                  </a:cubicBezTo>
                  <a:cubicBezTo>
                    <a:pt x="555" y="22"/>
                    <a:pt x="555" y="22"/>
                    <a:pt x="555" y="22"/>
                  </a:cubicBezTo>
                  <a:cubicBezTo>
                    <a:pt x="546" y="19"/>
                    <a:pt x="536" y="22"/>
                    <a:pt x="531" y="31"/>
                  </a:cubicBezTo>
                  <a:cubicBezTo>
                    <a:pt x="511" y="74"/>
                    <a:pt x="511" y="74"/>
                    <a:pt x="511" y="74"/>
                  </a:cubicBezTo>
                  <a:cubicBezTo>
                    <a:pt x="507" y="81"/>
                    <a:pt x="499" y="85"/>
                    <a:pt x="491" y="83"/>
                  </a:cubicBezTo>
                  <a:cubicBezTo>
                    <a:pt x="475" y="80"/>
                    <a:pt x="460" y="78"/>
                    <a:pt x="444" y="77"/>
                  </a:cubicBezTo>
                  <a:cubicBezTo>
                    <a:pt x="436" y="76"/>
                    <a:pt x="429" y="70"/>
                    <a:pt x="428" y="62"/>
                  </a:cubicBezTo>
                  <a:cubicBezTo>
                    <a:pt x="419" y="16"/>
                    <a:pt x="419" y="16"/>
                    <a:pt x="419" y="16"/>
                  </a:cubicBezTo>
                  <a:cubicBezTo>
                    <a:pt x="417" y="7"/>
                    <a:pt x="408" y="0"/>
                    <a:pt x="399" y="2"/>
                  </a:cubicBezTo>
                  <a:cubicBezTo>
                    <a:pt x="322" y="13"/>
                    <a:pt x="322" y="13"/>
                    <a:pt x="322" y="13"/>
                  </a:cubicBezTo>
                  <a:cubicBezTo>
                    <a:pt x="313" y="15"/>
                    <a:pt x="306" y="23"/>
                    <a:pt x="307" y="33"/>
                  </a:cubicBezTo>
                  <a:cubicBezTo>
                    <a:pt x="312" y="78"/>
                    <a:pt x="312" y="78"/>
                    <a:pt x="312" y="78"/>
                  </a:cubicBezTo>
                  <a:cubicBezTo>
                    <a:pt x="313" y="86"/>
                    <a:pt x="308" y="94"/>
                    <a:pt x="301" y="97"/>
                  </a:cubicBezTo>
                  <a:cubicBezTo>
                    <a:pt x="293" y="99"/>
                    <a:pt x="286" y="102"/>
                    <a:pt x="279" y="106"/>
                  </a:cubicBezTo>
                  <a:cubicBezTo>
                    <a:pt x="272" y="109"/>
                    <a:pt x="263" y="107"/>
                    <a:pt x="258" y="100"/>
                  </a:cubicBezTo>
                  <a:cubicBezTo>
                    <a:pt x="229" y="65"/>
                    <a:pt x="229" y="65"/>
                    <a:pt x="229" y="65"/>
                  </a:cubicBezTo>
                  <a:cubicBezTo>
                    <a:pt x="223" y="57"/>
                    <a:pt x="213" y="56"/>
                    <a:pt x="205" y="61"/>
                  </a:cubicBezTo>
                  <a:cubicBezTo>
                    <a:pt x="143" y="107"/>
                    <a:pt x="143" y="107"/>
                    <a:pt x="143" y="107"/>
                  </a:cubicBezTo>
                  <a:cubicBezTo>
                    <a:pt x="135" y="113"/>
                    <a:pt x="133" y="124"/>
                    <a:pt x="138" y="131"/>
                  </a:cubicBezTo>
                  <a:cubicBezTo>
                    <a:pt x="164" y="169"/>
                    <a:pt x="164" y="169"/>
                    <a:pt x="164" y="169"/>
                  </a:cubicBezTo>
                  <a:cubicBezTo>
                    <a:pt x="168" y="176"/>
                    <a:pt x="168" y="185"/>
                    <a:pt x="162" y="191"/>
                  </a:cubicBezTo>
                  <a:cubicBezTo>
                    <a:pt x="154" y="201"/>
                    <a:pt x="146" y="210"/>
                    <a:pt x="139" y="220"/>
                  </a:cubicBezTo>
                  <a:cubicBezTo>
                    <a:pt x="135" y="227"/>
                    <a:pt x="126" y="230"/>
                    <a:pt x="118" y="227"/>
                  </a:cubicBezTo>
                  <a:cubicBezTo>
                    <a:pt x="76" y="210"/>
                    <a:pt x="76" y="210"/>
                    <a:pt x="76" y="210"/>
                  </a:cubicBezTo>
                  <a:cubicBezTo>
                    <a:pt x="67" y="207"/>
                    <a:pt x="57" y="211"/>
                    <a:pt x="53" y="219"/>
                  </a:cubicBezTo>
                  <a:cubicBezTo>
                    <a:pt x="22" y="290"/>
                    <a:pt x="22" y="290"/>
                    <a:pt x="22" y="290"/>
                  </a:cubicBezTo>
                  <a:cubicBezTo>
                    <a:pt x="18" y="299"/>
                    <a:pt x="22" y="309"/>
                    <a:pt x="30" y="314"/>
                  </a:cubicBezTo>
                  <a:cubicBezTo>
                    <a:pt x="73" y="334"/>
                    <a:pt x="73" y="334"/>
                    <a:pt x="73" y="334"/>
                  </a:cubicBezTo>
                  <a:cubicBezTo>
                    <a:pt x="80" y="338"/>
                    <a:pt x="84" y="346"/>
                    <a:pt x="83" y="354"/>
                  </a:cubicBezTo>
                  <a:cubicBezTo>
                    <a:pt x="80" y="369"/>
                    <a:pt x="78" y="385"/>
                    <a:pt x="77" y="401"/>
                  </a:cubicBezTo>
                  <a:cubicBezTo>
                    <a:pt x="76" y="409"/>
                    <a:pt x="70" y="416"/>
                    <a:pt x="62" y="417"/>
                  </a:cubicBezTo>
                  <a:cubicBezTo>
                    <a:pt x="16" y="426"/>
                    <a:pt x="16" y="426"/>
                    <a:pt x="16" y="426"/>
                  </a:cubicBezTo>
                  <a:cubicBezTo>
                    <a:pt x="6" y="428"/>
                    <a:pt x="0" y="437"/>
                    <a:pt x="1" y="446"/>
                  </a:cubicBezTo>
                  <a:cubicBezTo>
                    <a:pt x="13" y="523"/>
                    <a:pt x="13" y="523"/>
                    <a:pt x="13" y="523"/>
                  </a:cubicBezTo>
                  <a:cubicBezTo>
                    <a:pt x="14" y="532"/>
                    <a:pt x="23" y="539"/>
                    <a:pt x="32" y="538"/>
                  </a:cubicBezTo>
                  <a:cubicBezTo>
                    <a:pt x="82" y="532"/>
                    <a:pt x="82" y="532"/>
                    <a:pt x="82" y="532"/>
                  </a:cubicBezTo>
                  <a:cubicBezTo>
                    <a:pt x="89" y="532"/>
                    <a:pt x="97" y="536"/>
                    <a:pt x="100" y="544"/>
                  </a:cubicBezTo>
                  <a:cubicBezTo>
                    <a:pt x="102" y="550"/>
                    <a:pt x="105" y="556"/>
                    <a:pt x="108" y="563"/>
                  </a:cubicBezTo>
                  <a:cubicBezTo>
                    <a:pt x="112" y="570"/>
                    <a:pt x="110" y="579"/>
                    <a:pt x="103" y="584"/>
                  </a:cubicBezTo>
                  <a:cubicBezTo>
                    <a:pt x="64" y="615"/>
                    <a:pt x="64" y="615"/>
                    <a:pt x="64" y="615"/>
                  </a:cubicBezTo>
                  <a:cubicBezTo>
                    <a:pt x="57" y="621"/>
                    <a:pt x="55" y="632"/>
                    <a:pt x="61" y="640"/>
                  </a:cubicBezTo>
                  <a:cubicBezTo>
                    <a:pt x="107" y="702"/>
                    <a:pt x="107" y="702"/>
                    <a:pt x="107" y="702"/>
                  </a:cubicBezTo>
                  <a:cubicBezTo>
                    <a:pt x="112" y="710"/>
                    <a:pt x="123" y="712"/>
                    <a:pt x="131" y="707"/>
                  </a:cubicBezTo>
                  <a:cubicBezTo>
                    <a:pt x="175" y="677"/>
                    <a:pt x="175" y="677"/>
                    <a:pt x="175" y="677"/>
                  </a:cubicBezTo>
                  <a:cubicBezTo>
                    <a:pt x="181" y="673"/>
                    <a:pt x="190" y="673"/>
                    <a:pt x="196" y="678"/>
                  </a:cubicBezTo>
                  <a:cubicBezTo>
                    <a:pt x="204" y="686"/>
                    <a:pt x="213" y="693"/>
                    <a:pt x="222" y="699"/>
                  </a:cubicBezTo>
                  <a:cubicBezTo>
                    <a:pt x="229" y="704"/>
                    <a:pt x="232" y="712"/>
                    <a:pt x="229" y="720"/>
                  </a:cubicBezTo>
                  <a:cubicBezTo>
                    <a:pt x="209" y="769"/>
                    <a:pt x="209" y="769"/>
                    <a:pt x="209" y="769"/>
                  </a:cubicBezTo>
                  <a:cubicBezTo>
                    <a:pt x="206" y="778"/>
                    <a:pt x="210" y="788"/>
                    <a:pt x="219" y="792"/>
                  </a:cubicBezTo>
                  <a:cubicBezTo>
                    <a:pt x="290" y="823"/>
                    <a:pt x="290" y="823"/>
                    <a:pt x="290" y="823"/>
                  </a:cubicBezTo>
                  <a:cubicBezTo>
                    <a:pt x="299" y="827"/>
                    <a:pt x="309" y="823"/>
                    <a:pt x="313" y="814"/>
                  </a:cubicBezTo>
                  <a:cubicBezTo>
                    <a:pt x="337" y="765"/>
                    <a:pt x="337" y="765"/>
                    <a:pt x="337" y="765"/>
                  </a:cubicBezTo>
                  <a:cubicBezTo>
                    <a:pt x="341" y="758"/>
                    <a:pt x="348" y="754"/>
                    <a:pt x="356" y="755"/>
                  </a:cubicBezTo>
                  <a:cubicBezTo>
                    <a:pt x="370" y="758"/>
                    <a:pt x="384" y="760"/>
                    <a:pt x="399" y="760"/>
                  </a:cubicBezTo>
                  <a:cubicBezTo>
                    <a:pt x="407" y="761"/>
                    <a:pt x="413" y="767"/>
                    <a:pt x="415" y="775"/>
                  </a:cubicBezTo>
                  <a:cubicBezTo>
                    <a:pt x="425" y="829"/>
                    <a:pt x="425" y="829"/>
                    <a:pt x="425" y="829"/>
                  </a:cubicBezTo>
                  <a:cubicBezTo>
                    <a:pt x="427" y="839"/>
                    <a:pt x="436" y="845"/>
                    <a:pt x="446" y="844"/>
                  </a:cubicBezTo>
                  <a:cubicBezTo>
                    <a:pt x="522" y="832"/>
                    <a:pt x="522" y="832"/>
                    <a:pt x="522" y="832"/>
                  </a:cubicBezTo>
                  <a:cubicBezTo>
                    <a:pt x="532" y="831"/>
                    <a:pt x="538" y="822"/>
                    <a:pt x="537" y="813"/>
                  </a:cubicBezTo>
                  <a:cubicBezTo>
                    <a:pt x="531" y="757"/>
                    <a:pt x="531" y="757"/>
                    <a:pt x="531" y="757"/>
                  </a:cubicBezTo>
                  <a:cubicBezTo>
                    <a:pt x="530" y="749"/>
                    <a:pt x="535" y="741"/>
                    <a:pt x="543" y="738"/>
                  </a:cubicBezTo>
                  <a:cubicBezTo>
                    <a:pt x="548" y="736"/>
                    <a:pt x="553" y="734"/>
                    <a:pt x="559" y="732"/>
                  </a:cubicBezTo>
                  <a:cubicBezTo>
                    <a:pt x="566" y="729"/>
                    <a:pt x="575" y="731"/>
                    <a:pt x="580" y="737"/>
                  </a:cubicBezTo>
                  <a:cubicBezTo>
                    <a:pt x="616" y="782"/>
                    <a:pt x="616" y="782"/>
                    <a:pt x="616" y="782"/>
                  </a:cubicBezTo>
                  <a:cubicBezTo>
                    <a:pt x="622" y="789"/>
                    <a:pt x="632" y="791"/>
                    <a:pt x="640" y="785"/>
                  </a:cubicBezTo>
                  <a:cubicBezTo>
                    <a:pt x="702" y="739"/>
                    <a:pt x="702" y="739"/>
                    <a:pt x="702" y="739"/>
                  </a:cubicBezTo>
                  <a:cubicBezTo>
                    <a:pt x="710" y="734"/>
                    <a:pt x="712" y="723"/>
                    <a:pt x="707" y="715"/>
                  </a:cubicBezTo>
                  <a:cubicBezTo>
                    <a:pt x="675" y="667"/>
                    <a:pt x="675" y="667"/>
                    <a:pt x="675" y="667"/>
                  </a:cubicBezTo>
                  <a:cubicBezTo>
                    <a:pt x="670" y="661"/>
                    <a:pt x="671" y="652"/>
                    <a:pt x="676" y="646"/>
                  </a:cubicBezTo>
                  <a:cubicBezTo>
                    <a:pt x="683" y="638"/>
                    <a:pt x="689" y="630"/>
                    <a:pt x="695" y="621"/>
                  </a:cubicBezTo>
                  <a:cubicBezTo>
                    <a:pt x="700" y="615"/>
                    <a:pt x="709" y="612"/>
                    <a:pt x="716" y="615"/>
                  </a:cubicBezTo>
                  <a:cubicBezTo>
                    <a:pt x="769" y="636"/>
                    <a:pt x="769" y="636"/>
                    <a:pt x="769" y="636"/>
                  </a:cubicBezTo>
                  <a:cubicBezTo>
                    <a:pt x="778" y="639"/>
                    <a:pt x="788" y="635"/>
                    <a:pt x="792" y="626"/>
                  </a:cubicBezTo>
                  <a:lnTo>
                    <a:pt x="823" y="555"/>
                  </a:lnTo>
                  <a:close/>
                  <a:moveTo>
                    <a:pt x="606" y="665"/>
                  </a:moveTo>
                  <a:cubicBezTo>
                    <a:pt x="470" y="765"/>
                    <a:pt x="278" y="736"/>
                    <a:pt x="178" y="599"/>
                  </a:cubicBezTo>
                  <a:cubicBezTo>
                    <a:pt x="79" y="463"/>
                    <a:pt x="108" y="272"/>
                    <a:pt x="244" y="172"/>
                  </a:cubicBezTo>
                  <a:cubicBezTo>
                    <a:pt x="380" y="72"/>
                    <a:pt x="571" y="102"/>
                    <a:pt x="671" y="238"/>
                  </a:cubicBezTo>
                  <a:cubicBezTo>
                    <a:pt x="771" y="374"/>
                    <a:pt x="742" y="565"/>
                    <a:pt x="606" y="665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9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7" name="Freeform 65"/>
            <p:cNvSpPr>
              <a:spLocks noEditPoints="1"/>
            </p:cNvSpPr>
            <p:nvPr/>
          </p:nvSpPr>
          <p:spPr bwMode="auto">
            <a:xfrm>
              <a:off x="5458953" y="2550046"/>
              <a:ext cx="1333564" cy="1335193"/>
            </a:xfrm>
            <a:custGeom>
              <a:avLst/>
              <a:gdLst>
                <a:gd name="T0" fmla="*/ 592 w 692"/>
                <a:gd name="T1" fmla="*/ 166 h 693"/>
                <a:gd name="T2" fmla="*/ 165 w 692"/>
                <a:gd name="T3" fmla="*/ 100 h 693"/>
                <a:gd name="T4" fmla="*/ 99 w 692"/>
                <a:gd name="T5" fmla="*/ 527 h 693"/>
                <a:gd name="T6" fmla="*/ 527 w 692"/>
                <a:gd name="T7" fmla="*/ 593 h 693"/>
                <a:gd name="T8" fmla="*/ 592 w 692"/>
                <a:gd name="T9" fmla="*/ 166 h 693"/>
                <a:gd name="T10" fmla="*/ 512 w 692"/>
                <a:gd name="T11" fmla="*/ 573 h 693"/>
                <a:gd name="T12" fmla="*/ 119 w 692"/>
                <a:gd name="T13" fmla="*/ 513 h 693"/>
                <a:gd name="T14" fmla="*/ 180 w 692"/>
                <a:gd name="T15" fmla="*/ 120 h 693"/>
                <a:gd name="T16" fmla="*/ 573 w 692"/>
                <a:gd name="T17" fmla="*/ 180 h 693"/>
                <a:gd name="T18" fmla="*/ 512 w 692"/>
                <a:gd name="T19" fmla="*/ 573 h 6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92" h="693">
                  <a:moveTo>
                    <a:pt x="592" y="166"/>
                  </a:moveTo>
                  <a:cubicBezTo>
                    <a:pt x="492" y="30"/>
                    <a:pt x="301" y="0"/>
                    <a:pt x="165" y="100"/>
                  </a:cubicBezTo>
                  <a:cubicBezTo>
                    <a:pt x="29" y="200"/>
                    <a:pt x="0" y="391"/>
                    <a:pt x="99" y="527"/>
                  </a:cubicBezTo>
                  <a:cubicBezTo>
                    <a:pt x="199" y="664"/>
                    <a:pt x="391" y="693"/>
                    <a:pt x="527" y="593"/>
                  </a:cubicBezTo>
                  <a:cubicBezTo>
                    <a:pt x="663" y="493"/>
                    <a:pt x="692" y="302"/>
                    <a:pt x="592" y="166"/>
                  </a:cubicBezTo>
                  <a:close/>
                  <a:moveTo>
                    <a:pt x="512" y="573"/>
                  </a:moveTo>
                  <a:cubicBezTo>
                    <a:pt x="387" y="665"/>
                    <a:pt x="211" y="638"/>
                    <a:pt x="119" y="513"/>
                  </a:cubicBezTo>
                  <a:cubicBezTo>
                    <a:pt x="27" y="388"/>
                    <a:pt x="54" y="212"/>
                    <a:pt x="180" y="120"/>
                  </a:cubicBezTo>
                  <a:cubicBezTo>
                    <a:pt x="305" y="28"/>
                    <a:pt x="481" y="55"/>
                    <a:pt x="573" y="180"/>
                  </a:cubicBezTo>
                  <a:cubicBezTo>
                    <a:pt x="664" y="305"/>
                    <a:pt x="637" y="481"/>
                    <a:pt x="512" y="573"/>
                  </a:cubicBezTo>
                  <a:close/>
                </a:path>
              </a:pathLst>
            </a:custGeom>
            <a:solidFill>
              <a:srgbClr val="000000">
                <a:lumMod val="75000"/>
              </a:srgb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9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8" name="Freeform 68"/>
            <p:cNvSpPr>
              <a:spLocks noEditPoints="1"/>
            </p:cNvSpPr>
            <p:nvPr/>
          </p:nvSpPr>
          <p:spPr bwMode="auto">
            <a:xfrm>
              <a:off x="5511089" y="2604627"/>
              <a:ext cx="1226846" cy="1226845"/>
            </a:xfrm>
            <a:custGeom>
              <a:avLst/>
              <a:gdLst>
                <a:gd name="T0" fmla="*/ 546 w 637"/>
                <a:gd name="T1" fmla="*/ 152 h 637"/>
                <a:gd name="T2" fmla="*/ 153 w 637"/>
                <a:gd name="T3" fmla="*/ 92 h 637"/>
                <a:gd name="T4" fmla="*/ 92 w 637"/>
                <a:gd name="T5" fmla="*/ 485 h 637"/>
                <a:gd name="T6" fmla="*/ 485 w 637"/>
                <a:gd name="T7" fmla="*/ 545 h 637"/>
                <a:gd name="T8" fmla="*/ 546 w 637"/>
                <a:gd name="T9" fmla="*/ 152 h 637"/>
                <a:gd name="T10" fmla="*/ 450 w 637"/>
                <a:gd name="T11" fmla="*/ 497 h 637"/>
                <a:gd name="T12" fmla="*/ 141 w 637"/>
                <a:gd name="T13" fmla="*/ 449 h 637"/>
                <a:gd name="T14" fmla="*/ 188 w 637"/>
                <a:gd name="T15" fmla="*/ 140 h 637"/>
                <a:gd name="T16" fmla="*/ 497 w 637"/>
                <a:gd name="T17" fmla="*/ 188 h 637"/>
                <a:gd name="T18" fmla="*/ 450 w 637"/>
                <a:gd name="T19" fmla="*/ 497 h 6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37" h="637">
                  <a:moveTo>
                    <a:pt x="546" y="152"/>
                  </a:moveTo>
                  <a:cubicBezTo>
                    <a:pt x="454" y="27"/>
                    <a:pt x="278" y="0"/>
                    <a:pt x="153" y="92"/>
                  </a:cubicBezTo>
                  <a:cubicBezTo>
                    <a:pt x="27" y="184"/>
                    <a:pt x="0" y="360"/>
                    <a:pt x="92" y="485"/>
                  </a:cubicBezTo>
                  <a:cubicBezTo>
                    <a:pt x="184" y="610"/>
                    <a:pt x="360" y="637"/>
                    <a:pt x="485" y="545"/>
                  </a:cubicBezTo>
                  <a:cubicBezTo>
                    <a:pt x="610" y="453"/>
                    <a:pt x="637" y="277"/>
                    <a:pt x="546" y="152"/>
                  </a:cubicBezTo>
                  <a:close/>
                  <a:moveTo>
                    <a:pt x="450" y="497"/>
                  </a:moveTo>
                  <a:cubicBezTo>
                    <a:pt x="351" y="569"/>
                    <a:pt x="213" y="548"/>
                    <a:pt x="141" y="449"/>
                  </a:cubicBezTo>
                  <a:cubicBezTo>
                    <a:pt x="69" y="351"/>
                    <a:pt x="90" y="213"/>
                    <a:pt x="188" y="140"/>
                  </a:cubicBezTo>
                  <a:cubicBezTo>
                    <a:pt x="287" y="68"/>
                    <a:pt x="425" y="90"/>
                    <a:pt x="497" y="188"/>
                  </a:cubicBezTo>
                  <a:cubicBezTo>
                    <a:pt x="569" y="286"/>
                    <a:pt x="548" y="424"/>
                    <a:pt x="450" y="49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9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9" name="Freeform 74"/>
            <p:cNvSpPr>
              <a:spLocks noEditPoints="1"/>
            </p:cNvSpPr>
            <p:nvPr/>
          </p:nvSpPr>
          <p:spPr bwMode="auto">
            <a:xfrm>
              <a:off x="4000750" y="5640785"/>
              <a:ext cx="943351" cy="943351"/>
            </a:xfrm>
            <a:custGeom>
              <a:avLst/>
              <a:gdLst>
                <a:gd name="T0" fmla="*/ 472 w 490"/>
                <a:gd name="T1" fmla="*/ 309 h 490"/>
                <a:gd name="T2" fmla="*/ 438 w 490"/>
                <a:gd name="T3" fmla="*/ 283 h 490"/>
                <a:gd name="T4" fmla="*/ 450 w 490"/>
                <a:gd name="T5" fmla="*/ 249 h 490"/>
                <a:gd name="T6" fmla="*/ 489 w 490"/>
                <a:gd name="T7" fmla="*/ 232 h 490"/>
                <a:gd name="T8" fmla="*/ 471 w 490"/>
                <a:gd name="T9" fmla="*/ 179 h 490"/>
                <a:gd name="T10" fmla="*/ 430 w 490"/>
                <a:gd name="T11" fmla="*/ 175 h 490"/>
                <a:gd name="T12" fmla="*/ 429 w 490"/>
                <a:gd name="T13" fmla="*/ 152 h 490"/>
                <a:gd name="T14" fmla="*/ 455 w 490"/>
                <a:gd name="T15" fmla="*/ 119 h 490"/>
                <a:gd name="T16" fmla="*/ 415 w 490"/>
                <a:gd name="T17" fmla="*/ 80 h 490"/>
                <a:gd name="T18" fmla="*/ 377 w 490"/>
                <a:gd name="T19" fmla="*/ 96 h 490"/>
                <a:gd name="T20" fmla="*/ 358 w 490"/>
                <a:gd name="T21" fmla="*/ 71 h 490"/>
                <a:gd name="T22" fmla="*/ 363 w 490"/>
                <a:gd name="T23" fmla="*/ 31 h 490"/>
                <a:gd name="T24" fmla="*/ 308 w 490"/>
                <a:gd name="T25" fmla="*/ 18 h 490"/>
                <a:gd name="T26" fmla="*/ 285 w 490"/>
                <a:gd name="T27" fmla="*/ 48 h 490"/>
                <a:gd name="T28" fmla="*/ 248 w 490"/>
                <a:gd name="T29" fmla="*/ 36 h 490"/>
                <a:gd name="T30" fmla="*/ 232 w 490"/>
                <a:gd name="T31" fmla="*/ 1 h 490"/>
                <a:gd name="T32" fmla="*/ 178 w 490"/>
                <a:gd name="T33" fmla="*/ 19 h 490"/>
                <a:gd name="T34" fmla="*/ 175 w 490"/>
                <a:gd name="T35" fmla="*/ 56 h 490"/>
                <a:gd name="T36" fmla="*/ 150 w 490"/>
                <a:gd name="T37" fmla="*/ 58 h 490"/>
                <a:gd name="T38" fmla="*/ 119 w 490"/>
                <a:gd name="T39" fmla="*/ 36 h 490"/>
                <a:gd name="T40" fmla="*/ 80 w 490"/>
                <a:gd name="T41" fmla="*/ 76 h 490"/>
                <a:gd name="T42" fmla="*/ 94 w 490"/>
                <a:gd name="T43" fmla="*/ 111 h 490"/>
                <a:gd name="T44" fmla="*/ 69 w 490"/>
                <a:gd name="T45" fmla="*/ 131 h 490"/>
                <a:gd name="T46" fmla="*/ 31 w 490"/>
                <a:gd name="T47" fmla="*/ 127 h 490"/>
                <a:gd name="T48" fmla="*/ 18 w 490"/>
                <a:gd name="T49" fmla="*/ 182 h 490"/>
                <a:gd name="T50" fmla="*/ 48 w 490"/>
                <a:gd name="T51" fmla="*/ 205 h 490"/>
                <a:gd name="T52" fmla="*/ 36 w 490"/>
                <a:gd name="T53" fmla="*/ 242 h 490"/>
                <a:gd name="T54" fmla="*/ 1 w 490"/>
                <a:gd name="T55" fmla="*/ 259 h 490"/>
                <a:gd name="T56" fmla="*/ 19 w 490"/>
                <a:gd name="T57" fmla="*/ 312 h 490"/>
                <a:gd name="T58" fmla="*/ 58 w 490"/>
                <a:gd name="T59" fmla="*/ 315 h 490"/>
                <a:gd name="T60" fmla="*/ 60 w 490"/>
                <a:gd name="T61" fmla="*/ 339 h 490"/>
                <a:gd name="T62" fmla="*/ 36 w 490"/>
                <a:gd name="T63" fmla="*/ 371 h 490"/>
                <a:gd name="T64" fmla="*/ 76 w 490"/>
                <a:gd name="T65" fmla="*/ 410 h 490"/>
                <a:gd name="T66" fmla="*/ 114 w 490"/>
                <a:gd name="T67" fmla="*/ 394 h 490"/>
                <a:gd name="T68" fmla="*/ 133 w 490"/>
                <a:gd name="T69" fmla="*/ 418 h 490"/>
                <a:gd name="T70" fmla="*/ 127 w 490"/>
                <a:gd name="T71" fmla="*/ 459 h 490"/>
                <a:gd name="T72" fmla="*/ 182 w 490"/>
                <a:gd name="T73" fmla="*/ 472 h 490"/>
                <a:gd name="T74" fmla="*/ 207 w 490"/>
                <a:gd name="T75" fmla="*/ 438 h 490"/>
                <a:gd name="T76" fmla="*/ 241 w 490"/>
                <a:gd name="T77" fmla="*/ 449 h 490"/>
                <a:gd name="T78" fmla="*/ 259 w 490"/>
                <a:gd name="T79" fmla="*/ 489 h 490"/>
                <a:gd name="T80" fmla="*/ 312 w 490"/>
                <a:gd name="T81" fmla="*/ 472 h 490"/>
                <a:gd name="T82" fmla="*/ 315 w 490"/>
                <a:gd name="T83" fmla="*/ 428 h 490"/>
                <a:gd name="T84" fmla="*/ 336 w 490"/>
                <a:gd name="T85" fmla="*/ 427 h 490"/>
                <a:gd name="T86" fmla="*/ 371 w 490"/>
                <a:gd name="T87" fmla="*/ 455 h 490"/>
                <a:gd name="T88" fmla="*/ 410 w 490"/>
                <a:gd name="T89" fmla="*/ 415 h 490"/>
                <a:gd name="T90" fmla="*/ 392 w 490"/>
                <a:gd name="T91" fmla="*/ 375 h 490"/>
                <a:gd name="T92" fmla="*/ 416 w 490"/>
                <a:gd name="T93" fmla="*/ 357 h 490"/>
                <a:gd name="T94" fmla="*/ 459 w 490"/>
                <a:gd name="T95" fmla="*/ 363 h 490"/>
                <a:gd name="T96" fmla="*/ 352 w 490"/>
                <a:gd name="T97" fmla="*/ 386 h 490"/>
                <a:gd name="T98" fmla="*/ 142 w 490"/>
                <a:gd name="T99" fmla="*/ 100 h 490"/>
                <a:gd name="T100" fmla="*/ 352 w 490"/>
                <a:gd name="T101" fmla="*/ 386 h 4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490" h="490">
                  <a:moveTo>
                    <a:pt x="477" y="322"/>
                  </a:moveTo>
                  <a:cubicBezTo>
                    <a:pt x="479" y="317"/>
                    <a:pt x="477" y="311"/>
                    <a:pt x="472" y="309"/>
                  </a:cubicBezTo>
                  <a:cubicBezTo>
                    <a:pt x="443" y="295"/>
                    <a:pt x="443" y="295"/>
                    <a:pt x="443" y="295"/>
                  </a:cubicBezTo>
                  <a:cubicBezTo>
                    <a:pt x="439" y="293"/>
                    <a:pt x="437" y="288"/>
                    <a:pt x="438" y="283"/>
                  </a:cubicBezTo>
                  <a:cubicBezTo>
                    <a:pt x="439" y="275"/>
                    <a:pt x="441" y="267"/>
                    <a:pt x="441" y="259"/>
                  </a:cubicBezTo>
                  <a:cubicBezTo>
                    <a:pt x="442" y="254"/>
                    <a:pt x="445" y="250"/>
                    <a:pt x="450" y="249"/>
                  </a:cubicBezTo>
                  <a:cubicBezTo>
                    <a:pt x="481" y="243"/>
                    <a:pt x="481" y="243"/>
                    <a:pt x="481" y="243"/>
                  </a:cubicBezTo>
                  <a:cubicBezTo>
                    <a:pt x="486" y="242"/>
                    <a:pt x="490" y="237"/>
                    <a:pt x="489" y="232"/>
                  </a:cubicBezTo>
                  <a:cubicBezTo>
                    <a:pt x="483" y="187"/>
                    <a:pt x="483" y="187"/>
                    <a:pt x="483" y="187"/>
                  </a:cubicBezTo>
                  <a:cubicBezTo>
                    <a:pt x="482" y="182"/>
                    <a:pt x="477" y="178"/>
                    <a:pt x="471" y="179"/>
                  </a:cubicBezTo>
                  <a:cubicBezTo>
                    <a:pt x="441" y="182"/>
                    <a:pt x="441" y="182"/>
                    <a:pt x="441" y="182"/>
                  </a:cubicBezTo>
                  <a:cubicBezTo>
                    <a:pt x="436" y="182"/>
                    <a:pt x="432" y="179"/>
                    <a:pt x="430" y="175"/>
                  </a:cubicBezTo>
                  <a:cubicBezTo>
                    <a:pt x="429" y="171"/>
                    <a:pt x="428" y="168"/>
                    <a:pt x="426" y="164"/>
                  </a:cubicBezTo>
                  <a:cubicBezTo>
                    <a:pt x="424" y="160"/>
                    <a:pt x="426" y="155"/>
                    <a:pt x="429" y="152"/>
                  </a:cubicBezTo>
                  <a:cubicBezTo>
                    <a:pt x="453" y="133"/>
                    <a:pt x="453" y="133"/>
                    <a:pt x="453" y="133"/>
                  </a:cubicBezTo>
                  <a:cubicBezTo>
                    <a:pt x="458" y="130"/>
                    <a:pt x="458" y="123"/>
                    <a:pt x="455" y="119"/>
                  </a:cubicBezTo>
                  <a:cubicBezTo>
                    <a:pt x="429" y="83"/>
                    <a:pt x="429" y="83"/>
                    <a:pt x="429" y="83"/>
                  </a:cubicBezTo>
                  <a:cubicBezTo>
                    <a:pt x="425" y="78"/>
                    <a:pt x="419" y="77"/>
                    <a:pt x="415" y="80"/>
                  </a:cubicBezTo>
                  <a:cubicBezTo>
                    <a:pt x="390" y="97"/>
                    <a:pt x="390" y="97"/>
                    <a:pt x="390" y="97"/>
                  </a:cubicBezTo>
                  <a:cubicBezTo>
                    <a:pt x="386" y="99"/>
                    <a:pt x="381" y="99"/>
                    <a:pt x="377" y="96"/>
                  </a:cubicBezTo>
                  <a:cubicBezTo>
                    <a:pt x="372" y="91"/>
                    <a:pt x="367" y="87"/>
                    <a:pt x="362" y="83"/>
                  </a:cubicBezTo>
                  <a:cubicBezTo>
                    <a:pt x="358" y="80"/>
                    <a:pt x="357" y="75"/>
                    <a:pt x="358" y="71"/>
                  </a:cubicBezTo>
                  <a:cubicBezTo>
                    <a:pt x="369" y="44"/>
                    <a:pt x="369" y="44"/>
                    <a:pt x="369" y="44"/>
                  </a:cubicBezTo>
                  <a:cubicBezTo>
                    <a:pt x="371" y="39"/>
                    <a:pt x="368" y="33"/>
                    <a:pt x="363" y="31"/>
                  </a:cubicBezTo>
                  <a:cubicBezTo>
                    <a:pt x="322" y="13"/>
                    <a:pt x="322" y="13"/>
                    <a:pt x="322" y="13"/>
                  </a:cubicBezTo>
                  <a:cubicBezTo>
                    <a:pt x="317" y="11"/>
                    <a:pt x="311" y="13"/>
                    <a:pt x="308" y="18"/>
                  </a:cubicBezTo>
                  <a:cubicBezTo>
                    <a:pt x="296" y="43"/>
                    <a:pt x="296" y="43"/>
                    <a:pt x="296" y="43"/>
                  </a:cubicBezTo>
                  <a:cubicBezTo>
                    <a:pt x="294" y="47"/>
                    <a:pt x="290" y="49"/>
                    <a:pt x="285" y="48"/>
                  </a:cubicBezTo>
                  <a:cubicBezTo>
                    <a:pt x="276" y="46"/>
                    <a:pt x="267" y="45"/>
                    <a:pt x="258" y="45"/>
                  </a:cubicBezTo>
                  <a:cubicBezTo>
                    <a:pt x="253" y="44"/>
                    <a:pt x="249" y="41"/>
                    <a:pt x="248" y="36"/>
                  </a:cubicBezTo>
                  <a:cubicBezTo>
                    <a:pt x="243" y="9"/>
                    <a:pt x="243" y="9"/>
                    <a:pt x="243" y="9"/>
                  </a:cubicBezTo>
                  <a:cubicBezTo>
                    <a:pt x="242" y="4"/>
                    <a:pt x="237" y="0"/>
                    <a:pt x="232" y="1"/>
                  </a:cubicBezTo>
                  <a:cubicBezTo>
                    <a:pt x="187" y="8"/>
                    <a:pt x="187" y="8"/>
                    <a:pt x="187" y="8"/>
                  </a:cubicBezTo>
                  <a:cubicBezTo>
                    <a:pt x="182" y="9"/>
                    <a:pt x="178" y="14"/>
                    <a:pt x="178" y="19"/>
                  </a:cubicBezTo>
                  <a:cubicBezTo>
                    <a:pt x="181" y="45"/>
                    <a:pt x="181" y="45"/>
                    <a:pt x="181" y="45"/>
                  </a:cubicBezTo>
                  <a:cubicBezTo>
                    <a:pt x="182" y="50"/>
                    <a:pt x="179" y="55"/>
                    <a:pt x="175" y="56"/>
                  </a:cubicBezTo>
                  <a:cubicBezTo>
                    <a:pt x="170" y="58"/>
                    <a:pt x="166" y="59"/>
                    <a:pt x="162" y="61"/>
                  </a:cubicBezTo>
                  <a:cubicBezTo>
                    <a:pt x="158" y="63"/>
                    <a:pt x="153" y="62"/>
                    <a:pt x="150" y="58"/>
                  </a:cubicBezTo>
                  <a:cubicBezTo>
                    <a:pt x="133" y="38"/>
                    <a:pt x="133" y="38"/>
                    <a:pt x="133" y="38"/>
                  </a:cubicBezTo>
                  <a:cubicBezTo>
                    <a:pt x="130" y="33"/>
                    <a:pt x="124" y="32"/>
                    <a:pt x="119" y="36"/>
                  </a:cubicBezTo>
                  <a:cubicBezTo>
                    <a:pt x="83" y="62"/>
                    <a:pt x="83" y="62"/>
                    <a:pt x="83" y="62"/>
                  </a:cubicBezTo>
                  <a:cubicBezTo>
                    <a:pt x="78" y="66"/>
                    <a:pt x="77" y="72"/>
                    <a:pt x="80" y="76"/>
                  </a:cubicBezTo>
                  <a:cubicBezTo>
                    <a:pt x="95" y="98"/>
                    <a:pt x="95" y="98"/>
                    <a:pt x="95" y="98"/>
                  </a:cubicBezTo>
                  <a:cubicBezTo>
                    <a:pt x="98" y="102"/>
                    <a:pt x="98" y="107"/>
                    <a:pt x="94" y="111"/>
                  </a:cubicBezTo>
                  <a:cubicBezTo>
                    <a:pt x="90" y="116"/>
                    <a:pt x="85" y="122"/>
                    <a:pt x="81" y="128"/>
                  </a:cubicBezTo>
                  <a:cubicBezTo>
                    <a:pt x="78" y="132"/>
                    <a:pt x="73" y="133"/>
                    <a:pt x="69" y="131"/>
                  </a:cubicBezTo>
                  <a:cubicBezTo>
                    <a:pt x="44" y="122"/>
                    <a:pt x="44" y="122"/>
                    <a:pt x="44" y="122"/>
                  </a:cubicBezTo>
                  <a:cubicBezTo>
                    <a:pt x="39" y="120"/>
                    <a:pt x="33" y="122"/>
                    <a:pt x="31" y="127"/>
                  </a:cubicBezTo>
                  <a:cubicBezTo>
                    <a:pt x="13" y="169"/>
                    <a:pt x="13" y="169"/>
                    <a:pt x="13" y="169"/>
                  </a:cubicBezTo>
                  <a:cubicBezTo>
                    <a:pt x="11" y="174"/>
                    <a:pt x="13" y="179"/>
                    <a:pt x="18" y="182"/>
                  </a:cubicBezTo>
                  <a:cubicBezTo>
                    <a:pt x="42" y="194"/>
                    <a:pt x="42" y="194"/>
                    <a:pt x="42" y="194"/>
                  </a:cubicBezTo>
                  <a:cubicBezTo>
                    <a:pt x="47" y="196"/>
                    <a:pt x="49" y="201"/>
                    <a:pt x="48" y="205"/>
                  </a:cubicBezTo>
                  <a:cubicBezTo>
                    <a:pt x="46" y="214"/>
                    <a:pt x="45" y="223"/>
                    <a:pt x="45" y="232"/>
                  </a:cubicBezTo>
                  <a:cubicBezTo>
                    <a:pt x="44" y="237"/>
                    <a:pt x="41" y="241"/>
                    <a:pt x="36" y="242"/>
                  </a:cubicBezTo>
                  <a:cubicBezTo>
                    <a:pt x="9" y="247"/>
                    <a:pt x="9" y="247"/>
                    <a:pt x="9" y="247"/>
                  </a:cubicBezTo>
                  <a:cubicBezTo>
                    <a:pt x="4" y="248"/>
                    <a:pt x="0" y="253"/>
                    <a:pt x="1" y="259"/>
                  </a:cubicBezTo>
                  <a:cubicBezTo>
                    <a:pt x="7" y="303"/>
                    <a:pt x="7" y="303"/>
                    <a:pt x="7" y="303"/>
                  </a:cubicBezTo>
                  <a:cubicBezTo>
                    <a:pt x="8" y="309"/>
                    <a:pt x="13" y="313"/>
                    <a:pt x="19" y="312"/>
                  </a:cubicBezTo>
                  <a:cubicBezTo>
                    <a:pt x="47" y="309"/>
                    <a:pt x="47" y="309"/>
                    <a:pt x="47" y="309"/>
                  </a:cubicBezTo>
                  <a:cubicBezTo>
                    <a:pt x="52" y="308"/>
                    <a:pt x="56" y="311"/>
                    <a:pt x="58" y="315"/>
                  </a:cubicBezTo>
                  <a:cubicBezTo>
                    <a:pt x="60" y="319"/>
                    <a:pt x="61" y="323"/>
                    <a:pt x="63" y="326"/>
                  </a:cubicBezTo>
                  <a:cubicBezTo>
                    <a:pt x="65" y="331"/>
                    <a:pt x="64" y="336"/>
                    <a:pt x="60" y="339"/>
                  </a:cubicBezTo>
                  <a:cubicBezTo>
                    <a:pt x="37" y="357"/>
                    <a:pt x="37" y="357"/>
                    <a:pt x="37" y="357"/>
                  </a:cubicBezTo>
                  <a:cubicBezTo>
                    <a:pt x="33" y="360"/>
                    <a:pt x="32" y="367"/>
                    <a:pt x="36" y="371"/>
                  </a:cubicBezTo>
                  <a:cubicBezTo>
                    <a:pt x="62" y="407"/>
                    <a:pt x="62" y="407"/>
                    <a:pt x="62" y="407"/>
                  </a:cubicBezTo>
                  <a:cubicBezTo>
                    <a:pt x="65" y="412"/>
                    <a:pt x="72" y="413"/>
                    <a:pt x="76" y="410"/>
                  </a:cubicBezTo>
                  <a:cubicBezTo>
                    <a:pt x="101" y="393"/>
                    <a:pt x="101" y="393"/>
                    <a:pt x="101" y="393"/>
                  </a:cubicBezTo>
                  <a:cubicBezTo>
                    <a:pt x="105" y="390"/>
                    <a:pt x="110" y="391"/>
                    <a:pt x="114" y="394"/>
                  </a:cubicBezTo>
                  <a:cubicBezTo>
                    <a:pt x="119" y="398"/>
                    <a:pt x="124" y="402"/>
                    <a:pt x="129" y="405"/>
                  </a:cubicBezTo>
                  <a:cubicBezTo>
                    <a:pt x="133" y="408"/>
                    <a:pt x="135" y="413"/>
                    <a:pt x="133" y="418"/>
                  </a:cubicBezTo>
                  <a:cubicBezTo>
                    <a:pt x="122" y="446"/>
                    <a:pt x="122" y="446"/>
                    <a:pt x="122" y="446"/>
                  </a:cubicBezTo>
                  <a:cubicBezTo>
                    <a:pt x="120" y="451"/>
                    <a:pt x="122" y="457"/>
                    <a:pt x="127" y="459"/>
                  </a:cubicBezTo>
                  <a:cubicBezTo>
                    <a:pt x="168" y="477"/>
                    <a:pt x="168" y="477"/>
                    <a:pt x="168" y="477"/>
                  </a:cubicBezTo>
                  <a:cubicBezTo>
                    <a:pt x="173" y="480"/>
                    <a:pt x="179" y="477"/>
                    <a:pt x="182" y="472"/>
                  </a:cubicBezTo>
                  <a:cubicBezTo>
                    <a:pt x="196" y="444"/>
                    <a:pt x="196" y="444"/>
                    <a:pt x="196" y="444"/>
                  </a:cubicBezTo>
                  <a:cubicBezTo>
                    <a:pt x="198" y="440"/>
                    <a:pt x="202" y="437"/>
                    <a:pt x="207" y="438"/>
                  </a:cubicBezTo>
                  <a:cubicBezTo>
                    <a:pt x="215" y="440"/>
                    <a:pt x="223" y="441"/>
                    <a:pt x="231" y="441"/>
                  </a:cubicBezTo>
                  <a:cubicBezTo>
                    <a:pt x="236" y="441"/>
                    <a:pt x="240" y="445"/>
                    <a:pt x="241" y="449"/>
                  </a:cubicBezTo>
                  <a:cubicBezTo>
                    <a:pt x="247" y="481"/>
                    <a:pt x="247" y="481"/>
                    <a:pt x="247" y="481"/>
                  </a:cubicBezTo>
                  <a:cubicBezTo>
                    <a:pt x="248" y="487"/>
                    <a:pt x="253" y="490"/>
                    <a:pt x="259" y="489"/>
                  </a:cubicBezTo>
                  <a:cubicBezTo>
                    <a:pt x="303" y="483"/>
                    <a:pt x="303" y="483"/>
                    <a:pt x="303" y="483"/>
                  </a:cubicBezTo>
                  <a:cubicBezTo>
                    <a:pt x="308" y="482"/>
                    <a:pt x="312" y="477"/>
                    <a:pt x="312" y="472"/>
                  </a:cubicBezTo>
                  <a:cubicBezTo>
                    <a:pt x="308" y="439"/>
                    <a:pt x="308" y="439"/>
                    <a:pt x="308" y="439"/>
                  </a:cubicBezTo>
                  <a:cubicBezTo>
                    <a:pt x="308" y="434"/>
                    <a:pt x="311" y="430"/>
                    <a:pt x="315" y="428"/>
                  </a:cubicBezTo>
                  <a:cubicBezTo>
                    <a:pt x="318" y="427"/>
                    <a:pt x="321" y="426"/>
                    <a:pt x="324" y="424"/>
                  </a:cubicBezTo>
                  <a:cubicBezTo>
                    <a:pt x="329" y="423"/>
                    <a:pt x="334" y="424"/>
                    <a:pt x="336" y="427"/>
                  </a:cubicBezTo>
                  <a:cubicBezTo>
                    <a:pt x="357" y="453"/>
                    <a:pt x="357" y="453"/>
                    <a:pt x="357" y="453"/>
                  </a:cubicBezTo>
                  <a:cubicBezTo>
                    <a:pt x="361" y="458"/>
                    <a:pt x="367" y="459"/>
                    <a:pt x="371" y="455"/>
                  </a:cubicBezTo>
                  <a:cubicBezTo>
                    <a:pt x="408" y="429"/>
                    <a:pt x="408" y="429"/>
                    <a:pt x="408" y="429"/>
                  </a:cubicBezTo>
                  <a:cubicBezTo>
                    <a:pt x="412" y="426"/>
                    <a:pt x="413" y="419"/>
                    <a:pt x="410" y="415"/>
                  </a:cubicBezTo>
                  <a:cubicBezTo>
                    <a:pt x="391" y="387"/>
                    <a:pt x="391" y="387"/>
                    <a:pt x="391" y="387"/>
                  </a:cubicBezTo>
                  <a:cubicBezTo>
                    <a:pt x="389" y="383"/>
                    <a:pt x="389" y="378"/>
                    <a:pt x="392" y="375"/>
                  </a:cubicBezTo>
                  <a:cubicBezTo>
                    <a:pt x="396" y="370"/>
                    <a:pt x="400" y="365"/>
                    <a:pt x="404" y="361"/>
                  </a:cubicBezTo>
                  <a:cubicBezTo>
                    <a:pt x="406" y="357"/>
                    <a:pt x="411" y="355"/>
                    <a:pt x="416" y="357"/>
                  </a:cubicBezTo>
                  <a:cubicBezTo>
                    <a:pt x="446" y="369"/>
                    <a:pt x="446" y="369"/>
                    <a:pt x="446" y="369"/>
                  </a:cubicBezTo>
                  <a:cubicBezTo>
                    <a:pt x="451" y="371"/>
                    <a:pt x="457" y="368"/>
                    <a:pt x="459" y="363"/>
                  </a:cubicBezTo>
                  <a:lnTo>
                    <a:pt x="477" y="322"/>
                  </a:lnTo>
                  <a:close/>
                  <a:moveTo>
                    <a:pt x="352" y="386"/>
                  </a:moveTo>
                  <a:cubicBezTo>
                    <a:pt x="273" y="444"/>
                    <a:pt x="162" y="427"/>
                    <a:pt x="104" y="348"/>
                  </a:cubicBezTo>
                  <a:cubicBezTo>
                    <a:pt x="46" y="269"/>
                    <a:pt x="63" y="158"/>
                    <a:pt x="142" y="100"/>
                  </a:cubicBezTo>
                  <a:cubicBezTo>
                    <a:pt x="221" y="42"/>
                    <a:pt x="332" y="59"/>
                    <a:pt x="390" y="138"/>
                  </a:cubicBezTo>
                  <a:cubicBezTo>
                    <a:pt x="447" y="217"/>
                    <a:pt x="430" y="328"/>
                    <a:pt x="352" y="386"/>
                  </a:cubicBez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9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0" name="Freeform 76"/>
            <p:cNvSpPr>
              <a:spLocks noEditPoints="1"/>
            </p:cNvSpPr>
            <p:nvPr/>
          </p:nvSpPr>
          <p:spPr bwMode="auto">
            <a:xfrm>
              <a:off x="4088730" y="5721433"/>
              <a:ext cx="773092" cy="774721"/>
            </a:xfrm>
            <a:custGeom>
              <a:avLst/>
              <a:gdLst>
                <a:gd name="T0" fmla="*/ 344 w 401"/>
                <a:gd name="T1" fmla="*/ 96 h 402"/>
                <a:gd name="T2" fmla="*/ 96 w 401"/>
                <a:gd name="T3" fmla="*/ 58 h 402"/>
                <a:gd name="T4" fmla="*/ 58 w 401"/>
                <a:gd name="T5" fmla="*/ 306 h 402"/>
                <a:gd name="T6" fmla="*/ 306 w 401"/>
                <a:gd name="T7" fmla="*/ 344 h 402"/>
                <a:gd name="T8" fmla="*/ 344 w 401"/>
                <a:gd name="T9" fmla="*/ 96 h 402"/>
                <a:gd name="T10" fmla="*/ 297 w 401"/>
                <a:gd name="T11" fmla="*/ 332 h 402"/>
                <a:gd name="T12" fmla="*/ 69 w 401"/>
                <a:gd name="T13" fmla="*/ 297 h 402"/>
                <a:gd name="T14" fmla="*/ 104 w 401"/>
                <a:gd name="T15" fmla="*/ 69 h 402"/>
                <a:gd name="T16" fmla="*/ 332 w 401"/>
                <a:gd name="T17" fmla="*/ 104 h 402"/>
                <a:gd name="T18" fmla="*/ 297 w 401"/>
                <a:gd name="T19" fmla="*/ 332 h 4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01" h="402">
                  <a:moveTo>
                    <a:pt x="344" y="96"/>
                  </a:moveTo>
                  <a:cubicBezTo>
                    <a:pt x="286" y="17"/>
                    <a:pt x="175" y="0"/>
                    <a:pt x="96" y="58"/>
                  </a:cubicBezTo>
                  <a:cubicBezTo>
                    <a:pt x="17" y="116"/>
                    <a:pt x="0" y="227"/>
                    <a:pt x="58" y="306"/>
                  </a:cubicBezTo>
                  <a:cubicBezTo>
                    <a:pt x="116" y="385"/>
                    <a:pt x="227" y="402"/>
                    <a:pt x="306" y="344"/>
                  </a:cubicBezTo>
                  <a:cubicBezTo>
                    <a:pt x="384" y="286"/>
                    <a:pt x="401" y="175"/>
                    <a:pt x="344" y="96"/>
                  </a:cubicBezTo>
                  <a:close/>
                  <a:moveTo>
                    <a:pt x="297" y="332"/>
                  </a:moveTo>
                  <a:cubicBezTo>
                    <a:pt x="224" y="386"/>
                    <a:pt x="122" y="370"/>
                    <a:pt x="69" y="297"/>
                  </a:cubicBezTo>
                  <a:cubicBezTo>
                    <a:pt x="16" y="225"/>
                    <a:pt x="32" y="123"/>
                    <a:pt x="104" y="69"/>
                  </a:cubicBezTo>
                  <a:cubicBezTo>
                    <a:pt x="177" y="16"/>
                    <a:pt x="279" y="32"/>
                    <a:pt x="332" y="104"/>
                  </a:cubicBezTo>
                  <a:cubicBezTo>
                    <a:pt x="385" y="177"/>
                    <a:pt x="370" y="279"/>
                    <a:pt x="297" y="332"/>
                  </a:cubicBezTo>
                  <a:close/>
                </a:path>
              </a:pathLst>
            </a:custGeom>
            <a:solidFill>
              <a:srgbClr val="C00000">
                <a:lumMod val="75000"/>
              </a:srgb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9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1" name="Freeform 79"/>
            <p:cNvSpPr>
              <a:spLocks noEditPoints="1"/>
            </p:cNvSpPr>
            <p:nvPr/>
          </p:nvSpPr>
          <p:spPr bwMode="auto">
            <a:xfrm>
              <a:off x="4119686" y="5752391"/>
              <a:ext cx="711179" cy="712808"/>
            </a:xfrm>
            <a:custGeom>
              <a:avLst/>
              <a:gdLst>
                <a:gd name="T0" fmla="*/ 316 w 369"/>
                <a:gd name="T1" fmla="*/ 88 h 370"/>
                <a:gd name="T2" fmla="*/ 88 w 369"/>
                <a:gd name="T3" fmla="*/ 53 h 370"/>
                <a:gd name="T4" fmla="*/ 53 w 369"/>
                <a:gd name="T5" fmla="*/ 281 h 370"/>
                <a:gd name="T6" fmla="*/ 281 w 369"/>
                <a:gd name="T7" fmla="*/ 316 h 370"/>
                <a:gd name="T8" fmla="*/ 316 w 369"/>
                <a:gd name="T9" fmla="*/ 88 h 370"/>
                <a:gd name="T10" fmla="*/ 264 w 369"/>
                <a:gd name="T11" fmla="*/ 293 h 370"/>
                <a:gd name="T12" fmla="*/ 76 w 369"/>
                <a:gd name="T13" fmla="*/ 264 h 370"/>
                <a:gd name="T14" fmla="*/ 105 w 369"/>
                <a:gd name="T15" fmla="*/ 76 h 370"/>
                <a:gd name="T16" fmla="*/ 293 w 369"/>
                <a:gd name="T17" fmla="*/ 105 h 370"/>
                <a:gd name="T18" fmla="*/ 264 w 369"/>
                <a:gd name="T19" fmla="*/ 293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69" h="370">
                  <a:moveTo>
                    <a:pt x="316" y="88"/>
                  </a:moveTo>
                  <a:cubicBezTo>
                    <a:pt x="263" y="16"/>
                    <a:pt x="161" y="0"/>
                    <a:pt x="88" y="53"/>
                  </a:cubicBezTo>
                  <a:cubicBezTo>
                    <a:pt x="16" y="107"/>
                    <a:pt x="0" y="209"/>
                    <a:pt x="53" y="281"/>
                  </a:cubicBezTo>
                  <a:cubicBezTo>
                    <a:pt x="106" y="354"/>
                    <a:pt x="208" y="370"/>
                    <a:pt x="281" y="316"/>
                  </a:cubicBezTo>
                  <a:cubicBezTo>
                    <a:pt x="354" y="263"/>
                    <a:pt x="369" y="161"/>
                    <a:pt x="316" y="88"/>
                  </a:cubicBezTo>
                  <a:close/>
                  <a:moveTo>
                    <a:pt x="264" y="293"/>
                  </a:moveTo>
                  <a:cubicBezTo>
                    <a:pt x="204" y="337"/>
                    <a:pt x="120" y="324"/>
                    <a:pt x="76" y="264"/>
                  </a:cubicBezTo>
                  <a:cubicBezTo>
                    <a:pt x="32" y="205"/>
                    <a:pt x="45" y="120"/>
                    <a:pt x="105" y="76"/>
                  </a:cubicBezTo>
                  <a:cubicBezTo>
                    <a:pt x="165" y="32"/>
                    <a:pt x="249" y="45"/>
                    <a:pt x="293" y="105"/>
                  </a:cubicBezTo>
                  <a:cubicBezTo>
                    <a:pt x="337" y="165"/>
                    <a:pt x="324" y="249"/>
                    <a:pt x="264" y="293"/>
                  </a:cubicBez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9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2" name="Freeform 80"/>
            <p:cNvSpPr>
              <a:spLocks noEditPoints="1"/>
            </p:cNvSpPr>
            <p:nvPr/>
          </p:nvSpPr>
          <p:spPr bwMode="auto">
            <a:xfrm>
              <a:off x="4840641" y="5128376"/>
              <a:ext cx="988156" cy="985712"/>
            </a:xfrm>
            <a:custGeom>
              <a:avLst/>
              <a:gdLst>
                <a:gd name="T0" fmla="*/ 136 w 513"/>
                <a:gd name="T1" fmla="*/ 29 h 512"/>
                <a:gd name="T2" fmla="*/ 119 w 513"/>
                <a:gd name="T3" fmla="*/ 66 h 512"/>
                <a:gd name="T4" fmla="*/ 102 w 513"/>
                <a:gd name="T5" fmla="*/ 80 h 512"/>
                <a:gd name="T6" fmla="*/ 62 w 513"/>
                <a:gd name="T7" fmla="*/ 88 h 512"/>
                <a:gd name="T8" fmla="*/ 60 w 513"/>
                <a:gd name="T9" fmla="*/ 129 h 512"/>
                <a:gd name="T10" fmla="*/ 49 w 513"/>
                <a:gd name="T11" fmla="*/ 148 h 512"/>
                <a:gd name="T12" fmla="*/ 15 w 513"/>
                <a:gd name="T13" fmla="*/ 170 h 512"/>
                <a:gd name="T14" fmla="*/ 27 w 513"/>
                <a:gd name="T15" fmla="*/ 208 h 512"/>
                <a:gd name="T16" fmla="*/ 24 w 513"/>
                <a:gd name="T17" fmla="*/ 230 h 512"/>
                <a:gd name="T18" fmla="*/ 0 w 513"/>
                <a:gd name="T19" fmla="*/ 263 h 512"/>
                <a:gd name="T20" fmla="*/ 26 w 513"/>
                <a:gd name="T21" fmla="*/ 294 h 512"/>
                <a:gd name="T22" fmla="*/ 30 w 513"/>
                <a:gd name="T23" fmla="*/ 316 h 512"/>
                <a:gd name="T24" fmla="*/ 20 w 513"/>
                <a:gd name="T25" fmla="*/ 355 h 512"/>
                <a:gd name="T26" fmla="*/ 55 w 513"/>
                <a:gd name="T27" fmla="*/ 375 h 512"/>
                <a:gd name="T28" fmla="*/ 67 w 513"/>
                <a:gd name="T29" fmla="*/ 393 h 512"/>
                <a:gd name="T30" fmla="*/ 72 w 513"/>
                <a:gd name="T31" fmla="*/ 434 h 512"/>
                <a:gd name="T32" fmla="*/ 112 w 513"/>
                <a:gd name="T33" fmla="*/ 440 h 512"/>
                <a:gd name="T34" fmla="*/ 130 w 513"/>
                <a:gd name="T35" fmla="*/ 452 h 512"/>
                <a:gd name="T36" fmla="*/ 148 w 513"/>
                <a:gd name="T37" fmla="*/ 488 h 512"/>
                <a:gd name="T38" fmla="*/ 188 w 513"/>
                <a:gd name="T39" fmla="*/ 479 h 512"/>
                <a:gd name="T40" fmla="*/ 209 w 513"/>
                <a:gd name="T41" fmla="*/ 485 h 512"/>
                <a:gd name="T42" fmla="*/ 240 w 513"/>
                <a:gd name="T43" fmla="*/ 512 h 512"/>
                <a:gd name="T44" fmla="*/ 273 w 513"/>
                <a:gd name="T45" fmla="*/ 489 h 512"/>
                <a:gd name="T46" fmla="*/ 295 w 513"/>
                <a:gd name="T47" fmla="*/ 486 h 512"/>
                <a:gd name="T48" fmla="*/ 333 w 513"/>
                <a:gd name="T49" fmla="*/ 500 h 512"/>
                <a:gd name="T50" fmla="*/ 357 w 513"/>
                <a:gd name="T51" fmla="*/ 467 h 512"/>
                <a:gd name="T52" fmla="*/ 376 w 513"/>
                <a:gd name="T53" fmla="*/ 457 h 512"/>
                <a:gd name="T54" fmla="*/ 417 w 513"/>
                <a:gd name="T55" fmla="*/ 456 h 512"/>
                <a:gd name="T56" fmla="*/ 426 w 513"/>
                <a:gd name="T57" fmla="*/ 417 h 512"/>
                <a:gd name="T58" fmla="*/ 441 w 513"/>
                <a:gd name="T59" fmla="*/ 400 h 512"/>
                <a:gd name="T60" fmla="*/ 478 w 513"/>
                <a:gd name="T61" fmla="*/ 385 h 512"/>
                <a:gd name="T62" fmla="*/ 473 w 513"/>
                <a:gd name="T63" fmla="*/ 344 h 512"/>
                <a:gd name="T64" fmla="*/ 480 w 513"/>
                <a:gd name="T65" fmla="*/ 324 h 512"/>
                <a:gd name="T66" fmla="*/ 510 w 513"/>
                <a:gd name="T67" fmla="*/ 296 h 512"/>
                <a:gd name="T68" fmla="*/ 490 w 513"/>
                <a:gd name="T69" fmla="*/ 260 h 512"/>
                <a:gd name="T70" fmla="*/ 490 w 513"/>
                <a:gd name="T71" fmla="*/ 238 h 512"/>
                <a:gd name="T72" fmla="*/ 507 w 513"/>
                <a:gd name="T73" fmla="*/ 202 h 512"/>
                <a:gd name="T74" fmla="*/ 476 w 513"/>
                <a:gd name="T75" fmla="*/ 175 h 512"/>
                <a:gd name="T76" fmla="*/ 468 w 513"/>
                <a:gd name="T77" fmla="*/ 155 h 512"/>
                <a:gd name="T78" fmla="*/ 471 w 513"/>
                <a:gd name="T79" fmla="*/ 115 h 512"/>
                <a:gd name="T80" fmla="*/ 432 w 513"/>
                <a:gd name="T81" fmla="*/ 101 h 512"/>
                <a:gd name="T82" fmla="*/ 417 w 513"/>
                <a:gd name="T83" fmla="*/ 86 h 512"/>
                <a:gd name="T84" fmla="*/ 405 w 513"/>
                <a:gd name="T85" fmla="*/ 47 h 512"/>
                <a:gd name="T86" fmla="*/ 365 w 513"/>
                <a:gd name="T87" fmla="*/ 48 h 512"/>
                <a:gd name="T88" fmla="*/ 345 w 513"/>
                <a:gd name="T89" fmla="*/ 39 h 512"/>
                <a:gd name="T90" fmla="*/ 320 w 513"/>
                <a:gd name="T91" fmla="*/ 7 h 512"/>
                <a:gd name="T92" fmla="*/ 282 w 513"/>
                <a:gd name="T93" fmla="*/ 23 h 512"/>
                <a:gd name="T94" fmla="*/ 260 w 513"/>
                <a:gd name="T95" fmla="*/ 22 h 512"/>
                <a:gd name="T96" fmla="*/ 226 w 513"/>
                <a:gd name="T97" fmla="*/ 1 h 512"/>
                <a:gd name="T98" fmla="*/ 197 w 513"/>
                <a:gd name="T99" fmla="*/ 30 h 512"/>
                <a:gd name="T100" fmla="*/ 176 w 513"/>
                <a:gd name="T101" fmla="*/ 36 h 512"/>
                <a:gd name="T102" fmla="*/ 407 w 513"/>
                <a:gd name="T103" fmla="*/ 207 h 512"/>
                <a:gd name="T104" fmla="*/ 106 w 513"/>
                <a:gd name="T105" fmla="*/ 304 h 512"/>
                <a:gd name="T106" fmla="*/ 407 w 513"/>
                <a:gd name="T107" fmla="*/ 207 h 5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513" h="512">
                  <a:moveTo>
                    <a:pt x="156" y="44"/>
                  </a:moveTo>
                  <a:cubicBezTo>
                    <a:pt x="136" y="29"/>
                    <a:pt x="136" y="29"/>
                    <a:pt x="136" y="29"/>
                  </a:cubicBezTo>
                  <a:cubicBezTo>
                    <a:pt x="137" y="55"/>
                    <a:pt x="137" y="55"/>
                    <a:pt x="137" y="55"/>
                  </a:cubicBezTo>
                  <a:cubicBezTo>
                    <a:pt x="137" y="64"/>
                    <a:pt x="127" y="70"/>
                    <a:pt x="119" y="66"/>
                  </a:cubicBezTo>
                  <a:cubicBezTo>
                    <a:pt x="96" y="55"/>
                    <a:pt x="96" y="55"/>
                    <a:pt x="96" y="55"/>
                  </a:cubicBezTo>
                  <a:cubicBezTo>
                    <a:pt x="102" y="80"/>
                    <a:pt x="102" y="80"/>
                    <a:pt x="102" y="80"/>
                  </a:cubicBezTo>
                  <a:cubicBezTo>
                    <a:pt x="104" y="89"/>
                    <a:pt x="96" y="97"/>
                    <a:pt x="87" y="95"/>
                  </a:cubicBezTo>
                  <a:cubicBezTo>
                    <a:pt x="62" y="88"/>
                    <a:pt x="62" y="88"/>
                    <a:pt x="62" y="88"/>
                  </a:cubicBezTo>
                  <a:cubicBezTo>
                    <a:pt x="72" y="111"/>
                    <a:pt x="72" y="111"/>
                    <a:pt x="72" y="111"/>
                  </a:cubicBezTo>
                  <a:cubicBezTo>
                    <a:pt x="76" y="120"/>
                    <a:pt x="69" y="129"/>
                    <a:pt x="60" y="129"/>
                  </a:cubicBezTo>
                  <a:cubicBezTo>
                    <a:pt x="35" y="127"/>
                    <a:pt x="35" y="127"/>
                    <a:pt x="35" y="127"/>
                  </a:cubicBezTo>
                  <a:cubicBezTo>
                    <a:pt x="49" y="148"/>
                    <a:pt x="49" y="148"/>
                    <a:pt x="49" y="148"/>
                  </a:cubicBezTo>
                  <a:cubicBezTo>
                    <a:pt x="54" y="156"/>
                    <a:pt x="49" y="166"/>
                    <a:pt x="40" y="167"/>
                  </a:cubicBezTo>
                  <a:cubicBezTo>
                    <a:pt x="15" y="170"/>
                    <a:pt x="15" y="170"/>
                    <a:pt x="15" y="170"/>
                  </a:cubicBezTo>
                  <a:cubicBezTo>
                    <a:pt x="32" y="188"/>
                    <a:pt x="32" y="188"/>
                    <a:pt x="32" y="188"/>
                  </a:cubicBezTo>
                  <a:cubicBezTo>
                    <a:pt x="39" y="194"/>
                    <a:pt x="36" y="206"/>
                    <a:pt x="27" y="208"/>
                  </a:cubicBezTo>
                  <a:cubicBezTo>
                    <a:pt x="3" y="216"/>
                    <a:pt x="3" y="216"/>
                    <a:pt x="3" y="216"/>
                  </a:cubicBezTo>
                  <a:cubicBezTo>
                    <a:pt x="24" y="230"/>
                    <a:pt x="24" y="230"/>
                    <a:pt x="24" y="230"/>
                  </a:cubicBezTo>
                  <a:cubicBezTo>
                    <a:pt x="32" y="235"/>
                    <a:pt x="31" y="247"/>
                    <a:pt x="22" y="251"/>
                  </a:cubicBezTo>
                  <a:cubicBezTo>
                    <a:pt x="0" y="263"/>
                    <a:pt x="0" y="263"/>
                    <a:pt x="0" y="263"/>
                  </a:cubicBezTo>
                  <a:cubicBezTo>
                    <a:pt x="23" y="273"/>
                    <a:pt x="23" y="273"/>
                    <a:pt x="23" y="273"/>
                  </a:cubicBezTo>
                  <a:cubicBezTo>
                    <a:pt x="32" y="277"/>
                    <a:pt x="33" y="289"/>
                    <a:pt x="26" y="294"/>
                  </a:cubicBezTo>
                  <a:cubicBezTo>
                    <a:pt x="6" y="310"/>
                    <a:pt x="6" y="310"/>
                    <a:pt x="6" y="310"/>
                  </a:cubicBezTo>
                  <a:cubicBezTo>
                    <a:pt x="30" y="316"/>
                    <a:pt x="30" y="316"/>
                    <a:pt x="30" y="316"/>
                  </a:cubicBezTo>
                  <a:cubicBezTo>
                    <a:pt x="39" y="318"/>
                    <a:pt x="43" y="329"/>
                    <a:pt x="37" y="336"/>
                  </a:cubicBezTo>
                  <a:cubicBezTo>
                    <a:pt x="20" y="355"/>
                    <a:pt x="20" y="355"/>
                    <a:pt x="20" y="355"/>
                  </a:cubicBezTo>
                  <a:cubicBezTo>
                    <a:pt x="45" y="356"/>
                    <a:pt x="45" y="356"/>
                    <a:pt x="45" y="356"/>
                  </a:cubicBezTo>
                  <a:cubicBezTo>
                    <a:pt x="54" y="357"/>
                    <a:pt x="60" y="367"/>
                    <a:pt x="55" y="375"/>
                  </a:cubicBezTo>
                  <a:cubicBezTo>
                    <a:pt x="42" y="397"/>
                    <a:pt x="42" y="397"/>
                    <a:pt x="42" y="397"/>
                  </a:cubicBezTo>
                  <a:cubicBezTo>
                    <a:pt x="67" y="393"/>
                    <a:pt x="67" y="393"/>
                    <a:pt x="67" y="393"/>
                  </a:cubicBezTo>
                  <a:cubicBezTo>
                    <a:pt x="76" y="392"/>
                    <a:pt x="84" y="401"/>
                    <a:pt x="80" y="410"/>
                  </a:cubicBezTo>
                  <a:cubicBezTo>
                    <a:pt x="72" y="434"/>
                    <a:pt x="72" y="434"/>
                    <a:pt x="72" y="434"/>
                  </a:cubicBezTo>
                  <a:cubicBezTo>
                    <a:pt x="96" y="426"/>
                    <a:pt x="96" y="426"/>
                    <a:pt x="96" y="426"/>
                  </a:cubicBezTo>
                  <a:cubicBezTo>
                    <a:pt x="105" y="423"/>
                    <a:pt x="113" y="430"/>
                    <a:pt x="112" y="440"/>
                  </a:cubicBezTo>
                  <a:cubicBezTo>
                    <a:pt x="108" y="465"/>
                    <a:pt x="108" y="465"/>
                    <a:pt x="108" y="465"/>
                  </a:cubicBezTo>
                  <a:cubicBezTo>
                    <a:pt x="130" y="452"/>
                    <a:pt x="130" y="452"/>
                    <a:pt x="130" y="452"/>
                  </a:cubicBezTo>
                  <a:cubicBezTo>
                    <a:pt x="138" y="448"/>
                    <a:pt x="148" y="454"/>
                    <a:pt x="148" y="463"/>
                  </a:cubicBezTo>
                  <a:cubicBezTo>
                    <a:pt x="148" y="488"/>
                    <a:pt x="148" y="488"/>
                    <a:pt x="148" y="488"/>
                  </a:cubicBezTo>
                  <a:cubicBezTo>
                    <a:pt x="168" y="472"/>
                    <a:pt x="168" y="472"/>
                    <a:pt x="168" y="472"/>
                  </a:cubicBezTo>
                  <a:cubicBezTo>
                    <a:pt x="175" y="466"/>
                    <a:pt x="186" y="470"/>
                    <a:pt x="188" y="479"/>
                  </a:cubicBezTo>
                  <a:cubicBezTo>
                    <a:pt x="193" y="504"/>
                    <a:pt x="193" y="504"/>
                    <a:pt x="193" y="504"/>
                  </a:cubicBezTo>
                  <a:cubicBezTo>
                    <a:pt x="209" y="485"/>
                    <a:pt x="209" y="485"/>
                    <a:pt x="209" y="485"/>
                  </a:cubicBezTo>
                  <a:cubicBezTo>
                    <a:pt x="215" y="478"/>
                    <a:pt x="227" y="479"/>
                    <a:pt x="230" y="488"/>
                  </a:cubicBezTo>
                  <a:cubicBezTo>
                    <a:pt x="240" y="512"/>
                    <a:pt x="240" y="512"/>
                    <a:pt x="240" y="512"/>
                  </a:cubicBezTo>
                  <a:cubicBezTo>
                    <a:pt x="252" y="490"/>
                    <a:pt x="252" y="490"/>
                    <a:pt x="252" y="490"/>
                  </a:cubicBezTo>
                  <a:cubicBezTo>
                    <a:pt x="257" y="481"/>
                    <a:pt x="268" y="481"/>
                    <a:pt x="273" y="489"/>
                  </a:cubicBezTo>
                  <a:cubicBezTo>
                    <a:pt x="287" y="510"/>
                    <a:pt x="287" y="510"/>
                    <a:pt x="287" y="510"/>
                  </a:cubicBezTo>
                  <a:cubicBezTo>
                    <a:pt x="295" y="486"/>
                    <a:pt x="295" y="486"/>
                    <a:pt x="295" y="486"/>
                  </a:cubicBezTo>
                  <a:cubicBezTo>
                    <a:pt x="298" y="477"/>
                    <a:pt x="310" y="475"/>
                    <a:pt x="316" y="482"/>
                  </a:cubicBezTo>
                  <a:cubicBezTo>
                    <a:pt x="333" y="500"/>
                    <a:pt x="333" y="500"/>
                    <a:pt x="333" y="500"/>
                  </a:cubicBezTo>
                  <a:cubicBezTo>
                    <a:pt x="337" y="475"/>
                    <a:pt x="337" y="475"/>
                    <a:pt x="337" y="475"/>
                  </a:cubicBezTo>
                  <a:cubicBezTo>
                    <a:pt x="338" y="466"/>
                    <a:pt x="349" y="462"/>
                    <a:pt x="357" y="467"/>
                  </a:cubicBezTo>
                  <a:cubicBezTo>
                    <a:pt x="377" y="482"/>
                    <a:pt x="377" y="482"/>
                    <a:pt x="377" y="482"/>
                  </a:cubicBezTo>
                  <a:cubicBezTo>
                    <a:pt x="376" y="457"/>
                    <a:pt x="376" y="457"/>
                    <a:pt x="376" y="457"/>
                  </a:cubicBezTo>
                  <a:cubicBezTo>
                    <a:pt x="376" y="447"/>
                    <a:pt x="385" y="441"/>
                    <a:pt x="394" y="445"/>
                  </a:cubicBezTo>
                  <a:cubicBezTo>
                    <a:pt x="417" y="456"/>
                    <a:pt x="417" y="456"/>
                    <a:pt x="417" y="456"/>
                  </a:cubicBezTo>
                  <a:cubicBezTo>
                    <a:pt x="411" y="431"/>
                    <a:pt x="411" y="431"/>
                    <a:pt x="411" y="431"/>
                  </a:cubicBezTo>
                  <a:cubicBezTo>
                    <a:pt x="409" y="422"/>
                    <a:pt x="417" y="414"/>
                    <a:pt x="426" y="417"/>
                  </a:cubicBezTo>
                  <a:cubicBezTo>
                    <a:pt x="451" y="423"/>
                    <a:pt x="451" y="423"/>
                    <a:pt x="451" y="423"/>
                  </a:cubicBezTo>
                  <a:cubicBezTo>
                    <a:pt x="441" y="400"/>
                    <a:pt x="441" y="400"/>
                    <a:pt x="441" y="400"/>
                  </a:cubicBezTo>
                  <a:cubicBezTo>
                    <a:pt x="437" y="391"/>
                    <a:pt x="444" y="382"/>
                    <a:pt x="453" y="383"/>
                  </a:cubicBezTo>
                  <a:cubicBezTo>
                    <a:pt x="478" y="385"/>
                    <a:pt x="478" y="385"/>
                    <a:pt x="478" y="385"/>
                  </a:cubicBezTo>
                  <a:cubicBezTo>
                    <a:pt x="464" y="364"/>
                    <a:pt x="464" y="364"/>
                    <a:pt x="464" y="364"/>
                  </a:cubicBezTo>
                  <a:cubicBezTo>
                    <a:pt x="459" y="356"/>
                    <a:pt x="464" y="345"/>
                    <a:pt x="473" y="344"/>
                  </a:cubicBezTo>
                  <a:cubicBezTo>
                    <a:pt x="498" y="342"/>
                    <a:pt x="498" y="342"/>
                    <a:pt x="498" y="342"/>
                  </a:cubicBezTo>
                  <a:cubicBezTo>
                    <a:pt x="480" y="324"/>
                    <a:pt x="480" y="324"/>
                    <a:pt x="480" y="324"/>
                  </a:cubicBezTo>
                  <a:cubicBezTo>
                    <a:pt x="474" y="317"/>
                    <a:pt x="476" y="306"/>
                    <a:pt x="485" y="303"/>
                  </a:cubicBezTo>
                  <a:cubicBezTo>
                    <a:pt x="510" y="296"/>
                    <a:pt x="510" y="296"/>
                    <a:pt x="510" y="296"/>
                  </a:cubicBezTo>
                  <a:cubicBezTo>
                    <a:pt x="489" y="281"/>
                    <a:pt x="489" y="281"/>
                    <a:pt x="489" y="281"/>
                  </a:cubicBezTo>
                  <a:cubicBezTo>
                    <a:pt x="481" y="276"/>
                    <a:pt x="482" y="264"/>
                    <a:pt x="490" y="260"/>
                  </a:cubicBezTo>
                  <a:cubicBezTo>
                    <a:pt x="513" y="249"/>
                    <a:pt x="513" y="249"/>
                    <a:pt x="513" y="249"/>
                  </a:cubicBezTo>
                  <a:cubicBezTo>
                    <a:pt x="490" y="238"/>
                    <a:pt x="490" y="238"/>
                    <a:pt x="490" y="238"/>
                  </a:cubicBezTo>
                  <a:cubicBezTo>
                    <a:pt x="481" y="234"/>
                    <a:pt x="480" y="223"/>
                    <a:pt x="487" y="217"/>
                  </a:cubicBezTo>
                  <a:cubicBezTo>
                    <a:pt x="507" y="202"/>
                    <a:pt x="507" y="202"/>
                    <a:pt x="507" y="202"/>
                  </a:cubicBezTo>
                  <a:cubicBezTo>
                    <a:pt x="482" y="196"/>
                    <a:pt x="482" y="196"/>
                    <a:pt x="482" y="196"/>
                  </a:cubicBezTo>
                  <a:cubicBezTo>
                    <a:pt x="473" y="193"/>
                    <a:pt x="470" y="182"/>
                    <a:pt x="476" y="175"/>
                  </a:cubicBezTo>
                  <a:cubicBezTo>
                    <a:pt x="493" y="156"/>
                    <a:pt x="493" y="156"/>
                    <a:pt x="493" y="156"/>
                  </a:cubicBezTo>
                  <a:cubicBezTo>
                    <a:pt x="468" y="155"/>
                    <a:pt x="468" y="155"/>
                    <a:pt x="468" y="155"/>
                  </a:cubicBezTo>
                  <a:cubicBezTo>
                    <a:pt x="458" y="155"/>
                    <a:pt x="453" y="144"/>
                    <a:pt x="458" y="136"/>
                  </a:cubicBezTo>
                  <a:cubicBezTo>
                    <a:pt x="471" y="115"/>
                    <a:pt x="471" y="115"/>
                    <a:pt x="471" y="115"/>
                  </a:cubicBezTo>
                  <a:cubicBezTo>
                    <a:pt x="445" y="118"/>
                    <a:pt x="445" y="118"/>
                    <a:pt x="445" y="118"/>
                  </a:cubicBezTo>
                  <a:cubicBezTo>
                    <a:pt x="436" y="119"/>
                    <a:pt x="429" y="110"/>
                    <a:pt x="432" y="101"/>
                  </a:cubicBezTo>
                  <a:cubicBezTo>
                    <a:pt x="441" y="78"/>
                    <a:pt x="441" y="78"/>
                    <a:pt x="441" y="78"/>
                  </a:cubicBezTo>
                  <a:cubicBezTo>
                    <a:pt x="417" y="86"/>
                    <a:pt x="417" y="86"/>
                    <a:pt x="417" y="86"/>
                  </a:cubicBezTo>
                  <a:cubicBezTo>
                    <a:pt x="408" y="89"/>
                    <a:pt x="399" y="81"/>
                    <a:pt x="401" y="72"/>
                  </a:cubicBezTo>
                  <a:cubicBezTo>
                    <a:pt x="405" y="47"/>
                    <a:pt x="405" y="47"/>
                    <a:pt x="405" y="47"/>
                  </a:cubicBezTo>
                  <a:cubicBezTo>
                    <a:pt x="383" y="59"/>
                    <a:pt x="383" y="59"/>
                    <a:pt x="383" y="59"/>
                  </a:cubicBezTo>
                  <a:cubicBezTo>
                    <a:pt x="375" y="63"/>
                    <a:pt x="365" y="58"/>
                    <a:pt x="365" y="48"/>
                  </a:cubicBezTo>
                  <a:cubicBezTo>
                    <a:pt x="364" y="23"/>
                    <a:pt x="364" y="23"/>
                    <a:pt x="364" y="23"/>
                  </a:cubicBezTo>
                  <a:cubicBezTo>
                    <a:pt x="345" y="39"/>
                    <a:pt x="345" y="39"/>
                    <a:pt x="345" y="39"/>
                  </a:cubicBezTo>
                  <a:cubicBezTo>
                    <a:pt x="337" y="45"/>
                    <a:pt x="326" y="41"/>
                    <a:pt x="325" y="32"/>
                  </a:cubicBezTo>
                  <a:cubicBezTo>
                    <a:pt x="320" y="7"/>
                    <a:pt x="320" y="7"/>
                    <a:pt x="320" y="7"/>
                  </a:cubicBezTo>
                  <a:cubicBezTo>
                    <a:pt x="303" y="27"/>
                    <a:pt x="303" y="27"/>
                    <a:pt x="303" y="27"/>
                  </a:cubicBezTo>
                  <a:cubicBezTo>
                    <a:pt x="297" y="34"/>
                    <a:pt x="286" y="32"/>
                    <a:pt x="282" y="23"/>
                  </a:cubicBezTo>
                  <a:cubicBezTo>
                    <a:pt x="273" y="0"/>
                    <a:pt x="273" y="0"/>
                    <a:pt x="273" y="0"/>
                  </a:cubicBezTo>
                  <a:cubicBezTo>
                    <a:pt x="260" y="22"/>
                    <a:pt x="260" y="22"/>
                    <a:pt x="260" y="22"/>
                  </a:cubicBezTo>
                  <a:cubicBezTo>
                    <a:pt x="256" y="30"/>
                    <a:pt x="244" y="30"/>
                    <a:pt x="239" y="22"/>
                  </a:cubicBezTo>
                  <a:cubicBezTo>
                    <a:pt x="226" y="1"/>
                    <a:pt x="226" y="1"/>
                    <a:pt x="226" y="1"/>
                  </a:cubicBezTo>
                  <a:cubicBezTo>
                    <a:pt x="217" y="25"/>
                    <a:pt x="217" y="25"/>
                    <a:pt x="217" y="25"/>
                  </a:cubicBezTo>
                  <a:cubicBezTo>
                    <a:pt x="214" y="34"/>
                    <a:pt x="203" y="36"/>
                    <a:pt x="197" y="30"/>
                  </a:cubicBezTo>
                  <a:cubicBezTo>
                    <a:pt x="179" y="11"/>
                    <a:pt x="179" y="11"/>
                    <a:pt x="179" y="11"/>
                  </a:cubicBezTo>
                  <a:cubicBezTo>
                    <a:pt x="176" y="36"/>
                    <a:pt x="176" y="36"/>
                    <a:pt x="176" y="36"/>
                  </a:cubicBezTo>
                  <a:cubicBezTo>
                    <a:pt x="174" y="45"/>
                    <a:pt x="164" y="50"/>
                    <a:pt x="156" y="44"/>
                  </a:cubicBezTo>
                  <a:close/>
                  <a:moveTo>
                    <a:pt x="407" y="207"/>
                  </a:moveTo>
                  <a:cubicBezTo>
                    <a:pt x="434" y="290"/>
                    <a:pt x="388" y="379"/>
                    <a:pt x="305" y="406"/>
                  </a:cubicBezTo>
                  <a:cubicBezTo>
                    <a:pt x="222" y="433"/>
                    <a:pt x="133" y="387"/>
                    <a:pt x="106" y="304"/>
                  </a:cubicBezTo>
                  <a:cubicBezTo>
                    <a:pt x="79" y="221"/>
                    <a:pt x="125" y="132"/>
                    <a:pt x="208" y="105"/>
                  </a:cubicBezTo>
                  <a:cubicBezTo>
                    <a:pt x="291" y="78"/>
                    <a:pt x="380" y="124"/>
                    <a:pt x="407" y="207"/>
                  </a:cubicBez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9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3" name="Freeform 53"/>
            <p:cNvSpPr>
              <a:spLocks noEditPoints="1"/>
            </p:cNvSpPr>
            <p:nvPr/>
          </p:nvSpPr>
          <p:spPr bwMode="auto">
            <a:xfrm>
              <a:off x="5932150" y="2976348"/>
              <a:ext cx="426710" cy="482589"/>
            </a:xfrm>
            <a:custGeom>
              <a:avLst/>
              <a:gdLst>
                <a:gd name="T0" fmla="*/ 20 w 78"/>
                <a:gd name="T1" fmla="*/ 7 h 88"/>
                <a:gd name="T2" fmla="*/ 20 w 78"/>
                <a:gd name="T3" fmla="*/ 11 h 88"/>
                <a:gd name="T4" fmla="*/ 5 w 78"/>
                <a:gd name="T5" fmla="*/ 6 h 88"/>
                <a:gd name="T6" fmla="*/ 1 w 78"/>
                <a:gd name="T7" fmla="*/ 8 h 88"/>
                <a:gd name="T8" fmla="*/ 0 w 78"/>
                <a:gd name="T9" fmla="*/ 20 h 88"/>
                <a:gd name="T10" fmla="*/ 3 w 78"/>
                <a:gd name="T11" fmla="*/ 38 h 88"/>
                <a:gd name="T12" fmla="*/ 17 w 78"/>
                <a:gd name="T13" fmla="*/ 49 h 88"/>
                <a:gd name="T14" fmla="*/ 20 w 78"/>
                <a:gd name="T15" fmla="*/ 50 h 88"/>
                <a:gd name="T16" fmla="*/ 20 w 78"/>
                <a:gd name="T17" fmla="*/ 49 h 88"/>
                <a:gd name="T18" fmla="*/ 31 w 78"/>
                <a:gd name="T19" fmla="*/ 52 h 88"/>
                <a:gd name="T20" fmla="*/ 31 w 78"/>
                <a:gd name="T21" fmla="*/ 64 h 88"/>
                <a:gd name="T22" fmla="*/ 27 w 78"/>
                <a:gd name="T23" fmla="*/ 64 h 88"/>
                <a:gd name="T24" fmla="*/ 27 w 78"/>
                <a:gd name="T25" fmla="*/ 68 h 88"/>
                <a:gd name="T26" fmla="*/ 15 w 78"/>
                <a:gd name="T27" fmla="*/ 68 h 88"/>
                <a:gd name="T28" fmla="*/ 15 w 78"/>
                <a:gd name="T29" fmla="*/ 88 h 88"/>
                <a:gd name="T30" fmla="*/ 64 w 78"/>
                <a:gd name="T31" fmla="*/ 88 h 88"/>
                <a:gd name="T32" fmla="*/ 64 w 78"/>
                <a:gd name="T33" fmla="*/ 68 h 88"/>
                <a:gd name="T34" fmla="*/ 52 w 78"/>
                <a:gd name="T35" fmla="*/ 68 h 88"/>
                <a:gd name="T36" fmla="*/ 52 w 78"/>
                <a:gd name="T37" fmla="*/ 64 h 88"/>
                <a:gd name="T38" fmla="*/ 47 w 78"/>
                <a:gd name="T39" fmla="*/ 64 h 88"/>
                <a:gd name="T40" fmla="*/ 47 w 78"/>
                <a:gd name="T41" fmla="*/ 52 h 88"/>
                <a:gd name="T42" fmla="*/ 58 w 78"/>
                <a:gd name="T43" fmla="*/ 49 h 88"/>
                <a:gd name="T44" fmla="*/ 58 w 78"/>
                <a:gd name="T45" fmla="*/ 50 h 88"/>
                <a:gd name="T46" fmla="*/ 61 w 78"/>
                <a:gd name="T47" fmla="*/ 49 h 88"/>
                <a:gd name="T48" fmla="*/ 75 w 78"/>
                <a:gd name="T49" fmla="*/ 38 h 88"/>
                <a:gd name="T50" fmla="*/ 78 w 78"/>
                <a:gd name="T51" fmla="*/ 20 h 88"/>
                <a:gd name="T52" fmla="*/ 77 w 78"/>
                <a:gd name="T53" fmla="*/ 8 h 88"/>
                <a:gd name="T54" fmla="*/ 73 w 78"/>
                <a:gd name="T55" fmla="*/ 6 h 88"/>
                <a:gd name="T56" fmla="*/ 58 w 78"/>
                <a:gd name="T57" fmla="*/ 11 h 88"/>
                <a:gd name="T58" fmla="*/ 58 w 78"/>
                <a:gd name="T59" fmla="*/ 7 h 88"/>
                <a:gd name="T60" fmla="*/ 60 w 78"/>
                <a:gd name="T61" fmla="*/ 7 h 88"/>
                <a:gd name="T62" fmla="*/ 60 w 78"/>
                <a:gd name="T63" fmla="*/ 0 h 88"/>
                <a:gd name="T64" fmla="*/ 17 w 78"/>
                <a:gd name="T65" fmla="*/ 0 h 88"/>
                <a:gd name="T66" fmla="*/ 17 w 78"/>
                <a:gd name="T67" fmla="*/ 7 h 88"/>
                <a:gd name="T68" fmla="*/ 20 w 78"/>
                <a:gd name="T69" fmla="*/ 7 h 88"/>
                <a:gd name="T70" fmla="*/ 63 w 78"/>
                <a:gd name="T71" fmla="*/ 42 h 88"/>
                <a:gd name="T72" fmla="*/ 59 w 78"/>
                <a:gd name="T73" fmla="*/ 20 h 88"/>
                <a:gd name="T74" fmla="*/ 61 w 78"/>
                <a:gd name="T75" fmla="*/ 22 h 88"/>
                <a:gd name="T76" fmla="*/ 66 w 78"/>
                <a:gd name="T77" fmla="*/ 18 h 88"/>
                <a:gd name="T78" fmla="*/ 64 w 78"/>
                <a:gd name="T79" fmla="*/ 16 h 88"/>
                <a:gd name="T80" fmla="*/ 71 w 78"/>
                <a:gd name="T81" fmla="*/ 13 h 88"/>
                <a:gd name="T82" fmla="*/ 72 w 78"/>
                <a:gd name="T83" fmla="*/ 20 h 88"/>
                <a:gd name="T84" fmla="*/ 69 w 78"/>
                <a:gd name="T85" fmla="*/ 36 h 88"/>
                <a:gd name="T86" fmla="*/ 63 w 78"/>
                <a:gd name="T87" fmla="*/ 42 h 88"/>
                <a:gd name="T88" fmla="*/ 19 w 78"/>
                <a:gd name="T89" fmla="*/ 20 h 88"/>
                <a:gd name="T90" fmla="*/ 15 w 78"/>
                <a:gd name="T91" fmla="*/ 42 h 88"/>
                <a:gd name="T92" fmla="*/ 9 w 78"/>
                <a:gd name="T93" fmla="*/ 36 h 88"/>
                <a:gd name="T94" fmla="*/ 6 w 78"/>
                <a:gd name="T95" fmla="*/ 20 h 88"/>
                <a:gd name="T96" fmla="*/ 7 w 78"/>
                <a:gd name="T97" fmla="*/ 13 h 88"/>
                <a:gd name="T98" fmla="*/ 14 w 78"/>
                <a:gd name="T99" fmla="*/ 16 h 88"/>
                <a:gd name="T100" fmla="*/ 12 w 78"/>
                <a:gd name="T101" fmla="*/ 18 h 88"/>
                <a:gd name="T102" fmla="*/ 17 w 78"/>
                <a:gd name="T103" fmla="*/ 22 h 88"/>
                <a:gd name="T104" fmla="*/ 19 w 78"/>
                <a:gd name="T105" fmla="*/ 20 h 88"/>
                <a:gd name="T106" fmla="*/ 32 w 78"/>
                <a:gd name="T107" fmla="*/ 10 h 88"/>
                <a:gd name="T108" fmla="*/ 32 w 78"/>
                <a:gd name="T109" fmla="*/ 45 h 88"/>
                <a:gd name="T110" fmla="*/ 25 w 78"/>
                <a:gd name="T111" fmla="*/ 41 h 88"/>
                <a:gd name="T112" fmla="*/ 28 w 78"/>
                <a:gd name="T113" fmla="*/ 14 h 88"/>
                <a:gd name="T114" fmla="*/ 28 w 78"/>
                <a:gd name="T115" fmla="*/ 10 h 88"/>
                <a:gd name="T116" fmla="*/ 32 w 78"/>
                <a:gd name="T117" fmla="*/ 1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78" h="88">
                  <a:moveTo>
                    <a:pt x="20" y="7"/>
                  </a:moveTo>
                  <a:cubicBezTo>
                    <a:pt x="20" y="8"/>
                    <a:pt x="21" y="10"/>
                    <a:pt x="20" y="11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11"/>
                    <a:pt x="0" y="16"/>
                    <a:pt x="0" y="20"/>
                  </a:cubicBezTo>
                  <a:cubicBezTo>
                    <a:pt x="0" y="26"/>
                    <a:pt x="1" y="33"/>
                    <a:pt x="3" y="38"/>
                  </a:cubicBezTo>
                  <a:cubicBezTo>
                    <a:pt x="6" y="44"/>
                    <a:pt x="10" y="48"/>
                    <a:pt x="17" y="49"/>
                  </a:cubicBezTo>
                  <a:cubicBezTo>
                    <a:pt x="18" y="50"/>
                    <a:pt x="19" y="50"/>
                    <a:pt x="20" y="50"/>
                  </a:cubicBezTo>
                  <a:cubicBezTo>
                    <a:pt x="20" y="49"/>
                    <a:pt x="20" y="49"/>
                    <a:pt x="20" y="49"/>
                  </a:cubicBezTo>
                  <a:cubicBezTo>
                    <a:pt x="22" y="51"/>
                    <a:pt x="26" y="52"/>
                    <a:pt x="31" y="52"/>
                  </a:cubicBezTo>
                  <a:cubicBezTo>
                    <a:pt x="31" y="64"/>
                    <a:pt x="31" y="64"/>
                    <a:pt x="31" y="64"/>
                  </a:cubicBezTo>
                  <a:cubicBezTo>
                    <a:pt x="27" y="64"/>
                    <a:pt x="27" y="64"/>
                    <a:pt x="27" y="64"/>
                  </a:cubicBezTo>
                  <a:cubicBezTo>
                    <a:pt x="27" y="68"/>
                    <a:pt x="27" y="68"/>
                    <a:pt x="27" y="68"/>
                  </a:cubicBezTo>
                  <a:cubicBezTo>
                    <a:pt x="15" y="68"/>
                    <a:pt x="15" y="68"/>
                    <a:pt x="15" y="68"/>
                  </a:cubicBezTo>
                  <a:cubicBezTo>
                    <a:pt x="15" y="88"/>
                    <a:pt x="15" y="88"/>
                    <a:pt x="15" y="88"/>
                  </a:cubicBezTo>
                  <a:cubicBezTo>
                    <a:pt x="64" y="88"/>
                    <a:pt x="64" y="88"/>
                    <a:pt x="64" y="88"/>
                  </a:cubicBezTo>
                  <a:cubicBezTo>
                    <a:pt x="64" y="68"/>
                    <a:pt x="64" y="68"/>
                    <a:pt x="64" y="68"/>
                  </a:cubicBezTo>
                  <a:cubicBezTo>
                    <a:pt x="52" y="68"/>
                    <a:pt x="52" y="68"/>
                    <a:pt x="52" y="68"/>
                  </a:cubicBezTo>
                  <a:cubicBezTo>
                    <a:pt x="52" y="64"/>
                    <a:pt x="52" y="64"/>
                    <a:pt x="52" y="64"/>
                  </a:cubicBezTo>
                  <a:cubicBezTo>
                    <a:pt x="47" y="64"/>
                    <a:pt x="47" y="64"/>
                    <a:pt x="47" y="64"/>
                  </a:cubicBezTo>
                  <a:cubicBezTo>
                    <a:pt x="47" y="52"/>
                    <a:pt x="47" y="52"/>
                    <a:pt x="47" y="52"/>
                  </a:cubicBezTo>
                  <a:cubicBezTo>
                    <a:pt x="52" y="52"/>
                    <a:pt x="56" y="51"/>
                    <a:pt x="58" y="49"/>
                  </a:cubicBezTo>
                  <a:cubicBezTo>
                    <a:pt x="58" y="50"/>
                    <a:pt x="58" y="50"/>
                    <a:pt x="58" y="50"/>
                  </a:cubicBezTo>
                  <a:cubicBezTo>
                    <a:pt x="59" y="50"/>
                    <a:pt x="60" y="50"/>
                    <a:pt x="61" y="49"/>
                  </a:cubicBezTo>
                  <a:cubicBezTo>
                    <a:pt x="68" y="48"/>
                    <a:pt x="72" y="44"/>
                    <a:pt x="75" y="38"/>
                  </a:cubicBezTo>
                  <a:cubicBezTo>
                    <a:pt x="77" y="33"/>
                    <a:pt x="78" y="26"/>
                    <a:pt x="78" y="20"/>
                  </a:cubicBezTo>
                  <a:cubicBezTo>
                    <a:pt x="78" y="16"/>
                    <a:pt x="78" y="11"/>
                    <a:pt x="77" y="8"/>
                  </a:cubicBezTo>
                  <a:cubicBezTo>
                    <a:pt x="73" y="6"/>
                    <a:pt x="73" y="6"/>
                    <a:pt x="73" y="6"/>
                  </a:cubicBezTo>
                  <a:cubicBezTo>
                    <a:pt x="58" y="11"/>
                    <a:pt x="58" y="11"/>
                    <a:pt x="58" y="11"/>
                  </a:cubicBezTo>
                  <a:cubicBezTo>
                    <a:pt x="57" y="10"/>
                    <a:pt x="58" y="8"/>
                    <a:pt x="58" y="7"/>
                  </a:cubicBezTo>
                  <a:cubicBezTo>
                    <a:pt x="60" y="7"/>
                    <a:pt x="60" y="7"/>
                    <a:pt x="60" y="7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20" y="7"/>
                    <a:pt x="20" y="7"/>
                    <a:pt x="20" y="7"/>
                  </a:cubicBezTo>
                  <a:close/>
                  <a:moveTo>
                    <a:pt x="63" y="42"/>
                  </a:moveTo>
                  <a:cubicBezTo>
                    <a:pt x="64" y="36"/>
                    <a:pt x="60" y="28"/>
                    <a:pt x="59" y="20"/>
                  </a:cubicBezTo>
                  <a:cubicBezTo>
                    <a:pt x="61" y="22"/>
                    <a:pt x="61" y="22"/>
                    <a:pt x="61" y="22"/>
                  </a:cubicBezTo>
                  <a:cubicBezTo>
                    <a:pt x="66" y="18"/>
                    <a:pt x="66" y="18"/>
                    <a:pt x="66" y="18"/>
                  </a:cubicBezTo>
                  <a:cubicBezTo>
                    <a:pt x="64" y="16"/>
                    <a:pt x="64" y="16"/>
                    <a:pt x="64" y="16"/>
                  </a:cubicBezTo>
                  <a:cubicBezTo>
                    <a:pt x="71" y="13"/>
                    <a:pt x="71" y="13"/>
                    <a:pt x="71" y="13"/>
                  </a:cubicBezTo>
                  <a:cubicBezTo>
                    <a:pt x="72" y="15"/>
                    <a:pt x="72" y="18"/>
                    <a:pt x="72" y="20"/>
                  </a:cubicBezTo>
                  <a:cubicBezTo>
                    <a:pt x="71" y="26"/>
                    <a:pt x="71" y="31"/>
                    <a:pt x="69" y="36"/>
                  </a:cubicBezTo>
                  <a:cubicBezTo>
                    <a:pt x="67" y="39"/>
                    <a:pt x="65" y="41"/>
                    <a:pt x="63" y="42"/>
                  </a:cubicBezTo>
                  <a:close/>
                  <a:moveTo>
                    <a:pt x="19" y="20"/>
                  </a:moveTo>
                  <a:cubicBezTo>
                    <a:pt x="17" y="28"/>
                    <a:pt x="14" y="36"/>
                    <a:pt x="15" y="42"/>
                  </a:cubicBezTo>
                  <a:cubicBezTo>
                    <a:pt x="13" y="41"/>
                    <a:pt x="11" y="39"/>
                    <a:pt x="9" y="36"/>
                  </a:cubicBezTo>
                  <a:cubicBezTo>
                    <a:pt x="7" y="31"/>
                    <a:pt x="6" y="26"/>
                    <a:pt x="6" y="20"/>
                  </a:cubicBezTo>
                  <a:cubicBezTo>
                    <a:pt x="6" y="18"/>
                    <a:pt x="6" y="15"/>
                    <a:pt x="7" y="13"/>
                  </a:cubicBezTo>
                  <a:cubicBezTo>
                    <a:pt x="14" y="16"/>
                    <a:pt x="14" y="16"/>
                    <a:pt x="14" y="16"/>
                  </a:cubicBezTo>
                  <a:cubicBezTo>
                    <a:pt x="12" y="18"/>
                    <a:pt x="12" y="18"/>
                    <a:pt x="12" y="18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9" y="20"/>
                    <a:pt x="19" y="20"/>
                    <a:pt x="19" y="20"/>
                  </a:cubicBezTo>
                  <a:close/>
                  <a:moveTo>
                    <a:pt x="32" y="10"/>
                  </a:moveTo>
                  <a:cubicBezTo>
                    <a:pt x="32" y="45"/>
                    <a:pt x="32" y="45"/>
                    <a:pt x="32" y="45"/>
                  </a:cubicBezTo>
                  <a:cubicBezTo>
                    <a:pt x="32" y="45"/>
                    <a:pt x="27" y="45"/>
                    <a:pt x="25" y="41"/>
                  </a:cubicBezTo>
                  <a:cubicBezTo>
                    <a:pt x="24" y="37"/>
                    <a:pt x="28" y="16"/>
                    <a:pt x="28" y="14"/>
                  </a:cubicBezTo>
                  <a:cubicBezTo>
                    <a:pt x="28" y="13"/>
                    <a:pt x="28" y="10"/>
                    <a:pt x="28" y="10"/>
                  </a:cubicBezTo>
                  <a:lnTo>
                    <a:pt x="32" y="1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just" defTabSz="9144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9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4" name="Group 16"/>
          <p:cNvGrpSpPr/>
          <p:nvPr/>
        </p:nvGrpSpPr>
        <p:grpSpPr>
          <a:xfrm>
            <a:off x="395536" y="1947571"/>
            <a:ext cx="2285772" cy="688162"/>
            <a:chOff x="897773" y="2420683"/>
            <a:chExt cx="2384237" cy="717805"/>
          </a:xfrm>
        </p:grpSpPr>
        <p:sp>
          <p:nvSpPr>
            <p:cNvPr id="125" name="TextBox 153"/>
            <p:cNvSpPr txBox="1"/>
            <p:nvPr/>
          </p:nvSpPr>
          <p:spPr>
            <a:xfrm>
              <a:off x="1431767" y="2420683"/>
              <a:ext cx="1316243" cy="3274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>
                      <a:lumMod val="65000"/>
                    </a:srgb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kumimoji="0" lang="en-GB" sz="1200" b="0" i="0" u="none" strike="noStrike" kern="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6" name="Rectangle 154"/>
            <p:cNvSpPr/>
            <p:nvPr/>
          </p:nvSpPr>
          <p:spPr>
            <a:xfrm>
              <a:off x="897773" y="2637675"/>
              <a:ext cx="2384237" cy="50081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7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>
                      <a:lumMod val="65000"/>
                    </a:srgb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kumimoji="0" lang="en-GB" sz="700" b="0" i="0" u="none" strike="noStrike" kern="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7" name="Group 155"/>
          <p:cNvGrpSpPr/>
          <p:nvPr/>
        </p:nvGrpSpPr>
        <p:grpSpPr>
          <a:xfrm>
            <a:off x="1405331" y="1457734"/>
            <a:ext cx="266181" cy="265387"/>
            <a:chOff x="2138511" y="2464802"/>
            <a:chExt cx="354012" cy="352956"/>
          </a:xfrm>
          <a:solidFill>
            <a:srgbClr val="000000"/>
          </a:solidFill>
        </p:grpSpPr>
        <p:sp>
          <p:nvSpPr>
            <p:cNvPr id="128" name="Oval 156"/>
            <p:cNvSpPr>
              <a:spLocks noChangeArrowheads="1"/>
            </p:cNvSpPr>
            <p:nvPr/>
          </p:nvSpPr>
          <p:spPr bwMode="auto">
            <a:xfrm>
              <a:off x="2229830" y="2555417"/>
              <a:ext cx="171376" cy="17172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9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9" name="Freeform 157"/>
            <p:cNvSpPr>
              <a:spLocks noEditPoints="1"/>
            </p:cNvSpPr>
            <p:nvPr/>
          </p:nvSpPr>
          <p:spPr bwMode="auto">
            <a:xfrm>
              <a:off x="2138511" y="2464802"/>
              <a:ext cx="354012" cy="352956"/>
            </a:xfrm>
            <a:custGeom>
              <a:avLst/>
              <a:gdLst>
                <a:gd name="T0" fmla="*/ 212 w 423"/>
                <a:gd name="T1" fmla="*/ 0 h 424"/>
                <a:gd name="T2" fmla="*/ 0 w 423"/>
                <a:gd name="T3" fmla="*/ 212 h 424"/>
                <a:gd name="T4" fmla="*/ 212 w 423"/>
                <a:gd name="T5" fmla="*/ 424 h 424"/>
                <a:gd name="T6" fmla="*/ 423 w 423"/>
                <a:gd name="T7" fmla="*/ 212 h 424"/>
                <a:gd name="T8" fmla="*/ 212 w 423"/>
                <a:gd name="T9" fmla="*/ 0 h 424"/>
                <a:gd name="T10" fmla="*/ 212 w 423"/>
                <a:gd name="T11" fmla="*/ 386 h 424"/>
                <a:gd name="T12" fmla="*/ 38 w 423"/>
                <a:gd name="T13" fmla="*/ 212 h 424"/>
                <a:gd name="T14" fmla="*/ 212 w 423"/>
                <a:gd name="T15" fmla="*/ 38 h 424"/>
                <a:gd name="T16" fmla="*/ 386 w 423"/>
                <a:gd name="T17" fmla="*/ 212 h 424"/>
                <a:gd name="T18" fmla="*/ 212 w 423"/>
                <a:gd name="T19" fmla="*/ 386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3" h="424">
                  <a:moveTo>
                    <a:pt x="212" y="0"/>
                  </a:moveTo>
                  <a:cubicBezTo>
                    <a:pt x="95" y="0"/>
                    <a:pt x="0" y="95"/>
                    <a:pt x="0" y="212"/>
                  </a:cubicBezTo>
                  <a:cubicBezTo>
                    <a:pt x="0" y="329"/>
                    <a:pt x="95" y="424"/>
                    <a:pt x="212" y="424"/>
                  </a:cubicBezTo>
                  <a:cubicBezTo>
                    <a:pt x="329" y="424"/>
                    <a:pt x="423" y="329"/>
                    <a:pt x="423" y="212"/>
                  </a:cubicBezTo>
                  <a:cubicBezTo>
                    <a:pt x="423" y="95"/>
                    <a:pt x="329" y="0"/>
                    <a:pt x="212" y="0"/>
                  </a:cubicBezTo>
                  <a:close/>
                  <a:moveTo>
                    <a:pt x="212" y="386"/>
                  </a:moveTo>
                  <a:cubicBezTo>
                    <a:pt x="116" y="386"/>
                    <a:pt x="38" y="308"/>
                    <a:pt x="38" y="212"/>
                  </a:cubicBezTo>
                  <a:cubicBezTo>
                    <a:pt x="38" y="116"/>
                    <a:pt x="116" y="38"/>
                    <a:pt x="212" y="38"/>
                  </a:cubicBezTo>
                  <a:cubicBezTo>
                    <a:pt x="308" y="38"/>
                    <a:pt x="386" y="116"/>
                    <a:pt x="386" y="212"/>
                  </a:cubicBezTo>
                  <a:cubicBezTo>
                    <a:pt x="386" y="308"/>
                    <a:pt x="308" y="386"/>
                    <a:pt x="212" y="3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9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0" name="Group 17"/>
          <p:cNvGrpSpPr/>
          <p:nvPr/>
        </p:nvGrpSpPr>
        <p:grpSpPr>
          <a:xfrm>
            <a:off x="395536" y="3420554"/>
            <a:ext cx="2285772" cy="695454"/>
            <a:chOff x="897773" y="3957115"/>
            <a:chExt cx="2384237" cy="725411"/>
          </a:xfrm>
        </p:grpSpPr>
        <p:sp>
          <p:nvSpPr>
            <p:cNvPr id="131" name="TextBox 158"/>
            <p:cNvSpPr txBox="1"/>
            <p:nvPr/>
          </p:nvSpPr>
          <p:spPr>
            <a:xfrm>
              <a:off x="1431772" y="3957115"/>
              <a:ext cx="1316243" cy="3274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>
                      <a:lumMod val="65000"/>
                    </a:srgb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kumimoji="0" lang="en-GB" sz="1200" b="0" i="0" u="none" strike="noStrike" kern="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2" name="Rectangle 159"/>
            <p:cNvSpPr/>
            <p:nvPr/>
          </p:nvSpPr>
          <p:spPr>
            <a:xfrm>
              <a:off x="897773" y="4181713"/>
              <a:ext cx="2384237" cy="50081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7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>
                      <a:lumMod val="65000"/>
                    </a:srgb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kumimoji="0" lang="en-GB" sz="700" b="0" i="0" u="none" strike="noStrike" kern="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3" name="Group 160"/>
          <p:cNvGrpSpPr/>
          <p:nvPr/>
        </p:nvGrpSpPr>
        <p:grpSpPr>
          <a:xfrm>
            <a:off x="1405331" y="2938006"/>
            <a:ext cx="266181" cy="265387"/>
            <a:chOff x="2138511" y="2464802"/>
            <a:chExt cx="354012" cy="352956"/>
          </a:xfrm>
          <a:solidFill>
            <a:srgbClr val="C00000"/>
          </a:solidFill>
        </p:grpSpPr>
        <p:sp>
          <p:nvSpPr>
            <p:cNvPr id="134" name="Oval 161"/>
            <p:cNvSpPr>
              <a:spLocks noChangeArrowheads="1"/>
            </p:cNvSpPr>
            <p:nvPr/>
          </p:nvSpPr>
          <p:spPr bwMode="auto">
            <a:xfrm>
              <a:off x="2229830" y="2555417"/>
              <a:ext cx="171376" cy="17172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9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5" name="Freeform 162"/>
            <p:cNvSpPr>
              <a:spLocks noEditPoints="1"/>
            </p:cNvSpPr>
            <p:nvPr/>
          </p:nvSpPr>
          <p:spPr bwMode="auto">
            <a:xfrm>
              <a:off x="2138511" y="2464802"/>
              <a:ext cx="354012" cy="352956"/>
            </a:xfrm>
            <a:custGeom>
              <a:avLst/>
              <a:gdLst>
                <a:gd name="T0" fmla="*/ 212 w 423"/>
                <a:gd name="T1" fmla="*/ 0 h 424"/>
                <a:gd name="T2" fmla="*/ 0 w 423"/>
                <a:gd name="T3" fmla="*/ 212 h 424"/>
                <a:gd name="T4" fmla="*/ 212 w 423"/>
                <a:gd name="T5" fmla="*/ 424 h 424"/>
                <a:gd name="T6" fmla="*/ 423 w 423"/>
                <a:gd name="T7" fmla="*/ 212 h 424"/>
                <a:gd name="T8" fmla="*/ 212 w 423"/>
                <a:gd name="T9" fmla="*/ 0 h 424"/>
                <a:gd name="T10" fmla="*/ 212 w 423"/>
                <a:gd name="T11" fmla="*/ 386 h 424"/>
                <a:gd name="T12" fmla="*/ 38 w 423"/>
                <a:gd name="T13" fmla="*/ 212 h 424"/>
                <a:gd name="T14" fmla="*/ 212 w 423"/>
                <a:gd name="T15" fmla="*/ 38 h 424"/>
                <a:gd name="T16" fmla="*/ 386 w 423"/>
                <a:gd name="T17" fmla="*/ 212 h 424"/>
                <a:gd name="T18" fmla="*/ 212 w 423"/>
                <a:gd name="T19" fmla="*/ 386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3" h="424">
                  <a:moveTo>
                    <a:pt x="212" y="0"/>
                  </a:moveTo>
                  <a:cubicBezTo>
                    <a:pt x="95" y="0"/>
                    <a:pt x="0" y="95"/>
                    <a:pt x="0" y="212"/>
                  </a:cubicBezTo>
                  <a:cubicBezTo>
                    <a:pt x="0" y="329"/>
                    <a:pt x="95" y="424"/>
                    <a:pt x="212" y="424"/>
                  </a:cubicBezTo>
                  <a:cubicBezTo>
                    <a:pt x="329" y="424"/>
                    <a:pt x="423" y="329"/>
                    <a:pt x="423" y="212"/>
                  </a:cubicBezTo>
                  <a:cubicBezTo>
                    <a:pt x="423" y="95"/>
                    <a:pt x="329" y="0"/>
                    <a:pt x="212" y="0"/>
                  </a:cubicBezTo>
                  <a:close/>
                  <a:moveTo>
                    <a:pt x="212" y="386"/>
                  </a:moveTo>
                  <a:cubicBezTo>
                    <a:pt x="116" y="386"/>
                    <a:pt x="38" y="308"/>
                    <a:pt x="38" y="212"/>
                  </a:cubicBezTo>
                  <a:cubicBezTo>
                    <a:pt x="38" y="116"/>
                    <a:pt x="116" y="38"/>
                    <a:pt x="212" y="38"/>
                  </a:cubicBezTo>
                  <a:cubicBezTo>
                    <a:pt x="308" y="38"/>
                    <a:pt x="386" y="116"/>
                    <a:pt x="386" y="212"/>
                  </a:cubicBezTo>
                  <a:cubicBezTo>
                    <a:pt x="386" y="308"/>
                    <a:pt x="308" y="386"/>
                    <a:pt x="212" y="3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9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6" name="Group 18"/>
          <p:cNvGrpSpPr/>
          <p:nvPr/>
        </p:nvGrpSpPr>
        <p:grpSpPr>
          <a:xfrm>
            <a:off x="395536" y="4881357"/>
            <a:ext cx="2285772" cy="713524"/>
            <a:chOff x="897773" y="5480860"/>
            <a:chExt cx="2384237" cy="744262"/>
          </a:xfrm>
        </p:grpSpPr>
        <p:sp>
          <p:nvSpPr>
            <p:cNvPr id="137" name="TextBox 163"/>
            <p:cNvSpPr txBox="1"/>
            <p:nvPr/>
          </p:nvSpPr>
          <p:spPr>
            <a:xfrm>
              <a:off x="1431772" y="5480860"/>
              <a:ext cx="1316243" cy="32745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>
                      <a:lumMod val="65000"/>
                    </a:srgb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kumimoji="0" lang="en-GB" sz="1200" b="0" i="0" u="none" strike="noStrike" kern="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8" name="Rectangle 164"/>
            <p:cNvSpPr/>
            <p:nvPr/>
          </p:nvSpPr>
          <p:spPr>
            <a:xfrm>
              <a:off x="897773" y="5724307"/>
              <a:ext cx="2384237" cy="50081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7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>
                      <a:lumMod val="65000"/>
                    </a:srgb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kumimoji="0" lang="en-GB" sz="700" b="0" i="0" u="none" strike="noStrike" kern="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9" name="Group 165"/>
          <p:cNvGrpSpPr/>
          <p:nvPr/>
        </p:nvGrpSpPr>
        <p:grpSpPr>
          <a:xfrm>
            <a:off x="1405331" y="4416894"/>
            <a:ext cx="266181" cy="265387"/>
            <a:chOff x="2138511" y="2464802"/>
            <a:chExt cx="354012" cy="352956"/>
          </a:xfrm>
          <a:solidFill>
            <a:srgbClr val="000000"/>
          </a:solidFill>
        </p:grpSpPr>
        <p:sp>
          <p:nvSpPr>
            <p:cNvPr id="140" name="Oval 166"/>
            <p:cNvSpPr>
              <a:spLocks noChangeArrowheads="1"/>
            </p:cNvSpPr>
            <p:nvPr/>
          </p:nvSpPr>
          <p:spPr bwMode="auto">
            <a:xfrm>
              <a:off x="2229830" y="2555417"/>
              <a:ext cx="171376" cy="17172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9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1" name="Freeform 167"/>
            <p:cNvSpPr>
              <a:spLocks noEditPoints="1"/>
            </p:cNvSpPr>
            <p:nvPr/>
          </p:nvSpPr>
          <p:spPr bwMode="auto">
            <a:xfrm>
              <a:off x="2138511" y="2464802"/>
              <a:ext cx="354012" cy="352956"/>
            </a:xfrm>
            <a:custGeom>
              <a:avLst/>
              <a:gdLst>
                <a:gd name="T0" fmla="*/ 212 w 423"/>
                <a:gd name="T1" fmla="*/ 0 h 424"/>
                <a:gd name="T2" fmla="*/ 0 w 423"/>
                <a:gd name="T3" fmla="*/ 212 h 424"/>
                <a:gd name="T4" fmla="*/ 212 w 423"/>
                <a:gd name="T5" fmla="*/ 424 h 424"/>
                <a:gd name="T6" fmla="*/ 423 w 423"/>
                <a:gd name="T7" fmla="*/ 212 h 424"/>
                <a:gd name="T8" fmla="*/ 212 w 423"/>
                <a:gd name="T9" fmla="*/ 0 h 424"/>
                <a:gd name="T10" fmla="*/ 212 w 423"/>
                <a:gd name="T11" fmla="*/ 386 h 424"/>
                <a:gd name="T12" fmla="*/ 38 w 423"/>
                <a:gd name="T13" fmla="*/ 212 h 424"/>
                <a:gd name="T14" fmla="*/ 212 w 423"/>
                <a:gd name="T15" fmla="*/ 38 h 424"/>
                <a:gd name="T16" fmla="*/ 386 w 423"/>
                <a:gd name="T17" fmla="*/ 212 h 424"/>
                <a:gd name="T18" fmla="*/ 212 w 423"/>
                <a:gd name="T19" fmla="*/ 386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3" h="424">
                  <a:moveTo>
                    <a:pt x="212" y="0"/>
                  </a:moveTo>
                  <a:cubicBezTo>
                    <a:pt x="95" y="0"/>
                    <a:pt x="0" y="95"/>
                    <a:pt x="0" y="212"/>
                  </a:cubicBezTo>
                  <a:cubicBezTo>
                    <a:pt x="0" y="329"/>
                    <a:pt x="95" y="424"/>
                    <a:pt x="212" y="424"/>
                  </a:cubicBezTo>
                  <a:cubicBezTo>
                    <a:pt x="329" y="424"/>
                    <a:pt x="423" y="329"/>
                    <a:pt x="423" y="212"/>
                  </a:cubicBezTo>
                  <a:cubicBezTo>
                    <a:pt x="423" y="95"/>
                    <a:pt x="329" y="0"/>
                    <a:pt x="212" y="0"/>
                  </a:cubicBezTo>
                  <a:close/>
                  <a:moveTo>
                    <a:pt x="212" y="386"/>
                  </a:moveTo>
                  <a:cubicBezTo>
                    <a:pt x="116" y="386"/>
                    <a:pt x="38" y="308"/>
                    <a:pt x="38" y="212"/>
                  </a:cubicBezTo>
                  <a:cubicBezTo>
                    <a:pt x="38" y="116"/>
                    <a:pt x="116" y="38"/>
                    <a:pt x="212" y="38"/>
                  </a:cubicBezTo>
                  <a:cubicBezTo>
                    <a:pt x="308" y="38"/>
                    <a:pt x="386" y="116"/>
                    <a:pt x="386" y="212"/>
                  </a:cubicBezTo>
                  <a:cubicBezTo>
                    <a:pt x="386" y="308"/>
                    <a:pt x="308" y="386"/>
                    <a:pt x="212" y="3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9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2" name="Group 19"/>
          <p:cNvGrpSpPr/>
          <p:nvPr/>
        </p:nvGrpSpPr>
        <p:grpSpPr>
          <a:xfrm>
            <a:off x="6451408" y="3083630"/>
            <a:ext cx="2285772" cy="682454"/>
            <a:chOff x="8854418" y="2426637"/>
            <a:chExt cx="2384237" cy="711851"/>
          </a:xfrm>
        </p:grpSpPr>
        <p:sp>
          <p:nvSpPr>
            <p:cNvPr id="143" name="TextBox 286"/>
            <p:cNvSpPr txBox="1"/>
            <p:nvPr/>
          </p:nvSpPr>
          <p:spPr>
            <a:xfrm>
              <a:off x="9388417" y="2426637"/>
              <a:ext cx="1316243" cy="3274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>
                      <a:lumMod val="65000"/>
                    </a:srgb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kumimoji="0" lang="en-GB" sz="1200" b="0" i="0" u="none" strike="noStrike" kern="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4" name="Rectangle 287"/>
            <p:cNvSpPr/>
            <p:nvPr/>
          </p:nvSpPr>
          <p:spPr>
            <a:xfrm>
              <a:off x="8854418" y="2637675"/>
              <a:ext cx="2384237" cy="50081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7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>
                      <a:lumMod val="65000"/>
                    </a:srgb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kumimoji="0" lang="en-GB" sz="700" b="0" i="0" u="none" strike="noStrike" kern="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5" name="Group 288"/>
          <p:cNvGrpSpPr/>
          <p:nvPr/>
        </p:nvGrpSpPr>
        <p:grpSpPr>
          <a:xfrm>
            <a:off x="7461203" y="2588084"/>
            <a:ext cx="266181" cy="265387"/>
            <a:chOff x="2138511" y="2464802"/>
            <a:chExt cx="354012" cy="352956"/>
          </a:xfrm>
          <a:solidFill>
            <a:srgbClr val="C00000"/>
          </a:solidFill>
        </p:grpSpPr>
        <p:sp>
          <p:nvSpPr>
            <p:cNvPr id="146" name="Oval 289"/>
            <p:cNvSpPr>
              <a:spLocks noChangeArrowheads="1"/>
            </p:cNvSpPr>
            <p:nvPr/>
          </p:nvSpPr>
          <p:spPr bwMode="auto">
            <a:xfrm>
              <a:off x="2229830" y="2555417"/>
              <a:ext cx="171376" cy="17172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9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7" name="Freeform 290"/>
            <p:cNvSpPr>
              <a:spLocks noEditPoints="1"/>
            </p:cNvSpPr>
            <p:nvPr/>
          </p:nvSpPr>
          <p:spPr bwMode="auto">
            <a:xfrm>
              <a:off x="2138511" y="2464802"/>
              <a:ext cx="354012" cy="352956"/>
            </a:xfrm>
            <a:custGeom>
              <a:avLst/>
              <a:gdLst>
                <a:gd name="T0" fmla="*/ 212 w 423"/>
                <a:gd name="T1" fmla="*/ 0 h 424"/>
                <a:gd name="T2" fmla="*/ 0 w 423"/>
                <a:gd name="T3" fmla="*/ 212 h 424"/>
                <a:gd name="T4" fmla="*/ 212 w 423"/>
                <a:gd name="T5" fmla="*/ 424 h 424"/>
                <a:gd name="T6" fmla="*/ 423 w 423"/>
                <a:gd name="T7" fmla="*/ 212 h 424"/>
                <a:gd name="T8" fmla="*/ 212 w 423"/>
                <a:gd name="T9" fmla="*/ 0 h 424"/>
                <a:gd name="T10" fmla="*/ 212 w 423"/>
                <a:gd name="T11" fmla="*/ 386 h 424"/>
                <a:gd name="T12" fmla="*/ 38 w 423"/>
                <a:gd name="T13" fmla="*/ 212 h 424"/>
                <a:gd name="T14" fmla="*/ 212 w 423"/>
                <a:gd name="T15" fmla="*/ 38 h 424"/>
                <a:gd name="T16" fmla="*/ 386 w 423"/>
                <a:gd name="T17" fmla="*/ 212 h 424"/>
                <a:gd name="T18" fmla="*/ 212 w 423"/>
                <a:gd name="T19" fmla="*/ 386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3" h="424">
                  <a:moveTo>
                    <a:pt x="212" y="0"/>
                  </a:moveTo>
                  <a:cubicBezTo>
                    <a:pt x="95" y="0"/>
                    <a:pt x="0" y="95"/>
                    <a:pt x="0" y="212"/>
                  </a:cubicBezTo>
                  <a:cubicBezTo>
                    <a:pt x="0" y="329"/>
                    <a:pt x="95" y="424"/>
                    <a:pt x="212" y="424"/>
                  </a:cubicBezTo>
                  <a:cubicBezTo>
                    <a:pt x="329" y="424"/>
                    <a:pt x="423" y="329"/>
                    <a:pt x="423" y="212"/>
                  </a:cubicBezTo>
                  <a:cubicBezTo>
                    <a:pt x="423" y="95"/>
                    <a:pt x="329" y="0"/>
                    <a:pt x="212" y="0"/>
                  </a:cubicBezTo>
                  <a:close/>
                  <a:moveTo>
                    <a:pt x="212" y="386"/>
                  </a:moveTo>
                  <a:cubicBezTo>
                    <a:pt x="116" y="386"/>
                    <a:pt x="38" y="308"/>
                    <a:pt x="38" y="212"/>
                  </a:cubicBezTo>
                  <a:cubicBezTo>
                    <a:pt x="38" y="116"/>
                    <a:pt x="116" y="38"/>
                    <a:pt x="212" y="38"/>
                  </a:cubicBezTo>
                  <a:cubicBezTo>
                    <a:pt x="308" y="38"/>
                    <a:pt x="386" y="116"/>
                    <a:pt x="386" y="212"/>
                  </a:cubicBezTo>
                  <a:cubicBezTo>
                    <a:pt x="386" y="308"/>
                    <a:pt x="308" y="386"/>
                    <a:pt x="212" y="3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9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8" name="Group 20"/>
          <p:cNvGrpSpPr/>
          <p:nvPr/>
        </p:nvGrpSpPr>
        <p:grpSpPr>
          <a:xfrm>
            <a:off x="6451408" y="4517326"/>
            <a:ext cx="2285772" cy="729030"/>
            <a:chOff x="8854418" y="3922092"/>
            <a:chExt cx="2384237" cy="760434"/>
          </a:xfrm>
        </p:grpSpPr>
        <p:sp>
          <p:nvSpPr>
            <p:cNvPr id="149" name="TextBox 291"/>
            <p:cNvSpPr txBox="1"/>
            <p:nvPr/>
          </p:nvSpPr>
          <p:spPr>
            <a:xfrm>
              <a:off x="9388417" y="3922092"/>
              <a:ext cx="1316243" cy="3274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>
                      <a:lumMod val="65000"/>
                    </a:srgb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kumimoji="0" lang="en-GB" sz="1200" b="0" i="0" u="none" strike="noStrike" kern="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0" name="Rectangle 292"/>
            <p:cNvSpPr/>
            <p:nvPr/>
          </p:nvSpPr>
          <p:spPr>
            <a:xfrm>
              <a:off x="8854418" y="4181713"/>
              <a:ext cx="2384237" cy="50081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7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>
                      <a:lumMod val="65000"/>
                    </a:srgb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kumimoji="0" lang="en-GB" sz="700" b="0" i="0" u="none" strike="noStrike" kern="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1" name="Group 293"/>
          <p:cNvGrpSpPr/>
          <p:nvPr/>
        </p:nvGrpSpPr>
        <p:grpSpPr>
          <a:xfrm>
            <a:off x="7461203" y="4068356"/>
            <a:ext cx="266181" cy="265387"/>
            <a:chOff x="2138511" y="2464802"/>
            <a:chExt cx="354012" cy="352956"/>
          </a:xfrm>
          <a:solidFill>
            <a:srgbClr val="44546A"/>
          </a:solidFill>
        </p:grpSpPr>
        <p:sp>
          <p:nvSpPr>
            <p:cNvPr id="152" name="Oval 294"/>
            <p:cNvSpPr>
              <a:spLocks noChangeArrowheads="1"/>
            </p:cNvSpPr>
            <p:nvPr/>
          </p:nvSpPr>
          <p:spPr bwMode="auto">
            <a:xfrm>
              <a:off x="2229830" y="2555417"/>
              <a:ext cx="171376" cy="17172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9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3" name="Freeform 295"/>
            <p:cNvSpPr>
              <a:spLocks noEditPoints="1"/>
            </p:cNvSpPr>
            <p:nvPr/>
          </p:nvSpPr>
          <p:spPr bwMode="auto">
            <a:xfrm>
              <a:off x="2138511" y="2464802"/>
              <a:ext cx="354012" cy="352956"/>
            </a:xfrm>
            <a:custGeom>
              <a:avLst/>
              <a:gdLst>
                <a:gd name="T0" fmla="*/ 212 w 423"/>
                <a:gd name="T1" fmla="*/ 0 h 424"/>
                <a:gd name="T2" fmla="*/ 0 w 423"/>
                <a:gd name="T3" fmla="*/ 212 h 424"/>
                <a:gd name="T4" fmla="*/ 212 w 423"/>
                <a:gd name="T5" fmla="*/ 424 h 424"/>
                <a:gd name="T6" fmla="*/ 423 w 423"/>
                <a:gd name="T7" fmla="*/ 212 h 424"/>
                <a:gd name="T8" fmla="*/ 212 w 423"/>
                <a:gd name="T9" fmla="*/ 0 h 424"/>
                <a:gd name="T10" fmla="*/ 212 w 423"/>
                <a:gd name="T11" fmla="*/ 386 h 424"/>
                <a:gd name="T12" fmla="*/ 38 w 423"/>
                <a:gd name="T13" fmla="*/ 212 h 424"/>
                <a:gd name="T14" fmla="*/ 212 w 423"/>
                <a:gd name="T15" fmla="*/ 38 h 424"/>
                <a:gd name="T16" fmla="*/ 386 w 423"/>
                <a:gd name="T17" fmla="*/ 212 h 424"/>
                <a:gd name="T18" fmla="*/ 212 w 423"/>
                <a:gd name="T19" fmla="*/ 386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3" h="424">
                  <a:moveTo>
                    <a:pt x="212" y="0"/>
                  </a:moveTo>
                  <a:cubicBezTo>
                    <a:pt x="95" y="0"/>
                    <a:pt x="0" y="95"/>
                    <a:pt x="0" y="212"/>
                  </a:cubicBezTo>
                  <a:cubicBezTo>
                    <a:pt x="0" y="329"/>
                    <a:pt x="95" y="424"/>
                    <a:pt x="212" y="424"/>
                  </a:cubicBezTo>
                  <a:cubicBezTo>
                    <a:pt x="329" y="424"/>
                    <a:pt x="423" y="329"/>
                    <a:pt x="423" y="212"/>
                  </a:cubicBezTo>
                  <a:cubicBezTo>
                    <a:pt x="423" y="95"/>
                    <a:pt x="329" y="0"/>
                    <a:pt x="212" y="0"/>
                  </a:cubicBezTo>
                  <a:close/>
                  <a:moveTo>
                    <a:pt x="212" y="386"/>
                  </a:moveTo>
                  <a:cubicBezTo>
                    <a:pt x="116" y="386"/>
                    <a:pt x="38" y="308"/>
                    <a:pt x="38" y="212"/>
                  </a:cubicBezTo>
                  <a:cubicBezTo>
                    <a:pt x="38" y="116"/>
                    <a:pt x="116" y="38"/>
                    <a:pt x="212" y="38"/>
                  </a:cubicBezTo>
                  <a:cubicBezTo>
                    <a:pt x="308" y="38"/>
                    <a:pt x="386" y="116"/>
                    <a:pt x="386" y="212"/>
                  </a:cubicBezTo>
                  <a:cubicBezTo>
                    <a:pt x="386" y="308"/>
                    <a:pt x="308" y="386"/>
                    <a:pt x="212" y="3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id-ID" sz="9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40704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8" name="Group 180"/>
          <p:cNvGrpSpPr/>
          <p:nvPr/>
        </p:nvGrpSpPr>
        <p:grpSpPr>
          <a:xfrm>
            <a:off x="3805398" y="3810853"/>
            <a:ext cx="1917743" cy="1591961"/>
            <a:chOff x="914400" y="3061139"/>
            <a:chExt cx="2182197" cy="1811491"/>
          </a:xfrm>
        </p:grpSpPr>
        <p:sp>
          <p:nvSpPr>
            <p:cNvPr id="169" name="Freeform 18"/>
            <p:cNvSpPr>
              <a:spLocks/>
            </p:cNvSpPr>
            <p:nvPr/>
          </p:nvSpPr>
          <p:spPr bwMode="auto">
            <a:xfrm>
              <a:off x="937330" y="3909559"/>
              <a:ext cx="2094298" cy="963071"/>
            </a:xfrm>
            <a:custGeom>
              <a:avLst/>
              <a:gdLst/>
              <a:ahLst/>
              <a:cxnLst>
                <a:cxn ang="0">
                  <a:pos x="0" y="152"/>
                </a:cxn>
                <a:cxn ang="0">
                  <a:pos x="707" y="0"/>
                </a:cxn>
                <a:cxn ang="0">
                  <a:pos x="1096" y="302"/>
                </a:cxn>
                <a:cxn ang="0">
                  <a:pos x="290" y="504"/>
                </a:cxn>
                <a:cxn ang="0">
                  <a:pos x="0" y="152"/>
                </a:cxn>
              </a:cxnLst>
              <a:rect l="0" t="0" r="r" b="b"/>
              <a:pathLst>
                <a:path w="1096" h="504">
                  <a:moveTo>
                    <a:pt x="0" y="152"/>
                  </a:moveTo>
                  <a:lnTo>
                    <a:pt x="707" y="0"/>
                  </a:lnTo>
                  <a:lnTo>
                    <a:pt x="1096" y="302"/>
                  </a:lnTo>
                  <a:lnTo>
                    <a:pt x="290" y="504"/>
                  </a:lnTo>
                  <a:lnTo>
                    <a:pt x="0" y="15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7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0" name="Freeform 19"/>
            <p:cNvSpPr>
              <a:spLocks/>
            </p:cNvSpPr>
            <p:nvPr/>
          </p:nvSpPr>
          <p:spPr bwMode="auto">
            <a:xfrm>
              <a:off x="2288305" y="3061139"/>
              <a:ext cx="808292" cy="142549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23" y="255"/>
                </a:cxn>
                <a:cxn ang="0">
                  <a:pos x="394" y="744"/>
                </a:cxn>
                <a:cxn ang="0">
                  <a:pos x="389" y="746"/>
                </a:cxn>
                <a:cxn ang="0">
                  <a:pos x="0" y="444"/>
                </a:cxn>
                <a:cxn ang="0">
                  <a:pos x="0" y="0"/>
                </a:cxn>
              </a:cxnLst>
              <a:rect l="0" t="0" r="r" b="b"/>
              <a:pathLst>
                <a:path w="423" h="746">
                  <a:moveTo>
                    <a:pt x="0" y="0"/>
                  </a:moveTo>
                  <a:lnTo>
                    <a:pt x="423" y="255"/>
                  </a:lnTo>
                  <a:lnTo>
                    <a:pt x="394" y="744"/>
                  </a:lnTo>
                  <a:lnTo>
                    <a:pt x="389" y="746"/>
                  </a:lnTo>
                  <a:lnTo>
                    <a:pt x="0" y="44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>
                <a:lumMod val="50000"/>
                <a:lumOff val="50000"/>
              </a:srgb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7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1" name="Freeform 20"/>
            <p:cNvSpPr>
              <a:spLocks/>
            </p:cNvSpPr>
            <p:nvPr/>
          </p:nvSpPr>
          <p:spPr bwMode="auto">
            <a:xfrm>
              <a:off x="914400" y="3061139"/>
              <a:ext cx="1373906" cy="1138870"/>
            </a:xfrm>
            <a:custGeom>
              <a:avLst/>
              <a:gdLst/>
              <a:ahLst/>
              <a:cxnLst>
                <a:cxn ang="0">
                  <a:pos x="719" y="0"/>
                </a:cxn>
                <a:cxn ang="0">
                  <a:pos x="719" y="444"/>
                </a:cxn>
                <a:cxn ang="0">
                  <a:pos x="12" y="596"/>
                </a:cxn>
                <a:cxn ang="0">
                  <a:pos x="0" y="118"/>
                </a:cxn>
                <a:cxn ang="0">
                  <a:pos x="719" y="0"/>
                </a:cxn>
              </a:cxnLst>
              <a:rect l="0" t="0" r="r" b="b"/>
              <a:pathLst>
                <a:path w="719" h="596">
                  <a:moveTo>
                    <a:pt x="719" y="0"/>
                  </a:moveTo>
                  <a:lnTo>
                    <a:pt x="719" y="444"/>
                  </a:lnTo>
                  <a:lnTo>
                    <a:pt x="12" y="596"/>
                  </a:lnTo>
                  <a:lnTo>
                    <a:pt x="0" y="118"/>
                  </a:lnTo>
                  <a:lnTo>
                    <a:pt x="719" y="0"/>
                  </a:lnTo>
                  <a:close/>
                </a:path>
              </a:pathLst>
            </a:custGeom>
            <a:solidFill>
              <a:srgbClr val="44546A">
                <a:lumMod val="75000"/>
                <a:lumOff val="25000"/>
              </a:srgb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7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72" name="Group 211"/>
          <p:cNvGrpSpPr/>
          <p:nvPr/>
        </p:nvGrpSpPr>
        <p:grpSpPr>
          <a:xfrm>
            <a:off x="3393908" y="2048042"/>
            <a:ext cx="2946388" cy="2405303"/>
            <a:chOff x="2934848" y="1057173"/>
            <a:chExt cx="3352690" cy="2736990"/>
          </a:xfrm>
        </p:grpSpPr>
        <p:grpSp>
          <p:nvGrpSpPr>
            <p:cNvPr id="173" name="Group 189"/>
            <p:cNvGrpSpPr/>
            <p:nvPr/>
          </p:nvGrpSpPr>
          <p:grpSpPr>
            <a:xfrm>
              <a:off x="4653082" y="1221946"/>
              <a:ext cx="395845" cy="464439"/>
              <a:chOff x="4913463" y="1279524"/>
              <a:chExt cx="395845" cy="464439"/>
            </a:xfrm>
          </p:grpSpPr>
          <p:grpSp>
            <p:nvGrpSpPr>
              <p:cNvPr id="307" name="Group 149"/>
              <p:cNvGrpSpPr/>
              <p:nvPr/>
            </p:nvGrpSpPr>
            <p:grpSpPr>
              <a:xfrm>
                <a:off x="4913463" y="1279524"/>
                <a:ext cx="395845" cy="464439"/>
                <a:chOff x="4951413" y="1201738"/>
                <a:chExt cx="439738" cy="515938"/>
              </a:xfrm>
              <a:solidFill>
                <a:srgbClr val="C00000"/>
              </a:solidFill>
            </p:grpSpPr>
            <p:sp>
              <p:nvSpPr>
                <p:cNvPr id="318" name="Oval 13"/>
                <p:cNvSpPr>
                  <a:spLocks noChangeArrowheads="1"/>
                </p:cNvSpPr>
                <p:nvPr/>
              </p:nvSpPr>
              <p:spPr bwMode="auto">
                <a:xfrm>
                  <a:off x="4951413" y="1201738"/>
                  <a:ext cx="439738" cy="441325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7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319" name="Freeform 14"/>
                <p:cNvSpPr>
                  <a:spLocks/>
                </p:cNvSpPr>
                <p:nvPr/>
              </p:nvSpPr>
              <p:spPr bwMode="auto">
                <a:xfrm>
                  <a:off x="5064125" y="1611313"/>
                  <a:ext cx="112713" cy="106363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5" y="67"/>
                    </a:cxn>
                    <a:cxn ang="0">
                      <a:pos x="71" y="12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71" h="67">
                      <a:moveTo>
                        <a:pt x="0" y="0"/>
                      </a:moveTo>
                      <a:lnTo>
                        <a:pt x="5" y="67"/>
                      </a:lnTo>
                      <a:lnTo>
                        <a:pt x="71" y="1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7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308" name="Group 148"/>
              <p:cNvGrpSpPr/>
              <p:nvPr/>
            </p:nvGrpSpPr>
            <p:grpSpPr>
              <a:xfrm>
                <a:off x="5042077" y="1345260"/>
                <a:ext cx="142904" cy="275805"/>
                <a:chOff x="5094288" y="1274763"/>
                <a:chExt cx="158750" cy="306387"/>
              </a:xfrm>
            </p:grpSpPr>
            <p:sp>
              <p:nvSpPr>
                <p:cNvPr id="309" name="Freeform 15"/>
                <p:cNvSpPr>
                  <a:spLocks/>
                </p:cNvSpPr>
                <p:nvPr/>
              </p:nvSpPr>
              <p:spPr bwMode="auto">
                <a:xfrm>
                  <a:off x="5097463" y="1317625"/>
                  <a:ext cx="55563" cy="236538"/>
                </a:xfrm>
                <a:custGeom>
                  <a:avLst/>
                  <a:gdLst/>
                  <a:ahLst/>
                  <a:cxnLst>
                    <a:cxn ang="0">
                      <a:pos x="35" y="119"/>
                    </a:cxn>
                    <a:cxn ang="0">
                      <a:pos x="24" y="149"/>
                    </a:cxn>
                    <a:cxn ang="0">
                      <a:pos x="11" y="149"/>
                    </a:cxn>
                    <a:cxn ang="0">
                      <a:pos x="0" y="119"/>
                    </a:cxn>
                    <a:cxn ang="0">
                      <a:pos x="0" y="0"/>
                    </a:cxn>
                    <a:cxn ang="0">
                      <a:pos x="35" y="0"/>
                    </a:cxn>
                    <a:cxn ang="0">
                      <a:pos x="35" y="119"/>
                    </a:cxn>
                  </a:cxnLst>
                  <a:rect l="0" t="0" r="r" b="b"/>
                  <a:pathLst>
                    <a:path w="35" h="149">
                      <a:moveTo>
                        <a:pt x="35" y="119"/>
                      </a:moveTo>
                      <a:lnTo>
                        <a:pt x="24" y="149"/>
                      </a:lnTo>
                      <a:lnTo>
                        <a:pt x="11" y="149"/>
                      </a:lnTo>
                      <a:lnTo>
                        <a:pt x="0" y="119"/>
                      </a:lnTo>
                      <a:lnTo>
                        <a:pt x="0" y="0"/>
                      </a:lnTo>
                      <a:lnTo>
                        <a:pt x="35" y="0"/>
                      </a:lnTo>
                      <a:lnTo>
                        <a:pt x="35" y="119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7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310" name="Freeform 16"/>
                <p:cNvSpPr>
                  <a:spLocks/>
                </p:cNvSpPr>
                <p:nvPr/>
              </p:nvSpPr>
              <p:spPr bwMode="auto">
                <a:xfrm>
                  <a:off x="5097463" y="1274763"/>
                  <a:ext cx="55563" cy="68263"/>
                </a:xfrm>
                <a:custGeom>
                  <a:avLst/>
                  <a:gdLst/>
                  <a:ahLst/>
                  <a:cxnLst>
                    <a:cxn ang="0">
                      <a:pos x="44" y="32"/>
                    </a:cxn>
                    <a:cxn ang="0">
                      <a:pos x="22" y="54"/>
                    </a:cxn>
                    <a:cxn ang="0">
                      <a:pos x="22" y="54"/>
                    </a:cxn>
                    <a:cxn ang="0">
                      <a:pos x="0" y="32"/>
                    </a:cxn>
                    <a:cxn ang="0">
                      <a:pos x="0" y="12"/>
                    </a:cxn>
                    <a:cxn ang="0">
                      <a:pos x="22" y="2"/>
                    </a:cxn>
                    <a:cxn ang="0">
                      <a:pos x="22" y="2"/>
                    </a:cxn>
                    <a:cxn ang="0">
                      <a:pos x="44" y="12"/>
                    </a:cxn>
                    <a:cxn ang="0">
                      <a:pos x="44" y="32"/>
                    </a:cxn>
                  </a:cxnLst>
                  <a:rect l="0" t="0" r="r" b="b"/>
                  <a:pathLst>
                    <a:path w="44" h="54">
                      <a:moveTo>
                        <a:pt x="44" y="32"/>
                      </a:moveTo>
                      <a:cubicBezTo>
                        <a:pt x="44" y="44"/>
                        <a:pt x="34" y="54"/>
                        <a:pt x="22" y="54"/>
                      </a:cubicBezTo>
                      <a:cubicBezTo>
                        <a:pt x="22" y="54"/>
                        <a:pt x="22" y="54"/>
                        <a:pt x="22" y="54"/>
                      </a:cubicBezTo>
                      <a:cubicBezTo>
                        <a:pt x="10" y="54"/>
                        <a:pt x="0" y="44"/>
                        <a:pt x="0" y="32"/>
                      </a:cubicBezTo>
                      <a:cubicBezTo>
                        <a:pt x="0" y="12"/>
                        <a:pt x="0" y="12"/>
                        <a:pt x="0" y="12"/>
                      </a:cubicBezTo>
                      <a:cubicBezTo>
                        <a:pt x="0" y="0"/>
                        <a:pt x="10" y="2"/>
                        <a:pt x="22" y="2"/>
                      </a:cubicBezTo>
                      <a:cubicBezTo>
                        <a:pt x="22" y="2"/>
                        <a:pt x="22" y="2"/>
                        <a:pt x="22" y="2"/>
                      </a:cubicBezTo>
                      <a:cubicBezTo>
                        <a:pt x="34" y="2"/>
                        <a:pt x="44" y="0"/>
                        <a:pt x="44" y="12"/>
                      </a:cubicBezTo>
                      <a:lnTo>
                        <a:pt x="44" y="32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7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311" name="Rectangle 17"/>
                <p:cNvSpPr>
                  <a:spLocks noChangeArrowheads="1"/>
                </p:cNvSpPr>
                <p:nvPr/>
              </p:nvSpPr>
              <p:spPr bwMode="auto">
                <a:xfrm>
                  <a:off x="5094288" y="1303338"/>
                  <a:ext cx="61913" cy="57150"/>
                </a:xfrm>
                <a:prstGeom prst="rect">
                  <a:avLst/>
                </a:prstGeom>
                <a:solidFill>
                  <a:srgbClr val="F2F2F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7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312" name="Freeform 18"/>
                <p:cNvSpPr>
                  <a:spLocks/>
                </p:cNvSpPr>
                <p:nvPr/>
              </p:nvSpPr>
              <p:spPr bwMode="auto">
                <a:xfrm>
                  <a:off x="5114925" y="1546225"/>
                  <a:ext cx="20638" cy="34925"/>
                </a:xfrm>
                <a:custGeom>
                  <a:avLst/>
                  <a:gdLst/>
                  <a:ahLst/>
                  <a:cxnLst>
                    <a:cxn ang="0">
                      <a:pos x="0" y="5"/>
                    </a:cxn>
                    <a:cxn ang="0">
                      <a:pos x="6" y="21"/>
                    </a:cxn>
                    <a:cxn ang="0">
                      <a:pos x="17" y="6"/>
                    </a:cxn>
                    <a:cxn ang="0">
                      <a:pos x="0" y="5"/>
                    </a:cxn>
                  </a:cxnLst>
                  <a:rect l="0" t="0" r="r" b="b"/>
                  <a:pathLst>
                    <a:path w="17" h="27">
                      <a:moveTo>
                        <a:pt x="0" y="5"/>
                      </a:moveTo>
                      <a:cubicBezTo>
                        <a:pt x="0" y="5"/>
                        <a:pt x="4" y="18"/>
                        <a:pt x="6" y="21"/>
                      </a:cubicBezTo>
                      <a:cubicBezTo>
                        <a:pt x="8" y="25"/>
                        <a:pt x="11" y="27"/>
                        <a:pt x="17" y="6"/>
                      </a:cubicBezTo>
                      <a:cubicBezTo>
                        <a:pt x="17" y="6"/>
                        <a:pt x="10" y="0"/>
                        <a:pt x="0" y="5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7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313" name="Freeform 19"/>
                <p:cNvSpPr>
                  <a:spLocks/>
                </p:cNvSpPr>
                <p:nvPr/>
              </p:nvSpPr>
              <p:spPr bwMode="auto">
                <a:xfrm>
                  <a:off x="5181600" y="1317625"/>
                  <a:ext cx="55563" cy="236538"/>
                </a:xfrm>
                <a:custGeom>
                  <a:avLst/>
                  <a:gdLst/>
                  <a:ahLst/>
                  <a:cxnLst>
                    <a:cxn ang="0">
                      <a:pos x="35" y="119"/>
                    </a:cxn>
                    <a:cxn ang="0">
                      <a:pos x="24" y="149"/>
                    </a:cxn>
                    <a:cxn ang="0">
                      <a:pos x="11" y="149"/>
                    </a:cxn>
                    <a:cxn ang="0">
                      <a:pos x="0" y="119"/>
                    </a:cxn>
                    <a:cxn ang="0">
                      <a:pos x="0" y="0"/>
                    </a:cxn>
                    <a:cxn ang="0">
                      <a:pos x="35" y="0"/>
                    </a:cxn>
                    <a:cxn ang="0">
                      <a:pos x="35" y="119"/>
                    </a:cxn>
                  </a:cxnLst>
                  <a:rect l="0" t="0" r="r" b="b"/>
                  <a:pathLst>
                    <a:path w="35" h="149">
                      <a:moveTo>
                        <a:pt x="35" y="119"/>
                      </a:moveTo>
                      <a:lnTo>
                        <a:pt x="24" y="149"/>
                      </a:lnTo>
                      <a:lnTo>
                        <a:pt x="11" y="149"/>
                      </a:lnTo>
                      <a:lnTo>
                        <a:pt x="0" y="119"/>
                      </a:lnTo>
                      <a:lnTo>
                        <a:pt x="0" y="0"/>
                      </a:lnTo>
                      <a:lnTo>
                        <a:pt x="35" y="0"/>
                      </a:lnTo>
                      <a:lnTo>
                        <a:pt x="35" y="119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7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314" name="Freeform 20"/>
                <p:cNvSpPr>
                  <a:spLocks/>
                </p:cNvSpPr>
                <p:nvPr/>
              </p:nvSpPr>
              <p:spPr bwMode="auto">
                <a:xfrm>
                  <a:off x="5181600" y="1274763"/>
                  <a:ext cx="55563" cy="68263"/>
                </a:xfrm>
                <a:custGeom>
                  <a:avLst/>
                  <a:gdLst/>
                  <a:ahLst/>
                  <a:cxnLst>
                    <a:cxn ang="0">
                      <a:pos x="44" y="32"/>
                    </a:cxn>
                    <a:cxn ang="0">
                      <a:pos x="22" y="54"/>
                    </a:cxn>
                    <a:cxn ang="0">
                      <a:pos x="22" y="54"/>
                    </a:cxn>
                    <a:cxn ang="0">
                      <a:pos x="0" y="32"/>
                    </a:cxn>
                    <a:cxn ang="0">
                      <a:pos x="0" y="12"/>
                    </a:cxn>
                    <a:cxn ang="0">
                      <a:pos x="22" y="2"/>
                    </a:cxn>
                    <a:cxn ang="0">
                      <a:pos x="22" y="2"/>
                    </a:cxn>
                    <a:cxn ang="0">
                      <a:pos x="44" y="12"/>
                    </a:cxn>
                    <a:cxn ang="0">
                      <a:pos x="44" y="32"/>
                    </a:cxn>
                  </a:cxnLst>
                  <a:rect l="0" t="0" r="r" b="b"/>
                  <a:pathLst>
                    <a:path w="44" h="54">
                      <a:moveTo>
                        <a:pt x="44" y="32"/>
                      </a:moveTo>
                      <a:cubicBezTo>
                        <a:pt x="44" y="44"/>
                        <a:pt x="34" y="54"/>
                        <a:pt x="22" y="54"/>
                      </a:cubicBezTo>
                      <a:cubicBezTo>
                        <a:pt x="22" y="54"/>
                        <a:pt x="22" y="54"/>
                        <a:pt x="22" y="54"/>
                      </a:cubicBezTo>
                      <a:cubicBezTo>
                        <a:pt x="10" y="54"/>
                        <a:pt x="0" y="44"/>
                        <a:pt x="0" y="32"/>
                      </a:cubicBezTo>
                      <a:cubicBezTo>
                        <a:pt x="0" y="12"/>
                        <a:pt x="0" y="12"/>
                        <a:pt x="0" y="12"/>
                      </a:cubicBezTo>
                      <a:cubicBezTo>
                        <a:pt x="0" y="0"/>
                        <a:pt x="10" y="2"/>
                        <a:pt x="22" y="2"/>
                      </a:cubicBezTo>
                      <a:cubicBezTo>
                        <a:pt x="22" y="2"/>
                        <a:pt x="22" y="2"/>
                        <a:pt x="22" y="2"/>
                      </a:cubicBezTo>
                      <a:cubicBezTo>
                        <a:pt x="34" y="2"/>
                        <a:pt x="44" y="0"/>
                        <a:pt x="44" y="12"/>
                      </a:cubicBezTo>
                      <a:lnTo>
                        <a:pt x="44" y="32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7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315" name="Rectangle 21"/>
                <p:cNvSpPr>
                  <a:spLocks noChangeArrowheads="1"/>
                </p:cNvSpPr>
                <p:nvPr/>
              </p:nvSpPr>
              <p:spPr bwMode="auto">
                <a:xfrm>
                  <a:off x="5178425" y="1303338"/>
                  <a:ext cx="61913" cy="57150"/>
                </a:xfrm>
                <a:prstGeom prst="rect">
                  <a:avLst/>
                </a:prstGeom>
                <a:solidFill>
                  <a:srgbClr val="F2F2F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7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316" name="Freeform 22"/>
                <p:cNvSpPr>
                  <a:spLocks/>
                </p:cNvSpPr>
                <p:nvPr/>
              </p:nvSpPr>
              <p:spPr bwMode="auto">
                <a:xfrm>
                  <a:off x="5197475" y="1546225"/>
                  <a:ext cx="22225" cy="34925"/>
                </a:xfrm>
                <a:custGeom>
                  <a:avLst/>
                  <a:gdLst/>
                  <a:ahLst/>
                  <a:cxnLst>
                    <a:cxn ang="0">
                      <a:pos x="0" y="5"/>
                    </a:cxn>
                    <a:cxn ang="0">
                      <a:pos x="6" y="21"/>
                    </a:cxn>
                    <a:cxn ang="0">
                      <a:pos x="17" y="6"/>
                    </a:cxn>
                    <a:cxn ang="0">
                      <a:pos x="0" y="5"/>
                    </a:cxn>
                  </a:cxnLst>
                  <a:rect l="0" t="0" r="r" b="b"/>
                  <a:pathLst>
                    <a:path w="17" h="27">
                      <a:moveTo>
                        <a:pt x="0" y="5"/>
                      </a:moveTo>
                      <a:cubicBezTo>
                        <a:pt x="0" y="5"/>
                        <a:pt x="5" y="18"/>
                        <a:pt x="6" y="21"/>
                      </a:cubicBezTo>
                      <a:cubicBezTo>
                        <a:pt x="8" y="25"/>
                        <a:pt x="11" y="27"/>
                        <a:pt x="17" y="6"/>
                      </a:cubicBezTo>
                      <a:cubicBezTo>
                        <a:pt x="17" y="6"/>
                        <a:pt x="10" y="0"/>
                        <a:pt x="0" y="5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7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317" name="Freeform 23"/>
                <p:cNvSpPr>
                  <a:spLocks/>
                </p:cNvSpPr>
                <p:nvPr/>
              </p:nvSpPr>
              <p:spPr bwMode="auto">
                <a:xfrm>
                  <a:off x="5233988" y="1312863"/>
                  <a:ext cx="19050" cy="120650"/>
                </a:xfrm>
                <a:custGeom>
                  <a:avLst/>
                  <a:gdLst/>
                  <a:ahLst/>
                  <a:cxnLst>
                    <a:cxn ang="0">
                      <a:pos x="1" y="1"/>
                    </a:cxn>
                    <a:cxn ang="0">
                      <a:pos x="14" y="11"/>
                    </a:cxn>
                    <a:cxn ang="0">
                      <a:pos x="14" y="89"/>
                    </a:cxn>
                    <a:cxn ang="0">
                      <a:pos x="10" y="95"/>
                    </a:cxn>
                    <a:cxn ang="0">
                      <a:pos x="10" y="33"/>
                    </a:cxn>
                    <a:cxn ang="0">
                      <a:pos x="5" y="26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16" h="95">
                      <a:moveTo>
                        <a:pt x="1" y="1"/>
                      </a:moveTo>
                      <a:cubicBezTo>
                        <a:pt x="1" y="1"/>
                        <a:pt x="13" y="7"/>
                        <a:pt x="14" y="11"/>
                      </a:cubicBezTo>
                      <a:cubicBezTo>
                        <a:pt x="14" y="15"/>
                        <a:pt x="14" y="89"/>
                        <a:pt x="14" y="89"/>
                      </a:cubicBezTo>
                      <a:cubicBezTo>
                        <a:pt x="14" y="89"/>
                        <a:pt x="16" y="95"/>
                        <a:pt x="10" y="95"/>
                      </a:cubicBezTo>
                      <a:cubicBezTo>
                        <a:pt x="10" y="33"/>
                        <a:pt x="10" y="33"/>
                        <a:pt x="10" y="33"/>
                      </a:cubicBezTo>
                      <a:cubicBezTo>
                        <a:pt x="5" y="26"/>
                        <a:pt x="5" y="26"/>
                        <a:pt x="5" y="26"/>
                      </a:cubicBezTo>
                      <a:cubicBezTo>
                        <a:pt x="0" y="0"/>
                        <a:pt x="0" y="0"/>
                        <a:pt x="0" y="0"/>
                      </a:cubicBezTo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7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174" name="Group 179"/>
            <p:cNvGrpSpPr/>
            <p:nvPr/>
          </p:nvGrpSpPr>
          <p:grpSpPr>
            <a:xfrm>
              <a:off x="4069367" y="3008190"/>
              <a:ext cx="670221" cy="785973"/>
              <a:chOff x="4379002" y="3038673"/>
              <a:chExt cx="670221" cy="785973"/>
            </a:xfrm>
          </p:grpSpPr>
          <p:grpSp>
            <p:nvGrpSpPr>
              <p:cNvPr id="297" name="Group 151"/>
              <p:cNvGrpSpPr/>
              <p:nvPr/>
            </p:nvGrpSpPr>
            <p:grpSpPr>
              <a:xfrm>
                <a:off x="4379002" y="3038673"/>
                <a:ext cx="670221" cy="785973"/>
                <a:chOff x="4357688" y="3155950"/>
                <a:chExt cx="744538" cy="873125"/>
              </a:xfrm>
              <a:solidFill>
                <a:srgbClr val="000000"/>
              </a:solidFill>
            </p:grpSpPr>
            <p:sp>
              <p:nvSpPr>
                <p:cNvPr id="305" name="Oval 24"/>
                <p:cNvSpPr>
                  <a:spLocks noChangeArrowheads="1"/>
                </p:cNvSpPr>
                <p:nvPr/>
              </p:nvSpPr>
              <p:spPr bwMode="auto">
                <a:xfrm>
                  <a:off x="4357688" y="3155950"/>
                  <a:ext cx="744538" cy="746125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7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306" name="Freeform 25"/>
                <p:cNvSpPr>
                  <a:spLocks/>
                </p:cNvSpPr>
                <p:nvPr/>
              </p:nvSpPr>
              <p:spPr bwMode="auto">
                <a:xfrm>
                  <a:off x="4546600" y="3851275"/>
                  <a:ext cx="192088" cy="17780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0" y="112"/>
                    </a:cxn>
                    <a:cxn ang="0">
                      <a:pos x="121" y="19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121" h="112">
                      <a:moveTo>
                        <a:pt x="0" y="0"/>
                      </a:moveTo>
                      <a:lnTo>
                        <a:pt x="10" y="112"/>
                      </a:lnTo>
                      <a:lnTo>
                        <a:pt x="121" y="19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7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298" name="Group 152"/>
              <p:cNvGrpSpPr/>
              <p:nvPr/>
            </p:nvGrpSpPr>
            <p:grpSpPr>
              <a:xfrm>
                <a:off x="4486179" y="3178719"/>
                <a:ext cx="484446" cy="368694"/>
                <a:chOff x="4476750" y="3311525"/>
                <a:chExt cx="538163" cy="409576"/>
              </a:xfrm>
            </p:grpSpPr>
            <p:sp>
              <p:nvSpPr>
                <p:cNvPr id="299" name="Freeform 50"/>
                <p:cNvSpPr>
                  <a:spLocks/>
                </p:cNvSpPr>
                <p:nvPr/>
              </p:nvSpPr>
              <p:spPr bwMode="auto">
                <a:xfrm>
                  <a:off x="4476750" y="3311525"/>
                  <a:ext cx="517525" cy="231775"/>
                </a:xfrm>
                <a:custGeom>
                  <a:avLst/>
                  <a:gdLst/>
                  <a:ahLst/>
                  <a:cxnLst>
                    <a:cxn ang="0">
                      <a:pos x="161" y="146"/>
                    </a:cxn>
                    <a:cxn ang="0">
                      <a:pos x="0" y="74"/>
                    </a:cxn>
                    <a:cxn ang="0">
                      <a:pos x="166" y="0"/>
                    </a:cxn>
                    <a:cxn ang="0">
                      <a:pos x="326" y="71"/>
                    </a:cxn>
                    <a:cxn ang="0">
                      <a:pos x="161" y="146"/>
                    </a:cxn>
                  </a:cxnLst>
                  <a:rect l="0" t="0" r="r" b="b"/>
                  <a:pathLst>
                    <a:path w="326" h="146">
                      <a:moveTo>
                        <a:pt x="161" y="146"/>
                      </a:moveTo>
                      <a:lnTo>
                        <a:pt x="0" y="74"/>
                      </a:lnTo>
                      <a:lnTo>
                        <a:pt x="166" y="0"/>
                      </a:lnTo>
                      <a:lnTo>
                        <a:pt x="326" y="71"/>
                      </a:lnTo>
                      <a:lnTo>
                        <a:pt x="161" y="146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7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300" name="Rectangle 51"/>
                <p:cNvSpPr>
                  <a:spLocks noChangeArrowheads="1"/>
                </p:cNvSpPr>
                <p:nvPr/>
              </p:nvSpPr>
              <p:spPr bwMode="auto">
                <a:xfrm>
                  <a:off x="4972050" y="3421063"/>
                  <a:ext cx="17463" cy="171450"/>
                </a:xfrm>
                <a:prstGeom prst="rect">
                  <a:avLst/>
                </a:prstGeom>
                <a:solidFill>
                  <a:srgbClr val="F2F2F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7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301" name="Oval 52"/>
                <p:cNvSpPr>
                  <a:spLocks noChangeArrowheads="1"/>
                </p:cNvSpPr>
                <p:nvPr/>
              </p:nvSpPr>
              <p:spPr bwMode="auto">
                <a:xfrm>
                  <a:off x="4954588" y="3571875"/>
                  <a:ext cx="52388" cy="52388"/>
                </a:xfrm>
                <a:prstGeom prst="ellipse">
                  <a:avLst/>
                </a:pr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7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302" name="Freeform 53"/>
                <p:cNvSpPr>
                  <a:spLocks/>
                </p:cNvSpPr>
                <p:nvPr/>
              </p:nvSpPr>
              <p:spPr bwMode="auto">
                <a:xfrm>
                  <a:off x="4948238" y="3600450"/>
                  <a:ext cx="38100" cy="112713"/>
                </a:xfrm>
                <a:custGeom>
                  <a:avLst/>
                  <a:gdLst/>
                  <a:ahLst/>
                  <a:cxnLst>
                    <a:cxn ang="0">
                      <a:pos x="16" y="5"/>
                    </a:cxn>
                    <a:cxn ang="0">
                      <a:pos x="7" y="90"/>
                    </a:cxn>
                    <a:cxn ang="0">
                      <a:pos x="30" y="90"/>
                    </a:cxn>
                    <a:cxn ang="0">
                      <a:pos x="30" y="0"/>
                    </a:cxn>
                    <a:cxn ang="0">
                      <a:pos x="16" y="5"/>
                    </a:cxn>
                  </a:cxnLst>
                  <a:rect l="0" t="0" r="r" b="b"/>
                  <a:pathLst>
                    <a:path w="30" h="90">
                      <a:moveTo>
                        <a:pt x="16" y="5"/>
                      </a:moveTo>
                      <a:cubicBezTo>
                        <a:pt x="16" y="5"/>
                        <a:pt x="0" y="38"/>
                        <a:pt x="7" y="90"/>
                      </a:cubicBezTo>
                      <a:cubicBezTo>
                        <a:pt x="30" y="90"/>
                        <a:pt x="30" y="90"/>
                        <a:pt x="30" y="90"/>
                      </a:cubicBezTo>
                      <a:cubicBezTo>
                        <a:pt x="30" y="0"/>
                        <a:pt x="30" y="0"/>
                        <a:pt x="30" y="0"/>
                      </a:cubicBezTo>
                      <a:cubicBezTo>
                        <a:pt x="30" y="0"/>
                        <a:pt x="16" y="7"/>
                        <a:pt x="16" y="5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7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303" name="Freeform 54"/>
                <p:cNvSpPr>
                  <a:spLocks/>
                </p:cNvSpPr>
                <p:nvPr/>
              </p:nvSpPr>
              <p:spPr bwMode="auto">
                <a:xfrm>
                  <a:off x="4976813" y="3600450"/>
                  <a:ext cx="38100" cy="112713"/>
                </a:xfrm>
                <a:custGeom>
                  <a:avLst/>
                  <a:gdLst/>
                  <a:ahLst/>
                  <a:cxnLst>
                    <a:cxn ang="0">
                      <a:pos x="14" y="5"/>
                    </a:cxn>
                    <a:cxn ang="0">
                      <a:pos x="23" y="90"/>
                    </a:cxn>
                    <a:cxn ang="0">
                      <a:pos x="0" y="90"/>
                    </a:cxn>
                    <a:cxn ang="0">
                      <a:pos x="0" y="0"/>
                    </a:cxn>
                    <a:cxn ang="0">
                      <a:pos x="14" y="5"/>
                    </a:cxn>
                  </a:cxnLst>
                  <a:rect l="0" t="0" r="r" b="b"/>
                  <a:pathLst>
                    <a:path w="30" h="90">
                      <a:moveTo>
                        <a:pt x="14" y="5"/>
                      </a:moveTo>
                      <a:cubicBezTo>
                        <a:pt x="14" y="5"/>
                        <a:pt x="30" y="38"/>
                        <a:pt x="23" y="90"/>
                      </a:cubicBezTo>
                      <a:cubicBezTo>
                        <a:pt x="0" y="90"/>
                        <a:pt x="0" y="90"/>
                        <a:pt x="0" y="9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14" y="7"/>
                        <a:pt x="14" y="5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7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304" name="Freeform 55"/>
                <p:cNvSpPr>
                  <a:spLocks/>
                </p:cNvSpPr>
                <p:nvPr/>
              </p:nvSpPr>
              <p:spPr bwMode="auto">
                <a:xfrm>
                  <a:off x="4579938" y="3497263"/>
                  <a:ext cx="298450" cy="223838"/>
                </a:xfrm>
                <a:custGeom>
                  <a:avLst/>
                  <a:gdLst/>
                  <a:ahLst/>
                  <a:cxnLst>
                    <a:cxn ang="0">
                      <a:pos x="236" y="0"/>
                    </a:cxn>
                    <a:cxn ang="0">
                      <a:pos x="118" y="56"/>
                    </a:cxn>
                    <a:cxn ang="0">
                      <a:pos x="0" y="0"/>
                    </a:cxn>
                    <a:cxn ang="0">
                      <a:pos x="0" y="136"/>
                    </a:cxn>
                    <a:cxn ang="0">
                      <a:pos x="115" y="177"/>
                    </a:cxn>
                    <a:cxn ang="0">
                      <a:pos x="115" y="177"/>
                    </a:cxn>
                    <a:cxn ang="0">
                      <a:pos x="118" y="177"/>
                    </a:cxn>
                    <a:cxn ang="0">
                      <a:pos x="121" y="177"/>
                    </a:cxn>
                    <a:cxn ang="0">
                      <a:pos x="121" y="177"/>
                    </a:cxn>
                    <a:cxn ang="0">
                      <a:pos x="236" y="136"/>
                    </a:cxn>
                    <a:cxn ang="0">
                      <a:pos x="236" y="0"/>
                    </a:cxn>
                  </a:cxnLst>
                  <a:rect l="0" t="0" r="r" b="b"/>
                  <a:pathLst>
                    <a:path w="236" h="177">
                      <a:moveTo>
                        <a:pt x="236" y="0"/>
                      </a:moveTo>
                      <a:cubicBezTo>
                        <a:pt x="236" y="1"/>
                        <a:pt x="137" y="47"/>
                        <a:pt x="118" y="56"/>
                      </a:cubicBezTo>
                      <a:cubicBezTo>
                        <a:pt x="99" y="47"/>
                        <a:pt x="0" y="1"/>
                        <a:pt x="0" y="0"/>
                      </a:cubicBezTo>
                      <a:cubicBezTo>
                        <a:pt x="0" y="136"/>
                        <a:pt x="0" y="136"/>
                        <a:pt x="0" y="136"/>
                      </a:cubicBezTo>
                      <a:cubicBezTo>
                        <a:pt x="32" y="170"/>
                        <a:pt x="95" y="176"/>
                        <a:pt x="115" y="177"/>
                      </a:cubicBezTo>
                      <a:cubicBezTo>
                        <a:pt x="115" y="177"/>
                        <a:pt x="115" y="177"/>
                        <a:pt x="115" y="177"/>
                      </a:cubicBezTo>
                      <a:cubicBezTo>
                        <a:pt x="115" y="177"/>
                        <a:pt x="116" y="177"/>
                        <a:pt x="118" y="177"/>
                      </a:cubicBezTo>
                      <a:cubicBezTo>
                        <a:pt x="120" y="177"/>
                        <a:pt x="121" y="177"/>
                        <a:pt x="121" y="177"/>
                      </a:cubicBezTo>
                      <a:cubicBezTo>
                        <a:pt x="121" y="177"/>
                        <a:pt x="121" y="177"/>
                        <a:pt x="121" y="177"/>
                      </a:cubicBezTo>
                      <a:cubicBezTo>
                        <a:pt x="141" y="176"/>
                        <a:pt x="204" y="170"/>
                        <a:pt x="236" y="136"/>
                      </a:cubicBezTo>
                      <a:lnTo>
                        <a:pt x="236" y="0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7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175" name="Group 180"/>
            <p:cNvGrpSpPr/>
            <p:nvPr/>
          </p:nvGrpSpPr>
          <p:grpSpPr>
            <a:xfrm>
              <a:off x="4830009" y="3066085"/>
              <a:ext cx="438716" cy="508547"/>
              <a:chOff x="5217849" y="2905765"/>
              <a:chExt cx="438716" cy="508547"/>
            </a:xfrm>
          </p:grpSpPr>
          <p:grpSp>
            <p:nvGrpSpPr>
              <p:cNvPr id="293" name="Group 150"/>
              <p:cNvGrpSpPr/>
              <p:nvPr/>
            </p:nvGrpSpPr>
            <p:grpSpPr>
              <a:xfrm>
                <a:off x="5217849" y="2905765"/>
                <a:ext cx="438716" cy="508547"/>
                <a:chOff x="5289550" y="3008313"/>
                <a:chExt cx="487363" cy="564939"/>
              </a:xfrm>
              <a:solidFill>
                <a:srgbClr val="000000"/>
              </a:solidFill>
            </p:grpSpPr>
            <p:sp>
              <p:nvSpPr>
                <p:cNvPr id="295" name="Oval 26"/>
                <p:cNvSpPr>
                  <a:spLocks noChangeArrowheads="1"/>
                </p:cNvSpPr>
                <p:nvPr/>
              </p:nvSpPr>
              <p:spPr bwMode="auto">
                <a:xfrm>
                  <a:off x="5289550" y="3008313"/>
                  <a:ext cx="487363" cy="485775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7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96" name="Freeform 27"/>
                <p:cNvSpPr>
                  <a:spLocks/>
                </p:cNvSpPr>
                <p:nvPr/>
              </p:nvSpPr>
              <p:spPr bwMode="auto">
                <a:xfrm>
                  <a:off x="5413375" y="3457364"/>
                  <a:ext cx="125413" cy="1158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6" y="73"/>
                    </a:cxn>
                    <a:cxn ang="0">
                      <a:pos x="79" y="12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79" h="73">
                      <a:moveTo>
                        <a:pt x="0" y="0"/>
                      </a:moveTo>
                      <a:lnTo>
                        <a:pt x="6" y="73"/>
                      </a:lnTo>
                      <a:lnTo>
                        <a:pt x="79" y="1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7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294" name="Freeform 56"/>
              <p:cNvSpPr>
                <a:spLocks noEditPoints="1"/>
              </p:cNvSpPr>
              <p:nvPr/>
            </p:nvSpPr>
            <p:spPr bwMode="auto">
              <a:xfrm>
                <a:off x="5313595" y="2975796"/>
                <a:ext cx="260086" cy="264373"/>
              </a:xfrm>
              <a:custGeom>
                <a:avLst/>
                <a:gdLst/>
                <a:ahLst/>
                <a:cxnLst>
                  <a:cxn ang="0">
                    <a:pos x="147" y="112"/>
                  </a:cxn>
                  <a:cxn ang="0">
                    <a:pos x="141" y="98"/>
                  </a:cxn>
                  <a:cxn ang="0">
                    <a:pos x="141" y="44"/>
                  </a:cxn>
                  <a:cxn ang="0">
                    <a:pos x="147" y="37"/>
                  </a:cxn>
                  <a:cxn ang="0">
                    <a:pos x="148" y="37"/>
                  </a:cxn>
                  <a:cxn ang="0">
                    <a:pos x="148" y="13"/>
                  </a:cxn>
                  <a:cxn ang="0">
                    <a:pos x="147" y="13"/>
                  </a:cxn>
                  <a:cxn ang="0">
                    <a:pos x="147" y="12"/>
                  </a:cxn>
                  <a:cxn ang="0">
                    <a:pos x="114" y="0"/>
                  </a:cxn>
                  <a:cxn ang="0">
                    <a:pos x="81" y="12"/>
                  </a:cxn>
                  <a:cxn ang="0">
                    <a:pos x="81" y="13"/>
                  </a:cxn>
                  <a:cxn ang="0">
                    <a:pos x="80" y="13"/>
                  </a:cxn>
                  <a:cxn ang="0">
                    <a:pos x="80" y="37"/>
                  </a:cxn>
                  <a:cxn ang="0">
                    <a:pos x="81" y="37"/>
                  </a:cxn>
                  <a:cxn ang="0">
                    <a:pos x="91" y="44"/>
                  </a:cxn>
                  <a:cxn ang="0">
                    <a:pos x="91" y="98"/>
                  </a:cxn>
                  <a:cxn ang="0">
                    <a:pos x="83" y="112"/>
                  </a:cxn>
                  <a:cxn ang="0">
                    <a:pos x="31" y="212"/>
                  </a:cxn>
                  <a:cxn ang="0">
                    <a:pos x="115" y="230"/>
                  </a:cxn>
                  <a:cxn ang="0">
                    <a:pos x="198" y="212"/>
                  </a:cxn>
                  <a:cxn ang="0">
                    <a:pos x="147" y="112"/>
                  </a:cxn>
                  <a:cxn ang="0">
                    <a:pos x="145" y="213"/>
                  </a:cxn>
                  <a:cxn ang="0">
                    <a:pos x="182" y="187"/>
                  </a:cxn>
                  <a:cxn ang="0">
                    <a:pos x="150" y="134"/>
                  </a:cxn>
                  <a:cxn ang="0">
                    <a:pos x="193" y="190"/>
                  </a:cxn>
                  <a:cxn ang="0">
                    <a:pos x="145" y="213"/>
                  </a:cxn>
                </a:cxnLst>
                <a:rect l="0" t="0" r="r" b="b"/>
                <a:pathLst>
                  <a:path w="229" h="231">
                    <a:moveTo>
                      <a:pt x="147" y="112"/>
                    </a:moveTo>
                    <a:cubicBezTo>
                      <a:pt x="147" y="112"/>
                      <a:pt x="141" y="109"/>
                      <a:pt x="141" y="98"/>
                    </a:cubicBezTo>
                    <a:cubicBezTo>
                      <a:pt x="141" y="89"/>
                      <a:pt x="141" y="55"/>
                      <a:pt x="141" y="44"/>
                    </a:cubicBezTo>
                    <a:cubicBezTo>
                      <a:pt x="145" y="42"/>
                      <a:pt x="147" y="40"/>
                      <a:pt x="147" y="37"/>
                    </a:cubicBezTo>
                    <a:cubicBezTo>
                      <a:pt x="148" y="37"/>
                      <a:pt x="148" y="37"/>
                      <a:pt x="148" y="37"/>
                    </a:cubicBezTo>
                    <a:cubicBezTo>
                      <a:pt x="148" y="13"/>
                      <a:pt x="148" y="13"/>
                      <a:pt x="148" y="13"/>
                    </a:cubicBezTo>
                    <a:cubicBezTo>
                      <a:pt x="147" y="13"/>
                      <a:pt x="147" y="13"/>
                      <a:pt x="147" y="13"/>
                    </a:cubicBezTo>
                    <a:cubicBezTo>
                      <a:pt x="147" y="13"/>
                      <a:pt x="147" y="13"/>
                      <a:pt x="147" y="12"/>
                    </a:cubicBezTo>
                    <a:cubicBezTo>
                      <a:pt x="147" y="5"/>
                      <a:pt x="132" y="0"/>
                      <a:pt x="114" y="0"/>
                    </a:cubicBezTo>
                    <a:cubicBezTo>
                      <a:pt x="96" y="0"/>
                      <a:pt x="81" y="5"/>
                      <a:pt x="81" y="12"/>
                    </a:cubicBezTo>
                    <a:cubicBezTo>
                      <a:pt x="81" y="13"/>
                      <a:pt x="81" y="13"/>
                      <a:pt x="81" y="13"/>
                    </a:cubicBezTo>
                    <a:cubicBezTo>
                      <a:pt x="80" y="13"/>
                      <a:pt x="80" y="13"/>
                      <a:pt x="80" y="13"/>
                    </a:cubicBezTo>
                    <a:cubicBezTo>
                      <a:pt x="80" y="37"/>
                      <a:pt x="80" y="37"/>
                      <a:pt x="80" y="37"/>
                    </a:cubicBezTo>
                    <a:cubicBezTo>
                      <a:pt x="81" y="37"/>
                      <a:pt x="81" y="37"/>
                      <a:pt x="81" y="37"/>
                    </a:cubicBezTo>
                    <a:cubicBezTo>
                      <a:pt x="82" y="40"/>
                      <a:pt x="84" y="42"/>
                      <a:pt x="91" y="44"/>
                    </a:cubicBezTo>
                    <a:cubicBezTo>
                      <a:pt x="91" y="56"/>
                      <a:pt x="91" y="89"/>
                      <a:pt x="91" y="98"/>
                    </a:cubicBezTo>
                    <a:cubicBezTo>
                      <a:pt x="91" y="109"/>
                      <a:pt x="83" y="112"/>
                      <a:pt x="83" y="112"/>
                    </a:cubicBezTo>
                    <a:cubicBezTo>
                      <a:pt x="71" y="119"/>
                      <a:pt x="0" y="190"/>
                      <a:pt x="31" y="212"/>
                    </a:cubicBezTo>
                    <a:cubicBezTo>
                      <a:pt x="59" y="231"/>
                      <a:pt x="105" y="231"/>
                      <a:pt x="115" y="230"/>
                    </a:cubicBezTo>
                    <a:cubicBezTo>
                      <a:pt x="124" y="231"/>
                      <a:pt x="170" y="231"/>
                      <a:pt x="198" y="212"/>
                    </a:cubicBezTo>
                    <a:cubicBezTo>
                      <a:pt x="229" y="190"/>
                      <a:pt x="159" y="119"/>
                      <a:pt x="147" y="112"/>
                    </a:cubicBezTo>
                    <a:close/>
                    <a:moveTo>
                      <a:pt x="145" y="213"/>
                    </a:moveTo>
                    <a:cubicBezTo>
                      <a:pt x="145" y="213"/>
                      <a:pt x="180" y="206"/>
                      <a:pt x="182" y="187"/>
                    </a:cubicBezTo>
                    <a:cubicBezTo>
                      <a:pt x="183" y="169"/>
                      <a:pt x="150" y="134"/>
                      <a:pt x="150" y="134"/>
                    </a:cubicBezTo>
                    <a:cubicBezTo>
                      <a:pt x="150" y="134"/>
                      <a:pt x="194" y="167"/>
                      <a:pt x="193" y="190"/>
                    </a:cubicBezTo>
                    <a:cubicBezTo>
                      <a:pt x="193" y="213"/>
                      <a:pt x="145" y="213"/>
                      <a:pt x="145" y="213"/>
                    </a:cubicBezTo>
                    <a:close/>
                  </a:path>
                </a:pathLst>
              </a:custGeom>
              <a:solidFill>
                <a:srgbClr val="F2F2F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7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76" name="Group 182"/>
            <p:cNvGrpSpPr/>
            <p:nvPr/>
          </p:nvGrpSpPr>
          <p:grpSpPr>
            <a:xfrm>
              <a:off x="4677609" y="2445889"/>
              <a:ext cx="530175" cy="620204"/>
              <a:chOff x="4974912" y="2319866"/>
              <a:chExt cx="530175" cy="620204"/>
            </a:xfrm>
          </p:grpSpPr>
          <p:grpSp>
            <p:nvGrpSpPr>
              <p:cNvPr id="287" name="Group 144"/>
              <p:cNvGrpSpPr/>
              <p:nvPr/>
            </p:nvGrpSpPr>
            <p:grpSpPr>
              <a:xfrm>
                <a:off x="4974912" y="2319866"/>
                <a:ext cx="530175" cy="620204"/>
                <a:chOff x="5019675" y="2357438"/>
                <a:chExt cx="588963" cy="688975"/>
              </a:xfrm>
              <a:solidFill>
                <a:srgbClr val="C00000"/>
              </a:solidFill>
            </p:grpSpPr>
            <p:sp>
              <p:nvSpPr>
                <p:cNvPr id="291" name="Oval 28"/>
                <p:cNvSpPr>
                  <a:spLocks noChangeArrowheads="1"/>
                </p:cNvSpPr>
                <p:nvPr/>
              </p:nvSpPr>
              <p:spPr bwMode="auto">
                <a:xfrm>
                  <a:off x="5019675" y="2357438"/>
                  <a:ext cx="588963" cy="588963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7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92" name="Freeform 29"/>
                <p:cNvSpPr>
                  <a:spLocks/>
                </p:cNvSpPr>
                <p:nvPr/>
              </p:nvSpPr>
              <p:spPr bwMode="auto">
                <a:xfrm>
                  <a:off x="5168900" y="2905125"/>
                  <a:ext cx="152400" cy="1412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8" y="89"/>
                    </a:cxn>
                    <a:cxn ang="0">
                      <a:pos x="96" y="15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96" h="89">
                      <a:moveTo>
                        <a:pt x="0" y="0"/>
                      </a:moveTo>
                      <a:lnTo>
                        <a:pt x="8" y="89"/>
                      </a:lnTo>
                      <a:lnTo>
                        <a:pt x="96" y="15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7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288" name="Group 143"/>
              <p:cNvGrpSpPr/>
              <p:nvPr/>
            </p:nvGrpSpPr>
            <p:grpSpPr>
              <a:xfrm>
                <a:off x="5070658" y="2422757"/>
                <a:ext cx="367264" cy="327250"/>
                <a:chOff x="5126038" y="2471738"/>
                <a:chExt cx="407988" cy="363537"/>
              </a:xfrm>
            </p:grpSpPr>
            <p:sp>
              <p:nvSpPr>
                <p:cNvPr id="289" name="Freeform 57"/>
                <p:cNvSpPr>
                  <a:spLocks noEditPoints="1"/>
                </p:cNvSpPr>
                <p:nvPr/>
              </p:nvSpPr>
              <p:spPr bwMode="auto">
                <a:xfrm>
                  <a:off x="5135563" y="2471738"/>
                  <a:ext cx="361950" cy="361950"/>
                </a:xfrm>
                <a:custGeom>
                  <a:avLst/>
                  <a:gdLst/>
                  <a:ahLst/>
                  <a:cxnLst>
                    <a:cxn ang="0">
                      <a:pos x="143" y="0"/>
                    </a:cxn>
                    <a:cxn ang="0">
                      <a:pos x="0" y="143"/>
                    </a:cxn>
                    <a:cxn ang="0">
                      <a:pos x="143" y="286"/>
                    </a:cxn>
                    <a:cxn ang="0">
                      <a:pos x="286" y="143"/>
                    </a:cxn>
                    <a:cxn ang="0">
                      <a:pos x="143" y="0"/>
                    </a:cxn>
                    <a:cxn ang="0">
                      <a:pos x="143" y="279"/>
                    </a:cxn>
                    <a:cxn ang="0">
                      <a:pos x="7" y="143"/>
                    </a:cxn>
                    <a:cxn ang="0">
                      <a:pos x="143" y="6"/>
                    </a:cxn>
                    <a:cxn ang="0">
                      <a:pos x="280" y="143"/>
                    </a:cxn>
                    <a:cxn ang="0">
                      <a:pos x="143" y="279"/>
                    </a:cxn>
                  </a:cxnLst>
                  <a:rect l="0" t="0" r="r" b="b"/>
                  <a:pathLst>
                    <a:path w="286" h="286">
                      <a:moveTo>
                        <a:pt x="143" y="0"/>
                      </a:moveTo>
                      <a:cubicBezTo>
                        <a:pt x="64" y="0"/>
                        <a:pt x="0" y="64"/>
                        <a:pt x="0" y="143"/>
                      </a:cubicBezTo>
                      <a:cubicBezTo>
                        <a:pt x="0" y="222"/>
                        <a:pt x="64" y="286"/>
                        <a:pt x="143" y="286"/>
                      </a:cubicBezTo>
                      <a:cubicBezTo>
                        <a:pt x="222" y="286"/>
                        <a:pt x="286" y="222"/>
                        <a:pt x="286" y="143"/>
                      </a:cubicBezTo>
                      <a:cubicBezTo>
                        <a:pt x="286" y="64"/>
                        <a:pt x="222" y="0"/>
                        <a:pt x="143" y="0"/>
                      </a:cubicBezTo>
                      <a:close/>
                      <a:moveTo>
                        <a:pt x="143" y="279"/>
                      </a:moveTo>
                      <a:cubicBezTo>
                        <a:pt x="68" y="279"/>
                        <a:pt x="7" y="218"/>
                        <a:pt x="7" y="143"/>
                      </a:cubicBezTo>
                      <a:cubicBezTo>
                        <a:pt x="7" y="67"/>
                        <a:pt x="68" y="6"/>
                        <a:pt x="143" y="6"/>
                      </a:cubicBezTo>
                      <a:cubicBezTo>
                        <a:pt x="219" y="6"/>
                        <a:pt x="280" y="67"/>
                        <a:pt x="280" y="143"/>
                      </a:cubicBezTo>
                      <a:cubicBezTo>
                        <a:pt x="280" y="218"/>
                        <a:pt x="219" y="279"/>
                        <a:pt x="143" y="279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7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90" name="Freeform 58"/>
                <p:cNvSpPr>
                  <a:spLocks/>
                </p:cNvSpPr>
                <p:nvPr/>
              </p:nvSpPr>
              <p:spPr bwMode="auto">
                <a:xfrm>
                  <a:off x="5126038" y="2476500"/>
                  <a:ext cx="407988" cy="358775"/>
                </a:xfrm>
                <a:custGeom>
                  <a:avLst/>
                  <a:gdLst/>
                  <a:ahLst/>
                  <a:cxnLst>
                    <a:cxn ang="0">
                      <a:pos x="93" y="22"/>
                    </a:cxn>
                    <a:cxn ang="0">
                      <a:pos x="87" y="33"/>
                    </a:cxn>
                    <a:cxn ang="0">
                      <a:pos x="81" y="41"/>
                    </a:cxn>
                    <a:cxn ang="0">
                      <a:pos x="76" y="37"/>
                    </a:cxn>
                    <a:cxn ang="0">
                      <a:pos x="75" y="46"/>
                    </a:cxn>
                    <a:cxn ang="0">
                      <a:pos x="60" y="49"/>
                    </a:cxn>
                    <a:cxn ang="0">
                      <a:pos x="51" y="58"/>
                    </a:cxn>
                    <a:cxn ang="0">
                      <a:pos x="39" y="76"/>
                    </a:cxn>
                    <a:cxn ang="0">
                      <a:pos x="31" y="87"/>
                    </a:cxn>
                    <a:cxn ang="0">
                      <a:pos x="38" y="95"/>
                    </a:cxn>
                    <a:cxn ang="0">
                      <a:pos x="39" y="99"/>
                    </a:cxn>
                    <a:cxn ang="0">
                      <a:pos x="32" y="93"/>
                    </a:cxn>
                    <a:cxn ang="0">
                      <a:pos x="27" y="85"/>
                    </a:cxn>
                    <a:cxn ang="0">
                      <a:pos x="24" y="97"/>
                    </a:cxn>
                    <a:cxn ang="0">
                      <a:pos x="25" y="118"/>
                    </a:cxn>
                    <a:cxn ang="0">
                      <a:pos x="35" y="113"/>
                    </a:cxn>
                    <a:cxn ang="0">
                      <a:pos x="46" y="125"/>
                    </a:cxn>
                    <a:cxn ang="0">
                      <a:pos x="59" y="138"/>
                    </a:cxn>
                    <a:cxn ang="0">
                      <a:pos x="71" y="149"/>
                    </a:cxn>
                    <a:cxn ang="0">
                      <a:pos x="87" y="166"/>
                    </a:cxn>
                    <a:cxn ang="0">
                      <a:pos x="82" y="190"/>
                    </a:cxn>
                    <a:cxn ang="0">
                      <a:pos x="69" y="219"/>
                    </a:cxn>
                    <a:cxn ang="0">
                      <a:pos x="74" y="240"/>
                    </a:cxn>
                    <a:cxn ang="0">
                      <a:pos x="66" y="241"/>
                    </a:cxn>
                    <a:cxn ang="0">
                      <a:pos x="46" y="209"/>
                    </a:cxn>
                    <a:cxn ang="0">
                      <a:pos x="24" y="159"/>
                    </a:cxn>
                    <a:cxn ang="0">
                      <a:pos x="17" y="123"/>
                    </a:cxn>
                    <a:cxn ang="0">
                      <a:pos x="104" y="259"/>
                    </a:cxn>
                    <a:cxn ang="0">
                      <a:pos x="127" y="255"/>
                    </a:cxn>
                    <a:cxn ang="0">
                      <a:pos x="156" y="252"/>
                    </a:cxn>
                    <a:cxn ang="0">
                      <a:pos x="154" y="264"/>
                    </a:cxn>
                    <a:cxn ang="0">
                      <a:pos x="171" y="263"/>
                    </a:cxn>
                    <a:cxn ang="0">
                      <a:pos x="196" y="260"/>
                    </a:cxn>
                    <a:cxn ang="0">
                      <a:pos x="194" y="4"/>
                    </a:cxn>
                    <a:cxn ang="0">
                      <a:pos x="278" y="91"/>
                    </a:cxn>
                    <a:cxn ang="0">
                      <a:pos x="267" y="82"/>
                    </a:cxn>
                    <a:cxn ang="0">
                      <a:pos x="256" y="105"/>
                    </a:cxn>
                    <a:cxn ang="0">
                      <a:pos x="240" y="84"/>
                    </a:cxn>
                    <a:cxn ang="0">
                      <a:pos x="247" y="106"/>
                    </a:cxn>
                    <a:cxn ang="0">
                      <a:pos x="263" y="112"/>
                    </a:cxn>
                    <a:cxn ang="0">
                      <a:pos x="256" y="142"/>
                    </a:cxn>
                    <a:cxn ang="0">
                      <a:pos x="248" y="173"/>
                    </a:cxn>
                    <a:cxn ang="0">
                      <a:pos x="238" y="194"/>
                    </a:cxn>
                    <a:cxn ang="0">
                      <a:pos x="208" y="218"/>
                    </a:cxn>
                    <a:cxn ang="0">
                      <a:pos x="200" y="197"/>
                    </a:cxn>
                    <a:cxn ang="0">
                      <a:pos x="201" y="171"/>
                    </a:cxn>
                    <a:cxn ang="0">
                      <a:pos x="191" y="143"/>
                    </a:cxn>
                    <a:cxn ang="0">
                      <a:pos x="177" y="127"/>
                    </a:cxn>
                    <a:cxn ang="0">
                      <a:pos x="140" y="128"/>
                    </a:cxn>
                    <a:cxn ang="0">
                      <a:pos x="127" y="108"/>
                    </a:cxn>
                    <a:cxn ang="0">
                      <a:pos x="142" y="70"/>
                    </a:cxn>
                    <a:cxn ang="0">
                      <a:pos x="168" y="59"/>
                    </a:cxn>
                    <a:cxn ang="0">
                      <a:pos x="185" y="66"/>
                    </a:cxn>
                    <a:cxn ang="0">
                      <a:pos x="207" y="66"/>
                    </a:cxn>
                    <a:cxn ang="0">
                      <a:pos x="229" y="62"/>
                    </a:cxn>
                    <a:cxn ang="0">
                      <a:pos x="208" y="53"/>
                    </a:cxn>
                    <a:cxn ang="0">
                      <a:pos x="207" y="46"/>
                    </a:cxn>
                    <a:cxn ang="0">
                      <a:pos x="180" y="46"/>
                    </a:cxn>
                    <a:cxn ang="0">
                      <a:pos x="157" y="53"/>
                    </a:cxn>
                    <a:cxn ang="0">
                      <a:pos x="152" y="30"/>
                    </a:cxn>
                    <a:cxn ang="0">
                      <a:pos x="136" y="16"/>
                    </a:cxn>
                    <a:cxn ang="0">
                      <a:pos x="154" y="5"/>
                    </a:cxn>
                  </a:cxnLst>
                  <a:rect l="0" t="0" r="r" b="b"/>
                  <a:pathLst>
                    <a:path w="322" h="282">
                      <a:moveTo>
                        <a:pt x="131" y="1"/>
                      </a:moveTo>
                      <a:cubicBezTo>
                        <a:pt x="131" y="1"/>
                        <a:pt x="83" y="7"/>
                        <a:pt x="50" y="45"/>
                      </a:cubicBezTo>
                      <a:cubicBezTo>
                        <a:pt x="50" y="45"/>
                        <a:pt x="75" y="19"/>
                        <a:pt x="91" y="19"/>
                      </a:cubicBezTo>
                      <a:cubicBezTo>
                        <a:pt x="94" y="20"/>
                        <a:pt x="94" y="20"/>
                        <a:pt x="94" y="20"/>
                      </a:cubicBezTo>
                      <a:cubicBezTo>
                        <a:pt x="94" y="20"/>
                        <a:pt x="94" y="22"/>
                        <a:pt x="93" y="22"/>
                      </a:cubicBezTo>
                      <a:cubicBezTo>
                        <a:pt x="93" y="23"/>
                        <a:pt x="91" y="25"/>
                        <a:pt x="91" y="26"/>
                      </a:cubicBezTo>
                      <a:cubicBezTo>
                        <a:pt x="91" y="27"/>
                        <a:pt x="91" y="29"/>
                        <a:pt x="91" y="29"/>
                      </a:cubicBezTo>
                      <a:cubicBezTo>
                        <a:pt x="90" y="30"/>
                        <a:pt x="90" y="30"/>
                        <a:pt x="90" y="30"/>
                      </a:cubicBezTo>
                      <a:cubicBezTo>
                        <a:pt x="90" y="30"/>
                        <a:pt x="88" y="31"/>
                        <a:pt x="88" y="31"/>
                      </a:cubicBezTo>
                      <a:cubicBezTo>
                        <a:pt x="88" y="32"/>
                        <a:pt x="87" y="32"/>
                        <a:pt x="87" y="33"/>
                      </a:cubicBezTo>
                      <a:cubicBezTo>
                        <a:pt x="87" y="34"/>
                        <a:pt x="87" y="36"/>
                        <a:pt x="87" y="36"/>
                      </a:cubicBezTo>
                      <a:cubicBezTo>
                        <a:pt x="88" y="39"/>
                        <a:pt x="88" y="39"/>
                        <a:pt x="88" y="39"/>
                      </a:cubicBezTo>
                      <a:cubicBezTo>
                        <a:pt x="87" y="40"/>
                        <a:pt x="87" y="40"/>
                        <a:pt x="87" y="40"/>
                      </a:cubicBezTo>
                      <a:cubicBezTo>
                        <a:pt x="85" y="41"/>
                        <a:pt x="85" y="41"/>
                        <a:pt x="85" y="41"/>
                      </a:cubicBezTo>
                      <a:cubicBezTo>
                        <a:pt x="85" y="41"/>
                        <a:pt x="82" y="42"/>
                        <a:pt x="81" y="41"/>
                      </a:cubicBezTo>
                      <a:cubicBezTo>
                        <a:pt x="80" y="41"/>
                        <a:pt x="80" y="39"/>
                        <a:pt x="80" y="39"/>
                      </a:cubicBezTo>
                      <a:cubicBezTo>
                        <a:pt x="83" y="37"/>
                        <a:pt x="83" y="37"/>
                        <a:pt x="83" y="37"/>
                      </a:cubicBezTo>
                      <a:cubicBezTo>
                        <a:pt x="83" y="37"/>
                        <a:pt x="83" y="37"/>
                        <a:pt x="82" y="36"/>
                      </a:cubicBezTo>
                      <a:cubicBezTo>
                        <a:pt x="81" y="36"/>
                        <a:pt x="82" y="34"/>
                        <a:pt x="80" y="34"/>
                      </a:cubicBezTo>
                      <a:cubicBezTo>
                        <a:pt x="79" y="35"/>
                        <a:pt x="76" y="37"/>
                        <a:pt x="76" y="37"/>
                      </a:cubicBezTo>
                      <a:cubicBezTo>
                        <a:pt x="74" y="38"/>
                        <a:pt x="74" y="38"/>
                        <a:pt x="74" y="38"/>
                      </a:cubicBezTo>
                      <a:cubicBezTo>
                        <a:pt x="74" y="38"/>
                        <a:pt x="73" y="41"/>
                        <a:pt x="73" y="41"/>
                      </a:cubicBezTo>
                      <a:cubicBezTo>
                        <a:pt x="74" y="41"/>
                        <a:pt x="75" y="42"/>
                        <a:pt x="75" y="42"/>
                      </a:cubicBezTo>
                      <a:cubicBezTo>
                        <a:pt x="75" y="42"/>
                        <a:pt x="75" y="43"/>
                        <a:pt x="75" y="44"/>
                      </a:cubicBezTo>
                      <a:cubicBezTo>
                        <a:pt x="75" y="45"/>
                        <a:pt x="75" y="46"/>
                        <a:pt x="75" y="46"/>
                      </a:cubicBezTo>
                      <a:cubicBezTo>
                        <a:pt x="75" y="46"/>
                        <a:pt x="74" y="47"/>
                        <a:pt x="72" y="47"/>
                      </a:cubicBezTo>
                      <a:cubicBezTo>
                        <a:pt x="71" y="46"/>
                        <a:pt x="69" y="46"/>
                        <a:pt x="68" y="46"/>
                      </a:cubicBezTo>
                      <a:cubicBezTo>
                        <a:pt x="67" y="45"/>
                        <a:pt x="66" y="45"/>
                        <a:pt x="65" y="45"/>
                      </a:cubicBezTo>
                      <a:cubicBezTo>
                        <a:pt x="64" y="46"/>
                        <a:pt x="64" y="46"/>
                        <a:pt x="64" y="46"/>
                      </a:cubicBezTo>
                      <a:cubicBezTo>
                        <a:pt x="64" y="47"/>
                        <a:pt x="60" y="49"/>
                        <a:pt x="60" y="49"/>
                      </a:cubicBezTo>
                      <a:cubicBezTo>
                        <a:pt x="60" y="49"/>
                        <a:pt x="59" y="49"/>
                        <a:pt x="59" y="50"/>
                      </a:cubicBezTo>
                      <a:cubicBezTo>
                        <a:pt x="59" y="51"/>
                        <a:pt x="58" y="53"/>
                        <a:pt x="58" y="53"/>
                      </a:cubicBezTo>
                      <a:cubicBezTo>
                        <a:pt x="58" y="53"/>
                        <a:pt x="57" y="54"/>
                        <a:pt x="55" y="55"/>
                      </a:cubicBezTo>
                      <a:cubicBezTo>
                        <a:pt x="53" y="55"/>
                        <a:pt x="52" y="56"/>
                        <a:pt x="52" y="56"/>
                      </a:cubicBezTo>
                      <a:cubicBezTo>
                        <a:pt x="51" y="58"/>
                        <a:pt x="51" y="58"/>
                        <a:pt x="51" y="58"/>
                      </a:cubicBezTo>
                      <a:cubicBezTo>
                        <a:pt x="51" y="58"/>
                        <a:pt x="49" y="60"/>
                        <a:pt x="48" y="61"/>
                      </a:cubicBezTo>
                      <a:cubicBezTo>
                        <a:pt x="47" y="62"/>
                        <a:pt x="44" y="65"/>
                        <a:pt x="43" y="65"/>
                      </a:cubicBezTo>
                      <a:cubicBezTo>
                        <a:pt x="43" y="65"/>
                        <a:pt x="41" y="67"/>
                        <a:pt x="41" y="68"/>
                      </a:cubicBezTo>
                      <a:cubicBezTo>
                        <a:pt x="40" y="69"/>
                        <a:pt x="41" y="71"/>
                        <a:pt x="40" y="72"/>
                      </a:cubicBezTo>
                      <a:cubicBezTo>
                        <a:pt x="40" y="73"/>
                        <a:pt x="39" y="74"/>
                        <a:pt x="39" y="76"/>
                      </a:cubicBezTo>
                      <a:cubicBezTo>
                        <a:pt x="39" y="77"/>
                        <a:pt x="38" y="79"/>
                        <a:pt x="37" y="79"/>
                      </a:cubicBezTo>
                      <a:cubicBezTo>
                        <a:pt x="36" y="80"/>
                        <a:pt x="35" y="81"/>
                        <a:pt x="35" y="81"/>
                      </a:cubicBezTo>
                      <a:cubicBezTo>
                        <a:pt x="34" y="81"/>
                        <a:pt x="32" y="82"/>
                        <a:pt x="31" y="83"/>
                      </a:cubicBezTo>
                      <a:cubicBezTo>
                        <a:pt x="30" y="83"/>
                        <a:pt x="29" y="85"/>
                        <a:pt x="29" y="85"/>
                      </a:cubicBezTo>
                      <a:cubicBezTo>
                        <a:pt x="29" y="86"/>
                        <a:pt x="31" y="87"/>
                        <a:pt x="31" y="87"/>
                      </a:cubicBezTo>
                      <a:cubicBezTo>
                        <a:pt x="32" y="87"/>
                        <a:pt x="33" y="88"/>
                        <a:pt x="33" y="88"/>
                      </a:cubicBezTo>
                      <a:cubicBezTo>
                        <a:pt x="33" y="88"/>
                        <a:pt x="33" y="90"/>
                        <a:pt x="33" y="91"/>
                      </a:cubicBezTo>
                      <a:cubicBezTo>
                        <a:pt x="33" y="91"/>
                        <a:pt x="32" y="94"/>
                        <a:pt x="33" y="94"/>
                      </a:cubicBezTo>
                      <a:cubicBezTo>
                        <a:pt x="34" y="94"/>
                        <a:pt x="36" y="94"/>
                        <a:pt x="36" y="94"/>
                      </a:cubicBezTo>
                      <a:cubicBezTo>
                        <a:pt x="38" y="95"/>
                        <a:pt x="38" y="95"/>
                        <a:pt x="38" y="95"/>
                      </a:cubicBezTo>
                      <a:cubicBezTo>
                        <a:pt x="41" y="96"/>
                        <a:pt x="41" y="96"/>
                        <a:pt x="41" y="96"/>
                      </a:cubicBezTo>
                      <a:cubicBezTo>
                        <a:pt x="42" y="97"/>
                        <a:pt x="42" y="97"/>
                        <a:pt x="42" y="97"/>
                      </a:cubicBezTo>
                      <a:cubicBezTo>
                        <a:pt x="42" y="97"/>
                        <a:pt x="42" y="99"/>
                        <a:pt x="41" y="99"/>
                      </a:cubicBezTo>
                      <a:cubicBezTo>
                        <a:pt x="41" y="100"/>
                        <a:pt x="40" y="101"/>
                        <a:pt x="40" y="101"/>
                      </a:cubicBezTo>
                      <a:cubicBezTo>
                        <a:pt x="39" y="100"/>
                        <a:pt x="39" y="100"/>
                        <a:pt x="39" y="99"/>
                      </a:cubicBezTo>
                      <a:cubicBezTo>
                        <a:pt x="38" y="98"/>
                        <a:pt x="39" y="98"/>
                        <a:pt x="37" y="97"/>
                      </a:cubicBezTo>
                      <a:cubicBezTo>
                        <a:pt x="36" y="97"/>
                        <a:pt x="35" y="98"/>
                        <a:pt x="35" y="98"/>
                      </a:cubicBezTo>
                      <a:cubicBezTo>
                        <a:pt x="34" y="97"/>
                        <a:pt x="33" y="97"/>
                        <a:pt x="33" y="97"/>
                      </a:cubicBezTo>
                      <a:cubicBezTo>
                        <a:pt x="32" y="96"/>
                        <a:pt x="32" y="97"/>
                        <a:pt x="32" y="96"/>
                      </a:cubicBezTo>
                      <a:cubicBezTo>
                        <a:pt x="32" y="94"/>
                        <a:pt x="33" y="94"/>
                        <a:pt x="32" y="93"/>
                      </a:cubicBezTo>
                      <a:cubicBezTo>
                        <a:pt x="32" y="92"/>
                        <a:pt x="31" y="91"/>
                        <a:pt x="30" y="91"/>
                      </a:cubicBezTo>
                      <a:cubicBezTo>
                        <a:pt x="30" y="91"/>
                        <a:pt x="31" y="92"/>
                        <a:pt x="30" y="91"/>
                      </a:cubicBezTo>
                      <a:cubicBezTo>
                        <a:pt x="29" y="90"/>
                        <a:pt x="28" y="89"/>
                        <a:pt x="27" y="89"/>
                      </a:cubicBezTo>
                      <a:cubicBezTo>
                        <a:pt x="27" y="89"/>
                        <a:pt x="26" y="90"/>
                        <a:pt x="26" y="89"/>
                      </a:cubicBezTo>
                      <a:cubicBezTo>
                        <a:pt x="26" y="88"/>
                        <a:pt x="27" y="86"/>
                        <a:pt x="27" y="85"/>
                      </a:cubicBezTo>
                      <a:cubicBezTo>
                        <a:pt x="27" y="85"/>
                        <a:pt x="27" y="83"/>
                        <a:pt x="27" y="83"/>
                      </a:cubicBezTo>
                      <a:cubicBezTo>
                        <a:pt x="27" y="82"/>
                        <a:pt x="28" y="78"/>
                        <a:pt x="28" y="78"/>
                      </a:cubicBezTo>
                      <a:cubicBezTo>
                        <a:pt x="28" y="78"/>
                        <a:pt x="24" y="87"/>
                        <a:pt x="22" y="93"/>
                      </a:cubicBezTo>
                      <a:cubicBezTo>
                        <a:pt x="22" y="93"/>
                        <a:pt x="24" y="93"/>
                        <a:pt x="24" y="94"/>
                      </a:cubicBezTo>
                      <a:cubicBezTo>
                        <a:pt x="24" y="95"/>
                        <a:pt x="24" y="96"/>
                        <a:pt x="24" y="97"/>
                      </a:cubicBezTo>
                      <a:cubicBezTo>
                        <a:pt x="24" y="98"/>
                        <a:pt x="24" y="98"/>
                        <a:pt x="24" y="102"/>
                      </a:cubicBezTo>
                      <a:cubicBezTo>
                        <a:pt x="24" y="105"/>
                        <a:pt x="25" y="106"/>
                        <a:pt x="24" y="107"/>
                      </a:cubicBezTo>
                      <a:cubicBezTo>
                        <a:pt x="24" y="108"/>
                        <a:pt x="23" y="110"/>
                        <a:pt x="23" y="111"/>
                      </a:cubicBezTo>
                      <a:cubicBezTo>
                        <a:pt x="23" y="112"/>
                        <a:pt x="24" y="116"/>
                        <a:pt x="24" y="116"/>
                      </a:cubicBezTo>
                      <a:cubicBezTo>
                        <a:pt x="25" y="117"/>
                        <a:pt x="25" y="117"/>
                        <a:pt x="25" y="118"/>
                      </a:cubicBezTo>
                      <a:cubicBezTo>
                        <a:pt x="26" y="119"/>
                        <a:pt x="24" y="121"/>
                        <a:pt x="26" y="119"/>
                      </a:cubicBezTo>
                      <a:cubicBezTo>
                        <a:pt x="28" y="116"/>
                        <a:pt x="28" y="115"/>
                        <a:pt x="28" y="115"/>
                      </a:cubicBezTo>
                      <a:cubicBezTo>
                        <a:pt x="29" y="114"/>
                        <a:pt x="29" y="114"/>
                        <a:pt x="29" y="114"/>
                      </a:cubicBezTo>
                      <a:cubicBezTo>
                        <a:pt x="29" y="114"/>
                        <a:pt x="29" y="112"/>
                        <a:pt x="32" y="112"/>
                      </a:cubicBezTo>
                      <a:cubicBezTo>
                        <a:pt x="34" y="113"/>
                        <a:pt x="34" y="112"/>
                        <a:pt x="35" y="113"/>
                      </a:cubicBezTo>
                      <a:cubicBezTo>
                        <a:pt x="35" y="114"/>
                        <a:pt x="34" y="116"/>
                        <a:pt x="35" y="116"/>
                      </a:cubicBezTo>
                      <a:cubicBezTo>
                        <a:pt x="36" y="117"/>
                        <a:pt x="39" y="115"/>
                        <a:pt x="40" y="115"/>
                      </a:cubicBezTo>
                      <a:cubicBezTo>
                        <a:pt x="41" y="116"/>
                        <a:pt x="42" y="116"/>
                        <a:pt x="43" y="117"/>
                      </a:cubicBezTo>
                      <a:cubicBezTo>
                        <a:pt x="43" y="119"/>
                        <a:pt x="44" y="121"/>
                        <a:pt x="45" y="121"/>
                      </a:cubicBezTo>
                      <a:cubicBezTo>
                        <a:pt x="45" y="122"/>
                        <a:pt x="45" y="124"/>
                        <a:pt x="46" y="125"/>
                      </a:cubicBezTo>
                      <a:cubicBezTo>
                        <a:pt x="46" y="126"/>
                        <a:pt x="49" y="127"/>
                        <a:pt x="50" y="127"/>
                      </a:cubicBezTo>
                      <a:cubicBezTo>
                        <a:pt x="50" y="127"/>
                        <a:pt x="54" y="128"/>
                        <a:pt x="54" y="128"/>
                      </a:cubicBezTo>
                      <a:cubicBezTo>
                        <a:pt x="55" y="129"/>
                        <a:pt x="54" y="130"/>
                        <a:pt x="56" y="131"/>
                      </a:cubicBezTo>
                      <a:cubicBezTo>
                        <a:pt x="58" y="131"/>
                        <a:pt x="58" y="135"/>
                        <a:pt x="58" y="135"/>
                      </a:cubicBezTo>
                      <a:cubicBezTo>
                        <a:pt x="58" y="135"/>
                        <a:pt x="59" y="138"/>
                        <a:pt x="59" y="138"/>
                      </a:cubicBezTo>
                      <a:cubicBezTo>
                        <a:pt x="58" y="139"/>
                        <a:pt x="58" y="141"/>
                        <a:pt x="59" y="141"/>
                      </a:cubicBezTo>
                      <a:cubicBezTo>
                        <a:pt x="61" y="141"/>
                        <a:pt x="63" y="142"/>
                        <a:pt x="63" y="142"/>
                      </a:cubicBezTo>
                      <a:cubicBezTo>
                        <a:pt x="63" y="142"/>
                        <a:pt x="62" y="144"/>
                        <a:pt x="64" y="145"/>
                      </a:cubicBezTo>
                      <a:cubicBezTo>
                        <a:pt x="67" y="146"/>
                        <a:pt x="69" y="147"/>
                        <a:pt x="70" y="147"/>
                      </a:cubicBezTo>
                      <a:cubicBezTo>
                        <a:pt x="70" y="147"/>
                        <a:pt x="68" y="149"/>
                        <a:pt x="71" y="149"/>
                      </a:cubicBezTo>
                      <a:cubicBezTo>
                        <a:pt x="74" y="149"/>
                        <a:pt x="76" y="149"/>
                        <a:pt x="78" y="150"/>
                      </a:cubicBezTo>
                      <a:cubicBezTo>
                        <a:pt x="79" y="151"/>
                        <a:pt x="78" y="152"/>
                        <a:pt x="82" y="154"/>
                      </a:cubicBezTo>
                      <a:cubicBezTo>
                        <a:pt x="85" y="156"/>
                        <a:pt x="86" y="157"/>
                        <a:pt x="87" y="157"/>
                      </a:cubicBezTo>
                      <a:cubicBezTo>
                        <a:pt x="88" y="158"/>
                        <a:pt x="90" y="157"/>
                        <a:pt x="89" y="160"/>
                      </a:cubicBezTo>
                      <a:cubicBezTo>
                        <a:pt x="89" y="163"/>
                        <a:pt x="88" y="165"/>
                        <a:pt x="87" y="166"/>
                      </a:cubicBezTo>
                      <a:cubicBezTo>
                        <a:pt x="86" y="167"/>
                        <a:pt x="84" y="170"/>
                        <a:pt x="83" y="171"/>
                      </a:cubicBezTo>
                      <a:cubicBezTo>
                        <a:pt x="82" y="172"/>
                        <a:pt x="81" y="174"/>
                        <a:pt x="82" y="176"/>
                      </a:cubicBezTo>
                      <a:cubicBezTo>
                        <a:pt x="83" y="178"/>
                        <a:pt x="84" y="180"/>
                        <a:pt x="84" y="181"/>
                      </a:cubicBezTo>
                      <a:cubicBezTo>
                        <a:pt x="84" y="182"/>
                        <a:pt x="85" y="185"/>
                        <a:pt x="84" y="187"/>
                      </a:cubicBezTo>
                      <a:cubicBezTo>
                        <a:pt x="83" y="188"/>
                        <a:pt x="82" y="190"/>
                        <a:pt x="82" y="190"/>
                      </a:cubicBezTo>
                      <a:cubicBezTo>
                        <a:pt x="82" y="190"/>
                        <a:pt x="84" y="192"/>
                        <a:pt x="83" y="194"/>
                      </a:cubicBezTo>
                      <a:cubicBezTo>
                        <a:pt x="81" y="196"/>
                        <a:pt x="78" y="198"/>
                        <a:pt x="77" y="198"/>
                      </a:cubicBezTo>
                      <a:cubicBezTo>
                        <a:pt x="76" y="199"/>
                        <a:pt x="73" y="201"/>
                        <a:pt x="73" y="201"/>
                      </a:cubicBezTo>
                      <a:cubicBezTo>
                        <a:pt x="73" y="201"/>
                        <a:pt x="73" y="207"/>
                        <a:pt x="73" y="208"/>
                      </a:cubicBezTo>
                      <a:cubicBezTo>
                        <a:pt x="73" y="209"/>
                        <a:pt x="68" y="217"/>
                        <a:pt x="69" y="219"/>
                      </a:cubicBezTo>
                      <a:cubicBezTo>
                        <a:pt x="71" y="221"/>
                        <a:pt x="71" y="224"/>
                        <a:pt x="71" y="225"/>
                      </a:cubicBezTo>
                      <a:cubicBezTo>
                        <a:pt x="71" y="226"/>
                        <a:pt x="70" y="226"/>
                        <a:pt x="69" y="227"/>
                      </a:cubicBezTo>
                      <a:cubicBezTo>
                        <a:pt x="69" y="228"/>
                        <a:pt x="66" y="227"/>
                        <a:pt x="68" y="230"/>
                      </a:cubicBezTo>
                      <a:cubicBezTo>
                        <a:pt x="70" y="233"/>
                        <a:pt x="71" y="234"/>
                        <a:pt x="72" y="236"/>
                      </a:cubicBezTo>
                      <a:cubicBezTo>
                        <a:pt x="73" y="238"/>
                        <a:pt x="72" y="238"/>
                        <a:pt x="74" y="240"/>
                      </a:cubicBezTo>
                      <a:cubicBezTo>
                        <a:pt x="75" y="242"/>
                        <a:pt x="76" y="243"/>
                        <a:pt x="77" y="245"/>
                      </a:cubicBezTo>
                      <a:cubicBezTo>
                        <a:pt x="79" y="246"/>
                        <a:pt x="80" y="247"/>
                        <a:pt x="80" y="248"/>
                      </a:cubicBezTo>
                      <a:cubicBezTo>
                        <a:pt x="80" y="250"/>
                        <a:pt x="84" y="254"/>
                        <a:pt x="80" y="251"/>
                      </a:cubicBezTo>
                      <a:cubicBezTo>
                        <a:pt x="76" y="248"/>
                        <a:pt x="79" y="251"/>
                        <a:pt x="74" y="247"/>
                      </a:cubicBezTo>
                      <a:cubicBezTo>
                        <a:pt x="69" y="242"/>
                        <a:pt x="68" y="244"/>
                        <a:pt x="66" y="241"/>
                      </a:cubicBezTo>
                      <a:cubicBezTo>
                        <a:pt x="64" y="239"/>
                        <a:pt x="67" y="248"/>
                        <a:pt x="63" y="237"/>
                      </a:cubicBezTo>
                      <a:cubicBezTo>
                        <a:pt x="59" y="226"/>
                        <a:pt x="57" y="227"/>
                        <a:pt x="56" y="225"/>
                      </a:cubicBezTo>
                      <a:cubicBezTo>
                        <a:pt x="55" y="223"/>
                        <a:pt x="56" y="225"/>
                        <a:pt x="53" y="220"/>
                      </a:cubicBezTo>
                      <a:cubicBezTo>
                        <a:pt x="50" y="214"/>
                        <a:pt x="53" y="218"/>
                        <a:pt x="50" y="214"/>
                      </a:cubicBezTo>
                      <a:cubicBezTo>
                        <a:pt x="47" y="211"/>
                        <a:pt x="47" y="216"/>
                        <a:pt x="46" y="209"/>
                      </a:cubicBezTo>
                      <a:cubicBezTo>
                        <a:pt x="45" y="203"/>
                        <a:pt x="44" y="207"/>
                        <a:pt x="43" y="200"/>
                      </a:cubicBezTo>
                      <a:cubicBezTo>
                        <a:pt x="41" y="193"/>
                        <a:pt x="44" y="192"/>
                        <a:pt x="40" y="189"/>
                      </a:cubicBezTo>
                      <a:cubicBezTo>
                        <a:pt x="36" y="186"/>
                        <a:pt x="36" y="187"/>
                        <a:pt x="35" y="185"/>
                      </a:cubicBezTo>
                      <a:cubicBezTo>
                        <a:pt x="34" y="182"/>
                        <a:pt x="35" y="185"/>
                        <a:pt x="32" y="179"/>
                      </a:cubicBezTo>
                      <a:cubicBezTo>
                        <a:pt x="28" y="172"/>
                        <a:pt x="24" y="170"/>
                        <a:pt x="24" y="159"/>
                      </a:cubicBezTo>
                      <a:cubicBezTo>
                        <a:pt x="24" y="149"/>
                        <a:pt x="24" y="147"/>
                        <a:pt x="24" y="147"/>
                      </a:cubicBezTo>
                      <a:cubicBezTo>
                        <a:pt x="24" y="147"/>
                        <a:pt x="19" y="143"/>
                        <a:pt x="20" y="137"/>
                      </a:cubicBezTo>
                      <a:cubicBezTo>
                        <a:pt x="22" y="131"/>
                        <a:pt x="23" y="133"/>
                        <a:pt x="22" y="131"/>
                      </a:cubicBezTo>
                      <a:cubicBezTo>
                        <a:pt x="22" y="129"/>
                        <a:pt x="21" y="129"/>
                        <a:pt x="19" y="127"/>
                      </a:cubicBezTo>
                      <a:cubicBezTo>
                        <a:pt x="17" y="124"/>
                        <a:pt x="17" y="125"/>
                        <a:pt x="17" y="123"/>
                      </a:cubicBezTo>
                      <a:cubicBezTo>
                        <a:pt x="16" y="122"/>
                        <a:pt x="16" y="118"/>
                        <a:pt x="16" y="118"/>
                      </a:cubicBezTo>
                      <a:cubicBezTo>
                        <a:pt x="14" y="119"/>
                        <a:pt x="14" y="119"/>
                        <a:pt x="14" y="119"/>
                      </a:cubicBezTo>
                      <a:cubicBezTo>
                        <a:pt x="14" y="119"/>
                        <a:pt x="0" y="258"/>
                        <a:pt x="138" y="278"/>
                      </a:cubicBezTo>
                      <a:cubicBezTo>
                        <a:pt x="138" y="278"/>
                        <a:pt x="106" y="271"/>
                        <a:pt x="104" y="265"/>
                      </a:cubicBezTo>
                      <a:cubicBezTo>
                        <a:pt x="104" y="265"/>
                        <a:pt x="103" y="259"/>
                        <a:pt x="104" y="259"/>
                      </a:cubicBezTo>
                      <a:cubicBezTo>
                        <a:pt x="106" y="259"/>
                        <a:pt x="108" y="260"/>
                        <a:pt x="110" y="258"/>
                      </a:cubicBezTo>
                      <a:cubicBezTo>
                        <a:pt x="112" y="257"/>
                        <a:pt x="114" y="255"/>
                        <a:pt x="114" y="255"/>
                      </a:cubicBezTo>
                      <a:cubicBezTo>
                        <a:pt x="114" y="257"/>
                        <a:pt x="114" y="257"/>
                        <a:pt x="114" y="257"/>
                      </a:cubicBezTo>
                      <a:cubicBezTo>
                        <a:pt x="114" y="257"/>
                        <a:pt x="112" y="258"/>
                        <a:pt x="118" y="257"/>
                      </a:cubicBezTo>
                      <a:cubicBezTo>
                        <a:pt x="125" y="256"/>
                        <a:pt x="125" y="256"/>
                        <a:pt x="127" y="255"/>
                      </a:cubicBezTo>
                      <a:cubicBezTo>
                        <a:pt x="129" y="254"/>
                        <a:pt x="132" y="249"/>
                        <a:pt x="133" y="252"/>
                      </a:cubicBezTo>
                      <a:cubicBezTo>
                        <a:pt x="135" y="255"/>
                        <a:pt x="132" y="254"/>
                        <a:pt x="135" y="255"/>
                      </a:cubicBezTo>
                      <a:cubicBezTo>
                        <a:pt x="137" y="257"/>
                        <a:pt x="143" y="255"/>
                        <a:pt x="143" y="255"/>
                      </a:cubicBezTo>
                      <a:cubicBezTo>
                        <a:pt x="143" y="255"/>
                        <a:pt x="153" y="255"/>
                        <a:pt x="154" y="254"/>
                      </a:cubicBezTo>
                      <a:cubicBezTo>
                        <a:pt x="155" y="253"/>
                        <a:pt x="155" y="252"/>
                        <a:pt x="156" y="252"/>
                      </a:cubicBezTo>
                      <a:cubicBezTo>
                        <a:pt x="158" y="252"/>
                        <a:pt x="159" y="255"/>
                        <a:pt x="159" y="255"/>
                      </a:cubicBezTo>
                      <a:cubicBezTo>
                        <a:pt x="154" y="258"/>
                        <a:pt x="154" y="258"/>
                        <a:pt x="154" y="258"/>
                      </a:cubicBezTo>
                      <a:cubicBezTo>
                        <a:pt x="149" y="262"/>
                        <a:pt x="149" y="262"/>
                        <a:pt x="149" y="262"/>
                      </a:cubicBezTo>
                      <a:cubicBezTo>
                        <a:pt x="149" y="262"/>
                        <a:pt x="146" y="262"/>
                        <a:pt x="148" y="263"/>
                      </a:cubicBezTo>
                      <a:cubicBezTo>
                        <a:pt x="150" y="264"/>
                        <a:pt x="151" y="264"/>
                        <a:pt x="154" y="264"/>
                      </a:cubicBezTo>
                      <a:cubicBezTo>
                        <a:pt x="156" y="265"/>
                        <a:pt x="161" y="269"/>
                        <a:pt x="163" y="266"/>
                      </a:cubicBezTo>
                      <a:cubicBezTo>
                        <a:pt x="164" y="264"/>
                        <a:pt x="164" y="263"/>
                        <a:pt x="165" y="262"/>
                      </a:cubicBezTo>
                      <a:cubicBezTo>
                        <a:pt x="166" y="260"/>
                        <a:pt x="166" y="258"/>
                        <a:pt x="168" y="258"/>
                      </a:cubicBezTo>
                      <a:cubicBezTo>
                        <a:pt x="171" y="258"/>
                        <a:pt x="173" y="259"/>
                        <a:pt x="173" y="259"/>
                      </a:cubicBezTo>
                      <a:cubicBezTo>
                        <a:pt x="171" y="263"/>
                        <a:pt x="171" y="263"/>
                        <a:pt x="171" y="263"/>
                      </a:cubicBezTo>
                      <a:cubicBezTo>
                        <a:pt x="171" y="263"/>
                        <a:pt x="175" y="263"/>
                        <a:pt x="177" y="263"/>
                      </a:cubicBezTo>
                      <a:cubicBezTo>
                        <a:pt x="178" y="263"/>
                        <a:pt x="179" y="265"/>
                        <a:pt x="181" y="263"/>
                      </a:cubicBezTo>
                      <a:cubicBezTo>
                        <a:pt x="183" y="261"/>
                        <a:pt x="183" y="261"/>
                        <a:pt x="186" y="260"/>
                      </a:cubicBezTo>
                      <a:cubicBezTo>
                        <a:pt x="188" y="260"/>
                        <a:pt x="191" y="259"/>
                        <a:pt x="192" y="259"/>
                      </a:cubicBezTo>
                      <a:cubicBezTo>
                        <a:pt x="193" y="260"/>
                        <a:pt x="195" y="260"/>
                        <a:pt x="196" y="260"/>
                      </a:cubicBezTo>
                      <a:cubicBezTo>
                        <a:pt x="197" y="260"/>
                        <a:pt x="202" y="264"/>
                        <a:pt x="203" y="263"/>
                      </a:cubicBezTo>
                      <a:cubicBezTo>
                        <a:pt x="204" y="262"/>
                        <a:pt x="210" y="263"/>
                        <a:pt x="210" y="263"/>
                      </a:cubicBezTo>
                      <a:cubicBezTo>
                        <a:pt x="210" y="263"/>
                        <a:pt x="194" y="277"/>
                        <a:pt x="160" y="278"/>
                      </a:cubicBezTo>
                      <a:cubicBezTo>
                        <a:pt x="160" y="278"/>
                        <a:pt x="236" y="282"/>
                        <a:pt x="279" y="207"/>
                      </a:cubicBezTo>
                      <a:cubicBezTo>
                        <a:pt x="322" y="133"/>
                        <a:pt x="292" y="37"/>
                        <a:pt x="194" y="4"/>
                      </a:cubicBezTo>
                      <a:cubicBezTo>
                        <a:pt x="194" y="4"/>
                        <a:pt x="267" y="31"/>
                        <a:pt x="287" y="102"/>
                      </a:cubicBezTo>
                      <a:cubicBezTo>
                        <a:pt x="286" y="103"/>
                        <a:pt x="286" y="103"/>
                        <a:pt x="286" y="103"/>
                      </a:cubicBezTo>
                      <a:cubicBezTo>
                        <a:pt x="284" y="101"/>
                        <a:pt x="284" y="102"/>
                        <a:pt x="283" y="99"/>
                      </a:cubicBezTo>
                      <a:cubicBezTo>
                        <a:pt x="281" y="95"/>
                        <a:pt x="282" y="96"/>
                        <a:pt x="281" y="94"/>
                      </a:cubicBezTo>
                      <a:cubicBezTo>
                        <a:pt x="280" y="91"/>
                        <a:pt x="280" y="93"/>
                        <a:pt x="278" y="91"/>
                      </a:cubicBezTo>
                      <a:cubicBezTo>
                        <a:pt x="277" y="88"/>
                        <a:pt x="276" y="89"/>
                        <a:pt x="275" y="87"/>
                      </a:cubicBezTo>
                      <a:cubicBezTo>
                        <a:pt x="274" y="86"/>
                        <a:pt x="272" y="82"/>
                        <a:pt x="271" y="81"/>
                      </a:cubicBezTo>
                      <a:cubicBezTo>
                        <a:pt x="270" y="79"/>
                        <a:pt x="267" y="79"/>
                        <a:pt x="266" y="79"/>
                      </a:cubicBezTo>
                      <a:cubicBezTo>
                        <a:pt x="265" y="78"/>
                        <a:pt x="265" y="77"/>
                        <a:pt x="265" y="78"/>
                      </a:cubicBezTo>
                      <a:cubicBezTo>
                        <a:pt x="264" y="80"/>
                        <a:pt x="267" y="82"/>
                        <a:pt x="267" y="82"/>
                      </a:cubicBezTo>
                      <a:cubicBezTo>
                        <a:pt x="267" y="88"/>
                        <a:pt x="267" y="88"/>
                        <a:pt x="267" y="88"/>
                      </a:cubicBezTo>
                      <a:cubicBezTo>
                        <a:pt x="267" y="88"/>
                        <a:pt x="269" y="93"/>
                        <a:pt x="269" y="94"/>
                      </a:cubicBezTo>
                      <a:cubicBezTo>
                        <a:pt x="269" y="95"/>
                        <a:pt x="267" y="99"/>
                        <a:pt x="267" y="99"/>
                      </a:cubicBezTo>
                      <a:cubicBezTo>
                        <a:pt x="267" y="99"/>
                        <a:pt x="266" y="103"/>
                        <a:pt x="265" y="103"/>
                      </a:cubicBezTo>
                      <a:cubicBezTo>
                        <a:pt x="264" y="104"/>
                        <a:pt x="256" y="105"/>
                        <a:pt x="256" y="105"/>
                      </a:cubicBezTo>
                      <a:cubicBezTo>
                        <a:pt x="256" y="105"/>
                        <a:pt x="254" y="103"/>
                        <a:pt x="253" y="101"/>
                      </a:cubicBezTo>
                      <a:cubicBezTo>
                        <a:pt x="251" y="98"/>
                        <a:pt x="247" y="98"/>
                        <a:pt x="246" y="97"/>
                      </a:cubicBezTo>
                      <a:cubicBezTo>
                        <a:pt x="246" y="96"/>
                        <a:pt x="247" y="94"/>
                        <a:pt x="245" y="91"/>
                      </a:cubicBezTo>
                      <a:cubicBezTo>
                        <a:pt x="243" y="88"/>
                        <a:pt x="245" y="89"/>
                        <a:pt x="243" y="87"/>
                      </a:cubicBezTo>
                      <a:cubicBezTo>
                        <a:pt x="240" y="84"/>
                        <a:pt x="240" y="84"/>
                        <a:pt x="240" y="84"/>
                      </a:cubicBezTo>
                      <a:cubicBezTo>
                        <a:pt x="240" y="84"/>
                        <a:pt x="234" y="82"/>
                        <a:pt x="236" y="86"/>
                      </a:cubicBezTo>
                      <a:cubicBezTo>
                        <a:pt x="238" y="89"/>
                        <a:pt x="236" y="93"/>
                        <a:pt x="238" y="93"/>
                      </a:cubicBezTo>
                      <a:cubicBezTo>
                        <a:pt x="239" y="93"/>
                        <a:pt x="240" y="92"/>
                        <a:pt x="242" y="95"/>
                      </a:cubicBezTo>
                      <a:cubicBezTo>
                        <a:pt x="243" y="98"/>
                        <a:pt x="243" y="99"/>
                        <a:pt x="244" y="100"/>
                      </a:cubicBezTo>
                      <a:cubicBezTo>
                        <a:pt x="245" y="101"/>
                        <a:pt x="245" y="105"/>
                        <a:pt x="247" y="106"/>
                      </a:cubicBezTo>
                      <a:cubicBezTo>
                        <a:pt x="248" y="106"/>
                        <a:pt x="252" y="106"/>
                        <a:pt x="251" y="107"/>
                      </a:cubicBezTo>
                      <a:cubicBezTo>
                        <a:pt x="251" y="109"/>
                        <a:pt x="249" y="111"/>
                        <a:pt x="251" y="112"/>
                      </a:cubicBezTo>
                      <a:cubicBezTo>
                        <a:pt x="254" y="113"/>
                        <a:pt x="254" y="114"/>
                        <a:pt x="255" y="113"/>
                      </a:cubicBezTo>
                      <a:cubicBezTo>
                        <a:pt x="257" y="113"/>
                        <a:pt x="256" y="114"/>
                        <a:pt x="258" y="113"/>
                      </a:cubicBezTo>
                      <a:cubicBezTo>
                        <a:pt x="261" y="112"/>
                        <a:pt x="263" y="112"/>
                        <a:pt x="263" y="112"/>
                      </a:cubicBezTo>
                      <a:cubicBezTo>
                        <a:pt x="263" y="112"/>
                        <a:pt x="266" y="114"/>
                        <a:pt x="266" y="115"/>
                      </a:cubicBezTo>
                      <a:cubicBezTo>
                        <a:pt x="266" y="116"/>
                        <a:pt x="265" y="122"/>
                        <a:pt x="265" y="122"/>
                      </a:cubicBezTo>
                      <a:cubicBezTo>
                        <a:pt x="262" y="127"/>
                        <a:pt x="262" y="127"/>
                        <a:pt x="262" y="127"/>
                      </a:cubicBezTo>
                      <a:cubicBezTo>
                        <a:pt x="262" y="127"/>
                        <a:pt x="262" y="137"/>
                        <a:pt x="261" y="137"/>
                      </a:cubicBezTo>
                      <a:cubicBezTo>
                        <a:pt x="259" y="137"/>
                        <a:pt x="257" y="141"/>
                        <a:pt x="256" y="142"/>
                      </a:cubicBezTo>
                      <a:cubicBezTo>
                        <a:pt x="255" y="143"/>
                        <a:pt x="255" y="149"/>
                        <a:pt x="255" y="149"/>
                      </a:cubicBezTo>
                      <a:cubicBezTo>
                        <a:pt x="252" y="153"/>
                        <a:pt x="252" y="153"/>
                        <a:pt x="252" y="153"/>
                      </a:cubicBezTo>
                      <a:cubicBezTo>
                        <a:pt x="252" y="153"/>
                        <a:pt x="252" y="158"/>
                        <a:pt x="252" y="159"/>
                      </a:cubicBezTo>
                      <a:cubicBezTo>
                        <a:pt x="252" y="160"/>
                        <a:pt x="253" y="165"/>
                        <a:pt x="252" y="168"/>
                      </a:cubicBezTo>
                      <a:cubicBezTo>
                        <a:pt x="252" y="171"/>
                        <a:pt x="248" y="173"/>
                        <a:pt x="248" y="173"/>
                      </a:cubicBezTo>
                      <a:cubicBezTo>
                        <a:pt x="248" y="173"/>
                        <a:pt x="253" y="178"/>
                        <a:pt x="250" y="179"/>
                      </a:cubicBezTo>
                      <a:cubicBezTo>
                        <a:pt x="248" y="179"/>
                        <a:pt x="245" y="183"/>
                        <a:pt x="244" y="184"/>
                      </a:cubicBezTo>
                      <a:cubicBezTo>
                        <a:pt x="244" y="185"/>
                        <a:pt x="244" y="187"/>
                        <a:pt x="242" y="187"/>
                      </a:cubicBezTo>
                      <a:cubicBezTo>
                        <a:pt x="241" y="188"/>
                        <a:pt x="238" y="188"/>
                        <a:pt x="238" y="189"/>
                      </a:cubicBezTo>
                      <a:cubicBezTo>
                        <a:pt x="238" y="190"/>
                        <a:pt x="238" y="194"/>
                        <a:pt x="238" y="194"/>
                      </a:cubicBezTo>
                      <a:cubicBezTo>
                        <a:pt x="233" y="202"/>
                        <a:pt x="233" y="202"/>
                        <a:pt x="233" y="202"/>
                      </a:cubicBezTo>
                      <a:cubicBezTo>
                        <a:pt x="226" y="207"/>
                        <a:pt x="226" y="207"/>
                        <a:pt x="226" y="207"/>
                      </a:cubicBezTo>
                      <a:cubicBezTo>
                        <a:pt x="226" y="207"/>
                        <a:pt x="227" y="210"/>
                        <a:pt x="225" y="211"/>
                      </a:cubicBezTo>
                      <a:cubicBezTo>
                        <a:pt x="223" y="211"/>
                        <a:pt x="217" y="214"/>
                        <a:pt x="216" y="215"/>
                      </a:cubicBezTo>
                      <a:cubicBezTo>
                        <a:pt x="215" y="216"/>
                        <a:pt x="210" y="218"/>
                        <a:pt x="208" y="218"/>
                      </a:cubicBezTo>
                      <a:cubicBezTo>
                        <a:pt x="206" y="218"/>
                        <a:pt x="209" y="223"/>
                        <a:pt x="206" y="218"/>
                      </a:cubicBezTo>
                      <a:cubicBezTo>
                        <a:pt x="204" y="213"/>
                        <a:pt x="206" y="216"/>
                        <a:pt x="203" y="211"/>
                      </a:cubicBezTo>
                      <a:cubicBezTo>
                        <a:pt x="201" y="206"/>
                        <a:pt x="201" y="210"/>
                        <a:pt x="201" y="206"/>
                      </a:cubicBezTo>
                      <a:cubicBezTo>
                        <a:pt x="201" y="202"/>
                        <a:pt x="201" y="206"/>
                        <a:pt x="201" y="202"/>
                      </a:cubicBezTo>
                      <a:cubicBezTo>
                        <a:pt x="201" y="198"/>
                        <a:pt x="202" y="201"/>
                        <a:pt x="200" y="197"/>
                      </a:cubicBezTo>
                      <a:cubicBezTo>
                        <a:pt x="198" y="192"/>
                        <a:pt x="199" y="194"/>
                        <a:pt x="196" y="191"/>
                      </a:cubicBezTo>
                      <a:cubicBezTo>
                        <a:pt x="193" y="188"/>
                        <a:pt x="191" y="191"/>
                        <a:pt x="193" y="187"/>
                      </a:cubicBezTo>
                      <a:cubicBezTo>
                        <a:pt x="195" y="183"/>
                        <a:pt x="194" y="187"/>
                        <a:pt x="195" y="183"/>
                      </a:cubicBezTo>
                      <a:cubicBezTo>
                        <a:pt x="196" y="178"/>
                        <a:pt x="194" y="178"/>
                        <a:pt x="197" y="176"/>
                      </a:cubicBezTo>
                      <a:cubicBezTo>
                        <a:pt x="200" y="174"/>
                        <a:pt x="202" y="173"/>
                        <a:pt x="201" y="171"/>
                      </a:cubicBezTo>
                      <a:cubicBezTo>
                        <a:pt x="201" y="168"/>
                        <a:pt x="201" y="167"/>
                        <a:pt x="201" y="165"/>
                      </a:cubicBezTo>
                      <a:cubicBezTo>
                        <a:pt x="200" y="164"/>
                        <a:pt x="197" y="161"/>
                        <a:pt x="197" y="160"/>
                      </a:cubicBezTo>
                      <a:cubicBezTo>
                        <a:pt x="197" y="159"/>
                        <a:pt x="197" y="160"/>
                        <a:pt x="195" y="157"/>
                      </a:cubicBezTo>
                      <a:cubicBezTo>
                        <a:pt x="193" y="154"/>
                        <a:pt x="191" y="152"/>
                        <a:pt x="191" y="152"/>
                      </a:cubicBezTo>
                      <a:cubicBezTo>
                        <a:pt x="191" y="152"/>
                        <a:pt x="191" y="145"/>
                        <a:pt x="191" y="143"/>
                      </a:cubicBezTo>
                      <a:cubicBezTo>
                        <a:pt x="191" y="140"/>
                        <a:pt x="190" y="144"/>
                        <a:pt x="191" y="140"/>
                      </a:cubicBezTo>
                      <a:cubicBezTo>
                        <a:pt x="192" y="136"/>
                        <a:pt x="192" y="133"/>
                        <a:pt x="192" y="133"/>
                      </a:cubicBezTo>
                      <a:cubicBezTo>
                        <a:pt x="192" y="133"/>
                        <a:pt x="187" y="130"/>
                        <a:pt x="185" y="130"/>
                      </a:cubicBezTo>
                      <a:cubicBezTo>
                        <a:pt x="183" y="131"/>
                        <a:pt x="183" y="134"/>
                        <a:pt x="180" y="131"/>
                      </a:cubicBezTo>
                      <a:cubicBezTo>
                        <a:pt x="178" y="129"/>
                        <a:pt x="178" y="127"/>
                        <a:pt x="177" y="127"/>
                      </a:cubicBezTo>
                      <a:cubicBezTo>
                        <a:pt x="176" y="126"/>
                        <a:pt x="174" y="126"/>
                        <a:pt x="173" y="127"/>
                      </a:cubicBezTo>
                      <a:cubicBezTo>
                        <a:pt x="171" y="128"/>
                        <a:pt x="167" y="128"/>
                        <a:pt x="164" y="130"/>
                      </a:cubicBezTo>
                      <a:cubicBezTo>
                        <a:pt x="161" y="131"/>
                        <a:pt x="160" y="131"/>
                        <a:pt x="157" y="131"/>
                      </a:cubicBezTo>
                      <a:cubicBezTo>
                        <a:pt x="153" y="131"/>
                        <a:pt x="148" y="132"/>
                        <a:pt x="145" y="130"/>
                      </a:cubicBezTo>
                      <a:cubicBezTo>
                        <a:pt x="142" y="129"/>
                        <a:pt x="142" y="131"/>
                        <a:pt x="140" y="128"/>
                      </a:cubicBezTo>
                      <a:cubicBezTo>
                        <a:pt x="139" y="124"/>
                        <a:pt x="140" y="125"/>
                        <a:pt x="137" y="123"/>
                      </a:cubicBezTo>
                      <a:cubicBezTo>
                        <a:pt x="135" y="122"/>
                        <a:pt x="134" y="123"/>
                        <a:pt x="134" y="120"/>
                      </a:cubicBezTo>
                      <a:cubicBezTo>
                        <a:pt x="133" y="117"/>
                        <a:pt x="135" y="118"/>
                        <a:pt x="133" y="115"/>
                      </a:cubicBezTo>
                      <a:cubicBezTo>
                        <a:pt x="130" y="112"/>
                        <a:pt x="134" y="116"/>
                        <a:pt x="130" y="112"/>
                      </a:cubicBezTo>
                      <a:cubicBezTo>
                        <a:pt x="127" y="108"/>
                        <a:pt x="125" y="112"/>
                        <a:pt x="127" y="108"/>
                      </a:cubicBezTo>
                      <a:cubicBezTo>
                        <a:pt x="128" y="105"/>
                        <a:pt x="129" y="107"/>
                        <a:pt x="129" y="103"/>
                      </a:cubicBezTo>
                      <a:cubicBezTo>
                        <a:pt x="129" y="99"/>
                        <a:pt x="135" y="105"/>
                        <a:pt x="131" y="97"/>
                      </a:cubicBezTo>
                      <a:cubicBezTo>
                        <a:pt x="128" y="89"/>
                        <a:pt x="127" y="91"/>
                        <a:pt x="130" y="85"/>
                      </a:cubicBezTo>
                      <a:cubicBezTo>
                        <a:pt x="134" y="79"/>
                        <a:pt x="138" y="77"/>
                        <a:pt x="138" y="76"/>
                      </a:cubicBezTo>
                      <a:cubicBezTo>
                        <a:pt x="139" y="74"/>
                        <a:pt x="140" y="71"/>
                        <a:pt x="142" y="70"/>
                      </a:cubicBezTo>
                      <a:cubicBezTo>
                        <a:pt x="143" y="69"/>
                        <a:pt x="142" y="68"/>
                        <a:pt x="145" y="68"/>
                      </a:cubicBezTo>
                      <a:cubicBezTo>
                        <a:pt x="148" y="69"/>
                        <a:pt x="151" y="67"/>
                        <a:pt x="153" y="65"/>
                      </a:cubicBezTo>
                      <a:cubicBezTo>
                        <a:pt x="155" y="63"/>
                        <a:pt x="158" y="61"/>
                        <a:pt x="159" y="60"/>
                      </a:cubicBezTo>
                      <a:cubicBezTo>
                        <a:pt x="160" y="60"/>
                        <a:pt x="160" y="61"/>
                        <a:pt x="163" y="60"/>
                      </a:cubicBezTo>
                      <a:cubicBezTo>
                        <a:pt x="166" y="59"/>
                        <a:pt x="166" y="59"/>
                        <a:pt x="168" y="59"/>
                      </a:cubicBezTo>
                      <a:cubicBezTo>
                        <a:pt x="170" y="59"/>
                        <a:pt x="166" y="60"/>
                        <a:pt x="172" y="59"/>
                      </a:cubicBezTo>
                      <a:cubicBezTo>
                        <a:pt x="178" y="58"/>
                        <a:pt x="176" y="58"/>
                        <a:pt x="178" y="58"/>
                      </a:cubicBezTo>
                      <a:cubicBezTo>
                        <a:pt x="179" y="58"/>
                        <a:pt x="178" y="58"/>
                        <a:pt x="180" y="58"/>
                      </a:cubicBezTo>
                      <a:cubicBezTo>
                        <a:pt x="183" y="59"/>
                        <a:pt x="182" y="54"/>
                        <a:pt x="183" y="59"/>
                      </a:cubicBezTo>
                      <a:cubicBezTo>
                        <a:pt x="183" y="63"/>
                        <a:pt x="181" y="66"/>
                        <a:pt x="185" y="66"/>
                      </a:cubicBezTo>
                      <a:cubicBezTo>
                        <a:pt x="189" y="66"/>
                        <a:pt x="185" y="66"/>
                        <a:pt x="189" y="66"/>
                      </a:cubicBezTo>
                      <a:cubicBezTo>
                        <a:pt x="193" y="66"/>
                        <a:pt x="192" y="67"/>
                        <a:pt x="194" y="68"/>
                      </a:cubicBezTo>
                      <a:cubicBezTo>
                        <a:pt x="196" y="69"/>
                        <a:pt x="197" y="70"/>
                        <a:pt x="200" y="70"/>
                      </a:cubicBezTo>
                      <a:cubicBezTo>
                        <a:pt x="202" y="70"/>
                        <a:pt x="198" y="75"/>
                        <a:pt x="202" y="70"/>
                      </a:cubicBezTo>
                      <a:cubicBezTo>
                        <a:pt x="207" y="66"/>
                        <a:pt x="199" y="65"/>
                        <a:pt x="207" y="66"/>
                      </a:cubicBezTo>
                      <a:cubicBezTo>
                        <a:pt x="214" y="67"/>
                        <a:pt x="215" y="68"/>
                        <a:pt x="217" y="68"/>
                      </a:cubicBezTo>
                      <a:cubicBezTo>
                        <a:pt x="218" y="67"/>
                        <a:pt x="218" y="68"/>
                        <a:pt x="221" y="67"/>
                      </a:cubicBezTo>
                      <a:cubicBezTo>
                        <a:pt x="225" y="65"/>
                        <a:pt x="225" y="65"/>
                        <a:pt x="226" y="66"/>
                      </a:cubicBezTo>
                      <a:cubicBezTo>
                        <a:pt x="228" y="66"/>
                        <a:pt x="228" y="69"/>
                        <a:pt x="229" y="66"/>
                      </a:cubicBezTo>
                      <a:cubicBezTo>
                        <a:pt x="230" y="63"/>
                        <a:pt x="233" y="64"/>
                        <a:pt x="229" y="62"/>
                      </a:cubicBezTo>
                      <a:cubicBezTo>
                        <a:pt x="225" y="61"/>
                        <a:pt x="224" y="63"/>
                        <a:pt x="223" y="60"/>
                      </a:cubicBezTo>
                      <a:cubicBezTo>
                        <a:pt x="222" y="58"/>
                        <a:pt x="226" y="58"/>
                        <a:pt x="222" y="58"/>
                      </a:cubicBezTo>
                      <a:cubicBezTo>
                        <a:pt x="219" y="57"/>
                        <a:pt x="219" y="57"/>
                        <a:pt x="216" y="56"/>
                      </a:cubicBezTo>
                      <a:cubicBezTo>
                        <a:pt x="213" y="55"/>
                        <a:pt x="210" y="59"/>
                        <a:pt x="209" y="56"/>
                      </a:cubicBezTo>
                      <a:cubicBezTo>
                        <a:pt x="208" y="53"/>
                        <a:pt x="203" y="58"/>
                        <a:pt x="208" y="53"/>
                      </a:cubicBezTo>
                      <a:cubicBezTo>
                        <a:pt x="214" y="48"/>
                        <a:pt x="212" y="46"/>
                        <a:pt x="215" y="47"/>
                      </a:cubicBezTo>
                      <a:cubicBezTo>
                        <a:pt x="219" y="48"/>
                        <a:pt x="218" y="51"/>
                        <a:pt x="220" y="49"/>
                      </a:cubicBezTo>
                      <a:cubicBezTo>
                        <a:pt x="222" y="47"/>
                        <a:pt x="227" y="46"/>
                        <a:pt x="222" y="43"/>
                      </a:cubicBezTo>
                      <a:cubicBezTo>
                        <a:pt x="218" y="40"/>
                        <a:pt x="221" y="41"/>
                        <a:pt x="217" y="40"/>
                      </a:cubicBezTo>
                      <a:cubicBezTo>
                        <a:pt x="213" y="38"/>
                        <a:pt x="209" y="47"/>
                        <a:pt x="207" y="46"/>
                      </a:cubicBezTo>
                      <a:cubicBezTo>
                        <a:pt x="205" y="44"/>
                        <a:pt x="204" y="43"/>
                        <a:pt x="202" y="44"/>
                      </a:cubicBezTo>
                      <a:cubicBezTo>
                        <a:pt x="201" y="45"/>
                        <a:pt x="201" y="48"/>
                        <a:pt x="201" y="51"/>
                      </a:cubicBezTo>
                      <a:cubicBezTo>
                        <a:pt x="201" y="54"/>
                        <a:pt x="203" y="54"/>
                        <a:pt x="199" y="52"/>
                      </a:cubicBezTo>
                      <a:cubicBezTo>
                        <a:pt x="195" y="50"/>
                        <a:pt x="203" y="51"/>
                        <a:pt x="194" y="48"/>
                      </a:cubicBezTo>
                      <a:cubicBezTo>
                        <a:pt x="184" y="44"/>
                        <a:pt x="181" y="45"/>
                        <a:pt x="180" y="46"/>
                      </a:cubicBezTo>
                      <a:cubicBezTo>
                        <a:pt x="179" y="48"/>
                        <a:pt x="177" y="47"/>
                        <a:pt x="176" y="48"/>
                      </a:cubicBezTo>
                      <a:cubicBezTo>
                        <a:pt x="175" y="49"/>
                        <a:pt x="179" y="52"/>
                        <a:pt x="175" y="49"/>
                      </a:cubicBezTo>
                      <a:cubicBezTo>
                        <a:pt x="171" y="47"/>
                        <a:pt x="167" y="51"/>
                        <a:pt x="167" y="51"/>
                      </a:cubicBezTo>
                      <a:cubicBezTo>
                        <a:pt x="167" y="51"/>
                        <a:pt x="165" y="50"/>
                        <a:pt x="164" y="51"/>
                      </a:cubicBezTo>
                      <a:cubicBezTo>
                        <a:pt x="162" y="53"/>
                        <a:pt x="159" y="54"/>
                        <a:pt x="157" y="53"/>
                      </a:cubicBezTo>
                      <a:cubicBezTo>
                        <a:pt x="155" y="52"/>
                        <a:pt x="151" y="54"/>
                        <a:pt x="154" y="49"/>
                      </a:cubicBezTo>
                      <a:cubicBezTo>
                        <a:pt x="158" y="44"/>
                        <a:pt x="155" y="47"/>
                        <a:pt x="161" y="45"/>
                      </a:cubicBezTo>
                      <a:cubicBezTo>
                        <a:pt x="166" y="42"/>
                        <a:pt x="175" y="42"/>
                        <a:pt x="167" y="40"/>
                      </a:cubicBezTo>
                      <a:cubicBezTo>
                        <a:pt x="160" y="39"/>
                        <a:pt x="171" y="39"/>
                        <a:pt x="162" y="34"/>
                      </a:cubicBezTo>
                      <a:cubicBezTo>
                        <a:pt x="152" y="30"/>
                        <a:pt x="152" y="36"/>
                        <a:pt x="152" y="30"/>
                      </a:cubicBezTo>
                      <a:cubicBezTo>
                        <a:pt x="153" y="23"/>
                        <a:pt x="152" y="23"/>
                        <a:pt x="150" y="23"/>
                      </a:cubicBezTo>
                      <a:cubicBezTo>
                        <a:pt x="148" y="24"/>
                        <a:pt x="142" y="25"/>
                        <a:pt x="139" y="25"/>
                      </a:cubicBezTo>
                      <a:cubicBezTo>
                        <a:pt x="137" y="26"/>
                        <a:pt x="140" y="28"/>
                        <a:pt x="136" y="25"/>
                      </a:cubicBezTo>
                      <a:cubicBezTo>
                        <a:pt x="131" y="22"/>
                        <a:pt x="130" y="26"/>
                        <a:pt x="131" y="22"/>
                      </a:cubicBezTo>
                      <a:cubicBezTo>
                        <a:pt x="133" y="19"/>
                        <a:pt x="133" y="18"/>
                        <a:pt x="136" y="16"/>
                      </a:cubicBezTo>
                      <a:cubicBezTo>
                        <a:pt x="138" y="13"/>
                        <a:pt x="138" y="5"/>
                        <a:pt x="144" y="8"/>
                      </a:cubicBezTo>
                      <a:cubicBezTo>
                        <a:pt x="151" y="11"/>
                        <a:pt x="148" y="10"/>
                        <a:pt x="154" y="11"/>
                      </a:cubicBezTo>
                      <a:cubicBezTo>
                        <a:pt x="159" y="11"/>
                        <a:pt x="161" y="10"/>
                        <a:pt x="161" y="9"/>
                      </a:cubicBezTo>
                      <a:cubicBezTo>
                        <a:pt x="161" y="8"/>
                        <a:pt x="155" y="5"/>
                        <a:pt x="155" y="5"/>
                      </a:cubicBezTo>
                      <a:cubicBezTo>
                        <a:pt x="155" y="5"/>
                        <a:pt x="153" y="6"/>
                        <a:pt x="154" y="5"/>
                      </a:cubicBezTo>
                      <a:cubicBezTo>
                        <a:pt x="155" y="4"/>
                        <a:pt x="156" y="2"/>
                        <a:pt x="156" y="2"/>
                      </a:cubicBezTo>
                      <a:cubicBezTo>
                        <a:pt x="154" y="0"/>
                        <a:pt x="154" y="0"/>
                        <a:pt x="154" y="0"/>
                      </a:cubicBezTo>
                      <a:cubicBezTo>
                        <a:pt x="154" y="0"/>
                        <a:pt x="136" y="0"/>
                        <a:pt x="131" y="1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7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177" name="Group 181"/>
            <p:cNvGrpSpPr/>
            <p:nvPr/>
          </p:nvGrpSpPr>
          <p:grpSpPr>
            <a:xfrm>
              <a:off x="5211009" y="2151693"/>
              <a:ext cx="448719" cy="491590"/>
              <a:chOff x="5632271" y="2338443"/>
              <a:chExt cx="448719" cy="491590"/>
            </a:xfrm>
          </p:grpSpPr>
          <p:grpSp>
            <p:nvGrpSpPr>
              <p:cNvPr id="283" name="Group 145"/>
              <p:cNvGrpSpPr/>
              <p:nvPr/>
            </p:nvGrpSpPr>
            <p:grpSpPr>
              <a:xfrm>
                <a:off x="5660852" y="2338443"/>
                <a:ext cx="420138" cy="491590"/>
                <a:chOff x="5781675" y="2378075"/>
                <a:chExt cx="466725" cy="546100"/>
              </a:xfrm>
              <a:solidFill>
                <a:srgbClr val="C00000"/>
              </a:solidFill>
            </p:grpSpPr>
            <p:sp>
              <p:nvSpPr>
                <p:cNvPr id="285" name="Oval 32"/>
                <p:cNvSpPr>
                  <a:spLocks noChangeArrowheads="1"/>
                </p:cNvSpPr>
                <p:nvPr/>
              </p:nvSpPr>
              <p:spPr bwMode="auto">
                <a:xfrm>
                  <a:off x="5781675" y="2378075"/>
                  <a:ext cx="466725" cy="466725"/>
                </a:xfrm>
                <a:prstGeom prst="ellipse">
                  <a:avLst/>
                </a:pr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7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86" name="Freeform 33"/>
                <p:cNvSpPr>
                  <a:spLocks/>
                </p:cNvSpPr>
                <p:nvPr/>
              </p:nvSpPr>
              <p:spPr bwMode="auto">
                <a:xfrm>
                  <a:off x="5899150" y="2813050"/>
                  <a:ext cx="120650" cy="11112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7" y="70"/>
                    </a:cxn>
                    <a:cxn ang="0">
                      <a:pos x="76" y="11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76" h="70">
                      <a:moveTo>
                        <a:pt x="0" y="0"/>
                      </a:moveTo>
                      <a:lnTo>
                        <a:pt x="7" y="70"/>
                      </a:lnTo>
                      <a:lnTo>
                        <a:pt x="76" y="11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7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284" name="Freeform 59"/>
              <p:cNvSpPr>
                <a:spLocks noEditPoints="1"/>
              </p:cNvSpPr>
              <p:nvPr/>
            </p:nvSpPr>
            <p:spPr bwMode="auto">
              <a:xfrm>
                <a:off x="5632271" y="2412753"/>
                <a:ext cx="398703" cy="262944"/>
              </a:xfrm>
              <a:custGeom>
                <a:avLst/>
                <a:gdLst/>
                <a:ahLst/>
                <a:cxnLst>
                  <a:cxn ang="0">
                    <a:pos x="333" y="51"/>
                  </a:cxn>
                  <a:cxn ang="0">
                    <a:pos x="259" y="0"/>
                  </a:cxn>
                  <a:cxn ang="0">
                    <a:pos x="170" y="225"/>
                  </a:cxn>
                  <a:cxn ang="0">
                    <a:pos x="269" y="133"/>
                  </a:cxn>
                  <a:cxn ang="0">
                    <a:pos x="333" y="51"/>
                  </a:cxn>
                  <a:cxn ang="0">
                    <a:pos x="140" y="41"/>
                  </a:cxn>
                  <a:cxn ang="0">
                    <a:pos x="155" y="56"/>
                  </a:cxn>
                  <a:cxn ang="0">
                    <a:pos x="140" y="71"/>
                  </a:cxn>
                  <a:cxn ang="0">
                    <a:pos x="125" y="56"/>
                  </a:cxn>
                  <a:cxn ang="0">
                    <a:pos x="140" y="41"/>
                  </a:cxn>
                  <a:cxn ang="0">
                    <a:pos x="105" y="101"/>
                  </a:cxn>
                  <a:cxn ang="0">
                    <a:pos x="125" y="81"/>
                  </a:cxn>
                  <a:cxn ang="0">
                    <a:pos x="145" y="101"/>
                  </a:cxn>
                  <a:cxn ang="0">
                    <a:pos x="125" y="121"/>
                  </a:cxn>
                  <a:cxn ang="0">
                    <a:pos x="105" y="101"/>
                  </a:cxn>
                  <a:cxn ang="0">
                    <a:pos x="139" y="174"/>
                  </a:cxn>
                  <a:cxn ang="0">
                    <a:pos x="116" y="151"/>
                  </a:cxn>
                  <a:cxn ang="0">
                    <a:pos x="139" y="128"/>
                  </a:cxn>
                  <a:cxn ang="0">
                    <a:pos x="162" y="151"/>
                  </a:cxn>
                  <a:cxn ang="0">
                    <a:pos x="139" y="174"/>
                  </a:cxn>
                  <a:cxn ang="0">
                    <a:pos x="180" y="213"/>
                  </a:cxn>
                  <a:cxn ang="0">
                    <a:pos x="155" y="188"/>
                  </a:cxn>
                  <a:cxn ang="0">
                    <a:pos x="180" y="163"/>
                  </a:cxn>
                  <a:cxn ang="0">
                    <a:pos x="205" y="188"/>
                  </a:cxn>
                  <a:cxn ang="0">
                    <a:pos x="180" y="213"/>
                  </a:cxn>
                  <a:cxn ang="0">
                    <a:pos x="282" y="98"/>
                  </a:cxn>
                  <a:cxn ang="0">
                    <a:pos x="252" y="68"/>
                  </a:cxn>
                  <a:cxn ang="0">
                    <a:pos x="282" y="38"/>
                  </a:cxn>
                  <a:cxn ang="0">
                    <a:pos x="312" y="68"/>
                  </a:cxn>
                  <a:cxn ang="0">
                    <a:pos x="282" y="98"/>
                  </a:cxn>
                </a:cxnLst>
                <a:rect l="0" t="0" r="r" b="b"/>
                <a:pathLst>
                  <a:path w="349" h="230">
                    <a:moveTo>
                      <a:pt x="333" y="51"/>
                    </a:moveTo>
                    <a:cubicBezTo>
                      <a:pt x="317" y="6"/>
                      <a:pt x="259" y="0"/>
                      <a:pt x="259" y="0"/>
                    </a:cubicBezTo>
                    <a:cubicBezTo>
                      <a:pt x="0" y="4"/>
                      <a:pt x="103" y="220"/>
                      <a:pt x="170" y="225"/>
                    </a:cubicBezTo>
                    <a:cubicBezTo>
                      <a:pt x="237" y="230"/>
                      <a:pt x="227" y="150"/>
                      <a:pt x="269" y="133"/>
                    </a:cubicBezTo>
                    <a:cubicBezTo>
                      <a:pt x="312" y="116"/>
                      <a:pt x="349" y="96"/>
                      <a:pt x="333" y="51"/>
                    </a:cubicBezTo>
                    <a:close/>
                    <a:moveTo>
                      <a:pt x="140" y="41"/>
                    </a:moveTo>
                    <a:cubicBezTo>
                      <a:pt x="148" y="41"/>
                      <a:pt x="155" y="48"/>
                      <a:pt x="155" y="56"/>
                    </a:cubicBezTo>
                    <a:cubicBezTo>
                      <a:pt x="155" y="65"/>
                      <a:pt x="148" y="71"/>
                      <a:pt x="140" y="71"/>
                    </a:cubicBezTo>
                    <a:cubicBezTo>
                      <a:pt x="131" y="71"/>
                      <a:pt x="125" y="65"/>
                      <a:pt x="125" y="56"/>
                    </a:cubicBezTo>
                    <a:cubicBezTo>
                      <a:pt x="125" y="48"/>
                      <a:pt x="131" y="41"/>
                      <a:pt x="140" y="41"/>
                    </a:cubicBezTo>
                    <a:close/>
                    <a:moveTo>
                      <a:pt x="105" y="101"/>
                    </a:moveTo>
                    <a:cubicBezTo>
                      <a:pt x="105" y="90"/>
                      <a:pt x="114" y="81"/>
                      <a:pt x="125" y="81"/>
                    </a:cubicBezTo>
                    <a:cubicBezTo>
                      <a:pt x="136" y="81"/>
                      <a:pt x="145" y="90"/>
                      <a:pt x="145" y="101"/>
                    </a:cubicBezTo>
                    <a:cubicBezTo>
                      <a:pt x="145" y="112"/>
                      <a:pt x="136" y="121"/>
                      <a:pt x="125" y="121"/>
                    </a:cubicBezTo>
                    <a:cubicBezTo>
                      <a:pt x="114" y="121"/>
                      <a:pt x="105" y="112"/>
                      <a:pt x="105" y="101"/>
                    </a:cubicBezTo>
                    <a:close/>
                    <a:moveTo>
                      <a:pt x="139" y="174"/>
                    </a:moveTo>
                    <a:cubicBezTo>
                      <a:pt x="126" y="174"/>
                      <a:pt x="116" y="164"/>
                      <a:pt x="116" y="151"/>
                    </a:cubicBezTo>
                    <a:cubicBezTo>
                      <a:pt x="116" y="138"/>
                      <a:pt x="126" y="128"/>
                      <a:pt x="139" y="128"/>
                    </a:cubicBezTo>
                    <a:cubicBezTo>
                      <a:pt x="151" y="128"/>
                      <a:pt x="162" y="138"/>
                      <a:pt x="162" y="151"/>
                    </a:cubicBezTo>
                    <a:cubicBezTo>
                      <a:pt x="162" y="164"/>
                      <a:pt x="151" y="174"/>
                      <a:pt x="139" y="174"/>
                    </a:cubicBezTo>
                    <a:close/>
                    <a:moveTo>
                      <a:pt x="180" y="213"/>
                    </a:moveTo>
                    <a:cubicBezTo>
                      <a:pt x="166" y="213"/>
                      <a:pt x="155" y="202"/>
                      <a:pt x="155" y="188"/>
                    </a:cubicBezTo>
                    <a:cubicBezTo>
                      <a:pt x="155" y="175"/>
                      <a:pt x="166" y="163"/>
                      <a:pt x="180" y="163"/>
                    </a:cubicBezTo>
                    <a:cubicBezTo>
                      <a:pt x="194" y="163"/>
                      <a:pt x="205" y="175"/>
                      <a:pt x="205" y="188"/>
                    </a:cubicBezTo>
                    <a:cubicBezTo>
                      <a:pt x="205" y="202"/>
                      <a:pt x="194" y="213"/>
                      <a:pt x="180" y="213"/>
                    </a:cubicBezTo>
                    <a:close/>
                    <a:moveTo>
                      <a:pt x="282" y="98"/>
                    </a:moveTo>
                    <a:cubicBezTo>
                      <a:pt x="265" y="98"/>
                      <a:pt x="252" y="84"/>
                      <a:pt x="252" y="68"/>
                    </a:cubicBezTo>
                    <a:cubicBezTo>
                      <a:pt x="252" y="51"/>
                      <a:pt x="265" y="38"/>
                      <a:pt x="282" y="38"/>
                    </a:cubicBezTo>
                    <a:cubicBezTo>
                      <a:pt x="298" y="38"/>
                      <a:pt x="312" y="51"/>
                      <a:pt x="312" y="68"/>
                    </a:cubicBezTo>
                    <a:cubicBezTo>
                      <a:pt x="312" y="84"/>
                      <a:pt x="298" y="98"/>
                      <a:pt x="282" y="98"/>
                    </a:cubicBezTo>
                    <a:close/>
                  </a:path>
                </a:pathLst>
              </a:custGeom>
              <a:solidFill>
                <a:srgbClr val="F2F2F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7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78" name="Group 190"/>
            <p:cNvGrpSpPr/>
            <p:nvPr/>
          </p:nvGrpSpPr>
          <p:grpSpPr>
            <a:xfrm>
              <a:off x="5001768" y="1626364"/>
              <a:ext cx="503023" cy="588765"/>
              <a:chOff x="5262149" y="1683942"/>
              <a:chExt cx="503023" cy="588765"/>
            </a:xfrm>
          </p:grpSpPr>
          <p:grpSp>
            <p:nvGrpSpPr>
              <p:cNvPr id="274" name="Group 146"/>
              <p:cNvGrpSpPr/>
              <p:nvPr/>
            </p:nvGrpSpPr>
            <p:grpSpPr>
              <a:xfrm>
                <a:off x="5262149" y="1683944"/>
                <a:ext cx="503023" cy="588766"/>
                <a:chOff x="5338763" y="1651000"/>
                <a:chExt cx="558800" cy="654050"/>
              </a:xfrm>
              <a:solidFill>
                <a:srgbClr val="000000"/>
              </a:solidFill>
            </p:grpSpPr>
            <p:sp>
              <p:nvSpPr>
                <p:cNvPr id="281" name="Oval 48"/>
                <p:cNvSpPr>
                  <a:spLocks noChangeArrowheads="1"/>
                </p:cNvSpPr>
                <p:nvPr/>
              </p:nvSpPr>
              <p:spPr bwMode="auto">
                <a:xfrm>
                  <a:off x="5338763" y="1651000"/>
                  <a:ext cx="558800" cy="558800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7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82" name="Freeform 49"/>
                <p:cNvSpPr>
                  <a:spLocks/>
                </p:cNvSpPr>
                <p:nvPr/>
              </p:nvSpPr>
              <p:spPr bwMode="auto">
                <a:xfrm>
                  <a:off x="5480050" y="2171700"/>
                  <a:ext cx="142875" cy="13335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7" y="84"/>
                    </a:cxn>
                    <a:cxn ang="0">
                      <a:pos x="90" y="14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90" h="84">
                      <a:moveTo>
                        <a:pt x="0" y="0"/>
                      </a:moveTo>
                      <a:lnTo>
                        <a:pt x="7" y="84"/>
                      </a:lnTo>
                      <a:lnTo>
                        <a:pt x="90" y="14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7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275" name="Group 147"/>
              <p:cNvGrpSpPr/>
              <p:nvPr/>
            </p:nvGrpSpPr>
            <p:grpSpPr>
              <a:xfrm>
                <a:off x="5403626" y="1752531"/>
                <a:ext cx="235792" cy="347256"/>
                <a:chOff x="5495925" y="1727200"/>
                <a:chExt cx="261938" cy="385763"/>
              </a:xfrm>
            </p:grpSpPr>
            <p:sp>
              <p:nvSpPr>
                <p:cNvPr id="276" name="Oval 60"/>
                <p:cNvSpPr>
                  <a:spLocks noChangeArrowheads="1"/>
                </p:cNvSpPr>
                <p:nvPr/>
              </p:nvSpPr>
              <p:spPr bwMode="auto">
                <a:xfrm>
                  <a:off x="5586413" y="1757363"/>
                  <a:ext cx="88900" cy="88900"/>
                </a:xfrm>
                <a:prstGeom prst="ellipse">
                  <a:avLst/>
                </a:pr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7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77" name="Freeform 61"/>
                <p:cNvSpPr>
                  <a:spLocks/>
                </p:cNvSpPr>
                <p:nvPr/>
              </p:nvSpPr>
              <p:spPr bwMode="auto">
                <a:xfrm>
                  <a:off x="5618163" y="1824038"/>
                  <a:ext cx="139700" cy="288925"/>
                </a:xfrm>
                <a:custGeom>
                  <a:avLst/>
                  <a:gdLst/>
                  <a:ahLst/>
                  <a:cxnLst>
                    <a:cxn ang="0">
                      <a:pos x="0" y="6"/>
                    </a:cxn>
                    <a:cxn ang="0">
                      <a:pos x="73" y="198"/>
                    </a:cxn>
                    <a:cxn ang="0">
                      <a:pos x="107" y="229"/>
                    </a:cxn>
                    <a:cxn ang="0">
                      <a:pos x="24" y="0"/>
                    </a:cxn>
                    <a:cxn ang="0">
                      <a:pos x="0" y="6"/>
                    </a:cxn>
                  </a:cxnLst>
                  <a:rect l="0" t="0" r="r" b="b"/>
                  <a:pathLst>
                    <a:path w="110" h="229">
                      <a:moveTo>
                        <a:pt x="0" y="6"/>
                      </a:moveTo>
                      <a:cubicBezTo>
                        <a:pt x="0" y="8"/>
                        <a:pt x="73" y="198"/>
                        <a:pt x="73" y="198"/>
                      </a:cubicBezTo>
                      <a:cubicBezTo>
                        <a:pt x="73" y="198"/>
                        <a:pt x="103" y="229"/>
                        <a:pt x="107" y="229"/>
                      </a:cubicBezTo>
                      <a:cubicBezTo>
                        <a:pt x="110" y="229"/>
                        <a:pt x="24" y="0"/>
                        <a:pt x="24" y="0"/>
                      </a:cubicBezTo>
                      <a:lnTo>
                        <a:pt x="0" y="6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7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78" name="Freeform 62"/>
                <p:cNvSpPr>
                  <a:spLocks/>
                </p:cNvSpPr>
                <p:nvPr/>
              </p:nvSpPr>
              <p:spPr bwMode="auto">
                <a:xfrm>
                  <a:off x="5495925" y="1824038"/>
                  <a:ext cx="149225" cy="285750"/>
                </a:xfrm>
                <a:custGeom>
                  <a:avLst/>
                  <a:gdLst/>
                  <a:ahLst/>
                  <a:cxnLst>
                    <a:cxn ang="0">
                      <a:pos x="93" y="8"/>
                    </a:cxn>
                    <a:cxn ang="0">
                      <a:pos x="25" y="155"/>
                    </a:cxn>
                    <a:cxn ang="0">
                      <a:pos x="0" y="180"/>
                    </a:cxn>
                    <a:cxn ang="0">
                      <a:pos x="8" y="146"/>
                    </a:cxn>
                    <a:cxn ang="0">
                      <a:pos x="73" y="0"/>
                    </a:cxn>
                    <a:cxn ang="0">
                      <a:pos x="94" y="6"/>
                    </a:cxn>
                    <a:cxn ang="0">
                      <a:pos x="93" y="8"/>
                    </a:cxn>
                  </a:cxnLst>
                  <a:rect l="0" t="0" r="r" b="b"/>
                  <a:pathLst>
                    <a:path w="94" h="180">
                      <a:moveTo>
                        <a:pt x="93" y="8"/>
                      </a:moveTo>
                      <a:lnTo>
                        <a:pt x="25" y="155"/>
                      </a:lnTo>
                      <a:lnTo>
                        <a:pt x="0" y="180"/>
                      </a:lnTo>
                      <a:lnTo>
                        <a:pt x="8" y="146"/>
                      </a:lnTo>
                      <a:lnTo>
                        <a:pt x="73" y="0"/>
                      </a:lnTo>
                      <a:lnTo>
                        <a:pt x="94" y="6"/>
                      </a:lnTo>
                      <a:lnTo>
                        <a:pt x="93" y="8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7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79" name="Freeform 63"/>
                <p:cNvSpPr>
                  <a:spLocks/>
                </p:cNvSpPr>
                <p:nvPr/>
              </p:nvSpPr>
              <p:spPr bwMode="auto">
                <a:xfrm>
                  <a:off x="5495925" y="1824038"/>
                  <a:ext cx="149225" cy="285750"/>
                </a:xfrm>
                <a:custGeom>
                  <a:avLst/>
                  <a:gdLst/>
                  <a:ahLst/>
                  <a:cxnLst>
                    <a:cxn ang="0">
                      <a:pos x="93" y="8"/>
                    </a:cxn>
                    <a:cxn ang="0">
                      <a:pos x="25" y="155"/>
                    </a:cxn>
                    <a:cxn ang="0">
                      <a:pos x="0" y="180"/>
                    </a:cxn>
                    <a:cxn ang="0">
                      <a:pos x="8" y="146"/>
                    </a:cxn>
                    <a:cxn ang="0">
                      <a:pos x="73" y="0"/>
                    </a:cxn>
                    <a:cxn ang="0">
                      <a:pos x="94" y="6"/>
                    </a:cxn>
                  </a:cxnLst>
                  <a:rect l="0" t="0" r="r" b="b"/>
                  <a:pathLst>
                    <a:path w="94" h="180">
                      <a:moveTo>
                        <a:pt x="93" y="8"/>
                      </a:moveTo>
                      <a:lnTo>
                        <a:pt x="25" y="155"/>
                      </a:lnTo>
                      <a:lnTo>
                        <a:pt x="0" y="180"/>
                      </a:lnTo>
                      <a:lnTo>
                        <a:pt x="8" y="146"/>
                      </a:lnTo>
                      <a:lnTo>
                        <a:pt x="73" y="0"/>
                      </a:lnTo>
                      <a:lnTo>
                        <a:pt x="94" y="6"/>
                      </a:lnTo>
                    </a:path>
                  </a:pathLst>
                </a:custGeom>
                <a:no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7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80" name="Freeform 64"/>
                <p:cNvSpPr>
                  <a:spLocks/>
                </p:cNvSpPr>
                <p:nvPr/>
              </p:nvSpPr>
              <p:spPr bwMode="auto">
                <a:xfrm>
                  <a:off x="5626100" y="1727200"/>
                  <a:ext cx="15875" cy="47625"/>
                </a:xfrm>
                <a:custGeom>
                  <a:avLst/>
                  <a:gdLst/>
                  <a:ahLst/>
                  <a:cxnLst>
                    <a:cxn ang="0">
                      <a:pos x="13" y="32"/>
                    </a:cxn>
                    <a:cxn ang="0">
                      <a:pos x="7" y="38"/>
                    </a:cxn>
                    <a:cxn ang="0">
                      <a:pos x="7" y="38"/>
                    </a:cxn>
                    <a:cxn ang="0">
                      <a:pos x="0" y="32"/>
                    </a:cxn>
                    <a:cxn ang="0">
                      <a:pos x="0" y="6"/>
                    </a:cxn>
                    <a:cxn ang="0">
                      <a:pos x="7" y="0"/>
                    </a:cxn>
                    <a:cxn ang="0">
                      <a:pos x="7" y="0"/>
                    </a:cxn>
                    <a:cxn ang="0">
                      <a:pos x="13" y="6"/>
                    </a:cxn>
                    <a:cxn ang="0">
                      <a:pos x="13" y="32"/>
                    </a:cxn>
                  </a:cxnLst>
                  <a:rect l="0" t="0" r="r" b="b"/>
                  <a:pathLst>
                    <a:path w="13" h="38">
                      <a:moveTo>
                        <a:pt x="13" y="32"/>
                      </a:moveTo>
                      <a:cubicBezTo>
                        <a:pt x="13" y="35"/>
                        <a:pt x="10" y="38"/>
                        <a:pt x="7" y="38"/>
                      </a:cubicBezTo>
                      <a:cubicBezTo>
                        <a:pt x="7" y="38"/>
                        <a:pt x="7" y="38"/>
                        <a:pt x="7" y="38"/>
                      </a:cubicBezTo>
                      <a:cubicBezTo>
                        <a:pt x="3" y="38"/>
                        <a:pt x="0" y="35"/>
                        <a:pt x="0" y="32"/>
                      </a:cubicBezTo>
                      <a:cubicBezTo>
                        <a:pt x="0" y="6"/>
                        <a:pt x="0" y="6"/>
                        <a:pt x="0" y="6"/>
                      </a:cubicBezTo>
                      <a:cubicBezTo>
                        <a:pt x="0" y="2"/>
                        <a:pt x="3" y="0"/>
                        <a:pt x="7" y="0"/>
                      </a:cubicBezTo>
                      <a:cubicBezTo>
                        <a:pt x="7" y="0"/>
                        <a:pt x="7" y="0"/>
                        <a:pt x="7" y="0"/>
                      </a:cubicBezTo>
                      <a:cubicBezTo>
                        <a:pt x="10" y="0"/>
                        <a:pt x="13" y="2"/>
                        <a:pt x="13" y="6"/>
                      </a:cubicBezTo>
                      <a:lnTo>
                        <a:pt x="13" y="32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7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179" name="Group 191"/>
            <p:cNvGrpSpPr/>
            <p:nvPr/>
          </p:nvGrpSpPr>
          <p:grpSpPr>
            <a:xfrm>
              <a:off x="4376034" y="1760089"/>
              <a:ext cx="530175" cy="620204"/>
              <a:chOff x="4479035" y="1763969"/>
              <a:chExt cx="530175" cy="620204"/>
            </a:xfrm>
          </p:grpSpPr>
          <p:grpSp>
            <p:nvGrpSpPr>
              <p:cNvPr id="265" name="Group 140"/>
              <p:cNvGrpSpPr/>
              <p:nvPr/>
            </p:nvGrpSpPr>
            <p:grpSpPr>
              <a:xfrm>
                <a:off x="4479035" y="1763969"/>
                <a:ext cx="530175" cy="620204"/>
                <a:chOff x="4468813" y="1739900"/>
                <a:chExt cx="588963" cy="688975"/>
              </a:xfrm>
              <a:solidFill>
                <a:srgbClr val="C00000"/>
              </a:solidFill>
            </p:grpSpPr>
            <p:sp>
              <p:nvSpPr>
                <p:cNvPr id="272" name="Oval 30"/>
                <p:cNvSpPr>
                  <a:spLocks noChangeArrowheads="1"/>
                </p:cNvSpPr>
                <p:nvPr/>
              </p:nvSpPr>
              <p:spPr bwMode="auto">
                <a:xfrm>
                  <a:off x="4468813" y="1739900"/>
                  <a:ext cx="588963" cy="588963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7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73" name="Freeform 31"/>
                <p:cNvSpPr>
                  <a:spLocks/>
                </p:cNvSpPr>
                <p:nvPr/>
              </p:nvSpPr>
              <p:spPr bwMode="auto">
                <a:xfrm>
                  <a:off x="4618038" y="2289175"/>
                  <a:ext cx="150813" cy="13970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8" y="88"/>
                    </a:cxn>
                    <a:cxn ang="0">
                      <a:pos x="95" y="15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95" h="88">
                      <a:moveTo>
                        <a:pt x="0" y="0"/>
                      </a:moveTo>
                      <a:lnTo>
                        <a:pt x="8" y="88"/>
                      </a:lnTo>
                      <a:lnTo>
                        <a:pt x="95" y="15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7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266" name="Group 139"/>
              <p:cNvGrpSpPr/>
              <p:nvPr/>
            </p:nvGrpSpPr>
            <p:grpSpPr>
              <a:xfrm>
                <a:off x="4534767" y="1825418"/>
                <a:ext cx="394416" cy="392987"/>
                <a:chOff x="4530725" y="1808163"/>
                <a:chExt cx="438150" cy="436563"/>
              </a:xfrm>
            </p:grpSpPr>
            <p:sp>
              <p:nvSpPr>
                <p:cNvPr id="267" name="Freeform 65"/>
                <p:cNvSpPr>
                  <a:spLocks noEditPoints="1"/>
                </p:cNvSpPr>
                <p:nvPr/>
              </p:nvSpPr>
              <p:spPr bwMode="auto">
                <a:xfrm>
                  <a:off x="4668838" y="1808163"/>
                  <a:ext cx="160338" cy="436563"/>
                </a:xfrm>
                <a:custGeom>
                  <a:avLst/>
                  <a:gdLst/>
                  <a:ahLst/>
                  <a:cxnLst>
                    <a:cxn ang="0">
                      <a:pos x="64" y="0"/>
                    </a:cxn>
                    <a:cxn ang="0">
                      <a:pos x="0" y="172"/>
                    </a:cxn>
                    <a:cxn ang="0">
                      <a:pos x="64" y="345"/>
                    </a:cxn>
                    <a:cxn ang="0">
                      <a:pos x="127" y="172"/>
                    </a:cxn>
                    <a:cxn ang="0">
                      <a:pos x="64" y="0"/>
                    </a:cxn>
                    <a:cxn ang="0">
                      <a:pos x="64" y="317"/>
                    </a:cxn>
                    <a:cxn ang="0">
                      <a:pos x="10" y="172"/>
                    </a:cxn>
                    <a:cxn ang="0">
                      <a:pos x="64" y="28"/>
                    </a:cxn>
                    <a:cxn ang="0">
                      <a:pos x="117" y="172"/>
                    </a:cxn>
                    <a:cxn ang="0">
                      <a:pos x="64" y="317"/>
                    </a:cxn>
                  </a:cxnLst>
                  <a:rect l="0" t="0" r="r" b="b"/>
                  <a:pathLst>
                    <a:path w="127" h="345">
                      <a:moveTo>
                        <a:pt x="64" y="0"/>
                      </a:moveTo>
                      <a:cubicBezTo>
                        <a:pt x="29" y="0"/>
                        <a:pt x="0" y="77"/>
                        <a:pt x="0" y="172"/>
                      </a:cubicBezTo>
                      <a:cubicBezTo>
                        <a:pt x="0" y="268"/>
                        <a:pt x="29" y="345"/>
                        <a:pt x="64" y="345"/>
                      </a:cubicBezTo>
                      <a:cubicBezTo>
                        <a:pt x="99" y="345"/>
                        <a:pt x="127" y="268"/>
                        <a:pt x="127" y="172"/>
                      </a:cubicBezTo>
                      <a:cubicBezTo>
                        <a:pt x="127" y="77"/>
                        <a:pt x="99" y="0"/>
                        <a:pt x="64" y="0"/>
                      </a:cubicBezTo>
                      <a:close/>
                      <a:moveTo>
                        <a:pt x="64" y="317"/>
                      </a:moveTo>
                      <a:cubicBezTo>
                        <a:pt x="34" y="317"/>
                        <a:pt x="10" y="252"/>
                        <a:pt x="10" y="172"/>
                      </a:cubicBezTo>
                      <a:cubicBezTo>
                        <a:pt x="10" y="92"/>
                        <a:pt x="34" y="28"/>
                        <a:pt x="64" y="28"/>
                      </a:cubicBezTo>
                      <a:cubicBezTo>
                        <a:pt x="93" y="28"/>
                        <a:pt x="117" y="92"/>
                        <a:pt x="117" y="172"/>
                      </a:cubicBezTo>
                      <a:cubicBezTo>
                        <a:pt x="117" y="252"/>
                        <a:pt x="93" y="317"/>
                        <a:pt x="64" y="317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7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68" name="Freeform 66"/>
                <p:cNvSpPr>
                  <a:spLocks noEditPoints="1"/>
                </p:cNvSpPr>
                <p:nvPr/>
              </p:nvSpPr>
              <p:spPr bwMode="auto">
                <a:xfrm>
                  <a:off x="4530725" y="1946275"/>
                  <a:ext cx="438150" cy="160338"/>
                </a:xfrm>
                <a:custGeom>
                  <a:avLst/>
                  <a:gdLst/>
                  <a:ahLst/>
                  <a:cxnLst>
                    <a:cxn ang="0">
                      <a:pos x="346" y="63"/>
                    </a:cxn>
                    <a:cxn ang="0">
                      <a:pos x="173" y="0"/>
                    </a:cxn>
                    <a:cxn ang="0">
                      <a:pos x="0" y="63"/>
                    </a:cxn>
                    <a:cxn ang="0">
                      <a:pos x="173" y="127"/>
                    </a:cxn>
                    <a:cxn ang="0">
                      <a:pos x="346" y="63"/>
                    </a:cxn>
                    <a:cxn ang="0">
                      <a:pos x="28" y="63"/>
                    </a:cxn>
                    <a:cxn ang="0">
                      <a:pos x="173" y="10"/>
                    </a:cxn>
                    <a:cxn ang="0">
                      <a:pos x="317" y="63"/>
                    </a:cxn>
                    <a:cxn ang="0">
                      <a:pos x="173" y="117"/>
                    </a:cxn>
                    <a:cxn ang="0">
                      <a:pos x="28" y="63"/>
                    </a:cxn>
                  </a:cxnLst>
                  <a:rect l="0" t="0" r="r" b="b"/>
                  <a:pathLst>
                    <a:path w="346" h="127">
                      <a:moveTo>
                        <a:pt x="346" y="63"/>
                      </a:moveTo>
                      <a:cubicBezTo>
                        <a:pt x="346" y="28"/>
                        <a:pt x="268" y="0"/>
                        <a:pt x="173" y="0"/>
                      </a:cubicBezTo>
                      <a:cubicBezTo>
                        <a:pt x="77" y="0"/>
                        <a:pt x="0" y="28"/>
                        <a:pt x="0" y="63"/>
                      </a:cubicBezTo>
                      <a:cubicBezTo>
                        <a:pt x="0" y="99"/>
                        <a:pt x="77" y="127"/>
                        <a:pt x="173" y="127"/>
                      </a:cubicBezTo>
                      <a:cubicBezTo>
                        <a:pt x="268" y="127"/>
                        <a:pt x="346" y="99"/>
                        <a:pt x="346" y="63"/>
                      </a:cubicBezTo>
                      <a:close/>
                      <a:moveTo>
                        <a:pt x="28" y="63"/>
                      </a:moveTo>
                      <a:cubicBezTo>
                        <a:pt x="28" y="34"/>
                        <a:pt x="93" y="10"/>
                        <a:pt x="173" y="10"/>
                      </a:cubicBezTo>
                      <a:cubicBezTo>
                        <a:pt x="253" y="10"/>
                        <a:pt x="317" y="34"/>
                        <a:pt x="317" y="63"/>
                      </a:cubicBezTo>
                      <a:cubicBezTo>
                        <a:pt x="317" y="93"/>
                        <a:pt x="253" y="117"/>
                        <a:pt x="173" y="117"/>
                      </a:cubicBezTo>
                      <a:cubicBezTo>
                        <a:pt x="93" y="117"/>
                        <a:pt x="28" y="93"/>
                        <a:pt x="28" y="63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7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69" name="Freeform 67"/>
                <p:cNvSpPr>
                  <a:spLocks noEditPoints="1"/>
                </p:cNvSpPr>
                <p:nvPr/>
              </p:nvSpPr>
              <p:spPr bwMode="auto">
                <a:xfrm>
                  <a:off x="4562475" y="1839913"/>
                  <a:ext cx="373063" cy="373063"/>
                </a:xfrm>
                <a:custGeom>
                  <a:avLst/>
                  <a:gdLst/>
                  <a:ahLst/>
                  <a:cxnLst>
                    <a:cxn ang="0">
                      <a:pos x="269" y="25"/>
                    </a:cxn>
                    <a:cxn ang="0">
                      <a:pos x="102" y="102"/>
                    </a:cxn>
                    <a:cxn ang="0">
                      <a:pos x="25" y="270"/>
                    </a:cxn>
                    <a:cxn ang="0">
                      <a:pos x="192" y="192"/>
                    </a:cxn>
                    <a:cxn ang="0">
                      <a:pos x="269" y="25"/>
                    </a:cxn>
                    <a:cxn ang="0">
                      <a:pos x="44" y="250"/>
                    </a:cxn>
                    <a:cxn ang="0">
                      <a:pos x="109" y="110"/>
                    </a:cxn>
                    <a:cxn ang="0">
                      <a:pos x="249" y="45"/>
                    </a:cxn>
                    <a:cxn ang="0">
                      <a:pos x="184" y="185"/>
                    </a:cxn>
                    <a:cxn ang="0">
                      <a:pos x="44" y="250"/>
                    </a:cxn>
                  </a:cxnLst>
                  <a:rect l="0" t="0" r="r" b="b"/>
                  <a:pathLst>
                    <a:path w="294" h="294">
                      <a:moveTo>
                        <a:pt x="269" y="25"/>
                      </a:moveTo>
                      <a:cubicBezTo>
                        <a:pt x="244" y="0"/>
                        <a:pt x="169" y="35"/>
                        <a:pt x="102" y="102"/>
                      </a:cubicBezTo>
                      <a:cubicBezTo>
                        <a:pt x="34" y="170"/>
                        <a:pt x="0" y="245"/>
                        <a:pt x="25" y="270"/>
                      </a:cubicBezTo>
                      <a:cubicBezTo>
                        <a:pt x="49" y="294"/>
                        <a:pt x="124" y="260"/>
                        <a:pt x="192" y="192"/>
                      </a:cubicBezTo>
                      <a:cubicBezTo>
                        <a:pt x="259" y="125"/>
                        <a:pt x="294" y="50"/>
                        <a:pt x="269" y="25"/>
                      </a:cubicBezTo>
                      <a:close/>
                      <a:moveTo>
                        <a:pt x="44" y="250"/>
                      </a:moveTo>
                      <a:cubicBezTo>
                        <a:pt x="24" y="229"/>
                        <a:pt x="53" y="166"/>
                        <a:pt x="109" y="110"/>
                      </a:cubicBezTo>
                      <a:cubicBezTo>
                        <a:pt x="166" y="53"/>
                        <a:pt x="228" y="24"/>
                        <a:pt x="249" y="45"/>
                      </a:cubicBezTo>
                      <a:cubicBezTo>
                        <a:pt x="270" y="66"/>
                        <a:pt x="241" y="129"/>
                        <a:pt x="184" y="185"/>
                      </a:cubicBezTo>
                      <a:cubicBezTo>
                        <a:pt x="128" y="242"/>
                        <a:pt x="65" y="271"/>
                        <a:pt x="44" y="250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7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70" name="Freeform 68"/>
                <p:cNvSpPr>
                  <a:spLocks noEditPoints="1"/>
                </p:cNvSpPr>
                <p:nvPr/>
              </p:nvSpPr>
              <p:spPr bwMode="auto">
                <a:xfrm>
                  <a:off x="4562475" y="1839913"/>
                  <a:ext cx="373063" cy="373063"/>
                </a:xfrm>
                <a:custGeom>
                  <a:avLst/>
                  <a:gdLst/>
                  <a:ahLst/>
                  <a:cxnLst>
                    <a:cxn ang="0">
                      <a:pos x="269" y="270"/>
                    </a:cxn>
                    <a:cxn ang="0">
                      <a:pos x="192" y="102"/>
                    </a:cxn>
                    <a:cxn ang="0">
                      <a:pos x="25" y="25"/>
                    </a:cxn>
                    <a:cxn ang="0">
                      <a:pos x="102" y="192"/>
                    </a:cxn>
                    <a:cxn ang="0">
                      <a:pos x="269" y="270"/>
                    </a:cxn>
                    <a:cxn ang="0">
                      <a:pos x="44" y="45"/>
                    </a:cxn>
                    <a:cxn ang="0">
                      <a:pos x="184" y="110"/>
                    </a:cxn>
                    <a:cxn ang="0">
                      <a:pos x="249" y="250"/>
                    </a:cxn>
                    <a:cxn ang="0">
                      <a:pos x="109" y="185"/>
                    </a:cxn>
                    <a:cxn ang="0">
                      <a:pos x="44" y="45"/>
                    </a:cxn>
                  </a:cxnLst>
                  <a:rect l="0" t="0" r="r" b="b"/>
                  <a:pathLst>
                    <a:path w="294" h="294">
                      <a:moveTo>
                        <a:pt x="269" y="270"/>
                      </a:moveTo>
                      <a:cubicBezTo>
                        <a:pt x="294" y="245"/>
                        <a:pt x="259" y="170"/>
                        <a:pt x="192" y="102"/>
                      </a:cubicBezTo>
                      <a:cubicBezTo>
                        <a:pt x="124" y="35"/>
                        <a:pt x="49" y="0"/>
                        <a:pt x="25" y="25"/>
                      </a:cubicBezTo>
                      <a:cubicBezTo>
                        <a:pt x="0" y="50"/>
                        <a:pt x="34" y="125"/>
                        <a:pt x="102" y="192"/>
                      </a:cubicBezTo>
                      <a:cubicBezTo>
                        <a:pt x="169" y="260"/>
                        <a:pt x="244" y="294"/>
                        <a:pt x="269" y="270"/>
                      </a:cubicBezTo>
                      <a:close/>
                      <a:moveTo>
                        <a:pt x="44" y="45"/>
                      </a:moveTo>
                      <a:cubicBezTo>
                        <a:pt x="65" y="24"/>
                        <a:pt x="128" y="53"/>
                        <a:pt x="184" y="110"/>
                      </a:cubicBezTo>
                      <a:cubicBezTo>
                        <a:pt x="241" y="166"/>
                        <a:pt x="270" y="229"/>
                        <a:pt x="249" y="250"/>
                      </a:cubicBezTo>
                      <a:cubicBezTo>
                        <a:pt x="228" y="271"/>
                        <a:pt x="166" y="242"/>
                        <a:pt x="109" y="185"/>
                      </a:cubicBezTo>
                      <a:cubicBezTo>
                        <a:pt x="53" y="129"/>
                        <a:pt x="24" y="66"/>
                        <a:pt x="44" y="45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7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71" name="Oval 69"/>
                <p:cNvSpPr>
                  <a:spLocks noChangeArrowheads="1"/>
                </p:cNvSpPr>
                <p:nvPr/>
              </p:nvSpPr>
              <p:spPr bwMode="auto">
                <a:xfrm>
                  <a:off x="4714875" y="1993900"/>
                  <a:ext cx="68263" cy="66675"/>
                </a:xfrm>
                <a:prstGeom prst="ellipse">
                  <a:avLst/>
                </a:pr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7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180" name="Group 188"/>
            <p:cNvGrpSpPr/>
            <p:nvPr/>
          </p:nvGrpSpPr>
          <p:grpSpPr>
            <a:xfrm>
              <a:off x="5404758" y="1203363"/>
              <a:ext cx="420138" cy="491590"/>
              <a:chOff x="4033173" y="1286669"/>
              <a:chExt cx="420138" cy="491590"/>
            </a:xfrm>
          </p:grpSpPr>
          <p:grpSp>
            <p:nvGrpSpPr>
              <p:cNvPr id="258" name="Group 153"/>
              <p:cNvGrpSpPr/>
              <p:nvPr/>
            </p:nvGrpSpPr>
            <p:grpSpPr>
              <a:xfrm>
                <a:off x="4033173" y="1286669"/>
                <a:ext cx="420138" cy="491590"/>
                <a:chOff x="3973513" y="1209675"/>
                <a:chExt cx="466725" cy="546100"/>
              </a:xfrm>
              <a:solidFill>
                <a:srgbClr val="C00000"/>
              </a:solidFill>
            </p:grpSpPr>
            <p:sp>
              <p:nvSpPr>
                <p:cNvPr id="263" name="Oval 34"/>
                <p:cNvSpPr>
                  <a:spLocks noChangeArrowheads="1"/>
                </p:cNvSpPr>
                <p:nvPr/>
              </p:nvSpPr>
              <p:spPr bwMode="auto">
                <a:xfrm>
                  <a:off x="3973513" y="1209675"/>
                  <a:ext cx="466725" cy="466725"/>
                </a:xfrm>
                <a:prstGeom prst="ellipse">
                  <a:avLst/>
                </a:pr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7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64" name="Freeform 35"/>
                <p:cNvSpPr>
                  <a:spLocks/>
                </p:cNvSpPr>
                <p:nvPr/>
              </p:nvSpPr>
              <p:spPr bwMode="auto">
                <a:xfrm>
                  <a:off x="4202113" y="1644650"/>
                  <a:ext cx="119063" cy="111125"/>
                </a:xfrm>
                <a:custGeom>
                  <a:avLst/>
                  <a:gdLst/>
                  <a:ahLst/>
                  <a:cxnLst>
                    <a:cxn ang="0">
                      <a:pos x="75" y="0"/>
                    </a:cxn>
                    <a:cxn ang="0">
                      <a:pos x="69" y="70"/>
                    </a:cxn>
                    <a:cxn ang="0">
                      <a:pos x="0" y="12"/>
                    </a:cxn>
                    <a:cxn ang="0">
                      <a:pos x="75" y="0"/>
                    </a:cxn>
                  </a:cxnLst>
                  <a:rect l="0" t="0" r="r" b="b"/>
                  <a:pathLst>
                    <a:path w="75" h="70">
                      <a:moveTo>
                        <a:pt x="75" y="0"/>
                      </a:moveTo>
                      <a:lnTo>
                        <a:pt x="69" y="70"/>
                      </a:lnTo>
                      <a:lnTo>
                        <a:pt x="0" y="12"/>
                      </a:lnTo>
                      <a:lnTo>
                        <a:pt x="75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7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259" name="Group 154"/>
              <p:cNvGrpSpPr/>
              <p:nvPr/>
            </p:nvGrpSpPr>
            <p:grpSpPr>
              <a:xfrm>
                <a:off x="4173220" y="1398134"/>
                <a:ext cx="142904" cy="255799"/>
                <a:chOff x="4129088" y="1333500"/>
                <a:chExt cx="158750" cy="284163"/>
              </a:xfrm>
            </p:grpSpPr>
            <p:sp>
              <p:nvSpPr>
                <p:cNvPr id="260" name="Freeform 70"/>
                <p:cNvSpPr>
                  <a:spLocks noEditPoints="1"/>
                </p:cNvSpPr>
                <p:nvPr/>
              </p:nvSpPr>
              <p:spPr bwMode="auto">
                <a:xfrm>
                  <a:off x="4129088" y="1333500"/>
                  <a:ext cx="158750" cy="158750"/>
                </a:xfrm>
                <a:custGeom>
                  <a:avLst/>
                  <a:gdLst/>
                  <a:ahLst/>
                  <a:cxnLst>
                    <a:cxn ang="0">
                      <a:pos x="63" y="0"/>
                    </a:cxn>
                    <a:cxn ang="0">
                      <a:pos x="0" y="63"/>
                    </a:cxn>
                    <a:cxn ang="0">
                      <a:pos x="63" y="126"/>
                    </a:cxn>
                    <a:cxn ang="0">
                      <a:pos x="126" y="63"/>
                    </a:cxn>
                    <a:cxn ang="0">
                      <a:pos x="63" y="0"/>
                    </a:cxn>
                    <a:cxn ang="0">
                      <a:pos x="63" y="114"/>
                    </a:cxn>
                    <a:cxn ang="0">
                      <a:pos x="12" y="63"/>
                    </a:cxn>
                    <a:cxn ang="0">
                      <a:pos x="63" y="12"/>
                    </a:cxn>
                    <a:cxn ang="0">
                      <a:pos x="115" y="63"/>
                    </a:cxn>
                    <a:cxn ang="0">
                      <a:pos x="63" y="114"/>
                    </a:cxn>
                  </a:cxnLst>
                  <a:rect l="0" t="0" r="r" b="b"/>
                  <a:pathLst>
                    <a:path w="126" h="126">
                      <a:moveTo>
                        <a:pt x="63" y="0"/>
                      </a:moveTo>
                      <a:cubicBezTo>
                        <a:pt x="29" y="0"/>
                        <a:pt x="0" y="28"/>
                        <a:pt x="0" y="63"/>
                      </a:cubicBezTo>
                      <a:cubicBezTo>
                        <a:pt x="0" y="98"/>
                        <a:pt x="29" y="126"/>
                        <a:pt x="63" y="126"/>
                      </a:cubicBezTo>
                      <a:cubicBezTo>
                        <a:pt x="98" y="126"/>
                        <a:pt x="126" y="98"/>
                        <a:pt x="126" y="63"/>
                      </a:cubicBezTo>
                      <a:cubicBezTo>
                        <a:pt x="126" y="28"/>
                        <a:pt x="98" y="0"/>
                        <a:pt x="63" y="0"/>
                      </a:cubicBezTo>
                      <a:close/>
                      <a:moveTo>
                        <a:pt x="63" y="114"/>
                      </a:moveTo>
                      <a:cubicBezTo>
                        <a:pt x="35" y="114"/>
                        <a:pt x="12" y="91"/>
                        <a:pt x="12" y="63"/>
                      </a:cubicBezTo>
                      <a:cubicBezTo>
                        <a:pt x="12" y="35"/>
                        <a:pt x="35" y="12"/>
                        <a:pt x="63" y="12"/>
                      </a:cubicBezTo>
                      <a:cubicBezTo>
                        <a:pt x="92" y="12"/>
                        <a:pt x="115" y="35"/>
                        <a:pt x="115" y="63"/>
                      </a:cubicBezTo>
                      <a:cubicBezTo>
                        <a:pt x="115" y="91"/>
                        <a:pt x="92" y="114"/>
                        <a:pt x="63" y="114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7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61" name="Rectangle 71"/>
                <p:cNvSpPr>
                  <a:spLocks noChangeArrowheads="1"/>
                </p:cNvSpPr>
                <p:nvPr/>
              </p:nvSpPr>
              <p:spPr bwMode="auto">
                <a:xfrm>
                  <a:off x="4198938" y="1484313"/>
                  <a:ext cx="20638" cy="77788"/>
                </a:xfrm>
                <a:prstGeom prst="rect">
                  <a:avLst/>
                </a:prstGeom>
                <a:solidFill>
                  <a:srgbClr val="F2F2F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7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62" name="Freeform 72"/>
                <p:cNvSpPr>
                  <a:spLocks/>
                </p:cNvSpPr>
                <p:nvPr/>
              </p:nvSpPr>
              <p:spPr bwMode="auto">
                <a:xfrm>
                  <a:off x="4192588" y="1509713"/>
                  <a:ext cx="33338" cy="107950"/>
                </a:xfrm>
                <a:custGeom>
                  <a:avLst/>
                  <a:gdLst/>
                  <a:ahLst/>
                  <a:cxnLst>
                    <a:cxn ang="0">
                      <a:pos x="27" y="71"/>
                    </a:cxn>
                    <a:cxn ang="0">
                      <a:pos x="13" y="85"/>
                    </a:cxn>
                    <a:cxn ang="0">
                      <a:pos x="13" y="85"/>
                    </a:cxn>
                    <a:cxn ang="0">
                      <a:pos x="0" y="71"/>
                    </a:cxn>
                    <a:cxn ang="0">
                      <a:pos x="0" y="13"/>
                    </a:cxn>
                    <a:cxn ang="0">
                      <a:pos x="13" y="0"/>
                    </a:cxn>
                    <a:cxn ang="0">
                      <a:pos x="13" y="0"/>
                    </a:cxn>
                    <a:cxn ang="0">
                      <a:pos x="27" y="13"/>
                    </a:cxn>
                    <a:cxn ang="0">
                      <a:pos x="27" y="71"/>
                    </a:cxn>
                  </a:cxnLst>
                  <a:rect l="0" t="0" r="r" b="b"/>
                  <a:pathLst>
                    <a:path w="27" h="85">
                      <a:moveTo>
                        <a:pt x="27" y="71"/>
                      </a:moveTo>
                      <a:cubicBezTo>
                        <a:pt x="27" y="79"/>
                        <a:pt x="21" y="85"/>
                        <a:pt x="13" y="85"/>
                      </a:cubicBezTo>
                      <a:cubicBezTo>
                        <a:pt x="13" y="85"/>
                        <a:pt x="13" y="85"/>
                        <a:pt x="13" y="85"/>
                      </a:cubicBezTo>
                      <a:cubicBezTo>
                        <a:pt x="6" y="85"/>
                        <a:pt x="0" y="79"/>
                        <a:pt x="0" y="71"/>
                      </a:cubicBezTo>
                      <a:cubicBezTo>
                        <a:pt x="0" y="13"/>
                        <a:pt x="0" y="13"/>
                        <a:pt x="0" y="13"/>
                      </a:cubicBezTo>
                      <a:cubicBezTo>
                        <a:pt x="0" y="6"/>
                        <a:pt x="6" y="0"/>
                        <a:pt x="13" y="0"/>
                      </a:cubicBezTo>
                      <a:cubicBezTo>
                        <a:pt x="13" y="0"/>
                        <a:pt x="13" y="0"/>
                        <a:pt x="13" y="0"/>
                      </a:cubicBezTo>
                      <a:cubicBezTo>
                        <a:pt x="21" y="0"/>
                        <a:pt x="27" y="6"/>
                        <a:pt x="27" y="13"/>
                      </a:cubicBezTo>
                      <a:lnTo>
                        <a:pt x="27" y="71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7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181" name="Group 192"/>
            <p:cNvGrpSpPr/>
            <p:nvPr/>
          </p:nvGrpSpPr>
          <p:grpSpPr>
            <a:xfrm>
              <a:off x="3737321" y="1965363"/>
              <a:ext cx="484446" cy="568759"/>
              <a:chOff x="3847398" y="1964034"/>
              <a:chExt cx="484446" cy="568759"/>
            </a:xfrm>
          </p:grpSpPr>
          <p:grpSp>
            <p:nvGrpSpPr>
              <p:cNvPr id="252" name="Group 138"/>
              <p:cNvGrpSpPr/>
              <p:nvPr/>
            </p:nvGrpSpPr>
            <p:grpSpPr>
              <a:xfrm>
                <a:off x="3847398" y="1964034"/>
                <a:ext cx="484446" cy="568759"/>
                <a:chOff x="3767138" y="1962150"/>
                <a:chExt cx="538163" cy="631826"/>
              </a:xfrm>
              <a:solidFill>
                <a:srgbClr val="000000"/>
              </a:solidFill>
            </p:grpSpPr>
            <p:sp>
              <p:nvSpPr>
                <p:cNvPr id="256" name="Oval 46"/>
                <p:cNvSpPr>
                  <a:spLocks noChangeArrowheads="1"/>
                </p:cNvSpPr>
                <p:nvPr/>
              </p:nvSpPr>
              <p:spPr bwMode="auto">
                <a:xfrm>
                  <a:off x="3767138" y="1962150"/>
                  <a:ext cx="538163" cy="539750"/>
                </a:xfrm>
                <a:prstGeom prst="ellipse">
                  <a:avLst/>
                </a:prstGeom>
                <a:solidFill>
                  <a:srgbClr val="C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7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57" name="Freeform 47"/>
                <p:cNvSpPr>
                  <a:spLocks/>
                </p:cNvSpPr>
                <p:nvPr/>
              </p:nvSpPr>
              <p:spPr bwMode="auto">
                <a:xfrm>
                  <a:off x="4030663" y="2465388"/>
                  <a:ext cx="138113" cy="128588"/>
                </a:xfrm>
                <a:custGeom>
                  <a:avLst/>
                  <a:gdLst/>
                  <a:ahLst/>
                  <a:cxnLst>
                    <a:cxn ang="0">
                      <a:pos x="87" y="0"/>
                    </a:cxn>
                    <a:cxn ang="0">
                      <a:pos x="80" y="81"/>
                    </a:cxn>
                    <a:cxn ang="0">
                      <a:pos x="0" y="13"/>
                    </a:cxn>
                    <a:cxn ang="0">
                      <a:pos x="87" y="0"/>
                    </a:cxn>
                  </a:cxnLst>
                  <a:rect l="0" t="0" r="r" b="b"/>
                  <a:pathLst>
                    <a:path w="87" h="81">
                      <a:moveTo>
                        <a:pt x="87" y="0"/>
                      </a:moveTo>
                      <a:lnTo>
                        <a:pt x="80" y="81"/>
                      </a:lnTo>
                      <a:lnTo>
                        <a:pt x="0" y="13"/>
                      </a:lnTo>
                      <a:lnTo>
                        <a:pt x="87" y="0"/>
                      </a:lnTo>
                      <a:close/>
                    </a:path>
                  </a:pathLst>
                </a:custGeom>
                <a:solidFill>
                  <a:srgbClr val="C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7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253" name="Group 137"/>
              <p:cNvGrpSpPr/>
              <p:nvPr/>
            </p:nvGrpSpPr>
            <p:grpSpPr>
              <a:xfrm>
                <a:off x="4003147" y="2066925"/>
                <a:ext cx="218643" cy="275805"/>
                <a:chOff x="3940175" y="2076450"/>
                <a:chExt cx="242888" cy="306388"/>
              </a:xfrm>
            </p:grpSpPr>
            <p:sp>
              <p:nvSpPr>
                <p:cNvPr id="254" name="Freeform 73"/>
                <p:cNvSpPr>
                  <a:spLocks noEditPoints="1"/>
                </p:cNvSpPr>
                <p:nvPr/>
              </p:nvSpPr>
              <p:spPr bwMode="auto">
                <a:xfrm>
                  <a:off x="4021138" y="2078038"/>
                  <a:ext cx="161925" cy="30480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192"/>
                    </a:cxn>
                    <a:cxn ang="0">
                      <a:pos x="102" y="192"/>
                    </a:cxn>
                    <a:cxn ang="0">
                      <a:pos x="0" y="0"/>
                    </a:cxn>
                    <a:cxn ang="0">
                      <a:pos x="15" y="74"/>
                    </a:cxn>
                    <a:cxn ang="0">
                      <a:pos x="69" y="167"/>
                    </a:cxn>
                    <a:cxn ang="0">
                      <a:pos x="15" y="167"/>
                    </a:cxn>
                    <a:cxn ang="0">
                      <a:pos x="15" y="74"/>
                    </a:cxn>
                  </a:cxnLst>
                  <a:rect l="0" t="0" r="r" b="b"/>
                  <a:pathLst>
                    <a:path w="102" h="192">
                      <a:moveTo>
                        <a:pt x="0" y="0"/>
                      </a:moveTo>
                      <a:lnTo>
                        <a:pt x="0" y="192"/>
                      </a:lnTo>
                      <a:lnTo>
                        <a:pt x="102" y="192"/>
                      </a:lnTo>
                      <a:lnTo>
                        <a:pt x="0" y="0"/>
                      </a:lnTo>
                      <a:close/>
                      <a:moveTo>
                        <a:pt x="15" y="74"/>
                      </a:moveTo>
                      <a:lnTo>
                        <a:pt x="69" y="167"/>
                      </a:lnTo>
                      <a:lnTo>
                        <a:pt x="15" y="167"/>
                      </a:lnTo>
                      <a:lnTo>
                        <a:pt x="15" y="74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7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55" name="Rectangle 74"/>
                <p:cNvSpPr>
                  <a:spLocks noChangeArrowheads="1"/>
                </p:cNvSpPr>
                <p:nvPr/>
              </p:nvSpPr>
              <p:spPr bwMode="auto">
                <a:xfrm>
                  <a:off x="3940175" y="2076450"/>
                  <a:ext cx="39688" cy="300038"/>
                </a:xfrm>
                <a:prstGeom prst="rect">
                  <a:avLst/>
                </a:prstGeom>
                <a:solidFill>
                  <a:srgbClr val="F2F2F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7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182" name="Group 187"/>
            <p:cNvGrpSpPr/>
            <p:nvPr/>
          </p:nvGrpSpPr>
          <p:grpSpPr>
            <a:xfrm>
              <a:off x="5638800" y="1782125"/>
              <a:ext cx="420138" cy="491591"/>
              <a:chOff x="3434404" y="1506741"/>
              <a:chExt cx="420138" cy="491591"/>
            </a:xfrm>
          </p:grpSpPr>
          <p:grpSp>
            <p:nvGrpSpPr>
              <p:cNvPr id="248" name="Group 132"/>
              <p:cNvGrpSpPr/>
              <p:nvPr/>
            </p:nvGrpSpPr>
            <p:grpSpPr>
              <a:xfrm>
                <a:off x="3434404" y="1506739"/>
                <a:ext cx="420138" cy="491590"/>
                <a:chOff x="3308350" y="1454150"/>
                <a:chExt cx="466725" cy="546101"/>
              </a:xfrm>
              <a:solidFill>
                <a:srgbClr val="C00000"/>
              </a:solidFill>
            </p:grpSpPr>
            <p:sp>
              <p:nvSpPr>
                <p:cNvPr id="250" name="Oval 36"/>
                <p:cNvSpPr>
                  <a:spLocks noChangeArrowheads="1"/>
                </p:cNvSpPr>
                <p:nvPr/>
              </p:nvSpPr>
              <p:spPr bwMode="auto">
                <a:xfrm>
                  <a:off x="3308350" y="1454150"/>
                  <a:ext cx="466725" cy="465138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7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51" name="Freeform 37"/>
                <p:cNvSpPr>
                  <a:spLocks/>
                </p:cNvSpPr>
                <p:nvPr/>
              </p:nvSpPr>
              <p:spPr bwMode="auto">
                <a:xfrm>
                  <a:off x="3536950" y="1887538"/>
                  <a:ext cx="120650" cy="112713"/>
                </a:xfrm>
                <a:custGeom>
                  <a:avLst/>
                  <a:gdLst/>
                  <a:ahLst/>
                  <a:cxnLst>
                    <a:cxn ang="0">
                      <a:pos x="76" y="0"/>
                    </a:cxn>
                    <a:cxn ang="0">
                      <a:pos x="70" y="71"/>
                    </a:cxn>
                    <a:cxn ang="0">
                      <a:pos x="0" y="12"/>
                    </a:cxn>
                    <a:cxn ang="0">
                      <a:pos x="76" y="0"/>
                    </a:cxn>
                  </a:cxnLst>
                  <a:rect l="0" t="0" r="r" b="b"/>
                  <a:pathLst>
                    <a:path w="76" h="71">
                      <a:moveTo>
                        <a:pt x="76" y="0"/>
                      </a:moveTo>
                      <a:lnTo>
                        <a:pt x="70" y="71"/>
                      </a:lnTo>
                      <a:lnTo>
                        <a:pt x="0" y="12"/>
                      </a:lnTo>
                      <a:lnTo>
                        <a:pt x="76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7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249" name="Freeform 75"/>
              <p:cNvSpPr>
                <a:spLocks noEditPoints="1"/>
              </p:cNvSpPr>
              <p:nvPr/>
            </p:nvSpPr>
            <p:spPr bwMode="auto">
              <a:xfrm>
                <a:off x="3530151" y="1589625"/>
                <a:ext cx="247225" cy="250083"/>
              </a:xfrm>
              <a:custGeom>
                <a:avLst/>
                <a:gdLst/>
                <a:ahLst/>
                <a:cxnLst>
                  <a:cxn ang="0">
                    <a:pos x="139" y="105"/>
                  </a:cxn>
                  <a:cxn ang="0">
                    <a:pos x="134" y="93"/>
                  </a:cxn>
                  <a:cxn ang="0">
                    <a:pos x="134" y="42"/>
                  </a:cxn>
                  <a:cxn ang="0">
                    <a:pos x="139" y="35"/>
                  </a:cxn>
                  <a:cxn ang="0">
                    <a:pos x="140" y="35"/>
                  </a:cxn>
                  <a:cxn ang="0">
                    <a:pos x="140" y="12"/>
                  </a:cxn>
                  <a:cxn ang="0">
                    <a:pos x="139" y="12"/>
                  </a:cxn>
                  <a:cxn ang="0">
                    <a:pos x="139" y="12"/>
                  </a:cxn>
                  <a:cxn ang="0">
                    <a:pos x="108" y="0"/>
                  </a:cxn>
                  <a:cxn ang="0">
                    <a:pos x="77" y="12"/>
                  </a:cxn>
                  <a:cxn ang="0">
                    <a:pos x="77" y="12"/>
                  </a:cxn>
                  <a:cxn ang="0">
                    <a:pos x="76" y="12"/>
                  </a:cxn>
                  <a:cxn ang="0">
                    <a:pos x="76" y="35"/>
                  </a:cxn>
                  <a:cxn ang="0">
                    <a:pos x="77" y="35"/>
                  </a:cxn>
                  <a:cxn ang="0">
                    <a:pos x="86" y="42"/>
                  </a:cxn>
                  <a:cxn ang="0">
                    <a:pos x="86" y="93"/>
                  </a:cxn>
                  <a:cxn ang="0">
                    <a:pos x="79" y="105"/>
                  </a:cxn>
                  <a:cxn ang="0">
                    <a:pos x="29" y="200"/>
                  </a:cxn>
                  <a:cxn ang="0">
                    <a:pos x="108" y="218"/>
                  </a:cxn>
                  <a:cxn ang="0">
                    <a:pos x="187" y="200"/>
                  </a:cxn>
                  <a:cxn ang="0">
                    <a:pos x="139" y="105"/>
                  </a:cxn>
                  <a:cxn ang="0">
                    <a:pos x="137" y="201"/>
                  </a:cxn>
                  <a:cxn ang="0">
                    <a:pos x="172" y="177"/>
                  </a:cxn>
                  <a:cxn ang="0">
                    <a:pos x="142" y="126"/>
                  </a:cxn>
                  <a:cxn ang="0">
                    <a:pos x="183" y="179"/>
                  </a:cxn>
                  <a:cxn ang="0">
                    <a:pos x="137" y="201"/>
                  </a:cxn>
                </a:cxnLst>
                <a:rect l="0" t="0" r="r" b="b"/>
                <a:pathLst>
                  <a:path w="217" h="219">
                    <a:moveTo>
                      <a:pt x="139" y="105"/>
                    </a:moveTo>
                    <a:cubicBezTo>
                      <a:pt x="139" y="105"/>
                      <a:pt x="134" y="103"/>
                      <a:pt x="134" y="93"/>
                    </a:cubicBezTo>
                    <a:cubicBezTo>
                      <a:pt x="134" y="84"/>
                      <a:pt x="134" y="52"/>
                      <a:pt x="134" y="42"/>
                    </a:cubicBezTo>
                    <a:cubicBezTo>
                      <a:pt x="137" y="40"/>
                      <a:pt x="139" y="37"/>
                      <a:pt x="139" y="35"/>
                    </a:cubicBezTo>
                    <a:cubicBezTo>
                      <a:pt x="140" y="35"/>
                      <a:pt x="140" y="35"/>
                      <a:pt x="140" y="35"/>
                    </a:cubicBezTo>
                    <a:cubicBezTo>
                      <a:pt x="140" y="12"/>
                      <a:pt x="140" y="12"/>
                      <a:pt x="140" y="12"/>
                    </a:cubicBezTo>
                    <a:cubicBezTo>
                      <a:pt x="139" y="12"/>
                      <a:pt x="139" y="12"/>
                      <a:pt x="139" y="12"/>
                    </a:cubicBezTo>
                    <a:cubicBezTo>
                      <a:pt x="139" y="12"/>
                      <a:pt x="139" y="12"/>
                      <a:pt x="139" y="12"/>
                    </a:cubicBezTo>
                    <a:cubicBezTo>
                      <a:pt x="139" y="5"/>
                      <a:pt x="125" y="0"/>
                      <a:pt x="108" y="0"/>
                    </a:cubicBezTo>
                    <a:cubicBezTo>
                      <a:pt x="91" y="0"/>
                      <a:pt x="77" y="5"/>
                      <a:pt x="77" y="12"/>
                    </a:cubicBezTo>
                    <a:cubicBezTo>
                      <a:pt x="77" y="12"/>
                      <a:pt x="77" y="12"/>
                      <a:pt x="77" y="12"/>
                    </a:cubicBezTo>
                    <a:cubicBezTo>
                      <a:pt x="76" y="12"/>
                      <a:pt x="76" y="12"/>
                      <a:pt x="76" y="12"/>
                    </a:cubicBezTo>
                    <a:cubicBezTo>
                      <a:pt x="76" y="35"/>
                      <a:pt x="76" y="35"/>
                      <a:pt x="76" y="35"/>
                    </a:cubicBezTo>
                    <a:cubicBezTo>
                      <a:pt x="77" y="35"/>
                      <a:pt x="77" y="35"/>
                      <a:pt x="77" y="35"/>
                    </a:cubicBezTo>
                    <a:cubicBezTo>
                      <a:pt x="77" y="38"/>
                      <a:pt x="79" y="40"/>
                      <a:pt x="86" y="42"/>
                    </a:cubicBezTo>
                    <a:cubicBezTo>
                      <a:pt x="86" y="53"/>
                      <a:pt x="86" y="85"/>
                      <a:pt x="86" y="93"/>
                    </a:cubicBezTo>
                    <a:cubicBezTo>
                      <a:pt x="86" y="103"/>
                      <a:pt x="79" y="105"/>
                      <a:pt x="79" y="105"/>
                    </a:cubicBezTo>
                    <a:cubicBezTo>
                      <a:pt x="67" y="112"/>
                      <a:pt x="0" y="180"/>
                      <a:pt x="29" y="200"/>
                    </a:cubicBezTo>
                    <a:cubicBezTo>
                      <a:pt x="56" y="219"/>
                      <a:pt x="100" y="218"/>
                      <a:pt x="108" y="218"/>
                    </a:cubicBezTo>
                    <a:cubicBezTo>
                      <a:pt x="117" y="218"/>
                      <a:pt x="161" y="219"/>
                      <a:pt x="187" y="200"/>
                    </a:cubicBezTo>
                    <a:cubicBezTo>
                      <a:pt x="217" y="180"/>
                      <a:pt x="150" y="112"/>
                      <a:pt x="139" y="105"/>
                    </a:cubicBezTo>
                    <a:close/>
                    <a:moveTo>
                      <a:pt x="137" y="201"/>
                    </a:moveTo>
                    <a:cubicBezTo>
                      <a:pt x="137" y="201"/>
                      <a:pt x="170" y="195"/>
                      <a:pt x="172" y="177"/>
                    </a:cubicBezTo>
                    <a:cubicBezTo>
                      <a:pt x="173" y="159"/>
                      <a:pt x="142" y="126"/>
                      <a:pt x="142" y="126"/>
                    </a:cubicBezTo>
                    <a:cubicBezTo>
                      <a:pt x="142" y="126"/>
                      <a:pt x="183" y="158"/>
                      <a:pt x="183" y="179"/>
                    </a:cubicBezTo>
                    <a:cubicBezTo>
                      <a:pt x="182" y="201"/>
                      <a:pt x="137" y="201"/>
                      <a:pt x="137" y="201"/>
                    </a:cubicBezTo>
                    <a:close/>
                  </a:path>
                </a:pathLst>
              </a:custGeom>
              <a:solidFill>
                <a:srgbClr val="F2F2F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7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83" name="Group 186"/>
            <p:cNvGrpSpPr/>
            <p:nvPr/>
          </p:nvGrpSpPr>
          <p:grpSpPr>
            <a:xfrm>
              <a:off x="3919732" y="1549973"/>
              <a:ext cx="454435" cy="491590"/>
              <a:chOff x="3130019" y="2054064"/>
              <a:chExt cx="454435" cy="491590"/>
            </a:xfrm>
          </p:grpSpPr>
          <p:grpSp>
            <p:nvGrpSpPr>
              <p:cNvPr id="244" name="Group 133"/>
              <p:cNvGrpSpPr/>
              <p:nvPr/>
            </p:nvGrpSpPr>
            <p:grpSpPr>
              <a:xfrm>
                <a:off x="3164316" y="2054064"/>
                <a:ext cx="420138" cy="491590"/>
                <a:chOff x="3008313" y="2062163"/>
                <a:chExt cx="466725" cy="546100"/>
              </a:xfrm>
              <a:solidFill>
                <a:srgbClr val="C00000"/>
              </a:solidFill>
            </p:grpSpPr>
            <p:sp>
              <p:nvSpPr>
                <p:cNvPr id="246" name="Oval 38"/>
                <p:cNvSpPr>
                  <a:spLocks noChangeArrowheads="1"/>
                </p:cNvSpPr>
                <p:nvPr/>
              </p:nvSpPr>
              <p:spPr bwMode="auto">
                <a:xfrm>
                  <a:off x="3008313" y="2062163"/>
                  <a:ext cx="466725" cy="465138"/>
                </a:xfrm>
                <a:prstGeom prst="ellipse">
                  <a:avLst/>
                </a:pr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7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47" name="Freeform 39"/>
                <p:cNvSpPr>
                  <a:spLocks/>
                </p:cNvSpPr>
                <p:nvPr/>
              </p:nvSpPr>
              <p:spPr bwMode="auto">
                <a:xfrm>
                  <a:off x="3236913" y="2495550"/>
                  <a:ext cx="120650" cy="112713"/>
                </a:xfrm>
                <a:custGeom>
                  <a:avLst/>
                  <a:gdLst/>
                  <a:ahLst/>
                  <a:cxnLst>
                    <a:cxn ang="0">
                      <a:pos x="76" y="0"/>
                    </a:cxn>
                    <a:cxn ang="0">
                      <a:pos x="69" y="71"/>
                    </a:cxn>
                    <a:cxn ang="0">
                      <a:pos x="0" y="12"/>
                    </a:cxn>
                    <a:cxn ang="0">
                      <a:pos x="76" y="0"/>
                    </a:cxn>
                  </a:cxnLst>
                  <a:rect l="0" t="0" r="r" b="b"/>
                  <a:pathLst>
                    <a:path w="76" h="71">
                      <a:moveTo>
                        <a:pt x="76" y="0"/>
                      </a:moveTo>
                      <a:lnTo>
                        <a:pt x="69" y="71"/>
                      </a:lnTo>
                      <a:lnTo>
                        <a:pt x="0" y="12"/>
                      </a:lnTo>
                      <a:lnTo>
                        <a:pt x="76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7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245" name="Freeform 76"/>
              <p:cNvSpPr>
                <a:spLocks noEditPoints="1"/>
              </p:cNvSpPr>
              <p:nvPr/>
            </p:nvSpPr>
            <p:spPr bwMode="auto">
              <a:xfrm>
                <a:off x="3130019" y="2151239"/>
                <a:ext cx="398703" cy="261515"/>
              </a:xfrm>
              <a:custGeom>
                <a:avLst/>
                <a:gdLst/>
                <a:ahLst/>
                <a:cxnLst>
                  <a:cxn ang="0">
                    <a:pos x="333" y="51"/>
                  </a:cxn>
                  <a:cxn ang="0">
                    <a:pos x="259" y="0"/>
                  </a:cxn>
                  <a:cxn ang="0">
                    <a:pos x="170" y="224"/>
                  </a:cxn>
                  <a:cxn ang="0">
                    <a:pos x="269" y="132"/>
                  </a:cxn>
                  <a:cxn ang="0">
                    <a:pos x="333" y="51"/>
                  </a:cxn>
                  <a:cxn ang="0">
                    <a:pos x="140" y="41"/>
                  </a:cxn>
                  <a:cxn ang="0">
                    <a:pos x="155" y="56"/>
                  </a:cxn>
                  <a:cxn ang="0">
                    <a:pos x="140" y="71"/>
                  </a:cxn>
                  <a:cxn ang="0">
                    <a:pos x="125" y="56"/>
                  </a:cxn>
                  <a:cxn ang="0">
                    <a:pos x="140" y="41"/>
                  </a:cxn>
                  <a:cxn ang="0">
                    <a:pos x="105" y="101"/>
                  </a:cxn>
                  <a:cxn ang="0">
                    <a:pos x="125" y="81"/>
                  </a:cxn>
                  <a:cxn ang="0">
                    <a:pos x="145" y="101"/>
                  </a:cxn>
                  <a:cxn ang="0">
                    <a:pos x="125" y="121"/>
                  </a:cxn>
                  <a:cxn ang="0">
                    <a:pos x="105" y="101"/>
                  </a:cxn>
                  <a:cxn ang="0">
                    <a:pos x="139" y="174"/>
                  </a:cxn>
                  <a:cxn ang="0">
                    <a:pos x="116" y="151"/>
                  </a:cxn>
                  <a:cxn ang="0">
                    <a:pos x="139" y="127"/>
                  </a:cxn>
                  <a:cxn ang="0">
                    <a:pos x="161" y="151"/>
                  </a:cxn>
                  <a:cxn ang="0">
                    <a:pos x="139" y="174"/>
                  </a:cxn>
                  <a:cxn ang="0">
                    <a:pos x="180" y="213"/>
                  </a:cxn>
                  <a:cxn ang="0">
                    <a:pos x="155" y="188"/>
                  </a:cxn>
                  <a:cxn ang="0">
                    <a:pos x="180" y="163"/>
                  </a:cxn>
                  <a:cxn ang="0">
                    <a:pos x="205" y="188"/>
                  </a:cxn>
                  <a:cxn ang="0">
                    <a:pos x="180" y="213"/>
                  </a:cxn>
                  <a:cxn ang="0">
                    <a:pos x="281" y="97"/>
                  </a:cxn>
                  <a:cxn ang="0">
                    <a:pos x="251" y="67"/>
                  </a:cxn>
                  <a:cxn ang="0">
                    <a:pos x="281" y="37"/>
                  </a:cxn>
                  <a:cxn ang="0">
                    <a:pos x="311" y="67"/>
                  </a:cxn>
                  <a:cxn ang="0">
                    <a:pos x="281" y="97"/>
                  </a:cxn>
                </a:cxnLst>
                <a:rect l="0" t="0" r="r" b="b"/>
                <a:pathLst>
                  <a:path w="349" h="229">
                    <a:moveTo>
                      <a:pt x="333" y="51"/>
                    </a:moveTo>
                    <a:cubicBezTo>
                      <a:pt x="316" y="6"/>
                      <a:pt x="259" y="0"/>
                      <a:pt x="259" y="0"/>
                    </a:cubicBezTo>
                    <a:cubicBezTo>
                      <a:pt x="0" y="4"/>
                      <a:pt x="103" y="219"/>
                      <a:pt x="170" y="224"/>
                    </a:cubicBezTo>
                    <a:cubicBezTo>
                      <a:pt x="236" y="229"/>
                      <a:pt x="226" y="149"/>
                      <a:pt x="269" y="132"/>
                    </a:cubicBezTo>
                    <a:cubicBezTo>
                      <a:pt x="311" y="116"/>
                      <a:pt x="349" y="96"/>
                      <a:pt x="333" y="51"/>
                    </a:cubicBezTo>
                    <a:close/>
                    <a:moveTo>
                      <a:pt x="140" y="41"/>
                    </a:moveTo>
                    <a:cubicBezTo>
                      <a:pt x="148" y="41"/>
                      <a:pt x="155" y="47"/>
                      <a:pt x="155" y="56"/>
                    </a:cubicBezTo>
                    <a:cubicBezTo>
                      <a:pt x="155" y="64"/>
                      <a:pt x="148" y="71"/>
                      <a:pt x="140" y="71"/>
                    </a:cubicBezTo>
                    <a:cubicBezTo>
                      <a:pt x="131" y="71"/>
                      <a:pt x="125" y="64"/>
                      <a:pt x="125" y="56"/>
                    </a:cubicBezTo>
                    <a:cubicBezTo>
                      <a:pt x="125" y="47"/>
                      <a:pt x="131" y="41"/>
                      <a:pt x="140" y="41"/>
                    </a:cubicBezTo>
                    <a:close/>
                    <a:moveTo>
                      <a:pt x="105" y="101"/>
                    </a:moveTo>
                    <a:cubicBezTo>
                      <a:pt x="105" y="90"/>
                      <a:pt x="114" y="81"/>
                      <a:pt x="125" y="81"/>
                    </a:cubicBezTo>
                    <a:cubicBezTo>
                      <a:pt x="136" y="81"/>
                      <a:pt x="145" y="90"/>
                      <a:pt x="145" y="101"/>
                    </a:cubicBezTo>
                    <a:cubicBezTo>
                      <a:pt x="145" y="112"/>
                      <a:pt x="136" y="121"/>
                      <a:pt x="125" y="121"/>
                    </a:cubicBezTo>
                    <a:cubicBezTo>
                      <a:pt x="114" y="121"/>
                      <a:pt x="105" y="112"/>
                      <a:pt x="105" y="101"/>
                    </a:cubicBezTo>
                    <a:close/>
                    <a:moveTo>
                      <a:pt x="139" y="174"/>
                    </a:moveTo>
                    <a:cubicBezTo>
                      <a:pt x="126" y="174"/>
                      <a:pt x="116" y="163"/>
                      <a:pt x="116" y="151"/>
                    </a:cubicBezTo>
                    <a:cubicBezTo>
                      <a:pt x="116" y="138"/>
                      <a:pt x="126" y="127"/>
                      <a:pt x="139" y="127"/>
                    </a:cubicBezTo>
                    <a:cubicBezTo>
                      <a:pt x="151" y="127"/>
                      <a:pt x="161" y="138"/>
                      <a:pt x="161" y="151"/>
                    </a:cubicBezTo>
                    <a:cubicBezTo>
                      <a:pt x="161" y="163"/>
                      <a:pt x="151" y="174"/>
                      <a:pt x="139" y="174"/>
                    </a:cubicBezTo>
                    <a:close/>
                    <a:moveTo>
                      <a:pt x="180" y="213"/>
                    </a:moveTo>
                    <a:cubicBezTo>
                      <a:pt x="166" y="213"/>
                      <a:pt x="155" y="202"/>
                      <a:pt x="155" y="188"/>
                    </a:cubicBezTo>
                    <a:cubicBezTo>
                      <a:pt x="155" y="174"/>
                      <a:pt x="166" y="163"/>
                      <a:pt x="180" y="163"/>
                    </a:cubicBezTo>
                    <a:cubicBezTo>
                      <a:pt x="193" y="163"/>
                      <a:pt x="205" y="174"/>
                      <a:pt x="205" y="188"/>
                    </a:cubicBezTo>
                    <a:cubicBezTo>
                      <a:pt x="205" y="202"/>
                      <a:pt x="193" y="213"/>
                      <a:pt x="180" y="213"/>
                    </a:cubicBezTo>
                    <a:close/>
                    <a:moveTo>
                      <a:pt x="281" y="97"/>
                    </a:moveTo>
                    <a:cubicBezTo>
                      <a:pt x="265" y="97"/>
                      <a:pt x="251" y="84"/>
                      <a:pt x="251" y="67"/>
                    </a:cubicBezTo>
                    <a:cubicBezTo>
                      <a:pt x="251" y="51"/>
                      <a:pt x="265" y="37"/>
                      <a:pt x="281" y="37"/>
                    </a:cubicBezTo>
                    <a:cubicBezTo>
                      <a:pt x="298" y="37"/>
                      <a:pt x="311" y="51"/>
                      <a:pt x="311" y="67"/>
                    </a:cubicBezTo>
                    <a:cubicBezTo>
                      <a:pt x="311" y="84"/>
                      <a:pt x="298" y="97"/>
                      <a:pt x="281" y="97"/>
                    </a:cubicBezTo>
                    <a:close/>
                  </a:path>
                </a:pathLst>
              </a:custGeom>
              <a:solidFill>
                <a:srgbClr val="F2F2F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7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84" name="Group 185"/>
            <p:cNvGrpSpPr/>
            <p:nvPr/>
          </p:nvGrpSpPr>
          <p:grpSpPr>
            <a:xfrm>
              <a:off x="5867400" y="1329948"/>
              <a:ext cx="420138" cy="491590"/>
              <a:chOff x="3164316" y="2615677"/>
              <a:chExt cx="420138" cy="491590"/>
            </a:xfrm>
          </p:grpSpPr>
          <p:grpSp>
            <p:nvGrpSpPr>
              <p:cNvPr id="240" name="Group 134"/>
              <p:cNvGrpSpPr/>
              <p:nvPr/>
            </p:nvGrpSpPr>
            <p:grpSpPr>
              <a:xfrm>
                <a:off x="3164316" y="2615677"/>
                <a:ext cx="420138" cy="491590"/>
                <a:chOff x="3008313" y="2686050"/>
                <a:chExt cx="466725" cy="546100"/>
              </a:xfrm>
              <a:solidFill>
                <a:srgbClr val="000000"/>
              </a:solidFill>
            </p:grpSpPr>
            <p:sp>
              <p:nvSpPr>
                <p:cNvPr id="242" name="Oval 42"/>
                <p:cNvSpPr>
                  <a:spLocks noChangeArrowheads="1"/>
                </p:cNvSpPr>
                <p:nvPr/>
              </p:nvSpPr>
              <p:spPr bwMode="auto">
                <a:xfrm>
                  <a:off x="3008313" y="2686050"/>
                  <a:ext cx="466725" cy="466725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7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43" name="Freeform 43"/>
                <p:cNvSpPr>
                  <a:spLocks/>
                </p:cNvSpPr>
                <p:nvPr/>
              </p:nvSpPr>
              <p:spPr bwMode="auto">
                <a:xfrm>
                  <a:off x="3236913" y="3121025"/>
                  <a:ext cx="120650" cy="111125"/>
                </a:xfrm>
                <a:custGeom>
                  <a:avLst/>
                  <a:gdLst/>
                  <a:ahLst/>
                  <a:cxnLst>
                    <a:cxn ang="0">
                      <a:pos x="76" y="0"/>
                    </a:cxn>
                    <a:cxn ang="0">
                      <a:pos x="69" y="70"/>
                    </a:cxn>
                    <a:cxn ang="0">
                      <a:pos x="0" y="11"/>
                    </a:cxn>
                    <a:cxn ang="0">
                      <a:pos x="76" y="0"/>
                    </a:cxn>
                  </a:cxnLst>
                  <a:rect l="0" t="0" r="r" b="b"/>
                  <a:pathLst>
                    <a:path w="76" h="70">
                      <a:moveTo>
                        <a:pt x="76" y="0"/>
                      </a:moveTo>
                      <a:lnTo>
                        <a:pt x="69" y="70"/>
                      </a:lnTo>
                      <a:lnTo>
                        <a:pt x="0" y="11"/>
                      </a:lnTo>
                      <a:lnTo>
                        <a:pt x="76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7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241" name="Freeform 77"/>
              <p:cNvSpPr>
                <a:spLocks/>
              </p:cNvSpPr>
              <p:nvPr/>
            </p:nvSpPr>
            <p:spPr bwMode="auto">
              <a:xfrm>
                <a:off x="3270065" y="2715710"/>
                <a:ext cx="222931" cy="205782"/>
              </a:xfrm>
              <a:custGeom>
                <a:avLst/>
                <a:gdLst/>
                <a:ahLst/>
                <a:cxnLst>
                  <a:cxn ang="0">
                    <a:pos x="96" y="181"/>
                  </a:cxn>
                  <a:cxn ang="0">
                    <a:pos x="0" y="180"/>
                  </a:cxn>
                  <a:cxn ang="0">
                    <a:pos x="0" y="36"/>
                  </a:cxn>
                  <a:cxn ang="0">
                    <a:pos x="98" y="36"/>
                  </a:cxn>
                  <a:cxn ang="0">
                    <a:pos x="196" y="36"/>
                  </a:cxn>
                  <a:cxn ang="0">
                    <a:pos x="196" y="180"/>
                  </a:cxn>
                  <a:cxn ang="0">
                    <a:pos x="96" y="181"/>
                  </a:cxn>
                </a:cxnLst>
                <a:rect l="0" t="0" r="r" b="b"/>
                <a:pathLst>
                  <a:path w="196" h="181">
                    <a:moveTo>
                      <a:pt x="96" y="181"/>
                    </a:moveTo>
                    <a:cubicBezTo>
                      <a:pt x="96" y="181"/>
                      <a:pt x="62" y="147"/>
                      <a:pt x="0" y="180"/>
                    </a:cubicBezTo>
                    <a:cubicBezTo>
                      <a:pt x="0" y="36"/>
                      <a:pt x="0" y="36"/>
                      <a:pt x="0" y="36"/>
                    </a:cubicBezTo>
                    <a:cubicBezTo>
                      <a:pt x="0" y="36"/>
                      <a:pt x="63" y="0"/>
                      <a:pt x="98" y="36"/>
                    </a:cubicBezTo>
                    <a:cubicBezTo>
                      <a:pt x="196" y="36"/>
                      <a:pt x="196" y="36"/>
                      <a:pt x="196" y="36"/>
                    </a:cubicBezTo>
                    <a:cubicBezTo>
                      <a:pt x="196" y="180"/>
                      <a:pt x="196" y="180"/>
                      <a:pt x="196" y="180"/>
                    </a:cubicBezTo>
                    <a:lnTo>
                      <a:pt x="96" y="181"/>
                    </a:lnTo>
                    <a:close/>
                  </a:path>
                </a:pathLst>
              </a:custGeom>
              <a:solidFill>
                <a:srgbClr val="F2F2F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7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85" name="Group 184"/>
            <p:cNvGrpSpPr/>
            <p:nvPr/>
          </p:nvGrpSpPr>
          <p:grpSpPr>
            <a:xfrm>
              <a:off x="3534609" y="2515228"/>
              <a:ext cx="585907" cy="685941"/>
              <a:chOff x="3680200" y="2572806"/>
              <a:chExt cx="585907" cy="685941"/>
            </a:xfrm>
          </p:grpSpPr>
          <p:grpSp>
            <p:nvGrpSpPr>
              <p:cNvPr id="232" name="Group 136"/>
              <p:cNvGrpSpPr/>
              <p:nvPr/>
            </p:nvGrpSpPr>
            <p:grpSpPr>
              <a:xfrm>
                <a:off x="3680200" y="2572806"/>
                <a:ext cx="585907" cy="685941"/>
                <a:chOff x="3581400" y="2638425"/>
                <a:chExt cx="650875" cy="762001"/>
              </a:xfrm>
              <a:solidFill>
                <a:srgbClr val="C00000"/>
              </a:solidFill>
            </p:grpSpPr>
            <p:sp>
              <p:nvSpPr>
                <p:cNvPr id="238" name="Oval 44"/>
                <p:cNvSpPr>
                  <a:spLocks noChangeArrowheads="1"/>
                </p:cNvSpPr>
                <p:nvPr/>
              </p:nvSpPr>
              <p:spPr bwMode="auto">
                <a:xfrm>
                  <a:off x="3581400" y="2638425"/>
                  <a:ext cx="650875" cy="650875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7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39" name="Freeform 45"/>
                <p:cNvSpPr>
                  <a:spLocks/>
                </p:cNvSpPr>
                <p:nvPr/>
              </p:nvSpPr>
              <p:spPr bwMode="auto">
                <a:xfrm>
                  <a:off x="3898900" y="3243263"/>
                  <a:ext cx="168275" cy="157163"/>
                </a:xfrm>
                <a:custGeom>
                  <a:avLst/>
                  <a:gdLst/>
                  <a:ahLst/>
                  <a:cxnLst>
                    <a:cxn ang="0">
                      <a:pos x="106" y="0"/>
                    </a:cxn>
                    <a:cxn ang="0">
                      <a:pos x="97" y="99"/>
                    </a:cxn>
                    <a:cxn ang="0">
                      <a:pos x="0" y="17"/>
                    </a:cxn>
                    <a:cxn ang="0">
                      <a:pos x="106" y="0"/>
                    </a:cxn>
                  </a:cxnLst>
                  <a:rect l="0" t="0" r="r" b="b"/>
                  <a:pathLst>
                    <a:path w="106" h="99">
                      <a:moveTo>
                        <a:pt x="106" y="0"/>
                      </a:moveTo>
                      <a:lnTo>
                        <a:pt x="97" y="99"/>
                      </a:lnTo>
                      <a:lnTo>
                        <a:pt x="0" y="17"/>
                      </a:lnTo>
                      <a:lnTo>
                        <a:pt x="106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7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233" name="Group 135"/>
              <p:cNvGrpSpPr/>
              <p:nvPr/>
            </p:nvGrpSpPr>
            <p:grpSpPr>
              <a:xfrm>
                <a:off x="3813101" y="2709950"/>
                <a:ext cx="320105" cy="344393"/>
                <a:chOff x="3729038" y="2790825"/>
                <a:chExt cx="355600" cy="382588"/>
              </a:xfrm>
            </p:grpSpPr>
            <p:sp>
              <p:nvSpPr>
                <p:cNvPr id="234" name="Freeform 78"/>
                <p:cNvSpPr>
                  <a:spLocks/>
                </p:cNvSpPr>
                <p:nvPr/>
              </p:nvSpPr>
              <p:spPr bwMode="auto">
                <a:xfrm>
                  <a:off x="3867150" y="3111500"/>
                  <a:ext cx="82550" cy="19050"/>
                </a:xfrm>
                <a:custGeom>
                  <a:avLst/>
                  <a:gdLst/>
                  <a:ahLst/>
                  <a:cxnLst>
                    <a:cxn ang="0">
                      <a:pos x="66" y="7"/>
                    </a:cxn>
                    <a:cxn ang="0">
                      <a:pos x="55" y="15"/>
                    </a:cxn>
                    <a:cxn ang="0">
                      <a:pos x="11" y="15"/>
                    </a:cxn>
                    <a:cxn ang="0">
                      <a:pos x="0" y="7"/>
                    </a:cxn>
                    <a:cxn ang="0">
                      <a:pos x="0" y="7"/>
                    </a:cxn>
                    <a:cxn ang="0">
                      <a:pos x="11" y="0"/>
                    </a:cxn>
                    <a:cxn ang="0">
                      <a:pos x="55" y="0"/>
                    </a:cxn>
                    <a:cxn ang="0">
                      <a:pos x="66" y="7"/>
                    </a:cxn>
                  </a:cxnLst>
                  <a:rect l="0" t="0" r="r" b="b"/>
                  <a:pathLst>
                    <a:path w="66" h="15">
                      <a:moveTo>
                        <a:pt x="66" y="7"/>
                      </a:moveTo>
                      <a:cubicBezTo>
                        <a:pt x="66" y="12"/>
                        <a:pt x="61" y="15"/>
                        <a:pt x="55" y="15"/>
                      </a:cubicBezTo>
                      <a:cubicBezTo>
                        <a:pt x="11" y="15"/>
                        <a:pt x="11" y="15"/>
                        <a:pt x="11" y="15"/>
                      </a:cubicBezTo>
                      <a:cubicBezTo>
                        <a:pt x="5" y="15"/>
                        <a:pt x="0" y="12"/>
                        <a:pt x="0" y="7"/>
                      </a:cubicBezTo>
                      <a:cubicBezTo>
                        <a:pt x="0" y="7"/>
                        <a:pt x="0" y="7"/>
                        <a:pt x="0" y="7"/>
                      </a:cubicBezTo>
                      <a:cubicBezTo>
                        <a:pt x="0" y="3"/>
                        <a:pt x="5" y="0"/>
                        <a:pt x="11" y="0"/>
                      </a:cubicBezTo>
                      <a:cubicBezTo>
                        <a:pt x="55" y="0"/>
                        <a:pt x="55" y="0"/>
                        <a:pt x="55" y="0"/>
                      </a:cubicBezTo>
                      <a:cubicBezTo>
                        <a:pt x="61" y="0"/>
                        <a:pt x="66" y="3"/>
                        <a:pt x="66" y="7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7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35" name="Freeform 79"/>
                <p:cNvSpPr>
                  <a:spLocks/>
                </p:cNvSpPr>
                <p:nvPr/>
              </p:nvSpPr>
              <p:spPr bwMode="auto">
                <a:xfrm>
                  <a:off x="3867150" y="3132138"/>
                  <a:ext cx="82550" cy="20638"/>
                </a:xfrm>
                <a:custGeom>
                  <a:avLst/>
                  <a:gdLst/>
                  <a:ahLst/>
                  <a:cxnLst>
                    <a:cxn ang="0">
                      <a:pos x="66" y="8"/>
                    </a:cxn>
                    <a:cxn ang="0">
                      <a:pos x="55" y="16"/>
                    </a:cxn>
                    <a:cxn ang="0">
                      <a:pos x="11" y="16"/>
                    </a:cxn>
                    <a:cxn ang="0">
                      <a:pos x="0" y="8"/>
                    </a:cxn>
                    <a:cxn ang="0">
                      <a:pos x="0" y="8"/>
                    </a:cxn>
                    <a:cxn ang="0">
                      <a:pos x="11" y="0"/>
                    </a:cxn>
                    <a:cxn ang="0">
                      <a:pos x="55" y="0"/>
                    </a:cxn>
                    <a:cxn ang="0">
                      <a:pos x="66" y="8"/>
                    </a:cxn>
                  </a:cxnLst>
                  <a:rect l="0" t="0" r="r" b="b"/>
                  <a:pathLst>
                    <a:path w="66" h="16">
                      <a:moveTo>
                        <a:pt x="66" y="8"/>
                      </a:moveTo>
                      <a:cubicBezTo>
                        <a:pt x="66" y="13"/>
                        <a:pt x="61" y="16"/>
                        <a:pt x="55" y="16"/>
                      </a:cubicBezTo>
                      <a:cubicBezTo>
                        <a:pt x="11" y="16"/>
                        <a:pt x="11" y="16"/>
                        <a:pt x="11" y="16"/>
                      </a:cubicBezTo>
                      <a:cubicBezTo>
                        <a:pt x="5" y="16"/>
                        <a:pt x="0" y="13"/>
                        <a:pt x="0" y="8"/>
                      </a:cubicBezTo>
                      <a:cubicBezTo>
                        <a:pt x="0" y="8"/>
                        <a:pt x="0" y="8"/>
                        <a:pt x="0" y="8"/>
                      </a:cubicBezTo>
                      <a:cubicBezTo>
                        <a:pt x="0" y="4"/>
                        <a:pt x="5" y="0"/>
                        <a:pt x="11" y="0"/>
                      </a:cubicBezTo>
                      <a:cubicBezTo>
                        <a:pt x="55" y="0"/>
                        <a:pt x="55" y="0"/>
                        <a:pt x="55" y="0"/>
                      </a:cubicBezTo>
                      <a:cubicBezTo>
                        <a:pt x="61" y="0"/>
                        <a:pt x="66" y="4"/>
                        <a:pt x="66" y="8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7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36" name="Freeform 80"/>
                <p:cNvSpPr>
                  <a:spLocks/>
                </p:cNvSpPr>
                <p:nvPr/>
              </p:nvSpPr>
              <p:spPr bwMode="auto">
                <a:xfrm>
                  <a:off x="3883025" y="3154363"/>
                  <a:ext cx="50800" cy="19050"/>
                </a:xfrm>
                <a:custGeom>
                  <a:avLst/>
                  <a:gdLst/>
                  <a:ahLst/>
                  <a:cxnLst>
                    <a:cxn ang="0">
                      <a:pos x="40" y="8"/>
                    </a:cxn>
                    <a:cxn ang="0">
                      <a:pos x="33" y="16"/>
                    </a:cxn>
                    <a:cxn ang="0">
                      <a:pos x="7" y="16"/>
                    </a:cxn>
                    <a:cxn ang="0">
                      <a:pos x="0" y="8"/>
                    </a:cxn>
                    <a:cxn ang="0">
                      <a:pos x="0" y="8"/>
                    </a:cxn>
                    <a:cxn ang="0">
                      <a:pos x="7" y="0"/>
                    </a:cxn>
                    <a:cxn ang="0">
                      <a:pos x="33" y="0"/>
                    </a:cxn>
                    <a:cxn ang="0">
                      <a:pos x="40" y="8"/>
                    </a:cxn>
                  </a:cxnLst>
                  <a:rect l="0" t="0" r="r" b="b"/>
                  <a:pathLst>
                    <a:path w="40" h="16">
                      <a:moveTo>
                        <a:pt x="40" y="8"/>
                      </a:moveTo>
                      <a:cubicBezTo>
                        <a:pt x="40" y="13"/>
                        <a:pt x="37" y="16"/>
                        <a:pt x="33" y="16"/>
                      </a:cubicBezTo>
                      <a:cubicBezTo>
                        <a:pt x="7" y="16"/>
                        <a:pt x="7" y="16"/>
                        <a:pt x="7" y="16"/>
                      </a:cubicBezTo>
                      <a:cubicBezTo>
                        <a:pt x="3" y="16"/>
                        <a:pt x="0" y="13"/>
                        <a:pt x="0" y="8"/>
                      </a:cubicBezTo>
                      <a:cubicBezTo>
                        <a:pt x="0" y="8"/>
                        <a:pt x="0" y="8"/>
                        <a:pt x="0" y="8"/>
                      </a:cubicBezTo>
                      <a:cubicBezTo>
                        <a:pt x="0" y="4"/>
                        <a:pt x="3" y="0"/>
                        <a:pt x="7" y="0"/>
                      </a:cubicBezTo>
                      <a:cubicBezTo>
                        <a:pt x="33" y="0"/>
                        <a:pt x="33" y="0"/>
                        <a:pt x="33" y="0"/>
                      </a:cubicBezTo>
                      <a:cubicBezTo>
                        <a:pt x="37" y="0"/>
                        <a:pt x="40" y="4"/>
                        <a:pt x="40" y="8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7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37" name="Freeform 81"/>
                <p:cNvSpPr>
                  <a:spLocks noEditPoints="1"/>
                </p:cNvSpPr>
                <p:nvPr/>
              </p:nvSpPr>
              <p:spPr bwMode="auto">
                <a:xfrm>
                  <a:off x="3729038" y="2790825"/>
                  <a:ext cx="355600" cy="317500"/>
                </a:xfrm>
                <a:custGeom>
                  <a:avLst/>
                  <a:gdLst/>
                  <a:ahLst/>
                  <a:cxnLst>
                    <a:cxn ang="0">
                      <a:pos x="143" y="0"/>
                    </a:cxn>
                    <a:cxn ang="0">
                      <a:pos x="143" y="0"/>
                    </a:cxn>
                    <a:cxn ang="0">
                      <a:pos x="140" y="0"/>
                    </a:cxn>
                    <a:cxn ang="0">
                      <a:pos x="138" y="0"/>
                    </a:cxn>
                    <a:cxn ang="0">
                      <a:pos x="138" y="0"/>
                    </a:cxn>
                    <a:cxn ang="0">
                      <a:pos x="71" y="174"/>
                    </a:cxn>
                    <a:cxn ang="0">
                      <a:pos x="107" y="251"/>
                    </a:cxn>
                    <a:cxn ang="0">
                      <a:pos x="140" y="251"/>
                    </a:cxn>
                    <a:cxn ang="0">
                      <a:pos x="146" y="251"/>
                    </a:cxn>
                    <a:cxn ang="0">
                      <a:pos x="176" y="251"/>
                    </a:cxn>
                    <a:cxn ang="0">
                      <a:pos x="211" y="174"/>
                    </a:cxn>
                    <a:cxn ang="0">
                      <a:pos x="143" y="0"/>
                    </a:cxn>
                    <a:cxn ang="0">
                      <a:pos x="210" y="127"/>
                    </a:cxn>
                    <a:cxn ang="0">
                      <a:pos x="170" y="28"/>
                    </a:cxn>
                    <a:cxn ang="0">
                      <a:pos x="210" y="127"/>
                    </a:cxn>
                  </a:cxnLst>
                  <a:rect l="0" t="0" r="r" b="b"/>
                  <a:pathLst>
                    <a:path w="281" h="251">
                      <a:moveTo>
                        <a:pt x="143" y="0"/>
                      </a:moveTo>
                      <a:cubicBezTo>
                        <a:pt x="143" y="0"/>
                        <a:pt x="143" y="0"/>
                        <a:pt x="143" y="0"/>
                      </a:cubicBezTo>
                      <a:cubicBezTo>
                        <a:pt x="143" y="0"/>
                        <a:pt x="141" y="0"/>
                        <a:pt x="140" y="0"/>
                      </a:cubicBezTo>
                      <a:cubicBezTo>
                        <a:pt x="140" y="0"/>
                        <a:pt x="143" y="0"/>
                        <a:pt x="138" y="0"/>
                      </a:cubicBezTo>
                      <a:cubicBezTo>
                        <a:pt x="138" y="0"/>
                        <a:pt x="138" y="0"/>
                        <a:pt x="138" y="0"/>
                      </a:cubicBezTo>
                      <a:cubicBezTo>
                        <a:pt x="0" y="4"/>
                        <a:pt x="34" y="140"/>
                        <a:pt x="71" y="174"/>
                      </a:cubicBezTo>
                      <a:cubicBezTo>
                        <a:pt x="109" y="208"/>
                        <a:pt x="107" y="251"/>
                        <a:pt x="107" y="251"/>
                      </a:cubicBezTo>
                      <a:cubicBezTo>
                        <a:pt x="140" y="251"/>
                        <a:pt x="140" y="251"/>
                        <a:pt x="140" y="251"/>
                      </a:cubicBezTo>
                      <a:cubicBezTo>
                        <a:pt x="146" y="251"/>
                        <a:pt x="146" y="251"/>
                        <a:pt x="146" y="251"/>
                      </a:cubicBezTo>
                      <a:cubicBezTo>
                        <a:pt x="176" y="251"/>
                        <a:pt x="176" y="251"/>
                        <a:pt x="176" y="251"/>
                      </a:cubicBezTo>
                      <a:cubicBezTo>
                        <a:pt x="176" y="251"/>
                        <a:pt x="174" y="208"/>
                        <a:pt x="211" y="174"/>
                      </a:cubicBezTo>
                      <a:cubicBezTo>
                        <a:pt x="249" y="140"/>
                        <a:pt x="281" y="4"/>
                        <a:pt x="143" y="0"/>
                      </a:cubicBezTo>
                      <a:close/>
                      <a:moveTo>
                        <a:pt x="210" y="127"/>
                      </a:moveTo>
                      <a:cubicBezTo>
                        <a:pt x="233" y="63"/>
                        <a:pt x="170" y="28"/>
                        <a:pt x="170" y="28"/>
                      </a:cubicBezTo>
                      <a:cubicBezTo>
                        <a:pt x="264" y="43"/>
                        <a:pt x="210" y="127"/>
                        <a:pt x="210" y="127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7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186" name="Group 183"/>
            <p:cNvGrpSpPr/>
            <p:nvPr/>
          </p:nvGrpSpPr>
          <p:grpSpPr>
            <a:xfrm>
              <a:off x="4145772" y="2426627"/>
              <a:ext cx="418710" cy="491590"/>
              <a:chOff x="4406153" y="2484205"/>
              <a:chExt cx="418710" cy="491590"/>
            </a:xfrm>
          </p:grpSpPr>
          <p:grpSp>
            <p:nvGrpSpPr>
              <p:cNvPr id="220" name="Group 142"/>
              <p:cNvGrpSpPr/>
              <p:nvPr/>
            </p:nvGrpSpPr>
            <p:grpSpPr>
              <a:xfrm>
                <a:off x="4406153" y="2484205"/>
                <a:ext cx="418710" cy="491590"/>
                <a:chOff x="4387850" y="2540000"/>
                <a:chExt cx="465138" cy="546100"/>
              </a:xfrm>
              <a:solidFill>
                <a:srgbClr val="000000"/>
              </a:solidFill>
            </p:grpSpPr>
            <p:sp>
              <p:nvSpPr>
                <p:cNvPr id="230" name="Oval 40"/>
                <p:cNvSpPr>
                  <a:spLocks noChangeArrowheads="1"/>
                </p:cNvSpPr>
                <p:nvPr/>
              </p:nvSpPr>
              <p:spPr bwMode="auto">
                <a:xfrm>
                  <a:off x="4387850" y="2540000"/>
                  <a:ext cx="465138" cy="466725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7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31" name="Freeform 41"/>
                <p:cNvSpPr>
                  <a:spLocks/>
                </p:cNvSpPr>
                <p:nvPr/>
              </p:nvSpPr>
              <p:spPr bwMode="auto">
                <a:xfrm>
                  <a:off x="4614863" y="2974975"/>
                  <a:ext cx="120650" cy="111125"/>
                </a:xfrm>
                <a:custGeom>
                  <a:avLst/>
                  <a:gdLst/>
                  <a:ahLst/>
                  <a:cxnLst>
                    <a:cxn ang="0">
                      <a:pos x="76" y="0"/>
                    </a:cxn>
                    <a:cxn ang="0">
                      <a:pos x="70" y="70"/>
                    </a:cxn>
                    <a:cxn ang="0">
                      <a:pos x="0" y="11"/>
                    </a:cxn>
                    <a:cxn ang="0">
                      <a:pos x="76" y="0"/>
                    </a:cxn>
                  </a:cxnLst>
                  <a:rect l="0" t="0" r="r" b="b"/>
                  <a:pathLst>
                    <a:path w="76" h="70">
                      <a:moveTo>
                        <a:pt x="76" y="0"/>
                      </a:moveTo>
                      <a:lnTo>
                        <a:pt x="70" y="70"/>
                      </a:lnTo>
                      <a:lnTo>
                        <a:pt x="0" y="11"/>
                      </a:lnTo>
                      <a:lnTo>
                        <a:pt x="76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7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221" name="Group 141"/>
              <p:cNvGrpSpPr/>
              <p:nvPr/>
            </p:nvGrpSpPr>
            <p:grpSpPr>
              <a:xfrm>
                <a:off x="4509044" y="2544225"/>
                <a:ext cx="251512" cy="324393"/>
                <a:chOff x="4502150" y="2606675"/>
                <a:chExt cx="279401" cy="360363"/>
              </a:xfrm>
            </p:grpSpPr>
            <p:sp>
              <p:nvSpPr>
                <p:cNvPr id="222" name="Freeform 82"/>
                <p:cNvSpPr>
                  <a:spLocks/>
                </p:cNvSpPr>
                <p:nvPr/>
              </p:nvSpPr>
              <p:spPr bwMode="auto">
                <a:xfrm>
                  <a:off x="4506913" y="2606675"/>
                  <a:ext cx="274638" cy="277813"/>
                </a:xfrm>
                <a:custGeom>
                  <a:avLst/>
                  <a:gdLst/>
                  <a:ahLst/>
                  <a:cxnLst>
                    <a:cxn ang="0">
                      <a:pos x="160" y="11"/>
                    </a:cxn>
                    <a:cxn ang="0">
                      <a:pos x="204" y="97"/>
                    </a:cxn>
                    <a:cxn ang="0">
                      <a:pos x="97" y="205"/>
                    </a:cxn>
                    <a:cxn ang="0">
                      <a:pos x="11" y="162"/>
                    </a:cxn>
                    <a:cxn ang="0">
                      <a:pos x="0" y="171"/>
                    </a:cxn>
                    <a:cxn ang="0">
                      <a:pos x="97" y="219"/>
                    </a:cxn>
                    <a:cxn ang="0">
                      <a:pos x="218" y="97"/>
                    </a:cxn>
                    <a:cxn ang="0">
                      <a:pos x="169" y="0"/>
                    </a:cxn>
                    <a:cxn ang="0">
                      <a:pos x="160" y="11"/>
                    </a:cxn>
                  </a:cxnLst>
                  <a:rect l="0" t="0" r="r" b="b"/>
                  <a:pathLst>
                    <a:path w="218" h="219">
                      <a:moveTo>
                        <a:pt x="160" y="11"/>
                      </a:moveTo>
                      <a:cubicBezTo>
                        <a:pt x="187" y="30"/>
                        <a:pt x="204" y="62"/>
                        <a:pt x="204" y="97"/>
                      </a:cubicBezTo>
                      <a:cubicBezTo>
                        <a:pt x="204" y="157"/>
                        <a:pt x="156" y="205"/>
                        <a:pt x="97" y="205"/>
                      </a:cubicBezTo>
                      <a:cubicBezTo>
                        <a:pt x="62" y="205"/>
                        <a:pt x="31" y="188"/>
                        <a:pt x="11" y="162"/>
                      </a:cubicBezTo>
                      <a:cubicBezTo>
                        <a:pt x="0" y="171"/>
                        <a:pt x="0" y="171"/>
                        <a:pt x="0" y="171"/>
                      </a:cubicBezTo>
                      <a:cubicBezTo>
                        <a:pt x="22" y="200"/>
                        <a:pt x="57" y="219"/>
                        <a:pt x="97" y="219"/>
                      </a:cubicBezTo>
                      <a:cubicBezTo>
                        <a:pt x="164" y="219"/>
                        <a:pt x="218" y="165"/>
                        <a:pt x="218" y="97"/>
                      </a:cubicBezTo>
                      <a:cubicBezTo>
                        <a:pt x="218" y="57"/>
                        <a:pt x="199" y="22"/>
                        <a:pt x="169" y="0"/>
                      </a:cubicBezTo>
                      <a:lnTo>
                        <a:pt x="160" y="11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7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23" name="Freeform 83"/>
                <p:cNvSpPr>
                  <a:spLocks noEditPoints="1"/>
                </p:cNvSpPr>
                <p:nvPr/>
              </p:nvSpPr>
              <p:spPr bwMode="auto">
                <a:xfrm>
                  <a:off x="4508500" y="2609850"/>
                  <a:ext cx="244475" cy="244475"/>
                </a:xfrm>
                <a:custGeom>
                  <a:avLst/>
                  <a:gdLst/>
                  <a:ahLst/>
                  <a:cxnLst>
                    <a:cxn ang="0">
                      <a:pos x="96" y="0"/>
                    </a:cxn>
                    <a:cxn ang="0">
                      <a:pos x="0" y="97"/>
                    </a:cxn>
                    <a:cxn ang="0">
                      <a:pos x="96" y="193"/>
                    </a:cxn>
                    <a:cxn ang="0">
                      <a:pos x="193" y="97"/>
                    </a:cxn>
                    <a:cxn ang="0">
                      <a:pos x="96" y="0"/>
                    </a:cxn>
                    <a:cxn ang="0">
                      <a:pos x="96" y="189"/>
                    </a:cxn>
                    <a:cxn ang="0">
                      <a:pos x="4" y="97"/>
                    </a:cxn>
                    <a:cxn ang="0">
                      <a:pos x="96" y="5"/>
                    </a:cxn>
                    <a:cxn ang="0">
                      <a:pos x="188" y="97"/>
                    </a:cxn>
                    <a:cxn ang="0">
                      <a:pos x="96" y="189"/>
                    </a:cxn>
                  </a:cxnLst>
                  <a:rect l="0" t="0" r="r" b="b"/>
                  <a:pathLst>
                    <a:path w="193" h="193">
                      <a:moveTo>
                        <a:pt x="96" y="0"/>
                      </a:moveTo>
                      <a:cubicBezTo>
                        <a:pt x="43" y="0"/>
                        <a:pt x="0" y="43"/>
                        <a:pt x="0" y="97"/>
                      </a:cubicBezTo>
                      <a:cubicBezTo>
                        <a:pt x="0" y="150"/>
                        <a:pt x="43" y="193"/>
                        <a:pt x="96" y="193"/>
                      </a:cubicBezTo>
                      <a:cubicBezTo>
                        <a:pt x="149" y="193"/>
                        <a:pt x="193" y="150"/>
                        <a:pt x="193" y="97"/>
                      </a:cubicBezTo>
                      <a:cubicBezTo>
                        <a:pt x="193" y="43"/>
                        <a:pt x="149" y="0"/>
                        <a:pt x="96" y="0"/>
                      </a:cubicBezTo>
                      <a:close/>
                      <a:moveTo>
                        <a:pt x="96" y="189"/>
                      </a:moveTo>
                      <a:cubicBezTo>
                        <a:pt x="46" y="189"/>
                        <a:pt x="4" y="147"/>
                        <a:pt x="4" y="97"/>
                      </a:cubicBezTo>
                      <a:cubicBezTo>
                        <a:pt x="4" y="46"/>
                        <a:pt x="46" y="5"/>
                        <a:pt x="96" y="5"/>
                      </a:cubicBezTo>
                      <a:cubicBezTo>
                        <a:pt x="147" y="5"/>
                        <a:pt x="188" y="46"/>
                        <a:pt x="188" y="97"/>
                      </a:cubicBezTo>
                      <a:cubicBezTo>
                        <a:pt x="188" y="147"/>
                        <a:pt x="147" y="189"/>
                        <a:pt x="96" y="189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7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24" name="Freeform 84"/>
                <p:cNvSpPr>
                  <a:spLocks/>
                </p:cNvSpPr>
                <p:nvPr/>
              </p:nvSpPr>
              <p:spPr bwMode="auto">
                <a:xfrm>
                  <a:off x="4502150" y="2614613"/>
                  <a:ext cx="273050" cy="239713"/>
                </a:xfrm>
                <a:custGeom>
                  <a:avLst/>
                  <a:gdLst/>
                  <a:ahLst/>
                  <a:cxnLst>
                    <a:cxn ang="0">
                      <a:pos x="62" y="15"/>
                    </a:cxn>
                    <a:cxn ang="0">
                      <a:pos x="58" y="22"/>
                    </a:cxn>
                    <a:cxn ang="0">
                      <a:pos x="54" y="28"/>
                    </a:cxn>
                    <a:cxn ang="0">
                      <a:pos x="51" y="25"/>
                    </a:cxn>
                    <a:cxn ang="0">
                      <a:pos x="50" y="31"/>
                    </a:cxn>
                    <a:cxn ang="0">
                      <a:pos x="40" y="33"/>
                    </a:cxn>
                    <a:cxn ang="0">
                      <a:pos x="34" y="39"/>
                    </a:cxn>
                    <a:cxn ang="0">
                      <a:pos x="26" y="51"/>
                    </a:cxn>
                    <a:cxn ang="0">
                      <a:pos x="20" y="58"/>
                    </a:cxn>
                    <a:cxn ang="0">
                      <a:pos x="25" y="64"/>
                    </a:cxn>
                    <a:cxn ang="0">
                      <a:pos x="26" y="67"/>
                    </a:cxn>
                    <a:cxn ang="0">
                      <a:pos x="21" y="62"/>
                    </a:cxn>
                    <a:cxn ang="0">
                      <a:pos x="17" y="57"/>
                    </a:cxn>
                    <a:cxn ang="0">
                      <a:pos x="16" y="65"/>
                    </a:cxn>
                    <a:cxn ang="0">
                      <a:pos x="16" y="79"/>
                    </a:cxn>
                    <a:cxn ang="0">
                      <a:pos x="23" y="76"/>
                    </a:cxn>
                    <a:cxn ang="0">
                      <a:pos x="30" y="84"/>
                    </a:cxn>
                    <a:cxn ang="0">
                      <a:pos x="39" y="93"/>
                    </a:cxn>
                    <a:cxn ang="0">
                      <a:pos x="47" y="100"/>
                    </a:cxn>
                    <a:cxn ang="0">
                      <a:pos x="58" y="111"/>
                    </a:cxn>
                    <a:cxn ang="0">
                      <a:pos x="55" y="128"/>
                    </a:cxn>
                    <a:cxn ang="0">
                      <a:pos x="46" y="147"/>
                    </a:cxn>
                    <a:cxn ang="0">
                      <a:pos x="49" y="161"/>
                    </a:cxn>
                    <a:cxn ang="0">
                      <a:pos x="44" y="162"/>
                    </a:cxn>
                    <a:cxn ang="0">
                      <a:pos x="30" y="141"/>
                    </a:cxn>
                    <a:cxn ang="0">
                      <a:pos x="15" y="107"/>
                    </a:cxn>
                    <a:cxn ang="0">
                      <a:pos x="11" y="83"/>
                    </a:cxn>
                    <a:cxn ang="0">
                      <a:pos x="70" y="174"/>
                    </a:cxn>
                    <a:cxn ang="0">
                      <a:pos x="85" y="172"/>
                    </a:cxn>
                    <a:cxn ang="0">
                      <a:pos x="105" y="169"/>
                    </a:cxn>
                    <a:cxn ang="0">
                      <a:pos x="103" y="178"/>
                    </a:cxn>
                    <a:cxn ang="0">
                      <a:pos x="114" y="177"/>
                    </a:cxn>
                    <a:cxn ang="0">
                      <a:pos x="131" y="175"/>
                    </a:cxn>
                    <a:cxn ang="0">
                      <a:pos x="130" y="3"/>
                    </a:cxn>
                    <a:cxn ang="0">
                      <a:pos x="187" y="61"/>
                    </a:cxn>
                    <a:cxn ang="0">
                      <a:pos x="179" y="55"/>
                    </a:cxn>
                    <a:cxn ang="0">
                      <a:pos x="172" y="71"/>
                    </a:cxn>
                    <a:cxn ang="0">
                      <a:pos x="161" y="57"/>
                    </a:cxn>
                    <a:cxn ang="0">
                      <a:pos x="165" y="71"/>
                    </a:cxn>
                    <a:cxn ang="0">
                      <a:pos x="176" y="75"/>
                    </a:cxn>
                    <a:cxn ang="0">
                      <a:pos x="172" y="95"/>
                    </a:cxn>
                    <a:cxn ang="0">
                      <a:pos x="166" y="117"/>
                    </a:cxn>
                    <a:cxn ang="0">
                      <a:pos x="159" y="130"/>
                    </a:cxn>
                    <a:cxn ang="0">
                      <a:pos x="139" y="147"/>
                    </a:cxn>
                    <a:cxn ang="0">
                      <a:pos x="134" y="132"/>
                    </a:cxn>
                    <a:cxn ang="0">
                      <a:pos x="135" y="115"/>
                    </a:cxn>
                    <a:cxn ang="0">
                      <a:pos x="128" y="96"/>
                    </a:cxn>
                    <a:cxn ang="0">
                      <a:pos x="119" y="85"/>
                    </a:cxn>
                    <a:cxn ang="0">
                      <a:pos x="94" y="86"/>
                    </a:cxn>
                    <a:cxn ang="0">
                      <a:pos x="85" y="73"/>
                    </a:cxn>
                    <a:cxn ang="0">
                      <a:pos x="95" y="47"/>
                    </a:cxn>
                    <a:cxn ang="0">
                      <a:pos x="113" y="39"/>
                    </a:cxn>
                    <a:cxn ang="0">
                      <a:pos x="124" y="44"/>
                    </a:cxn>
                    <a:cxn ang="0">
                      <a:pos x="139" y="44"/>
                    </a:cxn>
                    <a:cxn ang="0">
                      <a:pos x="154" y="42"/>
                    </a:cxn>
                    <a:cxn ang="0">
                      <a:pos x="140" y="36"/>
                    </a:cxn>
                    <a:cxn ang="0">
                      <a:pos x="139" y="31"/>
                    </a:cxn>
                    <a:cxn ang="0">
                      <a:pos x="120" y="31"/>
                    </a:cxn>
                    <a:cxn ang="0">
                      <a:pos x="105" y="36"/>
                    </a:cxn>
                    <a:cxn ang="0">
                      <a:pos x="102" y="20"/>
                    </a:cxn>
                    <a:cxn ang="0">
                      <a:pos x="91" y="10"/>
                    </a:cxn>
                    <a:cxn ang="0">
                      <a:pos x="103" y="3"/>
                    </a:cxn>
                  </a:cxnLst>
                  <a:rect l="0" t="0" r="r" b="b"/>
                  <a:pathLst>
                    <a:path w="216" h="189">
                      <a:moveTo>
                        <a:pt x="88" y="1"/>
                      </a:moveTo>
                      <a:cubicBezTo>
                        <a:pt x="88" y="1"/>
                        <a:pt x="55" y="5"/>
                        <a:pt x="33" y="30"/>
                      </a:cubicBezTo>
                      <a:cubicBezTo>
                        <a:pt x="33" y="30"/>
                        <a:pt x="50" y="13"/>
                        <a:pt x="60" y="13"/>
                      </a:cubicBezTo>
                      <a:cubicBezTo>
                        <a:pt x="63" y="14"/>
                        <a:pt x="63" y="14"/>
                        <a:pt x="63" y="14"/>
                      </a:cubicBezTo>
                      <a:cubicBezTo>
                        <a:pt x="63" y="14"/>
                        <a:pt x="62" y="14"/>
                        <a:pt x="62" y="15"/>
                      </a:cubicBezTo>
                      <a:cubicBezTo>
                        <a:pt x="62" y="15"/>
                        <a:pt x="60" y="17"/>
                        <a:pt x="60" y="17"/>
                      </a:cubicBezTo>
                      <a:cubicBezTo>
                        <a:pt x="60" y="18"/>
                        <a:pt x="61" y="19"/>
                        <a:pt x="61" y="19"/>
                      </a:cubicBezTo>
                      <a:cubicBezTo>
                        <a:pt x="60" y="20"/>
                        <a:pt x="60" y="20"/>
                        <a:pt x="60" y="20"/>
                      </a:cubicBezTo>
                      <a:cubicBezTo>
                        <a:pt x="60" y="20"/>
                        <a:pt x="59" y="21"/>
                        <a:pt x="59" y="21"/>
                      </a:cubicBezTo>
                      <a:cubicBezTo>
                        <a:pt x="59" y="21"/>
                        <a:pt x="58" y="21"/>
                        <a:pt x="58" y="22"/>
                      </a:cubicBezTo>
                      <a:cubicBezTo>
                        <a:pt x="58" y="23"/>
                        <a:pt x="58" y="24"/>
                        <a:pt x="58" y="24"/>
                      </a:cubicBezTo>
                      <a:cubicBezTo>
                        <a:pt x="58" y="26"/>
                        <a:pt x="58" y="26"/>
                        <a:pt x="58" y="26"/>
                      </a:cubicBezTo>
                      <a:cubicBezTo>
                        <a:pt x="58" y="27"/>
                        <a:pt x="58" y="27"/>
                        <a:pt x="58" y="27"/>
                      </a:cubicBezTo>
                      <a:cubicBezTo>
                        <a:pt x="56" y="28"/>
                        <a:pt x="56" y="28"/>
                        <a:pt x="56" y="28"/>
                      </a:cubicBezTo>
                      <a:cubicBezTo>
                        <a:pt x="56" y="28"/>
                        <a:pt x="55" y="28"/>
                        <a:pt x="54" y="28"/>
                      </a:cubicBezTo>
                      <a:cubicBezTo>
                        <a:pt x="53" y="27"/>
                        <a:pt x="53" y="26"/>
                        <a:pt x="53" y="26"/>
                      </a:cubicBezTo>
                      <a:cubicBezTo>
                        <a:pt x="55" y="25"/>
                        <a:pt x="55" y="25"/>
                        <a:pt x="55" y="25"/>
                      </a:cubicBezTo>
                      <a:cubicBezTo>
                        <a:pt x="55" y="25"/>
                        <a:pt x="55" y="25"/>
                        <a:pt x="55" y="24"/>
                      </a:cubicBezTo>
                      <a:cubicBezTo>
                        <a:pt x="54" y="24"/>
                        <a:pt x="54" y="23"/>
                        <a:pt x="53" y="23"/>
                      </a:cubicBezTo>
                      <a:cubicBezTo>
                        <a:pt x="52" y="23"/>
                        <a:pt x="51" y="25"/>
                        <a:pt x="51" y="25"/>
                      </a:cubicBezTo>
                      <a:cubicBezTo>
                        <a:pt x="49" y="26"/>
                        <a:pt x="49" y="26"/>
                        <a:pt x="49" y="26"/>
                      </a:cubicBezTo>
                      <a:cubicBezTo>
                        <a:pt x="49" y="26"/>
                        <a:pt x="48" y="28"/>
                        <a:pt x="49" y="28"/>
                      </a:cubicBezTo>
                      <a:cubicBezTo>
                        <a:pt x="49" y="28"/>
                        <a:pt x="50" y="28"/>
                        <a:pt x="50" y="28"/>
                      </a:cubicBezTo>
                      <a:cubicBezTo>
                        <a:pt x="50" y="28"/>
                        <a:pt x="50" y="29"/>
                        <a:pt x="50" y="29"/>
                      </a:cubicBezTo>
                      <a:cubicBezTo>
                        <a:pt x="50" y="30"/>
                        <a:pt x="50" y="31"/>
                        <a:pt x="50" y="31"/>
                      </a:cubicBezTo>
                      <a:cubicBezTo>
                        <a:pt x="50" y="31"/>
                        <a:pt x="49" y="32"/>
                        <a:pt x="48" y="31"/>
                      </a:cubicBezTo>
                      <a:cubicBezTo>
                        <a:pt x="47" y="31"/>
                        <a:pt x="46" y="31"/>
                        <a:pt x="45" y="31"/>
                      </a:cubicBezTo>
                      <a:cubicBezTo>
                        <a:pt x="45" y="30"/>
                        <a:pt x="44" y="30"/>
                        <a:pt x="43" y="30"/>
                      </a:cubicBezTo>
                      <a:cubicBezTo>
                        <a:pt x="43" y="31"/>
                        <a:pt x="43" y="31"/>
                        <a:pt x="42" y="31"/>
                      </a:cubicBezTo>
                      <a:cubicBezTo>
                        <a:pt x="42" y="31"/>
                        <a:pt x="40" y="33"/>
                        <a:pt x="40" y="33"/>
                      </a:cubicBezTo>
                      <a:cubicBezTo>
                        <a:pt x="40" y="33"/>
                        <a:pt x="39" y="33"/>
                        <a:pt x="39" y="34"/>
                      </a:cubicBezTo>
                      <a:cubicBezTo>
                        <a:pt x="39" y="34"/>
                        <a:pt x="39" y="36"/>
                        <a:pt x="39" y="36"/>
                      </a:cubicBezTo>
                      <a:cubicBezTo>
                        <a:pt x="39" y="36"/>
                        <a:pt x="38" y="36"/>
                        <a:pt x="36" y="37"/>
                      </a:cubicBezTo>
                      <a:cubicBezTo>
                        <a:pt x="35" y="37"/>
                        <a:pt x="35" y="38"/>
                        <a:pt x="35" y="38"/>
                      </a:cubicBezTo>
                      <a:cubicBezTo>
                        <a:pt x="34" y="39"/>
                        <a:pt x="34" y="39"/>
                        <a:pt x="34" y="39"/>
                      </a:cubicBezTo>
                      <a:cubicBezTo>
                        <a:pt x="34" y="39"/>
                        <a:pt x="33" y="40"/>
                        <a:pt x="32" y="41"/>
                      </a:cubicBezTo>
                      <a:cubicBezTo>
                        <a:pt x="31" y="42"/>
                        <a:pt x="29" y="44"/>
                        <a:pt x="29" y="44"/>
                      </a:cubicBezTo>
                      <a:cubicBezTo>
                        <a:pt x="28" y="44"/>
                        <a:pt x="27" y="45"/>
                        <a:pt x="27" y="46"/>
                      </a:cubicBezTo>
                      <a:cubicBezTo>
                        <a:pt x="27" y="47"/>
                        <a:pt x="27" y="48"/>
                        <a:pt x="26" y="48"/>
                      </a:cubicBezTo>
                      <a:cubicBezTo>
                        <a:pt x="26" y="49"/>
                        <a:pt x="26" y="50"/>
                        <a:pt x="26" y="51"/>
                      </a:cubicBezTo>
                      <a:cubicBezTo>
                        <a:pt x="25" y="52"/>
                        <a:pt x="25" y="53"/>
                        <a:pt x="24" y="53"/>
                      </a:cubicBezTo>
                      <a:cubicBezTo>
                        <a:pt x="24" y="54"/>
                        <a:pt x="23" y="54"/>
                        <a:pt x="23" y="54"/>
                      </a:cubicBezTo>
                      <a:cubicBezTo>
                        <a:pt x="23" y="54"/>
                        <a:pt x="21" y="55"/>
                        <a:pt x="20" y="55"/>
                      </a:cubicBezTo>
                      <a:cubicBezTo>
                        <a:pt x="19" y="56"/>
                        <a:pt x="19" y="57"/>
                        <a:pt x="19" y="57"/>
                      </a:cubicBezTo>
                      <a:cubicBezTo>
                        <a:pt x="19" y="58"/>
                        <a:pt x="20" y="58"/>
                        <a:pt x="20" y="58"/>
                      </a:cubicBezTo>
                      <a:cubicBezTo>
                        <a:pt x="21" y="58"/>
                        <a:pt x="22" y="59"/>
                        <a:pt x="22" y="59"/>
                      </a:cubicBezTo>
                      <a:cubicBezTo>
                        <a:pt x="22" y="59"/>
                        <a:pt x="22" y="61"/>
                        <a:pt x="22" y="61"/>
                      </a:cubicBezTo>
                      <a:cubicBezTo>
                        <a:pt x="22" y="61"/>
                        <a:pt x="21" y="63"/>
                        <a:pt x="22" y="63"/>
                      </a:cubicBezTo>
                      <a:cubicBezTo>
                        <a:pt x="22" y="63"/>
                        <a:pt x="23" y="63"/>
                        <a:pt x="23" y="63"/>
                      </a:cubicBezTo>
                      <a:cubicBezTo>
                        <a:pt x="25" y="64"/>
                        <a:pt x="25" y="64"/>
                        <a:pt x="25" y="64"/>
                      </a:cubicBezTo>
                      <a:cubicBezTo>
                        <a:pt x="27" y="65"/>
                        <a:pt x="27" y="65"/>
                        <a:pt x="27" y="65"/>
                      </a:cubicBezTo>
                      <a:cubicBezTo>
                        <a:pt x="28" y="65"/>
                        <a:pt x="28" y="65"/>
                        <a:pt x="28" y="65"/>
                      </a:cubicBezTo>
                      <a:cubicBezTo>
                        <a:pt x="28" y="65"/>
                        <a:pt x="27" y="66"/>
                        <a:pt x="27" y="67"/>
                      </a:cubicBezTo>
                      <a:cubicBezTo>
                        <a:pt x="27" y="67"/>
                        <a:pt x="27" y="68"/>
                        <a:pt x="26" y="68"/>
                      </a:cubicBezTo>
                      <a:cubicBezTo>
                        <a:pt x="26" y="67"/>
                        <a:pt x="26" y="67"/>
                        <a:pt x="26" y="67"/>
                      </a:cubicBezTo>
                      <a:cubicBezTo>
                        <a:pt x="25" y="66"/>
                        <a:pt x="25" y="66"/>
                        <a:pt x="25" y="65"/>
                      </a:cubicBezTo>
                      <a:cubicBezTo>
                        <a:pt x="24" y="65"/>
                        <a:pt x="23" y="66"/>
                        <a:pt x="23" y="66"/>
                      </a:cubicBezTo>
                      <a:cubicBezTo>
                        <a:pt x="22" y="65"/>
                        <a:pt x="22" y="65"/>
                        <a:pt x="21" y="65"/>
                      </a:cubicBezTo>
                      <a:cubicBezTo>
                        <a:pt x="21" y="64"/>
                        <a:pt x="21" y="65"/>
                        <a:pt x="21" y="64"/>
                      </a:cubicBezTo>
                      <a:cubicBezTo>
                        <a:pt x="21" y="63"/>
                        <a:pt x="21" y="63"/>
                        <a:pt x="21" y="62"/>
                      </a:cubicBezTo>
                      <a:cubicBezTo>
                        <a:pt x="21" y="62"/>
                        <a:pt x="20" y="61"/>
                        <a:pt x="20" y="61"/>
                      </a:cubicBezTo>
                      <a:cubicBezTo>
                        <a:pt x="19" y="61"/>
                        <a:pt x="20" y="62"/>
                        <a:pt x="19" y="61"/>
                      </a:cubicBezTo>
                      <a:cubicBezTo>
                        <a:pt x="19" y="60"/>
                        <a:pt x="18" y="60"/>
                        <a:pt x="18" y="60"/>
                      </a:cubicBezTo>
                      <a:cubicBezTo>
                        <a:pt x="18" y="60"/>
                        <a:pt x="17" y="60"/>
                        <a:pt x="17" y="60"/>
                      </a:cubicBezTo>
                      <a:cubicBezTo>
                        <a:pt x="17" y="59"/>
                        <a:pt x="17" y="58"/>
                        <a:pt x="17" y="57"/>
                      </a:cubicBezTo>
                      <a:cubicBezTo>
                        <a:pt x="17" y="57"/>
                        <a:pt x="18" y="56"/>
                        <a:pt x="18" y="55"/>
                      </a:cubicBezTo>
                      <a:cubicBezTo>
                        <a:pt x="18" y="55"/>
                        <a:pt x="18" y="52"/>
                        <a:pt x="18" y="52"/>
                      </a:cubicBezTo>
                      <a:cubicBezTo>
                        <a:pt x="18" y="52"/>
                        <a:pt x="15" y="58"/>
                        <a:pt x="14" y="63"/>
                      </a:cubicBezTo>
                      <a:cubicBezTo>
                        <a:pt x="14" y="63"/>
                        <a:pt x="15" y="62"/>
                        <a:pt x="15" y="63"/>
                      </a:cubicBezTo>
                      <a:cubicBezTo>
                        <a:pt x="15" y="64"/>
                        <a:pt x="16" y="65"/>
                        <a:pt x="16" y="65"/>
                      </a:cubicBezTo>
                      <a:cubicBezTo>
                        <a:pt x="15" y="66"/>
                        <a:pt x="15" y="66"/>
                        <a:pt x="15" y="68"/>
                      </a:cubicBezTo>
                      <a:cubicBezTo>
                        <a:pt x="15" y="71"/>
                        <a:pt x="16" y="71"/>
                        <a:pt x="16" y="72"/>
                      </a:cubicBezTo>
                      <a:cubicBezTo>
                        <a:pt x="15" y="73"/>
                        <a:pt x="15" y="74"/>
                        <a:pt x="15" y="75"/>
                      </a:cubicBezTo>
                      <a:cubicBezTo>
                        <a:pt x="15" y="76"/>
                        <a:pt x="15" y="78"/>
                        <a:pt x="16" y="78"/>
                      </a:cubicBezTo>
                      <a:cubicBezTo>
                        <a:pt x="16" y="79"/>
                        <a:pt x="16" y="79"/>
                        <a:pt x="16" y="79"/>
                      </a:cubicBezTo>
                      <a:cubicBezTo>
                        <a:pt x="17" y="80"/>
                        <a:pt x="16" y="81"/>
                        <a:pt x="17" y="80"/>
                      </a:cubicBezTo>
                      <a:cubicBezTo>
                        <a:pt x="18" y="78"/>
                        <a:pt x="19" y="77"/>
                        <a:pt x="19" y="77"/>
                      </a:cubicBezTo>
                      <a:cubicBezTo>
                        <a:pt x="19" y="76"/>
                        <a:pt x="19" y="76"/>
                        <a:pt x="19" y="76"/>
                      </a:cubicBezTo>
                      <a:cubicBezTo>
                        <a:pt x="19" y="76"/>
                        <a:pt x="19" y="75"/>
                        <a:pt x="21" y="75"/>
                      </a:cubicBezTo>
                      <a:cubicBezTo>
                        <a:pt x="22" y="76"/>
                        <a:pt x="22" y="75"/>
                        <a:pt x="23" y="76"/>
                      </a:cubicBezTo>
                      <a:cubicBezTo>
                        <a:pt x="23" y="77"/>
                        <a:pt x="22" y="78"/>
                        <a:pt x="23" y="78"/>
                      </a:cubicBezTo>
                      <a:cubicBezTo>
                        <a:pt x="24" y="78"/>
                        <a:pt x="26" y="77"/>
                        <a:pt x="26" y="77"/>
                      </a:cubicBezTo>
                      <a:cubicBezTo>
                        <a:pt x="27" y="78"/>
                        <a:pt x="28" y="78"/>
                        <a:pt x="28" y="79"/>
                      </a:cubicBezTo>
                      <a:cubicBezTo>
                        <a:pt x="28" y="80"/>
                        <a:pt x="29" y="81"/>
                        <a:pt x="29" y="82"/>
                      </a:cubicBezTo>
                      <a:cubicBezTo>
                        <a:pt x="30" y="82"/>
                        <a:pt x="30" y="83"/>
                        <a:pt x="30" y="84"/>
                      </a:cubicBezTo>
                      <a:cubicBezTo>
                        <a:pt x="30" y="85"/>
                        <a:pt x="33" y="86"/>
                        <a:pt x="33" y="86"/>
                      </a:cubicBezTo>
                      <a:cubicBezTo>
                        <a:pt x="33" y="86"/>
                        <a:pt x="35" y="86"/>
                        <a:pt x="36" y="86"/>
                      </a:cubicBezTo>
                      <a:cubicBezTo>
                        <a:pt x="37" y="86"/>
                        <a:pt x="36" y="87"/>
                        <a:pt x="37" y="88"/>
                      </a:cubicBezTo>
                      <a:cubicBezTo>
                        <a:pt x="38" y="88"/>
                        <a:pt x="39" y="90"/>
                        <a:pt x="39" y="90"/>
                      </a:cubicBezTo>
                      <a:cubicBezTo>
                        <a:pt x="39" y="90"/>
                        <a:pt x="39" y="92"/>
                        <a:pt x="39" y="93"/>
                      </a:cubicBezTo>
                      <a:cubicBezTo>
                        <a:pt x="39" y="94"/>
                        <a:pt x="39" y="95"/>
                        <a:pt x="39" y="95"/>
                      </a:cubicBezTo>
                      <a:cubicBezTo>
                        <a:pt x="40" y="95"/>
                        <a:pt x="42" y="95"/>
                        <a:pt x="42" y="95"/>
                      </a:cubicBezTo>
                      <a:cubicBezTo>
                        <a:pt x="42" y="95"/>
                        <a:pt x="41" y="97"/>
                        <a:pt x="43" y="97"/>
                      </a:cubicBezTo>
                      <a:cubicBezTo>
                        <a:pt x="44" y="98"/>
                        <a:pt x="46" y="98"/>
                        <a:pt x="46" y="99"/>
                      </a:cubicBezTo>
                      <a:cubicBezTo>
                        <a:pt x="47" y="99"/>
                        <a:pt x="45" y="100"/>
                        <a:pt x="47" y="100"/>
                      </a:cubicBezTo>
                      <a:cubicBezTo>
                        <a:pt x="49" y="100"/>
                        <a:pt x="51" y="100"/>
                        <a:pt x="52" y="101"/>
                      </a:cubicBezTo>
                      <a:cubicBezTo>
                        <a:pt x="53" y="101"/>
                        <a:pt x="52" y="102"/>
                        <a:pt x="54" y="104"/>
                      </a:cubicBezTo>
                      <a:cubicBezTo>
                        <a:pt x="57" y="105"/>
                        <a:pt x="57" y="105"/>
                        <a:pt x="58" y="106"/>
                      </a:cubicBezTo>
                      <a:cubicBezTo>
                        <a:pt x="59" y="106"/>
                        <a:pt x="60" y="106"/>
                        <a:pt x="59" y="108"/>
                      </a:cubicBezTo>
                      <a:cubicBezTo>
                        <a:pt x="59" y="109"/>
                        <a:pt x="59" y="111"/>
                        <a:pt x="58" y="111"/>
                      </a:cubicBezTo>
                      <a:cubicBezTo>
                        <a:pt x="57" y="112"/>
                        <a:pt x="56" y="114"/>
                        <a:pt x="55" y="115"/>
                      </a:cubicBezTo>
                      <a:cubicBezTo>
                        <a:pt x="55" y="116"/>
                        <a:pt x="54" y="117"/>
                        <a:pt x="55" y="118"/>
                      </a:cubicBezTo>
                      <a:cubicBezTo>
                        <a:pt x="55" y="120"/>
                        <a:pt x="56" y="121"/>
                        <a:pt x="56" y="122"/>
                      </a:cubicBezTo>
                      <a:cubicBezTo>
                        <a:pt x="56" y="122"/>
                        <a:pt x="56" y="125"/>
                        <a:pt x="56" y="125"/>
                      </a:cubicBezTo>
                      <a:cubicBezTo>
                        <a:pt x="55" y="126"/>
                        <a:pt x="55" y="128"/>
                        <a:pt x="55" y="128"/>
                      </a:cubicBezTo>
                      <a:cubicBezTo>
                        <a:pt x="55" y="128"/>
                        <a:pt x="56" y="129"/>
                        <a:pt x="55" y="130"/>
                      </a:cubicBezTo>
                      <a:cubicBezTo>
                        <a:pt x="54" y="132"/>
                        <a:pt x="52" y="133"/>
                        <a:pt x="51" y="133"/>
                      </a:cubicBezTo>
                      <a:cubicBezTo>
                        <a:pt x="50" y="134"/>
                        <a:pt x="49" y="135"/>
                        <a:pt x="49" y="135"/>
                      </a:cubicBezTo>
                      <a:cubicBezTo>
                        <a:pt x="49" y="135"/>
                        <a:pt x="49" y="139"/>
                        <a:pt x="49" y="140"/>
                      </a:cubicBezTo>
                      <a:cubicBezTo>
                        <a:pt x="48" y="140"/>
                        <a:pt x="45" y="146"/>
                        <a:pt x="46" y="147"/>
                      </a:cubicBezTo>
                      <a:cubicBezTo>
                        <a:pt x="47" y="149"/>
                        <a:pt x="48" y="150"/>
                        <a:pt x="47" y="151"/>
                      </a:cubicBezTo>
                      <a:cubicBezTo>
                        <a:pt x="47" y="152"/>
                        <a:pt x="47" y="152"/>
                        <a:pt x="46" y="153"/>
                      </a:cubicBezTo>
                      <a:cubicBezTo>
                        <a:pt x="46" y="153"/>
                        <a:pt x="44" y="153"/>
                        <a:pt x="45" y="155"/>
                      </a:cubicBezTo>
                      <a:cubicBezTo>
                        <a:pt x="46" y="157"/>
                        <a:pt x="47" y="157"/>
                        <a:pt x="48" y="159"/>
                      </a:cubicBezTo>
                      <a:cubicBezTo>
                        <a:pt x="48" y="160"/>
                        <a:pt x="48" y="160"/>
                        <a:pt x="49" y="161"/>
                      </a:cubicBezTo>
                      <a:cubicBezTo>
                        <a:pt x="50" y="162"/>
                        <a:pt x="50" y="164"/>
                        <a:pt x="51" y="165"/>
                      </a:cubicBezTo>
                      <a:cubicBezTo>
                        <a:pt x="52" y="165"/>
                        <a:pt x="54" y="166"/>
                        <a:pt x="54" y="167"/>
                      </a:cubicBezTo>
                      <a:cubicBezTo>
                        <a:pt x="54" y="168"/>
                        <a:pt x="56" y="170"/>
                        <a:pt x="53" y="169"/>
                      </a:cubicBezTo>
                      <a:cubicBezTo>
                        <a:pt x="50" y="167"/>
                        <a:pt x="53" y="169"/>
                        <a:pt x="49" y="166"/>
                      </a:cubicBezTo>
                      <a:cubicBezTo>
                        <a:pt x="46" y="163"/>
                        <a:pt x="45" y="164"/>
                        <a:pt x="44" y="162"/>
                      </a:cubicBezTo>
                      <a:cubicBezTo>
                        <a:pt x="42" y="161"/>
                        <a:pt x="44" y="167"/>
                        <a:pt x="42" y="159"/>
                      </a:cubicBezTo>
                      <a:cubicBezTo>
                        <a:pt x="39" y="152"/>
                        <a:pt x="38" y="153"/>
                        <a:pt x="37" y="151"/>
                      </a:cubicBezTo>
                      <a:cubicBezTo>
                        <a:pt x="37" y="150"/>
                        <a:pt x="37" y="151"/>
                        <a:pt x="35" y="148"/>
                      </a:cubicBezTo>
                      <a:cubicBezTo>
                        <a:pt x="33" y="144"/>
                        <a:pt x="35" y="146"/>
                        <a:pt x="33" y="144"/>
                      </a:cubicBezTo>
                      <a:cubicBezTo>
                        <a:pt x="31" y="142"/>
                        <a:pt x="31" y="145"/>
                        <a:pt x="30" y="141"/>
                      </a:cubicBezTo>
                      <a:cubicBezTo>
                        <a:pt x="29" y="136"/>
                        <a:pt x="29" y="139"/>
                        <a:pt x="28" y="134"/>
                      </a:cubicBezTo>
                      <a:cubicBezTo>
                        <a:pt x="27" y="130"/>
                        <a:pt x="29" y="129"/>
                        <a:pt x="26" y="127"/>
                      </a:cubicBezTo>
                      <a:cubicBezTo>
                        <a:pt x="24" y="125"/>
                        <a:pt x="24" y="126"/>
                        <a:pt x="23" y="124"/>
                      </a:cubicBezTo>
                      <a:cubicBezTo>
                        <a:pt x="22" y="123"/>
                        <a:pt x="23" y="124"/>
                        <a:pt x="21" y="120"/>
                      </a:cubicBezTo>
                      <a:cubicBezTo>
                        <a:pt x="19" y="116"/>
                        <a:pt x="15" y="114"/>
                        <a:pt x="15" y="107"/>
                      </a:cubicBezTo>
                      <a:cubicBezTo>
                        <a:pt x="16" y="100"/>
                        <a:pt x="16" y="99"/>
                        <a:pt x="16" y="99"/>
                      </a:cubicBezTo>
                      <a:cubicBezTo>
                        <a:pt x="16" y="99"/>
                        <a:pt x="12" y="96"/>
                        <a:pt x="13" y="92"/>
                      </a:cubicBezTo>
                      <a:cubicBezTo>
                        <a:pt x="14" y="88"/>
                        <a:pt x="15" y="89"/>
                        <a:pt x="14" y="88"/>
                      </a:cubicBezTo>
                      <a:cubicBezTo>
                        <a:pt x="14" y="87"/>
                        <a:pt x="14" y="87"/>
                        <a:pt x="12" y="85"/>
                      </a:cubicBezTo>
                      <a:cubicBezTo>
                        <a:pt x="11" y="84"/>
                        <a:pt x="11" y="84"/>
                        <a:pt x="11" y="83"/>
                      </a:cubicBezTo>
                      <a:cubicBezTo>
                        <a:pt x="10" y="82"/>
                        <a:pt x="10" y="80"/>
                        <a:pt x="10" y="80"/>
                      </a:cubicBezTo>
                      <a:cubicBezTo>
                        <a:pt x="9" y="80"/>
                        <a:pt x="9" y="80"/>
                        <a:pt x="9" y="80"/>
                      </a:cubicBezTo>
                      <a:cubicBezTo>
                        <a:pt x="9" y="80"/>
                        <a:pt x="0" y="173"/>
                        <a:pt x="92" y="187"/>
                      </a:cubicBezTo>
                      <a:cubicBezTo>
                        <a:pt x="92" y="187"/>
                        <a:pt x="71" y="182"/>
                        <a:pt x="69" y="178"/>
                      </a:cubicBezTo>
                      <a:cubicBezTo>
                        <a:pt x="69" y="178"/>
                        <a:pt x="69" y="174"/>
                        <a:pt x="70" y="174"/>
                      </a:cubicBezTo>
                      <a:cubicBezTo>
                        <a:pt x="71" y="174"/>
                        <a:pt x="72" y="175"/>
                        <a:pt x="73" y="174"/>
                      </a:cubicBezTo>
                      <a:cubicBezTo>
                        <a:pt x="75" y="173"/>
                        <a:pt x="76" y="171"/>
                        <a:pt x="76" y="171"/>
                      </a:cubicBezTo>
                      <a:cubicBezTo>
                        <a:pt x="76" y="173"/>
                        <a:pt x="76" y="173"/>
                        <a:pt x="76" y="173"/>
                      </a:cubicBezTo>
                      <a:cubicBezTo>
                        <a:pt x="76" y="173"/>
                        <a:pt x="75" y="173"/>
                        <a:pt x="79" y="173"/>
                      </a:cubicBezTo>
                      <a:cubicBezTo>
                        <a:pt x="83" y="172"/>
                        <a:pt x="83" y="172"/>
                        <a:pt x="85" y="172"/>
                      </a:cubicBezTo>
                      <a:cubicBezTo>
                        <a:pt x="86" y="171"/>
                        <a:pt x="88" y="168"/>
                        <a:pt x="89" y="170"/>
                      </a:cubicBezTo>
                      <a:cubicBezTo>
                        <a:pt x="90" y="172"/>
                        <a:pt x="88" y="171"/>
                        <a:pt x="90" y="172"/>
                      </a:cubicBezTo>
                      <a:cubicBezTo>
                        <a:pt x="92" y="173"/>
                        <a:pt x="96" y="171"/>
                        <a:pt x="96" y="171"/>
                      </a:cubicBezTo>
                      <a:cubicBezTo>
                        <a:pt x="96" y="171"/>
                        <a:pt x="102" y="172"/>
                        <a:pt x="103" y="171"/>
                      </a:cubicBezTo>
                      <a:cubicBezTo>
                        <a:pt x="103" y="170"/>
                        <a:pt x="103" y="169"/>
                        <a:pt x="105" y="169"/>
                      </a:cubicBezTo>
                      <a:cubicBezTo>
                        <a:pt x="106" y="170"/>
                        <a:pt x="106" y="171"/>
                        <a:pt x="106" y="171"/>
                      </a:cubicBezTo>
                      <a:cubicBezTo>
                        <a:pt x="103" y="173"/>
                        <a:pt x="103" y="173"/>
                        <a:pt x="103" y="173"/>
                      </a:cubicBezTo>
                      <a:cubicBezTo>
                        <a:pt x="99" y="176"/>
                        <a:pt x="99" y="176"/>
                        <a:pt x="99" y="176"/>
                      </a:cubicBezTo>
                      <a:cubicBezTo>
                        <a:pt x="99" y="176"/>
                        <a:pt x="98" y="176"/>
                        <a:pt x="99" y="177"/>
                      </a:cubicBezTo>
                      <a:cubicBezTo>
                        <a:pt x="101" y="178"/>
                        <a:pt x="101" y="177"/>
                        <a:pt x="103" y="178"/>
                      </a:cubicBezTo>
                      <a:cubicBezTo>
                        <a:pt x="104" y="178"/>
                        <a:pt x="108" y="181"/>
                        <a:pt x="109" y="179"/>
                      </a:cubicBezTo>
                      <a:cubicBezTo>
                        <a:pt x="110" y="177"/>
                        <a:pt x="110" y="177"/>
                        <a:pt x="111" y="176"/>
                      </a:cubicBezTo>
                      <a:cubicBezTo>
                        <a:pt x="111" y="175"/>
                        <a:pt x="111" y="173"/>
                        <a:pt x="113" y="173"/>
                      </a:cubicBezTo>
                      <a:cubicBezTo>
                        <a:pt x="114" y="173"/>
                        <a:pt x="116" y="174"/>
                        <a:pt x="116" y="174"/>
                      </a:cubicBezTo>
                      <a:cubicBezTo>
                        <a:pt x="114" y="177"/>
                        <a:pt x="114" y="177"/>
                        <a:pt x="114" y="177"/>
                      </a:cubicBezTo>
                      <a:cubicBezTo>
                        <a:pt x="114" y="177"/>
                        <a:pt x="117" y="177"/>
                        <a:pt x="118" y="177"/>
                      </a:cubicBezTo>
                      <a:cubicBezTo>
                        <a:pt x="119" y="177"/>
                        <a:pt x="120" y="178"/>
                        <a:pt x="121" y="177"/>
                      </a:cubicBezTo>
                      <a:cubicBezTo>
                        <a:pt x="123" y="175"/>
                        <a:pt x="123" y="175"/>
                        <a:pt x="124" y="175"/>
                      </a:cubicBezTo>
                      <a:cubicBezTo>
                        <a:pt x="126" y="175"/>
                        <a:pt x="128" y="174"/>
                        <a:pt x="129" y="174"/>
                      </a:cubicBezTo>
                      <a:cubicBezTo>
                        <a:pt x="129" y="175"/>
                        <a:pt x="131" y="175"/>
                        <a:pt x="131" y="175"/>
                      </a:cubicBezTo>
                      <a:cubicBezTo>
                        <a:pt x="132" y="175"/>
                        <a:pt x="135" y="177"/>
                        <a:pt x="136" y="177"/>
                      </a:cubicBezTo>
                      <a:cubicBezTo>
                        <a:pt x="137" y="176"/>
                        <a:pt x="141" y="177"/>
                        <a:pt x="141" y="177"/>
                      </a:cubicBezTo>
                      <a:cubicBezTo>
                        <a:pt x="141" y="177"/>
                        <a:pt x="130" y="186"/>
                        <a:pt x="107" y="187"/>
                      </a:cubicBezTo>
                      <a:cubicBezTo>
                        <a:pt x="107" y="187"/>
                        <a:pt x="158" y="189"/>
                        <a:pt x="187" y="139"/>
                      </a:cubicBezTo>
                      <a:cubicBezTo>
                        <a:pt x="216" y="89"/>
                        <a:pt x="196" y="25"/>
                        <a:pt x="130" y="3"/>
                      </a:cubicBezTo>
                      <a:cubicBezTo>
                        <a:pt x="130" y="3"/>
                        <a:pt x="179" y="21"/>
                        <a:pt x="192" y="68"/>
                      </a:cubicBezTo>
                      <a:cubicBezTo>
                        <a:pt x="192" y="69"/>
                        <a:pt x="192" y="69"/>
                        <a:pt x="192" y="69"/>
                      </a:cubicBezTo>
                      <a:cubicBezTo>
                        <a:pt x="191" y="68"/>
                        <a:pt x="191" y="68"/>
                        <a:pt x="190" y="66"/>
                      </a:cubicBezTo>
                      <a:cubicBezTo>
                        <a:pt x="188" y="64"/>
                        <a:pt x="189" y="64"/>
                        <a:pt x="188" y="63"/>
                      </a:cubicBezTo>
                      <a:cubicBezTo>
                        <a:pt x="188" y="61"/>
                        <a:pt x="188" y="62"/>
                        <a:pt x="187" y="61"/>
                      </a:cubicBezTo>
                      <a:cubicBezTo>
                        <a:pt x="186" y="59"/>
                        <a:pt x="185" y="60"/>
                        <a:pt x="184" y="59"/>
                      </a:cubicBezTo>
                      <a:cubicBezTo>
                        <a:pt x="184" y="58"/>
                        <a:pt x="183" y="55"/>
                        <a:pt x="182" y="54"/>
                      </a:cubicBezTo>
                      <a:cubicBezTo>
                        <a:pt x="181" y="53"/>
                        <a:pt x="179" y="53"/>
                        <a:pt x="178" y="53"/>
                      </a:cubicBezTo>
                      <a:cubicBezTo>
                        <a:pt x="178" y="53"/>
                        <a:pt x="178" y="51"/>
                        <a:pt x="178" y="53"/>
                      </a:cubicBezTo>
                      <a:cubicBezTo>
                        <a:pt x="177" y="54"/>
                        <a:pt x="179" y="55"/>
                        <a:pt x="179" y="55"/>
                      </a:cubicBezTo>
                      <a:cubicBezTo>
                        <a:pt x="179" y="59"/>
                        <a:pt x="179" y="59"/>
                        <a:pt x="179" y="59"/>
                      </a:cubicBezTo>
                      <a:cubicBezTo>
                        <a:pt x="179" y="59"/>
                        <a:pt x="180" y="62"/>
                        <a:pt x="180" y="63"/>
                      </a:cubicBezTo>
                      <a:cubicBezTo>
                        <a:pt x="180" y="64"/>
                        <a:pt x="179" y="66"/>
                        <a:pt x="179" y="66"/>
                      </a:cubicBezTo>
                      <a:cubicBezTo>
                        <a:pt x="179" y="66"/>
                        <a:pt x="179" y="69"/>
                        <a:pt x="178" y="70"/>
                      </a:cubicBezTo>
                      <a:cubicBezTo>
                        <a:pt x="177" y="70"/>
                        <a:pt x="172" y="71"/>
                        <a:pt x="172" y="71"/>
                      </a:cubicBezTo>
                      <a:cubicBezTo>
                        <a:pt x="172" y="71"/>
                        <a:pt x="170" y="69"/>
                        <a:pt x="169" y="68"/>
                      </a:cubicBezTo>
                      <a:cubicBezTo>
                        <a:pt x="169" y="66"/>
                        <a:pt x="166" y="66"/>
                        <a:pt x="165" y="65"/>
                      </a:cubicBezTo>
                      <a:cubicBezTo>
                        <a:pt x="165" y="64"/>
                        <a:pt x="166" y="63"/>
                        <a:pt x="165" y="61"/>
                      </a:cubicBezTo>
                      <a:cubicBezTo>
                        <a:pt x="163" y="59"/>
                        <a:pt x="165" y="60"/>
                        <a:pt x="163" y="58"/>
                      </a:cubicBezTo>
                      <a:cubicBezTo>
                        <a:pt x="161" y="57"/>
                        <a:pt x="161" y="57"/>
                        <a:pt x="161" y="57"/>
                      </a:cubicBezTo>
                      <a:cubicBezTo>
                        <a:pt x="161" y="57"/>
                        <a:pt x="157" y="55"/>
                        <a:pt x="158" y="58"/>
                      </a:cubicBezTo>
                      <a:cubicBezTo>
                        <a:pt x="160" y="60"/>
                        <a:pt x="158" y="62"/>
                        <a:pt x="159" y="62"/>
                      </a:cubicBezTo>
                      <a:cubicBezTo>
                        <a:pt x="160" y="63"/>
                        <a:pt x="161" y="62"/>
                        <a:pt x="162" y="64"/>
                      </a:cubicBezTo>
                      <a:cubicBezTo>
                        <a:pt x="163" y="66"/>
                        <a:pt x="163" y="67"/>
                        <a:pt x="164" y="67"/>
                      </a:cubicBezTo>
                      <a:cubicBezTo>
                        <a:pt x="164" y="68"/>
                        <a:pt x="165" y="71"/>
                        <a:pt x="165" y="71"/>
                      </a:cubicBezTo>
                      <a:cubicBezTo>
                        <a:pt x="166" y="71"/>
                        <a:pt x="169" y="71"/>
                        <a:pt x="169" y="72"/>
                      </a:cubicBezTo>
                      <a:cubicBezTo>
                        <a:pt x="168" y="73"/>
                        <a:pt x="167" y="75"/>
                        <a:pt x="169" y="75"/>
                      </a:cubicBezTo>
                      <a:cubicBezTo>
                        <a:pt x="170" y="76"/>
                        <a:pt x="170" y="76"/>
                        <a:pt x="171" y="76"/>
                      </a:cubicBezTo>
                      <a:cubicBezTo>
                        <a:pt x="172" y="76"/>
                        <a:pt x="172" y="76"/>
                        <a:pt x="173" y="76"/>
                      </a:cubicBezTo>
                      <a:cubicBezTo>
                        <a:pt x="175" y="75"/>
                        <a:pt x="176" y="75"/>
                        <a:pt x="176" y="75"/>
                      </a:cubicBezTo>
                      <a:cubicBezTo>
                        <a:pt x="176" y="75"/>
                        <a:pt x="178" y="77"/>
                        <a:pt x="178" y="77"/>
                      </a:cubicBezTo>
                      <a:cubicBezTo>
                        <a:pt x="178" y="78"/>
                        <a:pt x="178" y="82"/>
                        <a:pt x="178" y="82"/>
                      </a:cubicBezTo>
                      <a:cubicBezTo>
                        <a:pt x="176" y="85"/>
                        <a:pt x="176" y="85"/>
                        <a:pt x="176" y="85"/>
                      </a:cubicBezTo>
                      <a:cubicBezTo>
                        <a:pt x="176" y="85"/>
                        <a:pt x="176" y="92"/>
                        <a:pt x="175" y="92"/>
                      </a:cubicBezTo>
                      <a:cubicBezTo>
                        <a:pt x="174" y="92"/>
                        <a:pt x="173" y="95"/>
                        <a:pt x="172" y="95"/>
                      </a:cubicBezTo>
                      <a:cubicBezTo>
                        <a:pt x="171" y="96"/>
                        <a:pt x="171" y="100"/>
                        <a:pt x="171" y="100"/>
                      </a:cubicBezTo>
                      <a:cubicBezTo>
                        <a:pt x="169" y="103"/>
                        <a:pt x="169" y="103"/>
                        <a:pt x="169" y="103"/>
                      </a:cubicBezTo>
                      <a:cubicBezTo>
                        <a:pt x="169" y="103"/>
                        <a:pt x="169" y="106"/>
                        <a:pt x="169" y="107"/>
                      </a:cubicBezTo>
                      <a:cubicBezTo>
                        <a:pt x="169" y="108"/>
                        <a:pt x="170" y="111"/>
                        <a:pt x="169" y="113"/>
                      </a:cubicBezTo>
                      <a:cubicBezTo>
                        <a:pt x="169" y="115"/>
                        <a:pt x="166" y="117"/>
                        <a:pt x="166" y="117"/>
                      </a:cubicBezTo>
                      <a:cubicBezTo>
                        <a:pt x="166" y="117"/>
                        <a:pt x="170" y="120"/>
                        <a:pt x="168" y="120"/>
                      </a:cubicBezTo>
                      <a:cubicBezTo>
                        <a:pt x="166" y="120"/>
                        <a:pt x="164" y="123"/>
                        <a:pt x="164" y="124"/>
                      </a:cubicBezTo>
                      <a:cubicBezTo>
                        <a:pt x="163" y="124"/>
                        <a:pt x="164" y="126"/>
                        <a:pt x="163" y="126"/>
                      </a:cubicBezTo>
                      <a:cubicBezTo>
                        <a:pt x="161" y="126"/>
                        <a:pt x="159" y="126"/>
                        <a:pt x="159" y="127"/>
                      </a:cubicBezTo>
                      <a:cubicBezTo>
                        <a:pt x="159" y="128"/>
                        <a:pt x="159" y="130"/>
                        <a:pt x="159" y="130"/>
                      </a:cubicBezTo>
                      <a:cubicBezTo>
                        <a:pt x="156" y="135"/>
                        <a:pt x="156" y="135"/>
                        <a:pt x="156" y="135"/>
                      </a:cubicBezTo>
                      <a:cubicBezTo>
                        <a:pt x="152" y="139"/>
                        <a:pt x="152" y="139"/>
                        <a:pt x="152" y="139"/>
                      </a:cubicBezTo>
                      <a:cubicBezTo>
                        <a:pt x="152" y="139"/>
                        <a:pt x="152" y="141"/>
                        <a:pt x="151" y="142"/>
                      </a:cubicBezTo>
                      <a:cubicBezTo>
                        <a:pt x="150" y="142"/>
                        <a:pt x="145" y="144"/>
                        <a:pt x="144" y="144"/>
                      </a:cubicBezTo>
                      <a:cubicBezTo>
                        <a:pt x="144" y="145"/>
                        <a:pt x="141" y="147"/>
                        <a:pt x="139" y="147"/>
                      </a:cubicBezTo>
                      <a:cubicBezTo>
                        <a:pt x="138" y="147"/>
                        <a:pt x="140" y="150"/>
                        <a:pt x="138" y="147"/>
                      </a:cubicBezTo>
                      <a:cubicBezTo>
                        <a:pt x="137" y="143"/>
                        <a:pt x="138" y="145"/>
                        <a:pt x="136" y="142"/>
                      </a:cubicBezTo>
                      <a:cubicBezTo>
                        <a:pt x="135" y="138"/>
                        <a:pt x="135" y="141"/>
                        <a:pt x="135" y="138"/>
                      </a:cubicBezTo>
                      <a:cubicBezTo>
                        <a:pt x="135" y="136"/>
                        <a:pt x="135" y="138"/>
                        <a:pt x="135" y="136"/>
                      </a:cubicBezTo>
                      <a:cubicBezTo>
                        <a:pt x="135" y="133"/>
                        <a:pt x="135" y="135"/>
                        <a:pt x="134" y="132"/>
                      </a:cubicBezTo>
                      <a:cubicBezTo>
                        <a:pt x="133" y="129"/>
                        <a:pt x="133" y="130"/>
                        <a:pt x="131" y="128"/>
                      </a:cubicBezTo>
                      <a:cubicBezTo>
                        <a:pt x="129" y="127"/>
                        <a:pt x="128" y="128"/>
                        <a:pt x="129" y="126"/>
                      </a:cubicBezTo>
                      <a:cubicBezTo>
                        <a:pt x="130" y="123"/>
                        <a:pt x="130" y="126"/>
                        <a:pt x="130" y="123"/>
                      </a:cubicBezTo>
                      <a:cubicBezTo>
                        <a:pt x="131" y="120"/>
                        <a:pt x="130" y="119"/>
                        <a:pt x="132" y="118"/>
                      </a:cubicBezTo>
                      <a:cubicBezTo>
                        <a:pt x="134" y="117"/>
                        <a:pt x="135" y="117"/>
                        <a:pt x="135" y="115"/>
                      </a:cubicBezTo>
                      <a:cubicBezTo>
                        <a:pt x="135" y="113"/>
                        <a:pt x="135" y="112"/>
                        <a:pt x="134" y="111"/>
                      </a:cubicBezTo>
                      <a:cubicBezTo>
                        <a:pt x="134" y="110"/>
                        <a:pt x="132" y="108"/>
                        <a:pt x="132" y="108"/>
                      </a:cubicBezTo>
                      <a:cubicBezTo>
                        <a:pt x="132" y="107"/>
                        <a:pt x="132" y="107"/>
                        <a:pt x="130" y="105"/>
                      </a:cubicBezTo>
                      <a:cubicBezTo>
                        <a:pt x="129" y="103"/>
                        <a:pt x="128" y="102"/>
                        <a:pt x="128" y="102"/>
                      </a:cubicBezTo>
                      <a:cubicBezTo>
                        <a:pt x="128" y="102"/>
                        <a:pt x="128" y="98"/>
                        <a:pt x="128" y="96"/>
                      </a:cubicBezTo>
                      <a:cubicBezTo>
                        <a:pt x="128" y="94"/>
                        <a:pt x="127" y="97"/>
                        <a:pt x="128" y="94"/>
                      </a:cubicBezTo>
                      <a:cubicBezTo>
                        <a:pt x="128" y="91"/>
                        <a:pt x="129" y="90"/>
                        <a:pt x="129" y="90"/>
                      </a:cubicBezTo>
                      <a:cubicBezTo>
                        <a:pt x="129" y="90"/>
                        <a:pt x="125" y="87"/>
                        <a:pt x="124" y="88"/>
                      </a:cubicBezTo>
                      <a:cubicBezTo>
                        <a:pt x="123" y="88"/>
                        <a:pt x="123" y="90"/>
                        <a:pt x="121" y="88"/>
                      </a:cubicBezTo>
                      <a:cubicBezTo>
                        <a:pt x="119" y="87"/>
                        <a:pt x="119" y="86"/>
                        <a:pt x="119" y="85"/>
                      </a:cubicBezTo>
                      <a:cubicBezTo>
                        <a:pt x="118" y="85"/>
                        <a:pt x="117" y="85"/>
                        <a:pt x="116" y="85"/>
                      </a:cubicBezTo>
                      <a:cubicBezTo>
                        <a:pt x="114" y="86"/>
                        <a:pt x="112" y="86"/>
                        <a:pt x="110" y="87"/>
                      </a:cubicBezTo>
                      <a:cubicBezTo>
                        <a:pt x="108" y="88"/>
                        <a:pt x="107" y="88"/>
                        <a:pt x="105" y="88"/>
                      </a:cubicBezTo>
                      <a:cubicBezTo>
                        <a:pt x="102" y="88"/>
                        <a:pt x="99" y="89"/>
                        <a:pt x="97" y="88"/>
                      </a:cubicBezTo>
                      <a:cubicBezTo>
                        <a:pt x="95" y="86"/>
                        <a:pt x="95" y="88"/>
                        <a:pt x="94" y="86"/>
                      </a:cubicBezTo>
                      <a:cubicBezTo>
                        <a:pt x="93" y="84"/>
                        <a:pt x="94" y="84"/>
                        <a:pt x="92" y="83"/>
                      </a:cubicBezTo>
                      <a:cubicBezTo>
                        <a:pt x="90" y="82"/>
                        <a:pt x="90" y="83"/>
                        <a:pt x="89" y="81"/>
                      </a:cubicBezTo>
                      <a:cubicBezTo>
                        <a:pt x="89" y="79"/>
                        <a:pt x="90" y="79"/>
                        <a:pt x="89" y="77"/>
                      </a:cubicBezTo>
                      <a:cubicBezTo>
                        <a:pt x="87" y="75"/>
                        <a:pt x="90" y="78"/>
                        <a:pt x="87" y="75"/>
                      </a:cubicBezTo>
                      <a:cubicBezTo>
                        <a:pt x="85" y="73"/>
                        <a:pt x="84" y="75"/>
                        <a:pt x="85" y="73"/>
                      </a:cubicBezTo>
                      <a:cubicBezTo>
                        <a:pt x="86" y="71"/>
                        <a:pt x="86" y="72"/>
                        <a:pt x="86" y="69"/>
                      </a:cubicBezTo>
                      <a:cubicBezTo>
                        <a:pt x="86" y="67"/>
                        <a:pt x="90" y="70"/>
                        <a:pt x="88" y="65"/>
                      </a:cubicBezTo>
                      <a:cubicBezTo>
                        <a:pt x="85" y="60"/>
                        <a:pt x="85" y="61"/>
                        <a:pt x="87" y="57"/>
                      </a:cubicBezTo>
                      <a:cubicBezTo>
                        <a:pt x="89" y="53"/>
                        <a:pt x="92" y="52"/>
                        <a:pt x="93" y="51"/>
                      </a:cubicBezTo>
                      <a:cubicBezTo>
                        <a:pt x="93" y="50"/>
                        <a:pt x="94" y="48"/>
                        <a:pt x="95" y="47"/>
                      </a:cubicBezTo>
                      <a:cubicBezTo>
                        <a:pt x="96" y="46"/>
                        <a:pt x="95" y="46"/>
                        <a:pt x="97" y="46"/>
                      </a:cubicBezTo>
                      <a:cubicBezTo>
                        <a:pt x="99" y="46"/>
                        <a:pt x="101" y="45"/>
                        <a:pt x="103" y="44"/>
                      </a:cubicBezTo>
                      <a:cubicBezTo>
                        <a:pt x="104" y="43"/>
                        <a:pt x="106" y="41"/>
                        <a:pt x="107" y="40"/>
                      </a:cubicBezTo>
                      <a:cubicBezTo>
                        <a:pt x="107" y="40"/>
                        <a:pt x="107" y="41"/>
                        <a:pt x="109" y="40"/>
                      </a:cubicBezTo>
                      <a:cubicBezTo>
                        <a:pt x="111" y="40"/>
                        <a:pt x="111" y="39"/>
                        <a:pt x="113" y="39"/>
                      </a:cubicBezTo>
                      <a:cubicBezTo>
                        <a:pt x="114" y="39"/>
                        <a:pt x="111" y="40"/>
                        <a:pt x="115" y="39"/>
                      </a:cubicBezTo>
                      <a:cubicBezTo>
                        <a:pt x="119" y="39"/>
                        <a:pt x="118" y="39"/>
                        <a:pt x="119" y="39"/>
                      </a:cubicBezTo>
                      <a:cubicBezTo>
                        <a:pt x="120" y="39"/>
                        <a:pt x="119" y="39"/>
                        <a:pt x="121" y="39"/>
                      </a:cubicBezTo>
                      <a:cubicBezTo>
                        <a:pt x="122" y="39"/>
                        <a:pt x="122" y="36"/>
                        <a:pt x="122" y="39"/>
                      </a:cubicBezTo>
                      <a:cubicBezTo>
                        <a:pt x="123" y="43"/>
                        <a:pt x="121" y="44"/>
                        <a:pt x="124" y="44"/>
                      </a:cubicBezTo>
                      <a:cubicBezTo>
                        <a:pt x="126" y="45"/>
                        <a:pt x="124" y="45"/>
                        <a:pt x="126" y="45"/>
                      </a:cubicBezTo>
                      <a:cubicBezTo>
                        <a:pt x="129" y="45"/>
                        <a:pt x="128" y="45"/>
                        <a:pt x="130" y="46"/>
                      </a:cubicBezTo>
                      <a:cubicBezTo>
                        <a:pt x="131" y="46"/>
                        <a:pt x="132" y="47"/>
                        <a:pt x="134" y="47"/>
                      </a:cubicBezTo>
                      <a:cubicBezTo>
                        <a:pt x="136" y="47"/>
                        <a:pt x="133" y="50"/>
                        <a:pt x="136" y="47"/>
                      </a:cubicBezTo>
                      <a:cubicBezTo>
                        <a:pt x="139" y="44"/>
                        <a:pt x="133" y="44"/>
                        <a:pt x="139" y="44"/>
                      </a:cubicBezTo>
                      <a:cubicBezTo>
                        <a:pt x="144" y="45"/>
                        <a:pt x="144" y="46"/>
                        <a:pt x="145" y="45"/>
                      </a:cubicBezTo>
                      <a:cubicBezTo>
                        <a:pt x="146" y="45"/>
                        <a:pt x="146" y="46"/>
                        <a:pt x="148" y="45"/>
                      </a:cubicBezTo>
                      <a:cubicBezTo>
                        <a:pt x="151" y="44"/>
                        <a:pt x="151" y="44"/>
                        <a:pt x="152" y="44"/>
                      </a:cubicBezTo>
                      <a:cubicBezTo>
                        <a:pt x="153" y="45"/>
                        <a:pt x="153" y="47"/>
                        <a:pt x="154" y="45"/>
                      </a:cubicBezTo>
                      <a:cubicBezTo>
                        <a:pt x="154" y="43"/>
                        <a:pt x="156" y="43"/>
                        <a:pt x="154" y="42"/>
                      </a:cubicBezTo>
                      <a:cubicBezTo>
                        <a:pt x="151" y="41"/>
                        <a:pt x="150" y="42"/>
                        <a:pt x="150" y="40"/>
                      </a:cubicBezTo>
                      <a:cubicBezTo>
                        <a:pt x="149" y="39"/>
                        <a:pt x="152" y="39"/>
                        <a:pt x="149" y="39"/>
                      </a:cubicBezTo>
                      <a:cubicBezTo>
                        <a:pt x="146" y="38"/>
                        <a:pt x="147" y="38"/>
                        <a:pt x="145" y="38"/>
                      </a:cubicBezTo>
                      <a:cubicBezTo>
                        <a:pt x="143" y="37"/>
                        <a:pt x="141" y="39"/>
                        <a:pt x="140" y="38"/>
                      </a:cubicBezTo>
                      <a:cubicBezTo>
                        <a:pt x="140" y="36"/>
                        <a:pt x="136" y="39"/>
                        <a:pt x="140" y="36"/>
                      </a:cubicBezTo>
                      <a:cubicBezTo>
                        <a:pt x="143" y="32"/>
                        <a:pt x="142" y="31"/>
                        <a:pt x="144" y="32"/>
                      </a:cubicBezTo>
                      <a:cubicBezTo>
                        <a:pt x="147" y="32"/>
                        <a:pt x="146" y="34"/>
                        <a:pt x="148" y="33"/>
                      </a:cubicBezTo>
                      <a:cubicBezTo>
                        <a:pt x="149" y="32"/>
                        <a:pt x="152" y="31"/>
                        <a:pt x="149" y="29"/>
                      </a:cubicBezTo>
                      <a:cubicBezTo>
                        <a:pt x="146" y="27"/>
                        <a:pt x="148" y="28"/>
                        <a:pt x="145" y="26"/>
                      </a:cubicBezTo>
                      <a:cubicBezTo>
                        <a:pt x="142" y="25"/>
                        <a:pt x="140" y="32"/>
                        <a:pt x="139" y="31"/>
                      </a:cubicBezTo>
                      <a:cubicBezTo>
                        <a:pt x="137" y="30"/>
                        <a:pt x="137" y="29"/>
                        <a:pt x="136" y="30"/>
                      </a:cubicBezTo>
                      <a:cubicBezTo>
                        <a:pt x="135" y="30"/>
                        <a:pt x="135" y="32"/>
                        <a:pt x="135" y="34"/>
                      </a:cubicBezTo>
                      <a:cubicBezTo>
                        <a:pt x="134" y="36"/>
                        <a:pt x="136" y="36"/>
                        <a:pt x="133" y="35"/>
                      </a:cubicBezTo>
                      <a:cubicBezTo>
                        <a:pt x="130" y="34"/>
                        <a:pt x="136" y="34"/>
                        <a:pt x="130" y="32"/>
                      </a:cubicBezTo>
                      <a:cubicBezTo>
                        <a:pt x="124" y="30"/>
                        <a:pt x="121" y="30"/>
                        <a:pt x="120" y="31"/>
                      </a:cubicBezTo>
                      <a:cubicBezTo>
                        <a:pt x="120" y="32"/>
                        <a:pt x="118" y="32"/>
                        <a:pt x="118" y="32"/>
                      </a:cubicBezTo>
                      <a:cubicBezTo>
                        <a:pt x="117" y="33"/>
                        <a:pt x="120" y="35"/>
                        <a:pt x="117" y="33"/>
                      </a:cubicBezTo>
                      <a:cubicBezTo>
                        <a:pt x="114" y="32"/>
                        <a:pt x="112" y="34"/>
                        <a:pt x="112" y="34"/>
                      </a:cubicBezTo>
                      <a:cubicBezTo>
                        <a:pt x="112" y="34"/>
                        <a:pt x="111" y="34"/>
                        <a:pt x="110" y="34"/>
                      </a:cubicBezTo>
                      <a:cubicBezTo>
                        <a:pt x="109" y="35"/>
                        <a:pt x="106" y="36"/>
                        <a:pt x="105" y="36"/>
                      </a:cubicBezTo>
                      <a:cubicBezTo>
                        <a:pt x="104" y="35"/>
                        <a:pt x="101" y="36"/>
                        <a:pt x="103" y="33"/>
                      </a:cubicBezTo>
                      <a:cubicBezTo>
                        <a:pt x="106" y="30"/>
                        <a:pt x="104" y="32"/>
                        <a:pt x="108" y="30"/>
                      </a:cubicBezTo>
                      <a:cubicBezTo>
                        <a:pt x="111" y="28"/>
                        <a:pt x="117" y="28"/>
                        <a:pt x="112" y="27"/>
                      </a:cubicBezTo>
                      <a:cubicBezTo>
                        <a:pt x="107" y="26"/>
                        <a:pt x="115" y="26"/>
                        <a:pt x="108" y="23"/>
                      </a:cubicBezTo>
                      <a:cubicBezTo>
                        <a:pt x="102" y="20"/>
                        <a:pt x="102" y="24"/>
                        <a:pt x="102" y="20"/>
                      </a:cubicBezTo>
                      <a:cubicBezTo>
                        <a:pt x="102" y="16"/>
                        <a:pt x="101" y="15"/>
                        <a:pt x="100" y="16"/>
                      </a:cubicBezTo>
                      <a:cubicBezTo>
                        <a:pt x="99" y="16"/>
                        <a:pt x="95" y="17"/>
                        <a:pt x="93" y="17"/>
                      </a:cubicBezTo>
                      <a:cubicBezTo>
                        <a:pt x="92" y="17"/>
                        <a:pt x="94" y="19"/>
                        <a:pt x="91" y="17"/>
                      </a:cubicBezTo>
                      <a:cubicBezTo>
                        <a:pt x="88" y="15"/>
                        <a:pt x="87" y="18"/>
                        <a:pt x="88" y="15"/>
                      </a:cubicBezTo>
                      <a:cubicBezTo>
                        <a:pt x="89" y="12"/>
                        <a:pt x="89" y="12"/>
                        <a:pt x="91" y="10"/>
                      </a:cubicBezTo>
                      <a:cubicBezTo>
                        <a:pt x="93" y="9"/>
                        <a:pt x="92" y="3"/>
                        <a:pt x="97" y="5"/>
                      </a:cubicBezTo>
                      <a:cubicBezTo>
                        <a:pt x="101" y="7"/>
                        <a:pt x="99" y="7"/>
                        <a:pt x="103" y="7"/>
                      </a:cubicBezTo>
                      <a:cubicBezTo>
                        <a:pt x="106" y="7"/>
                        <a:pt x="108" y="7"/>
                        <a:pt x="108" y="6"/>
                      </a:cubicBezTo>
                      <a:cubicBezTo>
                        <a:pt x="108" y="5"/>
                        <a:pt x="104" y="3"/>
                        <a:pt x="104" y="3"/>
                      </a:cubicBezTo>
                      <a:cubicBezTo>
                        <a:pt x="104" y="3"/>
                        <a:pt x="103" y="4"/>
                        <a:pt x="103" y="3"/>
                      </a:cubicBezTo>
                      <a:cubicBezTo>
                        <a:pt x="103" y="2"/>
                        <a:pt x="104" y="1"/>
                        <a:pt x="104" y="1"/>
                      </a:cubicBezTo>
                      <a:cubicBezTo>
                        <a:pt x="103" y="0"/>
                        <a:pt x="103" y="0"/>
                        <a:pt x="103" y="0"/>
                      </a:cubicBezTo>
                      <a:cubicBezTo>
                        <a:pt x="103" y="0"/>
                        <a:pt x="91" y="0"/>
                        <a:pt x="88" y="1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7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25" name="Freeform 85"/>
                <p:cNvSpPr>
                  <a:spLocks/>
                </p:cNvSpPr>
                <p:nvPr/>
              </p:nvSpPr>
              <p:spPr bwMode="auto">
                <a:xfrm>
                  <a:off x="4567238" y="2873375"/>
                  <a:ext cx="77788" cy="93663"/>
                </a:xfrm>
                <a:custGeom>
                  <a:avLst/>
                  <a:gdLst/>
                  <a:ahLst/>
                  <a:cxnLst>
                    <a:cxn ang="0">
                      <a:pos x="43" y="5"/>
                    </a:cxn>
                    <a:cxn ang="0">
                      <a:pos x="43" y="27"/>
                    </a:cxn>
                    <a:cxn ang="0">
                      <a:pos x="24" y="43"/>
                    </a:cxn>
                    <a:cxn ang="0">
                      <a:pos x="1" y="61"/>
                    </a:cxn>
                    <a:cxn ang="0">
                      <a:pos x="62" y="73"/>
                    </a:cxn>
                    <a:cxn ang="0">
                      <a:pos x="62" y="0"/>
                    </a:cxn>
                    <a:cxn ang="0">
                      <a:pos x="43" y="5"/>
                    </a:cxn>
                  </a:cxnLst>
                  <a:rect l="0" t="0" r="r" b="b"/>
                  <a:pathLst>
                    <a:path w="62" h="73">
                      <a:moveTo>
                        <a:pt x="43" y="5"/>
                      </a:moveTo>
                      <a:cubicBezTo>
                        <a:pt x="43" y="27"/>
                        <a:pt x="43" y="27"/>
                        <a:pt x="43" y="27"/>
                      </a:cubicBezTo>
                      <a:cubicBezTo>
                        <a:pt x="43" y="27"/>
                        <a:pt x="37" y="38"/>
                        <a:pt x="24" y="43"/>
                      </a:cubicBezTo>
                      <a:cubicBezTo>
                        <a:pt x="12" y="47"/>
                        <a:pt x="0" y="54"/>
                        <a:pt x="1" y="61"/>
                      </a:cubicBezTo>
                      <a:cubicBezTo>
                        <a:pt x="2" y="67"/>
                        <a:pt x="17" y="73"/>
                        <a:pt x="62" y="73"/>
                      </a:cubicBezTo>
                      <a:cubicBezTo>
                        <a:pt x="62" y="0"/>
                        <a:pt x="62" y="0"/>
                        <a:pt x="62" y="0"/>
                      </a:cubicBezTo>
                      <a:lnTo>
                        <a:pt x="43" y="5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7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26" name="Freeform 86"/>
                <p:cNvSpPr>
                  <a:spLocks/>
                </p:cNvSpPr>
                <p:nvPr/>
              </p:nvSpPr>
              <p:spPr bwMode="auto">
                <a:xfrm>
                  <a:off x="4637088" y="2873375"/>
                  <a:ext cx="74613" cy="93663"/>
                </a:xfrm>
                <a:custGeom>
                  <a:avLst/>
                  <a:gdLst/>
                  <a:ahLst/>
                  <a:cxnLst>
                    <a:cxn ang="0">
                      <a:pos x="12" y="5"/>
                    </a:cxn>
                    <a:cxn ang="0">
                      <a:pos x="12" y="27"/>
                    </a:cxn>
                    <a:cxn ang="0">
                      <a:pos x="30" y="43"/>
                    </a:cxn>
                    <a:cxn ang="0">
                      <a:pos x="57" y="61"/>
                    </a:cxn>
                    <a:cxn ang="0">
                      <a:pos x="0" y="73"/>
                    </a:cxn>
                    <a:cxn ang="0">
                      <a:pos x="0" y="0"/>
                    </a:cxn>
                    <a:cxn ang="0">
                      <a:pos x="12" y="5"/>
                    </a:cxn>
                  </a:cxnLst>
                  <a:rect l="0" t="0" r="r" b="b"/>
                  <a:pathLst>
                    <a:path w="58" h="73">
                      <a:moveTo>
                        <a:pt x="12" y="5"/>
                      </a:moveTo>
                      <a:cubicBezTo>
                        <a:pt x="12" y="27"/>
                        <a:pt x="12" y="27"/>
                        <a:pt x="12" y="27"/>
                      </a:cubicBezTo>
                      <a:cubicBezTo>
                        <a:pt x="12" y="27"/>
                        <a:pt x="17" y="38"/>
                        <a:pt x="30" y="43"/>
                      </a:cubicBezTo>
                      <a:cubicBezTo>
                        <a:pt x="43" y="47"/>
                        <a:pt x="58" y="54"/>
                        <a:pt x="57" y="61"/>
                      </a:cubicBezTo>
                      <a:cubicBezTo>
                        <a:pt x="56" y="67"/>
                        <a:pt x="32" y="73"/>
                        <a:pt x="0" y="73"/>
                      </a:cubicBezTo>
                      <a:cubicBezTo>
                        <a:pt x="0" y="0"/>
                        <a:pt x="0" y="0"/>
                        <a:pt x="0" y="0"/>
                      </a:cubicBezTo>
                      <a:lnTo>
                        <a:pt x="12" y="5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7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27" name="Freeform 87"/>
                <p:cNvSpPr>
                  <a:spLocks/>
                </p:cNvSpPr>
                <p:nvPr/>
              </p:nvSpPr>
              <p:spPr bwMode="auto">
                <a:xfrm>
                  <a:off x="4506913" y="2606675"/>
                  <a:ext cx="274638" cy="277813"/>
                </a:xfrm>
                <a:custGeom>
                  <a:avLst/>
                  <a:gdLst/>
                  <a:ahLst/>
                  <a:cxnLst>
                    <a:cxn ang="0">
                      <a:pos x="160" y="11"/>
                    </a:cxn>
                    <a:cxn ang="0">
                      <a:pos x="204" y="97"/>
                    </a:cxn>
                    <a:cxn ang="0">
                      <a:pos x="97" y="205"/>
                    </a:cxn>
                    <a:cxn ang="0">
                      <a:pos x="11" y="162"/>
                    </a:cxn>
                    <a:cxn ang="0">
                      <a:pos x="0" y="171"/>
                    </a:cxn>
                    <a:cxn ang="0">
                      <a:pos x="97" y="219"/>
                    </a:cxn>
                    <a:cxn ang="0">
                      <a:pos x="218" y="97"/>
                    </a:cxn>
                    <a:cxn ang="0">
                      <a:pos x="169" y="0"/>
                    </a:cxn>
                    <a:cxn ang="0">
                      <a:pos x="160" y="11"/>
                    </a:cxn>
                  </a:cxnLst>
                  <a:rect l="0" t="0" r="r" b="b"/>
                  <a:pathLst>
                    <a:path w="218" h="219">
                      <a:moveTo>
                        <a:pt x="160" y="11"/>
                      </a:moveTo>
                      <a:cubicBezTo>
                        <a:pt x="187" y="30"/>
                        <a:pt x="204" y="62"/>
                        <a:pt x="204" y="97"/>
                      </a:cubicBezTo>
                      <a:cubicBezTo>
                        <a:pt x="204" y="157"/>
                        <a:pt x="156" y="205"/>
                        <a:pt x="97" y="205"/>
                      </a:cubicBezTo>
                      <a:cubicBezTo>
                        <a:pt x="62" y="205"/>
                        <a:pt x="31" y="188"/>
                        <a:pt x="11" y="162"/>
                      </a:cubicBezTo>
                      <a:cubicBezTo>
                        <a:pt x="0" y="171"/>
                        <a:pt x="0" y="171"/>
                        <a:pt x="0" y="171"/>
                      </a:cubicBezTo>
                      <a:cubicBezTo>
                        <a:pt x="22" y="200"/>
                        <a:pt x="57" y="219"/>
                        <a:pt x="97" y="219"/>
                      </a:cubicBezTo>
                      <a:cubicBezTo>
                        <a:pt x="164" y="219"/>
                        <a:pt x="218" y="165"/>
                        <a:pt x="218" y="97"/>
                      </a:cubicBezTo>
                      <a:cubicBezTo>
                        <a:pt x="218" y="57"/>
                        <a:pt x="199" y="22"/>
                        <a:pt x="169" y="0"/>
                      </a:cubicBezTo>
                      <a:lnTo>
                        <a:pt x="160" y="11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7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28" name="Freeform 88"/>
                <p:cNvSpPr>
                  <a:spLocks noEditPoints="1"/>
                </p:cNvSpPr>
                <p:nvPr/>
              </p:nvSpPr>
              <p:spPr bwMode="auto">
                <a:xfrm>
                  <a:off x="4508500" y="2609850"/>
                  <a:ext cx="244475" cy="244475"/>
                </a:xfrm>
                <a:custGeom>
                  <a:avLst/>
                  <a:gdLst/>
                  <a:ahLst/>
                  <a:cxnLst>
                    <a:cxn ang="0">
                      <a:pos x="96" y="0"/>
                    </a:cxn>
                    <a:cxn ang="0">
                      <a:pos x="0" y="97"/>
                    </a:cxn>
                    <a:cxn ang="0">
                      <a:pos x="96" y="193"/>
                    </a:cxn>
                    <a:cxn ang="0">
                      <a:pos x="193" y="97"/>
                    </a:cxn>
                    <a:cxn ang="0">
                      <a:pos x="96" y="0"/>
                    </a:cxn>
                    <a:cxn ang="0">
                      <a:pos x="96" y="189"/>
                    </a:cxn>
                    <a:cxn ang="0">
                      <a:pos x="4" y="97"/>
                    </a:cxn>
                    <a:cxn ang="0">
                      <a:pos x="96" y="5"/>
                    </a:cxn>
                    <a:cxn ang="0">
                      <a:pos x="188" y="97"/>
                    </a:cxn>
                    <a:cxn ang="0">
                      <a:pos x="96" y="189"/>
                    </a:cxn>
                  </a:cxnLst>
                  <a:rect l="0" t="0" r="r" b="b"/>
                  <a:pathLst>
                    <a:path w="193" h="193">
                      <a:moveTo>
                        <a:pt x="96" y="0"/>
                      </a:moveTo>
                      <a:cubicBezTo>
                        <a:pt x="43" y="0"/>
                        <a:pt x="0" y="43"/>
                        <a:pt x="0" y="97"/>
                      </a:cubicBezTo>
                      <a:cubicBezTo>
                        <a:pt x="0" y="150"/>
                        <a:pt x="43" y="193"/>
                        <a:pt x="96" y="193"/>
                      </a:cubicBezTo>
                      <a:cubicBezTo>
                        <a:pt x="149" y="193"/>
                        <a:pt x="193" y="150"/>
                        <a:pt x="193" y="97"/>
                      </a:cubicBezTo>
                      <a:cubicBezTo>
                        <a:pt x="193" y="43"/>
                        <a:pt x="149" y="0"/>
                        <a:pt x="96" y="0"/>
                      </a:cubicBezTo>
                      <a:close/>
                      <a:moveTo>
                        <a:pt x="96" y="189"/>
                      </a:moveTo>
                      <a:cubicBezTo>
                        <a:pt x="46" y="189"/>
                        <a:pt x="4" y="147"/>
                        <a:pt x="4" y="97"/>
                      </a:cubicBezTo>
                      <a:cubicBezTo>
                        <a:pt x="4" y="46"/>
                        <a:pt x="46" y="5"/>
                        <a:pt x="96" y="5"/>
                      </a:cubicBezTo>
                      <a:cubicBezTo>
                        <a:pt x="147" y="5"/>
                        <a:pt x="188" y="46"/>
                        <a:pt x="188" y="97"/>
                      </a:cubicBezTo>
                      <a:cubicBezTo>
                        <a:pt x="188" y="147"/>
                        <a:pt x="147" y="189"/>
                        <a:pt x="96" y="189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7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29" name="Freeform 89"/>
                <p:cNvSpPr>
                  <a:spLocks/>
                </p:cNvSpPr>
                <p:nvPr/>
              </p:nvSpPr>
              <p:spPr bwMode="auto">
                <a:xfrm>
                  <a:off x="4502150" y="2614613"/>
                  <a:ext cx="273050" cy="239713"/>
                </a:xfrm>
                <a:custGeom>
                  <a:avLst/>
                  <a:gdLst/>
                  <a:ahLst/>
                  <a:cxnLst>
                    <a:cxn ang="0">
                      <a:pos x="62" y="15"/>
                    </a:cxn>
                    <a:cxn ang="0">
                      <a:pos x="58" y="22"/>
                    </a:cxn>
                    <a:cxn ang="0">
                      <a:pos x="54" y="28"/>
                    </a:cxn>
                    <a:cxn ang="0">
                      <a:pos x="51" y="25"/>
                    </a:cxn>
                    <a:cxn ang="0">
                      <a:pos x="50" y="31"/>
                    </a:cxn>
                    <a:cxn ang="0">
                      <a:pos x="40" y="33"/>
                    </a:cxn>
                    <a:cxn ang="0">
                      <a:pos x="34" y="39"/>
                    </a:cxn>
                    <a:cxn ang="0">
                      <a:pos x="26" y="51"/>
                    </a:cxn>
                    <a:cxn ang="0">
                      <a:pos x="20" y="58"/>
                    </a:cxn>
                    <a:cxn ang="0">
                      <a:pos x="25" y="64"/>
                    </a:cxn>
                    <a:cxn ang="0">
                      <a:pos x="26" y="67"/>
                    </a:cxn>
                    <a:cxn ang="0">
                      <a:pos x="21" y="62"/>
                    </a:cxn>
                    <a:cxn ang="0">
                      <a:pos x="17" y="57"/>
                    </a:cxn>
                    <a:cxn ang="0">
                      <a:pos x="16" y="65"/>
                    </a:cxn>
                    <a:cxn ang="0">
                      <a:pos x="16" y="79"/>
                    </a:cxn>
                    <a:cxn ang="0">
                      <a:pos x="23" y="76"/>
                    </a:cxn>
                    <a:cxn ang="0">
                      <a:pos x="30" y="84"/>
                    </a:cxn>
                    <a:cxn ang="0">
                      <a:pos x="39" y="93"/>
                    </a:cxn>
                    <a:cxn ang="0">
                      <a:pos x="47" y="100"/>
                    </a:cxn>
                    <a:cxn ang="0">
                      <a:pos x="58" y="111"/>
                    </a:cxn>
                    <a:cxn ang="0">
                      <a:pos x="55" y="128"/>
                    </a:cxn>
                    <a:cxn ang="0">
                      <a:pos x="46" y="147"/>
                    </a:cxn>
                    <a:cxn ang="0">
                      <a:pos x="49" y="161"/>
                    </a:cxn>
                    <a:cxn ang="0">
                      <a:pos x="44" y="162"/>
                    </a:cxn>
                    <a:cxn ang="0">
                      <a:pos x="30" y="141"/>
                    </a:cxn>
                    <a:cxn ang="0">
                      <a:pos x="15" y="107"/>
                    </a:cxn>
                    <a:cxn ang="0">
                      <a:pos x="11" y="83"/>
                    </a:cxn>
                    <a:cxn ang="0">
                      <a:pos x="70" y="174"/>
                    </a:cxn>
                    <a:cxn ang="0">
                      <a:pos x="85" y="172"/>
                    </a:cxn>
                    <a:cxn ang="0">
                      <a:pos x="105" y="169"/>
                    </a:cxn>
                    <a:cxn ang="0">
                      <a:pos x="103" y="178"/>
                    </a:cxn>
                    <a:cxn ang="0">
                      <a:pos x="114" y="177"/>
                    </a:cxn>
                    <a:cxn ang="0">
                      <a:pos x="131" y="175"/>
                    </a:cxn>
                    <a:cxn ang="0">
                      <a:pos x="130" y="3"/>
                    </a:cxn>
                    <a:cxn ang="0">
                      <a:pos x="187" y="61"/>
                    </a:cxn>
                    <a:cxn ang="0">
                      <a:pos x="179" y="55"/>
                    </a:cxn>
                    <a:cxn ang="0">
                      <a:pos x="172" y="71"/>
                    </a:cxn>
                    <a:cxn ang="0">
                      <a:pos x="161" y="57"/>
                    </a:cxn>
                    <a:cxn ang="0">
                      <a:pos x="165" y="71"/>
                    </a:cxn>
                    <a:cxn ang="0">
                      <a:pos x="176" y="75"/>
                    </a:cxn>
                    <a:cxn ang="0">
                      <a:pos x="172" y="95"/>
                    </a:cxn>
                    <a:cxn ang="0">
                      <a:pos x="166" y="117"/>
                    </a:cxn>
                    <a:cxn ang="0">
                      <a:pos x="159" y="130"/>
                    </a:cxn>
                    <a:cxn ang="0">
                      <a:pos x="139" y="147"/>
                    </a:cxn>
                    <a:cxn ang="0">
                      <a:pos x="134" y="132"/>
                    </a:cxn>
                    <a:cxn ang="0">
                      <a:pos x="135" y="115"/>
                    </a:cxn>
                    <a:cxn ang="0">
                      <a:pos x="128" y="96"/>
                    </a:cxn>
                    <a:cxn ang="0">
                      <a:pos x="119" y="85"/>
                    </a:cxn>
                    <a:cxn ang="0">
                      <a:pos x="94" y="86"/>
                    </a:cxn>
                    <a:cxn ang="0">
                      <a:pos x="85" y="73"/>
                    </a:cxn>
                    <a:cxn ang="0">
                      <a:pos x="95" y="47"/>
                    </a:cxn>
                    <a:cxn ang="0">
                      <a:pos x="113" y="39"/>
                    </a:cxn>
                    <a:cxn ang="0">
                      <a:pos x="124" y="44"/>
                    </a:cxn>
                    <a:cxn ang="0">
                      <a:pos x="139" y="44"/>
                    </a:cxn>
                    <a:cxn ang="0">
                      <a:pos x="154" y="42"/>
                    </a:cxn>
                    <a:cxn ang="0">
                      <a:pos x="140" y="36"/>
                    </a:cxn>
                    <a:cxn ang="0">
                      <a:pos x="139" y="31"/>
                    </a:cxn>
                    <a:cxn ang="0">
                      <a:pos x="120" y="31"/>
                    </a:cxn>
                    <a:cxn ang="0">
                      <a:pos x="105" y="36"/>
                    </a:cxn>
                    <a:cxn ang="0">
                      <a:pos x="102" y="20"/>
                    </a:cxn>
                    <a:cxn ang="0">
                      <a:pos x="91" y="10"/>
                    </a:cxn>
                    <a:cxn ang="0">
                      <a:pos x="103" y="3"/>
                    </a:cxn>
                  </a:cxnLst>
                  <a:rect l="0" t="0" r="r" b="b"/>
                  <a:pathLst>
                    <a:path w="216" h="189">
                      <a:moveTo>
                        <a:pt x="88" y="1"/>
                      </a:moveTo>
                      <a:cubicBezTo>
                        <a:pt x="88" y="1"/>
                        <a:pt x="55" y="5"/>
                        <a:pt x="33" y="30"/>
                      </a:cubicBezTo>
                      <a:cubicBezTo>
                        <a:pt x="33" y="30"/>
                        <a:pt x="50" y="13"/>
                        <a:pt x="60" y="13"/>
                      </a:cubicBezTo>
                      <a:cubicBezTo>
                        <a:pt x="63" y="14"/>
                        <a:pt x="63" y="14"/>
                        <a:pt x="63" y="14"/>
                      </a:cubicBezTo>
                      <a:cubicBezTo>
                        <a:pt x="63" y="14"/>
                        <a:pt x="62" y="14"/>
                        <a:pt x="62" y="15"/>
                      </a:cubicBezTo>
                      <a:cubicBezTo>
                        <a:pt x="62" y="15"/>
                        <a:pt x="60" y="17"/>
                        <a:pt x="60" y="17"/>
                      </a:cubicBezTo>
                      <a:cubicBezTo>
                        <a:pt x="60" y="18"/>
                        <a:pt x="61" y="19"/>
                        <a:pt x="61" y="19"/>
                      </a:cubicBezTo>
                      <a:cubicBezTo>
                        <a:pt x="60" y="20"/>
                        <a:pt x="60" y="20"/>
                        <a:pt x="60" y="20"/>
                      </a:cubicBezTo>
                      <a:cubicBezTo>
                        <a:pt x="60" y="20"/>
                        <a:pt x="59" y="21"/>
                        <a:pt x="59" y="21"/>
                      </a:cubicBezTo>
                      <a:cubicBezTo>
                        <a:pt x="59" y="21"/>
                        <a:pt x="58" y="21"/>
                        <a:pt x="58" y="22"/>
                      </a:cubicBezTo>
                      <a:cubicBezTo>
                        <a:pt x="58" y="23"/>
                        <a:pt x="58" y="24"/>
                        <a:pt x="58" y="24"/>
                      </a:cubicBezTo>
                      <a:cubicBezTo>
                        <a:pt x="58" y="26"/>
                        <a:pt x="58" y="26"/>
                        <a:pt x="58" y="26"/>
                      </a:cubicBezTo>
                      <a:cubicBezTo>
                        <a:pt x="58" y="27"/>
                        <a:pt x="58" y="27"/>
                        <a:pt x="58" y="27"/>
                      </a:cubicBezTo>
                      <a:cubicBezTo>
                        <a:pt x="56" y="28"/>
                        <a:pt x="56" y="28"/>
                        <a:pt x="56" y="28"/>
                      </a:cubicBezTo>
                      <a:cubicBezTo>
                        <a:pt x="56" y="28"/>
                        <a:pt x="55" y="28"/>
                        <a:pt x="54" y="28"/>
                      </a:cubicBezTo>
                      <a:cubicBezTo>
                        <a:pt x="53" y="27"/>
                        <a:pt x="53" y="26"/>
                        <a:pt x="53" y="26"/>
                      </a:cubicBezTo>
                      <a:cubicBezTo>
                        <a:pt x="55" y="25"/>
                        <a:pt x="55" y="25"/>
                        <a:pt x="55" y="25"/>
                      </a:cubicBezTo>
                      <a:cubicBezTo>
                        <a:pt x="55" y="25"/>
                        <a:pt x="55" y="25"/>
                        <a:pt x="55" y="24"/>
                      </a:cubicBezTo>
                      <a:cubicBezTo>
                        <a:pt x="54" y="24"/>
                        <a:pt x="54" y="23"/>
                        <a:pt x="53" y="23"/>
                      </a:cubicBezTo>
                      <a:cubicBezTo>
                        <a:pt x="52" y="23"/>
                        <a:pt x="51" y="25"/>
                        <a:pt x="51" y="25"/>
                      </a:cubicBezTo>
                      <a:cubicBezTo>
                        <a:pt x="49" y="26"/>
                        <a:pt x="49" y="26"/>
                        <a:pt x="49" y="26"/>
                      </a:cubicBezTo>
                      <a:cubicBezTo>
                        <a:pt x="49" y="26"/>
                        <a:pt x="48" y="28"/>
                        <a:pt x="49" y="28"/>
                      </a:cubicBezTo>
                      <a:cubicBezTo>
                        <a:pt x="49" y="28"/>
                        <a:pt x="50" y="28"/>
                        <a:pt x="50" y="28"/>
                      </a:cubicBezTo>
                      <a:cubicBezTo>
                        <a:pt x="50" y="28"/>
                        <a:pt x="50" y="29"/>
                        <a:pt x="50" y="29"/>
                      </a:cubicBezTo>
                      <a:cubicBezTo>
                        <a:pt x="50" y="30"/>
                        <a:pt x="50" y="31"/>
                        <a:pt x="50" y="31"/>
                      </a:cubicBezTo>
                      <a:cubicBezTo>
                        <a:pt x="50" y="31"/>
                        <a:pt x="49" y="32"/>
                        <a:pt x="48" y="31"/>
                      </a:cubicBezTo>
                      <a:cubicBezTo>
                        <a:pt x="47" y="31"/>
                        <a:pt x="46" y="31"/>
                        <a:pt x="45" y="31"/>
                      </a:cubicBezTo>
                      <a:cubicBezTo>
                        <a:pt x="45" y="30"/>
                        <a:pt x="44" y="30"/>
                        <a:pt x="43" y="30"/>
                      </a:cubicBezTo>
                      <a:cubicBezTo>
                        <a:pt x="43" y="31"/>
                        <a:pt x="43" y="31"/>
                        <a:pt x="42" y="31"/>
                      </a:cubicBezTo>
                      <a:cubicBezTo>
                        <a:pt x="42" y="31"/>
                        <a:pt x="40" y="33"/>
                        <a:pt x="40" y="33"/>
                      </a:cubicBezTo>
                      <a:cubicBezTo>
                        <a:pt x="40" y="33"/>
                        <a:pt x="39" y="33"/>
                        <a:pt x="39" y="34"/>
                      </a:cubicBezTo>
                      <a:cubicBezTo>
                        <a:pt x="39" y="34"/>
                        <a:pt x="39" y="36"/>
                        <a:pt x="39" y="36"/>
                      </a:cubicBezTo>
                      <a:cubicBezTo>
                        <a:pt x="39" y="36"/>
                        <a:pt x="38" y="36"/>
                        <a:pt x="36" y="37"/>
                      </a:cubicBezTo>
                      <a:cubicBezTo>
                        <a:pt x="35" y="37"/>
                        <a:pt x="35" y="38"/>
                        <a:pt x="35" y="38"/>
                      </a:cubicBezTo>
                      <a:cubicBezTo>
                        <a:pt x="34" y="39"/>
                        <a:pt x="34" y="39"/>
                        <a:pt x="34" y="39"/>
                      </a:cubicBezTo>
                      <a:cubicBezTo>
                        <a:pt x="34" y="39"/>
                        <a:pt x="33" y="40"/>
                        <a:pt x="32" y="41"/>
                      </a:cubicBezTo>
                      <a:cubicBezTo>
                        <a:pt x="31" y="42"/>
                        <a:pt x="29" y="44"/>
                        <a:pt x="29" y="44"/>
                      </a:cubicBezTo>
                      <a:cubicBezTo>
                        <a:pt x="28" y="44"/>
                        <a:pt x="27" y="45"/>
                        <a:pt x="27" y="46"/>
                      </a:cubicBezTo>
                      <a:cubicBezTo>
                        <a:pt x="27" y="47"/>
                        <a:pt x="27" y="48"/>
                        <a:pt x="26" y="48"/>
                      </a:cubicBezTo>
                      <a:cubicBezTo>
                        <a:pt x="26" y="49"/>
                        <a:pt x="26" y="50"/>
                        <a:pt x="26" y="51"/>
                      </a:cubicBezTo>
                      <a:cubicBezTo>
                        <a:pt x="25" y="52"/>
                        <a:pt x="25" y="53"/>
                        <a:pt x="24" y="53"/>
                      </a:cubicBezTo>
                      <a:cubicBezTo>
                        <a:pt x="24" y="54"/>
                        <a:pt x="23" y="54"/>
                        <a:pt x="23" y="54"/>
                      </a:cubicBezTo>
                      <a:cubicBezTo>
                        <a:pt x="23" y="54"/>
                        <a:pt x="21" y="55"/>
                        <a:pt x="20" y="55"/>
                      </a:cubicBezTo>
                      <a:cubicBezTo>
                        <a:pt x="19" y="56"/>
                        <a:pt x="19" y="57"/>
                        <a:pt x="19" y="57"/>
                      </a:cubicBezTo>
                      <a:cubicBezTo>
                        <a:pt x="19" y="58"/>
                        <a:pt x="20" y="58"/>
                        <a:pt x="20" y="58"/>
                      </a:cubicBezTo>
                      <a:cubicBezTo>
                        <a:pt x="21" y="58"/>
                        <a:pt x="22" y="59"/>
                        <a:pt x="22" y="59"/>
                      </a:cubicBezTo>
                      <a:cubicBezTo>
                        <a:pt x="22" y="59"/>
                        <a:pt x="22" y="61"/>
                        <a:pt x="22" y="61"/>
                      </a:cubicBezTo>
                      <a:cubicBezTo>
                        <a:pt x="22" y="61"/>
                        <a:pt x="21" y="63"/>
                        <a:pt x="22" y="63"/>
                      </a:cubicBezTo>
                      <a:cubicBezTo>
                        <a:pt x="22" y="63"/>
                        <a:pt x="23" y="63"/>
                        <a:pt x="23" y="63"/>
                      </a:cubicBezTo>
                      <a:cubicBezTo>
                        <a:pt x="25" y="64"/>
                        <a:pt x="25" y="64"/>
                        <a:pt x="25" y="64"/>
                      </a:cubicBezTo>
                      <a:cubicBezTo>
                        <a:pt x="27" y="65"/>
                        <a:pt x="27" y="65"/>
                        <a:pt x="27" y="65"/>
                      </a:cubicBezTo>
                      <a:cubicBezTo>
                        <a:pt x="28" y="65"/>
                        <a:pt x="28" y="65"/>
                        <a:pt x="28" y="65"/>
                      </a:cubicBezTo>
                      <a:cubicBezTo>
                        <a:pt x="28" y="65"/>
                        <a:pt x="27" y="66"/>
                        <a:pt x="27" y="67"/>
                      </a:cubicBezTo>
                      <a:cubicBezTo>
                        <a:pt x="27" y="67"/>
                        <a:pt x="27" y="68"/>
                        <a:pt x="26" y="68"/>
                      </a:cubicBezTo>
                      <a:cubicBezTo>
                        <a:pt x="26" y="67"/>
                        <a:pt x="26" y="67"/>
                        <a:pt x="26" y="67"/>
                      </a:cubicBezTo>
                      <a:cubicBezTo>
                        <a:pt x="25" y="66"/>
                        <a:pt x="25" y="66"/>
                        <a:pt x="25" y="65"/>
                      </a:cubicBezTo>
                      <a:cubicBezTo>
                        <a:pt x="24" y="65"/>
                        <a:pt x="23" y="66"/>
                        <a:pt x="23" y="66"/>
                      </a:cubicBezTo>
                      <a:cubicBezTo>
                        <a:pt x="22" y="65"/>
                        <a:pt x="22" y="65"/>
                        <a:pt x="21" y="65"/>
                      </a:cubicBezTo>
                      <a:cubicBezTo>
                        <a:pt x="21" y="64"/>
                        <a:pt x="21" y="65"/>
                        <a:pt x="21" y="64"/>
                      </a:cubicBezTo>
                      <a:cubicBezTo>
                        <a:pt x="21" y="63"/>
                        <a:pt x="21" y="63"/>
                        <a:pt x="21" y="62"/>
                      </a:cubicBezTo>
                      <a:cubicBezTo>
                        <a:pt x="21" y="62"/>
                        <a:pt x="20" y="61"/>
                        <a:pt x="20" y="61"/>
                      </a:cubicBezTo>
                      <a:cubicBezTo>
                        <a:pt x="19" y="61"/>
                        <a:pt x="20" y="62"/>
                        <a:pt x="19" y="61"/>
                      </a:cubicBezTo>
                      <a:cubicBezTo>
                        <a:pt x="19" y="60"/>
                        <a:pt x="18" y="60"/>
                        <a:pt x="18" y="60"/>
                      </a:cubicBezTo>
                      <a:cubicBezTo>
                        <a:pt x="18" y="60"/>
                        <a:pt x="17" y="60"/>
                        <a:pt x="17" y="60"/>
                      </a:cubicBezTo>
                      <a:cubicBezTo>
                        <a:pt x="17" y="59"/>
                        <a:pt x="17" y="58"/>
                        <a:pt x="17" y="57"/>
                      </a:cubicBezTo>
                      <a:cubicBezTo>
                        <a:pt x="17" y="57"/>
                        <a:pt x="18" y="56"/>
                        <a:pt x="18" y="55"/>
                      </a:cubicBezTo>
                      <a:cubicBezTo>
                        <a:pt x="18" y="55"/>
                        <a:pt x="18" y="52"/>
                        <a:pt x="18" y="52"/>
                      </a:cubicBezTo>
                      <a:cubicBezTo>
                        <a:pt x="18" y="52"/>
                        <a:pt x="15" y="58"/>
                        <a:pt x="14" y="63"/>
                      </a:cubicBezTo>
                      <a:cubicBezTo>
                        <a:pt x="14" y="63"/>
                        <a:pt x="15" y="62"/>
                        <a:pt x="15" y="63"/>
                      </a:cubicBezTo>
                      <a:cubicBezTo>
                        <a:pt x="15" y="64"/>
                        <a:pt x="16" y="65"/>
                        <a:pt x="16" y="65"/>
                      </a:cubicBezTo>
                      <a:cubicBezTo>
                        <a:pt x="15" y="66"/>
                        <a:pt x="15" y="66"/>
                        <a:pt x="15" y="68"/>
                      </a:cubicBezTo>
                      <a:cubicBezTo>
                        <a:pt x="15" y="71"/>
                        <a:pt x="16" y="71"/>
                        <a:pt x="16" y="72"/>
                      </a:cubicBezTo>
                      <a:cubicBezTo>
                        <a:pt x="15" y="73"/>
                        <a:pt x="15" y="74"/>
                        <a:pt x="15" y="75"/>
                      </a:cubicBezTo>
                      <a:cubicBezTo>
                        <a:pt x="15" y="76"/>
                        <a:pt x="15" y="78"/>
                        <a:pt x="16" y="78"/>
                      </a:cubicBezTo>
                      <a:cubicBezTo>
                        <a:pt x="16" y="79"/>
                        <a:pt x="16" y="79"/>
                        <a:pt x="16" y="79"/>
                      </a:cubicBezTo>
                      <a:cubicBezTo>
                        <a:pt x="17" y="80"/>
                        <a:pt x="16" y="81"/>
                        <a:pt x="17" y="80"/>
                      </a:cubicBezTo>
                      <a:cubicBezTo>
                        <a:pt x="18" y="78"/>
                        <a:pt x="19" y="77"/>
                        <a:pt x="19" y="77"/>
                      </a:cubicBezTo>
                      <a:cubicBezTo>
                        <a:pt x="19" y="76"/>
                        <a:pt x="19" y="76"/>
                        <a:pt x="19" y="76"/>
                      </a:cubicBezTo>
                      <a:cubicBezTo>
                        <a:pt x="19" y="76"/>
                        <a:pt x="19" y="75"/>
                        <a:pt x="21" y="75"/>
                      </a:cubicBezTo>
                      <a:cubicBezTo>
                        <a:pt x="22" y="76"/>
                        <a:pt x="22" y="75"/>
                        <a:pt x="23" y="76"/>
                      </a:cubicBezTo>
                      <a:cubicBezTo>
                        <a:pt x="23" y="77"/>
                        <a:pt x="22" y="78"/>
                        <a:pt x="23" y="78"/>
                      </a:cubicBezTo>
                      <a:cubicBezTo>
                        <a:pt x="24" y="78"/>
                        <a:pt x="26" y="77"/>
                        <a:pt x="26" y="77"/>
                      </a:cubicBezTo>
                      <a:cubicBezTo>
                        <a:pt x="27" y="78"/>
                        <a:pt x="28" y="78"/>
                        <a:pt x="28" y="79"/>
                      </a:cubicBezTo>
                      <a:cubicBezTo>
                        <a:pt x="28" y="80"/>
                        <a:pt x="29" y="81"/>
                        <a:pt x="29" y="82"/>
                      </a:cubicBezTo>
                      <a:cubicBezTo>
                        <a:pt x="30" y="82"/>
                        <a:pt x="30" y="83"/>
                        <a:pt x="30" y="84"/>
                      </a:cubicBezTo>
                      <a:cubicBezTo>
                        <a:pt x="30" y="85"/>
                        <a:pt x="33" y="86"/>
                        <a:pt x="33" y="86"/>
                      </a:cubicBezTo>
                      <a:cubicBezTo>
                        <a:pt x="33" y="86"/>
                        <a:pt x="35" y="86"/>
                        <a:pt x="36" y="86"/>
                      </a:cubicBezTo>
                      <a:cubicBezTo>
                        <a:pt x="37" y="86"/>
                        <a:pt x="36" y="87"/>
                        <a:pt x="37" y="88"/>
                      </a:cubicBezTo>
                      <a:cubicBezTo>
                        <a:pt x="38" y="88"/>
                        <a:pt x="39" y="90"/>
                        <a:pt x="39" y="90"/>
                      </a:cubicBezTo>
                      <a:cubicBezTo>
                        <a:pt x="39" y="90"/>
                        <a:pt x="39" y="92"/>
                        <a:pt x="39" y="93"/>
                      </a:cubicBezTo>
                      <a:cubicBezTo>
                        <a:pt x="39" y="94"/>
                        <a:pt x="39" y="95"/>
                        <a:pt x="39" y="95"/>
                      </a:cubicBezTo>
                      <a:cubicBezTo>
                        <a:pt x="40" y="95"/>
                        <a:pt x="42" y="95"/>
                        <a:pt x="42" y="95"/>
                      </a:cubicBezTo>
                      <a:cubicBezTo>
                        <a:pt x="42" y="95"/>
                        <a:pt x="41" y="97"/>
                        <a:pt x="43" y="97"/>
                      </a:cubicBezTo>
                      <a:cubicBezTo>
                        <a:pt x="44" y="98"/>
                        <a:pt x="46" y="98"/>
                        <a:pt x="46" y="99"/>
                      </a:cubicBezTo>
                      <a:cubicBezTo>
                        <a:pt x="47" y="99"/>
                        <a:pt x="45" y="100"/>
                        <a:pt x="47" y="100"/>
                      </a:cubicBezTo>
                      <a:cubicBezTo>
                        <a:pt x="49" y="100"/>
                        <a:pt x="51" y="100"/>
                        <a:pt x="52" y="101"/>
                      </a:cubicBezTo>
                      <a:cubicBezTo>
                        <a:pt x="53" y="101"/>
                        <a:pt x="52" y="102"/>
                        <a:pt x="54" y="104"/>
                      </a:cubicBezTo>
                      <a:cubicBezTo>
                        <a:pt x="57" y="105"/>
                        <a:pt x="57" y="105"/>
                        <a:pt x="58" y="106"/>
                      </a:cubicBezTo>
                      <a:cubicBezTo>
                        <a:pt x="59" y="106"/>
                        <a:pt x="60" y="106"/>
                        <a:pt x="59" y="108"/>
                      </a:cubicBezTo>
                      <a:cubicBezTo>
                        <a:pt x="59" y="109"/>
                        <a:pt x="59" y="111"/>
                        <a:pt x="58" y="111"/>
                      </a:cubicBezTo>
                      <a:cubicBezTo>
                        <a:pt x="57" y="112"/>
                        <a:pt x="56" y="114"/>
                        <a:pt x="55" y="115"/>
                      </a:cubicBezTo>
                      <a:cubicBezTo>
                        <a:pt x="55" y="116"/>
                        <a:pt x="54" y="117"/>
                        <a:pt x="55" y="118"/>
                      </a:cubicBezTo>
                      <a:cubicBezTo>
                        <a:pt x="55" y="120"/>
                        <a:pt x="56" y="121"/>
                        <a:pt x="56" y="122"/>
                      </a:cubicBezTo>
                      <a:cubicBezTo>
                        <a:pt x="56" y="122"/>
                        <a:pt x="56" y="125"/>
                        <a:pt x="56" y="125"/>
                      </a:cubicBezTo>
                      <a:cubicBezTo>
                        <a:pt x="55" y="126"/>
                        <a:pt x="55" y="128"/>
                        <a:pt x="55" y="128"/>
                      </a:cubicBezTo>
                      <a:cubicBezTo>
                        <a:pt x="55" y="128"/>
                        <a:pt x="56" y="129"/>
                        <a:pt x="55" y="130"/>
                      </a:cubicBezTo>
                      <a:cubicBezTo>
                        <a:pt x="54" y="132"/>
                        <a:pt x="52" y="133"/>
                        <a:pt x="51" y="133"/>
                      </a:cubicBezTo>
                      <a:cubicBezTo>
                        <a:pt x="50" y="134"/>
                        <a:pt x="49" y="135"/>
                        <a:pt x="49" y="135"/>
                      </a:cubicBezTo>
                      <a:cubicBezTo>
                        <a:pt x="49" y="135"/>
                        <a:pt x="49" y="139"/>
                        <a:pt x="49" y="140"/>
                      </a:cubicBezTo>
                      <a:cubicBezTo>
                        <a:pt x="48" y="140"/>
                        <a:pt x="45" y="146"/>
                        <a:pt x="46" y="147"/>
                      </a:cubicBezTo>
                      <a:cubicBezTo>
                        <a:pt x="47" y="149"/>
                        <a:pt x="48" y="150"/>
                        <a:pt x="47" y="151"/>
                      </a:cubicBezTo>
                      <a:cubicBezTo>
                        <a:pt x="47" y="152"/>
                        <a:pt x="47" y="152"/>
                        <a:pt x="46" y="153"/>
                      </a:cubicBezTo>
                      <a:cubicBezTo>
                        <a:pt x="46" y="153"/>
                        <a:pt x="44" y="153"/>
                        <a:pt x="45" y="155"/>
                      </a:cubicBezTo>
                      <a:cubicBezTo>
                        <a:pt x="46" y="157"/>
                        <a:pt x="47" y="157"/>
                        <a:pt x="48" y="159"/>
                      </a:cubicBezTo>
                      <a:cubicBezTo>
                        <a:pt x="48" y="160"/>
                        <a:pt x="48" y="160"/>
                        <a:pt x="49" y="161"/>
                      </a:cubicBezTo>
                      <a:cubicBezTo>
                        <a:pt x="50" y="162"/>
                        <a:pt x="50" y="164"/>
                        <a:pt x="51" y="165"/>
                      </a:cubicBezTo>
                      <a:cubicBezTo>
                        <a:pt x="52" y="165"/>
                        <a:pt x="54" y="166"/>
                        <a:pt x="54" y="167"/>
                      </a:cubicBezTo>
                      <a:cubicBezTo>
                        <a:pt x="54" y="168"/>
                        <a:pt x="56" y="170"/>
                        <a:pt x="53" y="169"/>
                      </a:cubicBezTo>
                      <a:cubicBezTo>
                        <a:pt x="50" y="167"/>
                        <a:pt x="53" y="169"/>
                        <a:pt x="49" y="166"/>
                      </a:cubicBezTo>
                      <a:cubicBezTo>
                        <a:pt x="46" y="163"/>
                        <a:pt x="45" y="164"/>
                        <a:pt x="44" y="162"/>
                      </a:cubicBezTo>
                      <a:cubicBezTo>
                        <a:pt x="42" y="161"/>
                        <a:pt x="44" y="167"/>
                        <a:pt x="42" y="159"/>
                      </a:cubicBezTo>
                      <a:cubicBezTo>
                        <a:pt x="39" y="152"/>
                        <a:pt x="38" y="153"/>
                        <a:pt x="37" y="151"/>
                      </a:cubicBezTo>
                      <a:cubicBezTo>
                        <a:pt x="37" y="150"/>
                        <a:pt x="37" y="151"/>
                        <a:pt x="35" y="148"/>
                      </a:cubicBezTo>
                      <a:cubicBezTo>
                        <a:pt x="33" y="144"/>
                        <a:pt x="35" y="146"/>
                        <a:pt x="33" y="144"/>
                      </a:cubicBezTo>
                      <a:cubicBezTo>
                        <a:pt x="31" y="142"/>
                        <a:pt x="31" y="145"/>
                        <a:pt x="30" y="141"/>
                      </a:cubicBezTo>
                      <a:cubicBezTo>
                        <a:pt x="29" y="136"/>
                        <a:pt x="29" y="139"/>
                        <a:pt x="28" y="134"/>
                      </a:cubicBezTo>
                      <a:cubicBezTo>
                        <a:pt x="27" y="130"/>
                        <a:pt x="29" y="129"/>
                        <a:pt x="26" y="127"/>
                      </a:cubicBezTo>
                      <a:cubicBezTo>
                        <a:pt x="24" y="125"/>
                        <a:pt x="24" y="126"/>
                        <a:pt x="23" y="124"/>
                      </a:cubicBezTo>
                      <a:cubicBezTo>
                        <a:pt x="22" y="123"/>
                        <a:pt x="23" y="124"/>
                        <a:pt x="21" y="120"/>
                      </a:cubicBezTo>
                      <a:cubicBezTo>
                        <a:pt x="19" y="116"/>
                        <a:pt x="15" y="114"/>
                        <a:pt x="15" y="107"/>
                      </a:cubicBezTo>
                      <a:cubicBezTo>
                        <a:pt x="16" y="100"/>
                        <a:pt x="16" y="99"/>
                        <a:pt x="16" y="99"/>
                      </a:cubicBezTo>
                      <a:cubicBezTo>
                        <a:pt x="16" y="99"/>
                        <a:pt x="12" y="96"/>
                        <a:pt x="13" y="92"/>
                      </a:cubicBezTo>
                      <a:cubicBezTo>
                        <a:pt x="14" y="88"/>
                        <a:pt x="15" y="89"/>
                        <a:pt x="14" y="88"/>
                      </a:cubicBezTo>
                      <a:cubicBezTo>
                        <a:pt x="14" y="87"/>
                        <a:pt x="14" y="87"/>
                        <a:pt x="12" y="85"/>
                      </a:cubicBezTo>
                      <a:cubicBezTo>
                        <a:pt x="11" y="84"/>
                        <a:pt x="11" y="84"/>
                        <a:pt x="11" y="83"/>
                      </a:cubicBezTo>
                      <a:cubicBezTo>
                        <a:pt x="10" y="82"/>
                        <a:pt x="10" y="80"/>
                        <a:pt x="10" y="80"/>
                      </a:cubicBezTo>
                      <a:cubicBezTo>
                        <a:pt x="9" y="80"/>
                        <a:pt x="9" y="80"/>
                        <a:pt x="9" y="80"/>
                      </a:cubicBezTo>
                      <a:cubicBezTo>
                        <a:pt x="9" y="80"/>
                        <a:pt x="0" y="173"/>
                        <a:pt x="92" y="187"/>
                      </a:cubicBezTo>
                      <a:cubicBezTo>
                        <a:pt x="92" y="187"/>
                        <a:pt x="71" y="182"/>
                        <a:pt x="69" y="178"/>
                      </a:cubicBezTo>
                      <a:cubicBezTo>
                        <a:pt x="69" y="178"/>
                        <a:pt x="69" y="174"/>
                        <a:pt x="70" y="174"/>
                      </a:cubicBezTo>
                      <a:cubicBezTo>
                        <a:pt x="71" y="174"/>
                        <a:pt x="72" y="175"/>
                        <a:pt x="73" y="174"/>
                      </a:cubicBezTo>
                      <a:cubicBezTo>
                        <a:pt x="75" y="173"/>
                        <a:pt x="76" y="171"/>
                        <a:pt x="76" y="171"/>
                      </a:cubicBezTo>
                      <a:cubicBezTo>
                        <a:pt x="76" y="173"/>
                        <a:pt x="76" y="173"/>
                        <a:pt x="76" y="173"/>
                      </a:cubicBezTo>
                      <a:cubicBezTo>
                        <a:pt x="76" y="173"/>
                        <a:pt x="75" y="173"/>
                        <a:pt x="79" y="173"/>
                      </a:cubicBezTo>
                      <a:cubicBezTo>
                        <a:pt x="83" y="172"/>
                        <a:pt x="83" y="172"/>
                        <a:pt x="85" y="172"/>
                      </a:cubicBezTo>
                      <a:cubicBezTo>
                        <a:pt x="86" y="171"/>
                        <a:pt x="88" y="168"/>
                        <a:pt x="89" y="170"/>
                      </a:cubicBezTo>
                      <a:cubicBezTo>
                        <a:pt x="90" y="172"/>
                        <a:pt x="88" y="171"/>
                        <a:pt x="90" y="172"/>
                      </a:cubicBezTo>
                      <a:cubicBezTo>
                        <a:pt x="92" y="173"/>
                        <a:pt x="96" y="171"/>
                        <a:pt x="96" y="171"/>
                      </a:cubicBezTo>
                      <a:cubicBezTo>
                        <a:pt x="96" y="171"/>
                        <a:pt x="102" y="172"/>
                        <a:pt x="103" y="171"/>
                      </a:cubicBezTo>
                      <a:cubicBezTo>
                        <a:pt x="103" y="170"/>
                        <a:pt x="103" y="169"/>
                        <a:pt x="105" y="169"/>
                      </a:cubicBezTo>
                      <a:cubicBezTo>
                        <a:pt x="106" y="170"/>
                        <a:pt x="106" y="171"/>
                        <a:pt x="106" y="171"/>
                      </a:cubicBezTo>
                      <a:cubicBezTo>
                        <a:pt x="103" y="173"/>
                        <a:pt x="103" y="173"/>
                        <a:pt x="103" y="173"/>
                      </a:cubicBezTo>
                      <a:cubicBezTo>
                        <a:pt x="99" y="176"/>
                        <a:pt x="99" y="176"/>
                        <a:pt x="99" y="176"/>
                      </a:cubicBezTo>
                      <a:cubicBezTo>
                        <a:pt x="99" y="176"/>
                        <a:pt x="98" y="176"/>
                        <a:pt x="99" y="177"/>
                      </a:cubicBezTo>
                      <a:cubicBezTo>
                        <a:pt x="101" y="178"/>
                        <a:pt x="101" y="177"/>
                        <a:pt x="103" y="178"/>
                      </a:cubicBezTo>
                      <a:cubicBezTo>
                        <a:pt x="104" y="178"/>
                        <a:pt x="108" y="181"/>
                        <a:pt x="109" y="179"/>
                      </a:cubicBezTo>
                      <a:cubicBezTo>
                        <a:pt x="110" y="177"/>
                        <a:pt x="110" y="177"/>
                        <a:pt x="111" y="176"/>
                      </a:cubicBezTo>
                      <a:cubicBezTo>
                        <a:pt x="111" y="175"/>
                        <a:pt x="111" y="173"/>
                        <a:pt x="113" y="173"/>
                      </a:cubicBezTo>
                      <a:cubicBezTo>
                        <a:pt x="114" y="173"/>
                        <a:pt x="116" y="174"/>
                        <a:pt x="116" y="174"/>
                      </a:cubicBezTo>
                      <a:cubicBezTo>
                        <a:pt x="114" y="177"/>
                        <a:pt x="114" y="177"/>
                        <a:pt x="114" y="177"/>
                      </a:cubicBezTo>
                      <a:cubicBezTo>
                        <a:pt x="114" y="177"/>
                        <a:pt x="117" y="177"/>
                        <a:pt x="118" y="177"/>
                      </a:cubicBezTo>
                      <a:cubicBezTo>
                        <a:pt x="119" y="177"/>
                        <a:pt x="120" y="178"/>
                        <a:pt x="121" y="177"/>
                      </a:cubicBezTo>
                      <a:cubicBezTo>
                        <a:pt x="123" y="175"/>
                        <a:pt x="123" y="175"/>
                        <a:pt x="124" y="175"/>
                      </a:cubicBezTo>
                      <a:cubicBezTo>
                        <a:pt x="126" y="175"/>
                        <a:pt x="128" y="174"/>
                        <a:pt x="129" y="174"/>
                      </a:cubicBezTo>
                      <a:cubicBezTo>
                        <a:pt x="129" y="175"/>
                        <a:pt x="131" y="175"/>
                        <a:pt x="131" y="175"/>
                      </a:cubicBezTo>
                      <a:cubicBezTo>
                        <a:pt x="132" y="175"/>
                        <a:pt x="135" y="177"/>
                        <a:pt x="136" y="177"/>
                      </a:cubicBezTo>
                      <a:cubicBezTo>
                        <a:pt x="137" y="176"/>
                        <a:pt x="141" y="177"/>
                        <a:pt x="141" y="177"/>
                      </a:cubicBezTo>
                      <a:cubicBezTo>
                        <a:pt x="141" y="177"/>
                        <a:pt x="130" y="186"/>
                        <a:pt x="107" y="187"/>
                      </a:cubicBezTo>
                      <a:cubicBezTo>
                        <a:pt x="107" y="187"/>
                        <a:pt x="158" y="189"/>
                        <a:pt x="187" y="139"/>
                      </a:cubicBezTo>
                      <a:cubicBezTo>
                        <a:pt x="216" y="89"/>
                        <a:pt x="196" y="25"/>
                        <a:pt x="130" y="3"/>
                      </a:cubicBezTo>
                      <a:cubicBezTo>
                        <a:pt x="130" y="3"/>
                        <a:pt x="179" y="21"/>
                        <a:pt x="192" y="68"/>
                      </a:cubicBezTo>
                      <a:cubicBezTo>
                        <a:pt x="192" y="69"/>
                        <a:pt x="192" y="69"/>
                        <a:pt x="192" y="69"/>
                      </a:cubicBezTo>
                      <a:cubicBezTo>
                        <a:pt x="191" y="68"/>
                        <a:pt x="191" y="68"/>
                        <a:pt x="190" y="66"/>
                      </a:cubicBezTo>
                      <a:cubicBezTo>
                        <a:pt x="188" y="64"/>
                        <a:pt x="189" y="64"/>
                        <a:pt x="188" y="63"/>
                      </a:cubicBezTo>
                      <a:cubicBezTo>
                        <a:pt x="188" y="61"/>
                        <a:pt x="188" y="62"/>
                        <a:pt x="187" y="61"/>
                      </a:cubicBezTo>
                      <a:cubicBezTo>
                        <a:pt x="186" y="59"/>
                        <a:pt x="185" y="60"/>
                        <a:pt x="184" y="59"/>
                      </a:cubicBezTo>
                      <a:cubicBezTo>
                        <a:pt x="184" y="58"/>
                        <a:pt x="183" y="55"/>
                        <a:pt x="182" y="54"/>
                      </a:cubicBezTo>
                      <a:cubicBezTo>
                        <a:pt x="181" y="53"/>
                        <a:pt x="179" y="53"/>
                        <a:pt x="178" y="53"/>
                      </a:cubicBezTo>
                      <a:cubicBezTo>
                        <a:pt x="178" y="53"/>
                        <a:pt x="178" y="51"/>
                        <a:pt x="178" y="53"/>
                      </a:cubicBezTo>
                      <a:cubicBezTo>
                        <a:pt x="177" y="54"/>
                        <a:pt x="179" y="55"/>
                        <a:pt x="179" y="55"/>
                      </a:cubicBezTo>
                      <a:cubicBezTo>
                        <a:pt x="179" y="59"/>
                        <a:pt x="179" y="59"/>
                        <a:pt x="179" y="59"/>
                      </a:cubicBezTo>
                      <a:cubicBezTo>
                        <a:pt x="179" y="59"/>
                        <a:pt x="180" y="62"/>
                        <a:pt x="180" y="63"/>
                      </a:cubicBezTo>
                      <a:cubicBezTo>
                        <a:pt x="180" y="64"/>
                        <a:pt x="179" y="66"/>
                        <a:pt x="179" y="66"/>
                      </a:cubicBezTo>
                      <a:cubicBezTo>
                        <a:pt x="179" y="66"/>
                        <a:pt x="179" y="69"/>
                        <a:pt x="178" y="70"/>
                      </a:cubicBezTo>
                      <a:cubicBezTo>
                        <a:pt x="177" y="70"/>
                        <a:pt x="172" y="71"/>
                        <a:pt x="172" y="71"/>
                      </a:cubicBezTo>
                      <a:cubicBezTo>
                        <a:pt x="172" y="71"/>
                        <a:pt x="170" y="69"/>
                        <a:pt x="169" y="68"/>
                      </a:cubicBezTo>
                      <a:cubicBezTo>
                        <a:pt x="169" y="66"/>
                        <a:pt x="166" y="66"/>
                        <a:pt x="165" y="65"/>
                      </a:cubicBezTo>
                      <a:cubicBezTo>
                        <a:pt x="165" y="64"/>
                        <a:pt x="166" y="63"/>
                        <a:pt x="165" y="61"/>
                      </a:cubicBezTo>
                      <a:cubicBezTo>
                        <a:pt x="163" y="59"/>
                        <a:pt x="165" y="60"/>
                        <a:pt x="163" y="58"/>
                      </a:cubicBezTo>
                      <a:cubicBezTo>
                        <a:pt x="161" y="57"/>
                        <a:pt x="161" y="57"/>
                        <a:pt x="161" y="57"/>
                      </a:cubicBezTo>
                      <a:cubicBezTo>
                        <a:pt x="161" y="57"/>
                        <a:pt x="157" y="55"/>
                        <a:pt x="158" y="58"/>
                      </a:cubicBezTo>
                      <a:cubicBezTo>
                        <a:pt x="160" y="60"/>
                        <a:pt x="158" y="62"/>
                        <a:pt x="159" y="62"/>
                      </a:cubicBezTo>
                      <a:cubicBezTo>
                        <a:pt x="160" y="63"/>
                        <a:pt x="161" y="62"/>
                        <a:pt x="162" y="64"/>
                      </a:cubicBezTo>
                      <a:cubicBezTo>
                        <a:pt x="163" y="66"/>
                        <a:pt x="163" y="67"/>
                        <a:pt x="164" y="67"/>
                      </a:cubicBezTo>
                      <a:cubicBezTo>
                        <a:pt x="164" y="68"/>
                        <a:pt x="165" y="71"/>
                        <a:pt x="165" y="71"/>
                      </a:cubicBezTo>
                      <a:cubicBezTo>
                        <a:pt x="166" y="71"/>
                        <a:pt x="169" y="71"/>
                        <a:pt x="169" y="72"/>
                      </a:cubicBezTo>
                      <a:cubicBezTo>
                        <a:pt x="168" y="73"/>
                        <a:pt x="167" y="75"/>
                        <a:pt x="169" y="75"/>
                      </a:cubicBezTo>
                      <a:cubicBezTo>
                        <a:pt x="170" y="76"/>
                        <a:pt x="170" y="76"/>
                        <a:pt x="171" y="76"/>
                      </a:cubicBezTo>
                      <a:cubicBezTo>
                        <a:pt x="172" y="76"/>
                        <a:pt x="172" y="76"/>
                        <a:pt x="173" y="76"/>
                      </a:cubicBezTo>
                      <a:cubicBezTo>
                        <a:pt x="175" y="75"/>
                        <a:pt x="176" y="75"/>
                        <a:pt x="176" y="75"/>
                      </a:cubicBezTo>
                      <a:cubicBezTo>
                        <a:pt x="176" y="75"/>
                        <a:pt x="178" y="77"/>
                        <a:pt x="178" y="77"/>
                      </a:cubicBezTo>
                      <a:cubicBezTo>
                        <a:pt x="178" y="78"/>
                        <a:pt x="178" y="82"/>
                        <a:pt x="178" y="82"/>
                      </a:cubicBezTo>
                      <a:cubicBezTo>
                        <a:pt x="176" y="85"/>
                        <a:pt x="176" y="85"/>
                        <a:pt x="176" y="85"/>
                      </a:cubicBezTo>
                      <a:cubicBezTo>
                        <a:pt x="176" y="85"/>
                        <a:pt x="176" y="92"/>
                        <a:pt x="175" y="92"/>
                      </a:cubicBezTo>
                      <a:cubicBezTo>
                        <a:pt x="174" y="92"/>
                        <a:pt x="173" y="95"/>
                        <a:pt x="172" y="95"/>
                      </a:cubicBezTo>
                      <a:cubicBezTo>
                        <a:pt x="171" y="96"/>
                        <a:pt x="171" y="100"/>
                        <a:pt x="171" y="100"/>
                      </a:cubicBezTo>
                      <a:cubicBezTo>
                        <a:pt x="169" y="103"/>
                        <a:pt x="169" y="103"/>
                        <a:pt x="169" y="103"/>
                      </a:cubicBezTo>
                      <a:cubicBezTo>
                        <a:pt x="169" y="103"/>
                        <a:pt x="169" y="106"/>
                        <a:pt x="169" y="107"/>
                      </a:cubicBezTo>
                      <a:cubicBezTo>
                        <a:pt x="169" y="108"/>
                        <a:pt x="170" y="111"/>
                        <a:pt x="169" y="113"/>
                      </a:cubicBezTo>
                      <a:cubicBezTo>
                        <a:pt x="169" y="115"/>
                        <a:pt x="166" y="117"/>
                        <a:pt x="166" y="117"/>
                      </a:cubicBezTo>
                      <a:cubicBezTo>
                        <a:pt x="166" y="117"/>
                        <a:pt x="170" y="120"/>
                        <a:pt x="168" y="120"/>
                      </a:cubicBezTo>
                      <a:cubicBezTo>
                        <a:pt x="166" y="120"/>
                        <a:pt x="164" y="123"/>
                        <a:pt x="164" y="124"/>
                      </a:cubicBezTo>
                      <a:cubicBezTo>
                        <a:pt x="163" y="124"/>
                        <a:pt x="164" y="126"/>
                        <a:pt x="163" y="126"/>
                      </a:cubicBezTo>
                      <a:cubicBezTo>
                        <a:pt x="161" y="126"/>
                        <a:pt x="159" y="126"/>
                        <a:pt x="159" y="127"/>
                      </a:cubicBezTo>
                      <a:cubicBezTo>
                        <a:pt x="159" y="128"/>
                        <a:pt x="159" y="130"/>
                        <a:pt x="159" y="130"/>
                      </a:cubicBezTo>
                      <a:cubicBezTo>
                        <a:pt x="156" y="135"/>
                        <a:pt x="156" y="135"/>
                        <a:pt x="156" y="135"/>
                      </a:cubicBezTo>
                      <a:cubicBezTo>
                        <a:pt x="152" y="139"/>
                        <a:pt x="152" y="139"/>
                        <a:pt x="152" y="139"/>
                      </a:cubicBezTo>
                      <a:cubicBezTo>
                        <a:pt x="152" y="139"/>
                        <a:pt x="152" y="141"/>
                        <a:pt x="151" y="142"/>
                      </a:cubicBezTo>
                      <a:cubicBezTo>
                        <a:pt x="150" y="142"/>
                        <a:pt x="145" y="144"/>
                        <a:pt x="144" y="144"/>
                      </a:cubicBezTo>
                      <a:cubicBezTo>
                        <a:pt x="144" y="145"/>
                        <a:pt x="141" y="147"/>
                        <a:pt x="139" y="147"/>
                      </a:cubicBezTo>
                      <a:cubicBezTo>
                        <a:pt x="138" y="147"/>
                        <a:pt x="140" y="150"/>
                        <a:pt x="138" y="147"/>
                      </a:cubicBezTo>
                      <a:cubicBezTo>
                        <a:pt x="137" y="143"/>
                        <a:pt x="138" y="145"/>
                        <a:pt x="136" y="142"/>
                      </a:cubicBezTo>
                      <a:cubicBezTo>
                        <a:pt x="135" y="138"/>
                        <a:pt x="135" y="141"/>
                        <a:pt x="135" y="138"/>
                      </a:cubicBezTo>
                      <a:cubicBezTo>
                        <a:pt x="135" y="136"/>
                        <a:pt x="135" y="138"/>
                        <a:pt x="135" y="136"/>
                      </a:cubicBezTo>
                      <a:cubicBezTo>
                        <a:pt x="135" y="133"/>
                        <a:pt x="135" y="135"/>
                        <a:pt x="134" y="132"/>
                      </a:cubicBezTo>
                      <a:cubicBezTo>
                        <a:pt x="133" y="129"/>
                        <a:pt x="133" y="130"/>
                        <a:pt x="131" y="128"/>
                      </a:cubicBezTo>
                      <a:cubicBezTo>
                        <a:pt x="129" y="127"/>
                        <a:pt x="128" y="128"/>
                        <a:pt x="129" y="126"/>
                      </a:cubicBezTo>
                      <a:cubicBezTo>
                        <a:pt x="130" y="123"/>
                        <a:pt x="130" y="126"/>
                        <a:pt x="130" y="123"/>
                      </a:cubicBezTo>
                      <a:cubicBezTo>
                        <a:pt x="131" y="120"/>
                        <a:pt x="130" y="119"/>
                        <a:pt x="132" y="118"/>
                      </a:cubicBezTo>
                      <a:cubicBezTo>
                        <a:pt x="134" y="117"/>
                        <a:pt x="135" y="117"/>
                        <a:pt x="135" y="115"/>
                      </a:cubicBezTo>
                      <a:cubicBezTo>
                        <a:pt x="135" y="113"/>
                        <a:pt x="135" y="112"/>
                        <a:pt x="134" y="111"/>
                      </a:cubicBezTo>
                      <a:cubicBezTo>
                        <a:pt x="134" y="110"/>
                        <a:pt x="132" y="108"/>
                        <a:pt x="132" y="108"/>
                      </a:cubicBezTo>
                      <a:cubicBezTo>
                        <a:pt x="132" y="107"/>
                        <a:pt x="132" y="107"/>
                        <a:pt x="130" y="105"/>
                      </a:cubicBezTo>
                      <a:cubicBezTo>
                        <a:pt x="129" y="103"/>
                        <a:pt x="128" y="102"/>
                        <a:pt x="128" y="102"/>
                      </a:cubicBezTo>
                      <a:cubicBezTo>
                        <a:pt x="128" y="102"/>
                        <a:pt x="128" y="98"/>
                        <a:pt x="128" y="96"/>
                      </a:cubicBezTo>
                      <a:cubicBezTo>
                        <a:pt x="128" y="94"/>
                        <a:pt x="127" y="97"/>
                        <a:pt x="128" y="94"/>
                      </a:cubicBezTo>
                      <a:cubicBezTo>
                        <a:pt x="128" y="91"/>
                        <a:pt x="129" y="90"/>
                        <a:pt x="129" y="90"/>
                      </a:cubicBezTo>
                      <a:cubicBezTo>
                        <a:pt x="129" y="90"/>
                        <a:pt x="125" y="87"/>
                        <a:pt x="124" y="88"/>
                      </a:cubicBezTo>
                      <a:cubicBezTo>
                        <a:pt x="123" y="88"/>
                        <a:pt x="123" y="90"/>
                        <a:pt x="121" y="88"/>
                      </a:cubicBezTo>
                      <a:cubicBezTo>
                        <a:pt x="119" y="87"/>
                        <a:pt x="119" y="86"/>
                        <a:pt x="119" y="85"/>
                      </a:cubicBezTo>
                      <a:cubicBezTo>
                        <a:pt x="118" y="85"/>
                        <a:pt x="117" y="85"/>
                        <a:pt x="116" y="85"/>
                      </a:cubicBezTo>
                      <a:cubicBezTo>
                        <a:pt x="114" y="86"/>
                        <a:pt x="112" y="86"/>
                        <a:pt x="110" y="87"/>
                      </a:cubicBezTo>
                      <a:cubicBezTo>
                        <a:pt x="108" y="88"/>
                        <a:pt x="107" y="88"/>
                        <a:pt x="105" y="88"/>
                      </a:cubicBezTo>
                      <a:cubicBezTo>
                        <a:pt x="102" y="88"/>
                        <a:pt x="99" y="89"/>
                        <a:pt x="97" y="88"/>
                      </a:cubicBezTo>
                      <a:cubicBezTo>
                        <a:pt x="95" y="86"/>
                        <a:pt x="95" y="88"/>
                        <a:pt x="94" y="86"/>
                      </a:cubicBezTo>
                      <a:cubicBezTo>
                        <a:pt x="93" y="84"/>
                        <a:pt x="94" y="84"/>
                        <a:pt x="92" y="83"/>
                      </a:cubicBezTo>
                      <a:cubicBezTo>
                        <a:pt x="90" y="82"/>
                        <a:pt x="90" y="83"/>
                        <a:pt x="89" y="81"/>
                      </a:cubicBezTo>
                      <a:cubicBezTo>
                        <a:pt x="89" y="79"/>
                        <a:pt x="90" y="79"/>
                        <a:pt x="89" y="77"/>
                      </a:cubicBezTo>
                      <a:cubicBezTo>
                        <a:pt x="87" y="75"/>
                        <a:pt x="90" y="78"/>
                        <a:pt x="87" y="75"/>
                      </a:cubicBezTo>
                      <a:cubicBezTo>
                        <a:pt x="85" y="73"/>
                        <a:pt x="84" y="75"/>
                        <a:pt x="85" y="73"/>
                      </a:cubicBezTo>
                      <a:cubicBezTo>
                        <a:pt x="86" y="71"/>
                        <a:pt x="86" y="72"/>
                        <a:pt x="86" y="69"/>
                      </a:cubicBezTo>
                      <a:cubicBezTo>
                        <a:pt x="86" y="67"/>
                        <a:pt x="90" y="70"/>
                        <a:pt x="88" y="65"/>
                      </a:cubicBezTo>
                      <a:cubicBezTo>
                        <a:pt x="85" y="60"/>
                        <a:pt x="85" y="61"/>
                        <a:pt x="87" y="57"/>
                      </a:cubicBezTo>
                      <a:cubicBezTo>
                        <a:pt x="89" y="53"/>
                        <a:pt x="92" y="52"/>
                        <a:pt x="93" y="51"/>
                      </a:cubicBezTo>
                      <a:cubicBezTo>
                        <a:pt x="93" y="50"/>
                        <a:pt x="94" y="48"/>
                        <a:pt x="95" y="47"/>
                      </a:cubicBezTo>
                      <a:cubicBezTo>
                        <a:pt x="96" y="46"/>
                        <a:pt x="95" y="46"/>
                        <a:pt x="97" y="46"/>
                      </a:cubicBezTo>
                      <a:cubicBezTo>
                        <a:pt x="99" y="46"/>
                        <a:pt x="101" y="45"/>
                        <a:pt x="103" y="44"/>
                      </a:cubicBezTo>
                      <a:cubicBezTo>
                        <a:pt x="104" y="43"/>
                        <a:pt x="106" y="41"/>
                        <a:pt x="107" y="40"/>
                      </a:cubicBezTo>
                      <a:cubicBezTo>
                        <a:pt x="107" y="40"/>
                        <a:pt x="107" y="41"/>
                        <a:pt x="109" y="40"/>
                      </a:cubicBezTo>
                      <a:cubicBezTo>
                        <a:pt x="111" y="40"/>
                        <a:pt x="111" y="39"/>
                        <a:pt x="113" y="39"/>
                      </a:cubicBezTo>
                      <a:cubicBezTo>
                        <a:pt x="114" y="39"/>
                        <a:pt x="111" y="40"/>
                        <a:pt x="115" y="39"/>
                      </a:cubicBezTo>
                      <a:cubicBezTo>
                        <a:pt x="119" y="39"/>
                        <a:pt x="118" y="39"/>
                        <a:pt x="119" y="39"/>
                      </a:cubicBezTo>
                      <a:cubicBezTo>
                        <a:pt x="120" y="39"/>
                        <a:pt x="119" y="39"/>
                        <a:pt x="121" y="39"/>
                      </a:cubicBezTo>
                      <a:cubicBezTo>
                        <a:pt x="122" y="39"/>
                        <a:pt x="122" y="36"/>
                        <a:pt x="122" y="39"/>
                      </a:cubicBezTo>
                      <a:cubicBezTo>
                        <a:pt x="123" y="43"/>
                        <a:pt x="121" y="44"/>
                        <a:pt x="124" y="44"/>
                      </a:cubicBezTo>
                      <a:cubicBezTo>
                        <a:pt x="126" y="45"/>
                        <a:pt x="124" y="45"/>
                        <a:pt x="126" y="45"/>
                      </a:cubicBezTo>
                      <a:cubicBezTo>
                        <a:pt x="129" y="45"/>
                        <a:pt x="128" y="45"/>
                        <a:pt x="130" y="46"/>
                      </a:cubicBezTo>
                      <a:cubicBezTo>
                        <a:pt x="131" y="46"/>
                        <a:pt x="132" y="47"/>
                        <a:pt x="134" y="47"/>
                      </a:cubicBezTo>
                      <a:cubicBezTo>
                        <a:pt x="136" y="47"/>
                        <a:pt x="133" y="50"/>
                        <a:pt x="136" y="47"/>
                      </a:cubicBezTo>
                      <a:cubicBezTo>
                        <a:pt x="139" y="44"/>
                        <a:pt x="133" y="44"/>
                        <a:pt x="139" y="44"/>
                      </a:cubicBezTo>
                      <a:cubicBezTo>
                        <a:pt x="144" y="45"/>
                        <a:pt x="144" y="46"/>
                        <a:pt x="145" y="45"/>
                      </a:cubicBezTo>
                      <a:cubicBezTo>
                        <a:pt x="146" y="45"/>
                        <a:pt x="146" y="46"/>
                        <a:pt x="148" y="45"/>
                      </a:cubicBezTo>
                      <a:cubicBezTo>
                        <a:pt x="151" y="44"/>
                        <a:pt x="151" y="44"/>
                        <a:pt x="152" y="44"/>
                      </a:cubicBezTo>
                      <a:cubicBezTo>
                        <a:pt x="153" y="45"/>
                        <a:pt x="153" y="47"/>
                        <a:pt x="154" y="45"/>
                      </a:cubicBezTo>
                      <a:cubicBezTo>
                        <a:pt x="154" y="43"/>
                        <a:pt x="156" y="43"/>
                        <a:pt x="154" y="42"/>
                      </a:cubicBezTo>
                      <a:cubicBezTo>
                        <a:pt x="151" y="41"/>
                        <a:pt x="150" y="42"/>
                        <a:pt x="150" y="40"/>
                      </a:cubicBezTo>
                      <a:cubicBezTo>
                        <a:pt x="149" y="39"/>
                        <a:pt x="152" y="39"/>
                        <a:pt x="149" y="39"/>
                      </a:cubicBezTo>
                      <a:cubicBezTo>
                        <a:pt x="146" y="38"/>
                        <a:pt x="147" y="38"/>
                        <a:pt x="145" y="38"/>
                      </a:cubicBezTo>
                      <a:cubicBezTo>
                        <a:pt x="143" y="37"/>
                        <a:pt x="141" y="39"/>
                        <a:pt x="140" y="38"/>
                      </a:cubicBezTo>
                      <a:cubicBezTo>
                        <a:pt x="140" y="36"/>
                        <a:pt x="136" y="39"/>
                        <a:pt x="140" y="36"/>
                      </a:cubicBezTo>
                      <a:cubicBezTo>
                        <a:pt x="143" y="32"/>
                        <a:pt x="142" y="31"/>
                        <a:pt x="144" y="32"/>
                      </a:cubicBezTo>
                      <a:cubicBezTo>
                        <a:pt x="147" y="32"/>
                        <a:pt x="146" y="34"/>
                        <a:pt x="148" y="33"/>
                      </a:cubicBezTo>
                      <a:cubicBezTo>
                        <a:pt x="149" y="32"/>
                        <a:pt x="152" y="31"/>
                        <a:pt x="149" y="29"/>
                      </a:cubicBezTo>
                      <a:cubicBezTo>
                        <a:pt x="146" y="27"/>
                        <a:pt x="148" y="28"/>
                        <a:pt x="145" y="26"/>
                      </a:cubicBezTo>
                      <a:cubicBezTo>
                        <a:pt x="142" y="25"/>
                        <a:pt x="140" y="32"/>
                        <a:pt x="139" y="31"/>
                      </a:cubicBezTo>
                      <a:cubicBezTo>
                        <a:pt x="137" y="30"/>
                        <a:pt x="137" y="29"/>
                        <a:pt x="136" y="30"/>
                      </a:cubicBezTo>
                      <a:cubicBezTo>
                        <a:pt x="135" y="30"/>
                        <a:pt x="135" y="32"/>
                        <a:pt x="135" y="34"/>
                      </a:cubicBezTo>
                      <a:cubicBezTo>
                        <a:pt x="134" y="36"/>
                        <a:pt x="136" y="36"/>
                        <a:pt x="133" y="35"/>
                      </a:cubicBezTo>
                      <a:cubicBezTo>
                        <a:pt x="130" y="34"/>
                        <a:pt x="136" y="34"/>
                        <a:pt x="130" y="32"/>
                      </a:cubicBezTo>
                      <a:cubicBezTo>
                        <a:pt x="124" y="30"/>
                        <a:pt x="121" y="30"/>
                        <a:pt x="120" y="31"/>
                      </a:cubicBezTo>
                      <a:cubicBezTo>
                        <a:pt x="120" y="32"/>
                        <a:pt x="118" y="32"/>
                        <a:pt x="118" y="32"/>
                      </a:cubicBezTo>
                      <a:cubicBezTo>
                        <a:pt x="117" y="33"/>
                        <a:pt x="120" y="35"/>
                        <a:pt x="117" y="33"/>
                      </a:cubicBezTo>
                      <a:cubicBezTo>
                        <a:pt x="114" y="32"/>
                        <a:pt x="112" y="34"/>
                        <a:pt x="112" y="34"/>
                      </a:cubicBezTo>
                      <a:cubicBezTo>
                        <a:pt x="112" y="34"/>
                        <a:pt x="111" y="34"/>
                        <a:pt x="110" y="34"/>
                      </a:cubicBezTo>
                      <a:cubicBezTo>
                        <a:pt x="109" y="35"/>
                        <a:pt x="106" y="36"/>
                        <a:pt x="105" y="36"/>
                      </a:cubicBezTo>
                      <a:cubicBezTo>
                        <a:pt x="104" y="35"/>
                        <a:pt x="101" y="36"/>
                        <a:pt x="103" y="33"/>
                      </a:cubicBezTo>
                      <a:cubicBezTo>
                        <a:pt x="106" y="30"/>
                        <a:pt x="104" y="32"/>
                        <a:pt x="108" y="30"/>
                      </a:cubicBezTo>
                      <a:cubicBezTo>
                        <a:pt x="111" y="28"/>
                        <a:pt x="117" y="28"/>
                        <a:pt x="112" y="27"/>
                      </a:cubicBezTo>
                      <a:cubicBezTo>
                        <a:pt x="107" y="26"/>
                        <a:pt x="115" y="26"/>
                        <a:pt x="108" y="23"/>
                      </a:cubicBezTo>
                      <a:cubicBezTo>
                        <a:pt x="102" y="20"/>
                        <a:pt x="102" y="24"/>
                        <a:pt x="102" y="20"/>
                      </a:cubicBezTo>
                      <a:cubicBezTo>
                        <a:pt x="102" y="16"/>
                        <a:pt x="101" y="15"/>
                        <a:pt x="100" y="16"/>
                      </a:cubicBezTo>
                      <a:cubicBezTo>
                        <a:pt x="99" y="16"/>
                        <a:pt x="95" y="17"/>
                        <a:pt x="93" y="17"/>
                      </a:cubicBezTo>
                      <a:cubicBezTo>
                        <a:pt x="92" y="17"/>
                        <a:pt x="94" y="19"/>
                        <a:pt x="91" y="17"/>
                      </a:cubicBezTo>
                      <a:cubicBezTo>
                        <a:pt x="88" y="15"/>
                        <a:pt x="87" y="18"/>
                        <a:pt x="88" y="15"/>
                      </a:cubicBezTo>
                      <a:cubicBezTo>
                        <a:pt x="89" y="12"/>
                        <a:pt x="89" y="12"/>
                        <a:pt x="91" y="10"/>
                      </a:cubicBezTo>
                      <a:cubicBezTo>
                        <a:pt x="93" y="9"/>
                        <a:pt x="92" y="3"/>
                        <a:pt x="97" y="5"/>
                      </a:cubicBezTo>
                      <a:cubicBezTo>
                        <a:pt x="101" y="7"/>
                        <a:pt x="99" y="7"/>
                        <a:pt x="103" y="7"/>
                      </a:cubicBezTo>
                      <a:cubicBezTo>
                        <a:pt x="106" y="7"/>
                        <a:pt x="108" y="7"/>
                        <a:pt x="108" y="6"/>
                      </a:cubicBezTo>
                      <a:cubicBezTo>
                        <a:pt x="108" y="5"/>
                        <a:pt x="104" y="3"/>
                        <a:pt x="104" y="3"/>
                      </a:cubicBezTo>
                      <a:cubicBezTo>
                        <a:pt x="104" y="3"/>
                        <a:pt x="103" y="4"/>
                        <a:pt x="103" y="3"/>
                      </a:cubicBezTo>
                      <a:cubicBezTo>
                        <a:pt x="103" y="2"/>
                        <a:pt x="104" y="1"/>
                        <a:pt x="104" y="1"/>
                      </a:cubicBezTo>
                      <a:cubicBezTo>
                        <a:pt x="103" y="0"/>
                        <a:pt x="103" y="0"/>
                        <a:pt x="103" y="0"/>
                      </a:cubicBezTo>
                      <a:cubicBezTo>
                        <a:pt x="103" y="0"/>
                        <a:pt x="91" y="0"/>
                        <a:pt x="88" y="1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7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187" name="Group 187"/>
            <p:cNvGrpSpPr/>
            <p:nvPr/>
          </p:nvGrpSpPr>
          <p:grpSpPr>
            <a:xfrm>
              <a:off x="3317183" y="1782125"/>
              <a:ext cx="420138" cy="491591"/>
              <a:chOff x="3434404" y="1506741"/>
              <a:chExt cx="420138" cy="491591"/>
            </a:xfrm>
          </p:grpSpPr>
          <p:grpSp>
            <p:nvGrpSpPr>
              <p:cNvPr id="216" name="Group 132"/>
              <p:cNvGrpSpPr/>
              <p:nvPr/>
            </p:nvGrpSpPr>
            <p:grpSpPr>
              <a:xfrm>
                <a:off x="3434404" y="1506739"/>
                <a:ext cx="420138" cy="491590"/>
                <a:chOff x="3308350" y="1454150"/>
                <a:chExt cx="466725" cy="546101"/>
              </a:xfrm>
              <a:solidFill>
                <a:srgbClr val="C00000"/>
              </a:solidFill>
            </p:grpSpPr>
            <p:sp>
              <p:nvSpPr>
                <p:cNvPr id="218" name="Oval 36"/>
                <p:cNvSpPr>
                  <a:spLocks noChangeArrowheads="1"/>
                </p:cNvSpPr>
                <p:nvPr/>
              </p:nvSpPr>
              <p:spPr bwMode="auto">
                <a:xfrm>
                  <a:off x="3308350" y="1454150"/>
                  <a:ext cx="466725" cy="465138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7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19" name="Freeform 37"/>
                <p:cNvSpPr>
                  <a:spLocks/>
                </p:cNvSpPr>
                <p:nvPr/>
              </p:nvSpPr>
              <p:spPr bwMode="auto">
                <a:xfrm>
                  <a:off x="3536950" y="1887538"/>
                  <a:ext cx="120650" cy="112713"/>
                </a:xfrm>
                <a:custGeom>
                  <a:avLst/>
                  <a:gdLst/>
                  <a:ahLst/>
                  <a:cxnLst>
                    <a:cxn ang="0">
                      <a:pos x="76" y="0"/>
                    </a:cxn>
                    <a:cxn ang="0">
                      <a:pos x="70" y="71"/>
                    </a:cxn>
                    <a:cxn ang="0">
                      <a:pos x="0" y="12"/>
                    </a:cxn>
                    <a:cxn ang="0">
                      <a:pos x="76" y="0"/>
                    </a:cxn>
                  </a:cxnLst>
                  <a:rect l="0" t="0" r="r" b="b"/>
                  <a:pathLst>
                    <a:path w="76" h="71">
                      <a:moveTo>
                        <a:pt x="76" y="0"/>
                      </a:moveTo>
                      <a:lnTo>
                        <a:pt x="70" y="71"/>
                      </a:lnTo>
                      <a:lnTo>
                        <a:pt x="0" y="12"/>
                      </a:lnTo>
                      <a:lnTo>
                        <a:pt x="76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7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217" name="Freeform 75"/>
              <p:cNvSpPr>
                <a:spLocks noEditPoints="1"/>
              </p:cNvSpPr>
              <p:nvPr/>
            </p:nvSpPr>
            <p:spPr bwMode="auto">
              <a:xfrm>
                <a:off x="3530151" y="1589625"/>
                <a:ext cx="247225" cy="250083"/>
              </a:xfrm>
              <a:custGeom>
                <a:avLst/>
                <a:gdLst/>
                <a:ahLst/>
                <a:cxnLst>
                  <a:cxn ang="0">
                    <a:pos x="139" y="105"/>
                  </a:cxn>
                  <a:cxn ang="0">
                    <a:pos x="134" y="93"/>
                  </a:cxn>
                  <a:cxn ang="0">
                    <a:pos x="134" y="42"/>
                  </a:cxn>
                  <a:cxn ang="0">
                    <a:pos x="139" y="35"/>
                  </a:cxn>
                  <a:cxn ang="0">
                    <a:pos x="140" y="35"/>
                  </a:cxn>
                  <a:cxn ang="0">
                    <a:pos x="140" y="12"/>
                  </a:cxn>
                  <a:cxn ang="0">
                    <a:pos x="139" y="12"/>
                  </a:cxn>
                  <a:cxn ang="0">
                    <a:pos x="139" y="12"/>
                  </a:cxn>
                  <a:cxn ang="0">
                    <a:pos x="108" y="0"/>
                  </a:cxn>
                  <a:cxn ang="0">
                    <a:pos x="77" y="12"/>
                  </a:cxn>
                  <a:cxn ang="0">
                    <a:pos x="77" y="12"/>
                  </a:cxn>
                  <a:cxn ang="0">
                    <a:pos x="76" y="12"/>
                  </a:cxn>
                  <a:cxn ang="0">
                    <a:pos x="76" y="35"/>
                  </a:cxn>
                  <a:cxn ang="0">
                    <a:pos x="77" y="35"/>
                  </a:cxn>
                  <a:cxn ang="0">
                    <a:pos x="86" y="42"/>
                  </a:cxn>
                  <a:cxn ang="0">
                    <a:pos x="86" y="93"/>
                  </a:cxn>
                  <a:cxn ang="0">
                    <a:pos x="79" y="105"/>
                  </a:cxn>
                  <a:cxn ang="0">
                    <a:pos x="29" y="200"/>
                  </a:cxn>
                  <a:cxn ang="0">
                    <a:pos x="108" y="218"/>
                  </a:cxn>
                  <a:cxn ang="0">
                    <a:pos x="187" y="200"/>
                  </a:cxn>
                  <a:cxn ang="0">
                    <a:pos x="139" y="105"/>
                  </a:cxn>
                  <a:cxn ang="0">
                    <a:pos x="137" y="201"/>
                  </a:cxn>
                  <a:cxn ang="0">
                    <a:pos x="172" y="177"/>
                  </a:cxn>
                  <a:cxn ang="0">
                    <a:pos x="142" y="126"/>
                  </a:cxn>
                  <a:cxn ang="0">
                    <a:pos x="183" y="179"/>
                  </a:cxn>
                  <a:cxn ang="0">
                    <a:pos x="137" y="201"/>
                  </a:cxn>
                </a:cxnLst>
                <a:rect l="0" t="0" r="r" b="b"/>
                <a:pathLst>
                  <a:path w="217" h="219">
                    <a:moveTo>
                      <a:pt x="139" y="105"/>
                    </a:moveTo>
                    <a:cubicBezTo>
                      <a:pt x="139" y="105"/>
                      <a:pt x="134" y="103"/>
                      <a:pt x="134" y="93"/>
                    </a:cubicBezTo>
                    <a:cubicBezTo>
                      <a:pt x="134" y="84"/>
                      <a:pt x="134" y="52"/>
                      <a:pt x="134" y="42"/>
                    </a:cubicBezTo>
                    <a:cubicBezTo>
                      <a:pt x="137" y="40"/>
                      <a:pt x="139" y="37"/>
                      <a:pt x="139" y="35"/>
                    </a:cubicBezTo>
                    <a:cubicBezTo>
                      <a:pt x="140" y="35"/>
                      <a:pt x="140" y="35"/>
                      <a:pt x="140" y="35"/>
                    </a:cubicBezTo>
                    <a:cubicBezTo>
                      <a:pt x="140" y="12"/>
                      <a:pt x="140" y="12"/>
                      <a:pt x="140" y="12"/>
                    </a:cubicBezTo>
                    <a:cubicBezTo>
                      <a:pt x="139" y="12"/>
                      <a:pt x="139" y="12"/>
                      <a:pt x="139" y="12"/>
                    </a:cubicBezTo>
                    <a:cubicBezTo>
                      <a:pt x="139" y="12"/>
                      <a:pt x="139" y="12"/>
                      <a:pt x="139" y="12"/>
                    </a:cubicBezTo>
                    <a:cubicBezTo>
                      <a:pt x="139" y="5"/>
                      <a:pt x="125" y="0"/>
                      <a:pt x="108" y="0"/>
                    </a:cubicBezTo>
                    <a:cubicBezTo>
                      <a:pt x="91" y="0"/>
                      <a:pt x="77" y="5"/>
                      <a:pt x="77" y="12"/>
                    </a:cubicBezTo>
                    <a:cubicBezTo>
                      <a:pt x="77" y="12"/>
                      <a:pt x="77" y="12"/>
                      <a:pt x="77" y="12"/>
                    </a:cubicBezTo>
                    <a:cubicBezTo>
                      <a:pt x="76" y="12"/>
                      <a:pt x="76" y="12"/>
                      <a:pt x="76" y="12"/>
                    </a:cubicBezTo>
                    <a:cubicBezTo>
                      <a:pt x="76" y="35"/>
                      <a:pt x="76" y="35"/>
                      <a:pt x="76" y="35"/>
                    </a:cubicBezTo>
                    <a:cubicBezTo>
                      <a:pt x="77" y="35"/>
                      <a:pt x="77" y="35"/>
                      <a:pt x="77" y="35"/>
                    </a:cubicBezTo>
                    <a:cubicBezTo>
                      <a:pt x="77" y="38"/>
                      <a:pt x="79" y="40"/>
                      <a:pt x="86" y="42"/>
                    </a:cubicBezTo>
                    <a:cubicBezTo>
                      <a:pt x="86" y="53"/>
                      <a:pt x="86" y="85"/>
                      <a:pt x="86" y="93"/>
                    </a:cubicBezTo>
                    <a:cubicBezTo>
                      <a:pt x="86" y="103"/>
                      <a:pt x="79" y="105"/>
                      <a:pt x="79" y="105"/>
                    </a:cubicBezTo>
                    <a:cubicBezTo>
                      <a:pt x="67" y="112"/>
                      <a:pt x="0" y="180"/>
                      <a:pt x="29" y="200"/>
                    </a:cubicBezTo>
                    <a:cubicBezTo>
                      <a:pt x="56" y="219"/>
                      <a:pt x="100" y="218"/>
                      <a:pt x="108" y="218"/>
                    </a:cubicBezTo>
                    <a:cubicBezTo>
                      <a:pt x="117" y="218"/>
                      <a:pt x="161" y="219"/>
                      <a:pt x="187" y="200"/>
                    </a:cubicBezTo>
                    <a:cubicBezTo>
                      <a:pt x="217" y="180"/>
                      <a:pt x="150" y="112"/>
                      <a:pt x="139" y="105"/>
                    </a:cubicBezTo>
                    <a:close/>
                    <a:moveTo>
                      <a:pt x="137" y="201"/>
                    </a:moveTo>
                    <a:cubicBezTo>
                      <a:pt x="137" y="201"/>
                      <a:pt x="170" y="195"/>
                      <a:pt x="172" y="177"/>
                    </a:cubicBezTo>
                    <a:cubicBezTo>
                      <a:pt x="173" y="159"/>
                      <a:pt x="142" y="126"/>
                      <a:pt x="142" y="126"/>
                    </a:cubicBezTo>
                    <a:cubicBezTo>
                      <a:pt x="142" y="126"/>
                      <a:pt x="183" y="158"/>
                      <a:pt x="183" y="179"/>
                    </a:cubicBezTo>
                    <a:cubicBezTo>
                      <a:pt x="182" y="201"/>
                      <a:pt x="137" y="201"/>
                      <a:pt x="137" y="201"/>
                    </a:cubicBezTo>
                    <a:close/>
                  </a:path>
                </a:pathLst>
              </a:custGeom>
              <a:solidFill>
                <a:srgbClr val="F2F2F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7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88" name="Group 190"/>
            <p:cNvGrpSpPr/>
            <p:nvPr/>
          </p:nvGrpSpPr>
          <p:grpSpPr>
            <a:xfrm rot="18664717">
              <a:off x="3001639" y="2101716"/>
              <a:ext cx="503023" cy="614379"/>
              <a:chOff x="5262149" y="1683944"/>
              <a:chExt cx="503023" cy="614379"/>
            </a:xfrm>
          </p:grpSpPr>
          <p:grpSp>
            <p:nvGrpSpPr>
              <p:cNvPr id="207" name="Group 146"/>
              <p:cNvGrpSpPr/>
              <p:nvPr/>
            </p:nvGrpSpPr>
            <p:grpSpPr>
              <a:xfrm>
                <a:off x="5262149" y="1683944"/>
                <a:ext cx="503023" cy="614379"/>
                <a:chOff x="5338763" y="1651000"/>
                <a:chExt cx="558800" cy="682503"/>
              </a:xfrm>
              <a:solidFill>
                <a:srgbClr val="000000"/>
              </a:solidFill>
            </p:grpSpPr>
            <p:sp>
              <p:nvSpPr>
                <p:cNvPr id="214" name="Oval 48"/>
                <p:cNvSpPr>
                  <a:spLocks noChangeArrowheads="1"/>
                </p:cNvSpPr>
                <p:nvPr/>
              </p:nvSpPr>
              <p:spPr bwMode="auto">
                <a:xfrm>
                  <a:off x="5338763" y="1651000"/>
                  <a:ext cx="558800" cy="558800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7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15" name="Freeform 49"/>
                <p:cNvSpPr>
                  <a:spLocks/>
                </p:cNvSpPr>
                <p:nvPr/>
              </p:nvSpPr>
              <p:spPr bwMode="auto">
                <a:xfrm>
                  <a:off x="5504852" y="2171700"/>
                  <a:ext cx="118072" cy="161803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7" y="84"/>
                    </a:cxn>
                    <a:cxn ang="0">
                      <a:pos x="90" y="14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90" h="84">
                      <a:moveTo>
                        <a:pt x="0" y="0"/>
                      </a:moveTo>
                      <a:lnTo>
                        <a:pt x="7" y="84"/>
                      </a:lnTo>
                      <a:lnTo>
                        <a:pt x="90" y="14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7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208" name="Group 147"/>
              <p:cNvGrpSpPr/>
              <p:nvPr/>
            </p:nvGrpSpPr>
            <p:grpSpPr>
              <a:xfrm>
                <a:off x="5403627" y="1752531"/>
                <a:ext cx="235792" cy="347256"/>
                <a:chOff x="5495925" y="1727200"/>
                <a:chExt cx="261938" cy="385763"/>
              </a:xfrm>
            </p:grpSpPr>
            <p:sp>
              <p:nvSpPr>
                <p:cNvPr id="209" name="Oval 60"/>
                <p:cNvSpPr>
                  <a:spLocks noChangeArrowheads="1"/>
                </p:cNvSpPr>
                <p:nvPr/>
              </p:nvSpPr>
              <p:spPr bwMode="auto">
                <a:xfrm>
                  <a:off x="5586413" y="1757363"/>
                  <a:ext cx="88900" cy="88900"/>
                </a:xfrm>
                <a:prstGeom prst="ellipse">
                  <a:avLst/>
                </a:pr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7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10" name="Freeform 61"/>
                <p:cNvSpPr>
                  <a:spLocks/>
                </p:cNvSpPr>
                <p:nvPr/>
              </p:nvSpPr>
              <p:spPr bwMode="auto">
                <a:xfrm>
                  <a:off x="5618163" y="1824038"/>
                  <a:ext cx="139700" cy="288925"/>
                </a:xfrm>
                <a:custGeom>
                  <a:avLst/>
                  <a:gdLst/>
                  <a:ahLst/>
                  <a:cxnLst>
                    <a:cxn ang="0">
                      <a:pos x="0" y="6"/>
                    </a:cxn>
                    <a:cxn ang="0">
                      <a:pos x="73" y="198"/>
                    </a:cxn>
                    <a:cxn ang="0">
                      <a:pos x="107" y="229"/>
                    </a:cxn>
                    <a:cxn ang="0">
                      <a:pos x="24" y="0"/>
                    </a:cxn>
                    <a:cxn ang="0">
                      <a:pos x="0" y="6"/>
                    </a:cxn>
                  </a:cxnLst>
                  <a:rect l="0" t="0" r="r" b="b"/>
                  <a:pathLst>
                    <a:path w="110" h="229">
                      <a:moveTo>
                        <a:pt x="0" y="6"/>
                      </a:moveTo>
                      <a:cubicBezTo>
                        <a:pt x="0" y="8"/>
                        <a:pt x="73" y="198"/>
                        <a:pt x="73" y="198"/>
                      </a:cubicBezTo>
                      <a:cubicBezTo>
                        <a:pt x="73" y="198"/>
                        <a:pt x="103" y="229"/>
                        <a:pt x="107" y="229"/>
                      </a:cubicBezTo>
                      <a:cubicBezTo>
                        <a:pt x="110" y="229"/>
                        <a:pt x="24" y="0"/>
                        <a:pt x="24" y="0"/>
                      </a:cubicBezTo>
                      <a:lnTo>
                        <a:pt x="0" y="6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7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11" name="Freeform 62"/>
                <p:cNvSpPr>
                  <a:spLocks/>
                </p:cNvSpPr>
                <p:nvPr/>
              </p:nvSpPr>
              <p:spPr bwMode="auto">
                <a:xfrm>
                  <a:off x="5495925" y="1824038"/>
                  <a:ext cx="149225" cy="285750"/>
                </a:xfrm>
                <a:custGeom>
                  <a:avLst/>
                  <a:gdLst/>
                  <a:ahLst/>
                  <a:cxnLst>
                    <a:cxn ang="0">
                      <a:pos x="93" y="8"/>
                    </a:cxn>
                    <a:cxn ang="0">
                      <a:pos x="25" y="155"/>
                    </a:cxn>
                    <a:cxn ang="0">
                      <a:pos x="0" y="180"/>
                    </a:cxn>
                    <a:cxn ang="0">
                      <a:pos x="8" y="146"/>
                    </a:cxn>
                    <a:cxn ang="0">
                      <a:pos x="73" y="0"/>
                    </a:cxn>
                    <a:cxn ang="0">
                      <a:pos x="94" y="6"/>
                    </a:cxn>
                    <a:cxn ang="0">
                      <a:pos x="93" y="8"/>
                    </a:cxn>
                  </a:cxnLst>
                  <a:rect l="0" t="0" r="r" b="b"/>
                  <a:pathLst>
                    <a:path w="94" h="180">
                      <a:moveTo>
                        <a:pt x="93" y="8"/>
                      </a:moveTo>
                      <a:lnTo>
                        <a:pt x="25" y="155"/>
                      </a:lnTo>
                      <a:lnTo>
                        <a:pt x="0" y="180"/>
                      </a:lnTo>
                      <a:lnTo>
                        <a:pt x="8" y="146"/>
                      </a:lnTo>
                      <a:lnTo>
                        <a:pt x="73" y="0"/>
                      </a:lnTo>
                      <a:lnTo>
                        <a:pt x="94" y="6"/>
                      </a:lnTo>
                      <a:lnTo>
                        <a:pt x="93" y="8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7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12" name="Freeform 63"/>
                <p:cNvSpPr>
                  <a:spLocks/>
                </p:cNvSpPr>
                <p:nvPr/>
              </p:nvSpPr>
              <p:spPr bwMode="auto">
                <a:xfrm>
                  <a:off x="5495925" y="1824038"/>
                  <a:ext cx="149225" cy="285750"/>
                </a:xfrm>
                <a:custGeom>
                  <a:avLst/>
                  <a:gdLst/>
                  <a:ahLst/>
                  <a:cxnLst>
                    <a:cxn ang="0">
                      <a:pos x="93" y="8"/>
                    </a:cxn>
                    <a:cxn ang="0">
                      <a:pos x="25" y="155"/>
                    </a:cxn>
                    <a:cxn ang="0">
                      <a:pos x="0" y="180"/>
                    </a:cxn>
                    <a:cxn ang="0">
                      <a:pos x="8" y="146"/>
                    </a:cxn>
                    <a:cxn ang="0">
                      <a:pos x="73" y="0"/>
                    </a:cxn>
                    <a:cxn ang="0">
                      <a:pos x="94" y="6"/>
                    </a:cxn>
                  </a:cxnLst>
                  <a:rect l="0" t="0" r="r" b="b"/>
                  <a:pathLst>
                    <a:path w="94" h="180">
                      <a:moveTo>
                        <a:pt x="93" y="8"/>
                      </a:moveTo>
                      <a:lnTo>
                        <a:pt x="25" y="155"/>
                      </a:lnTo>
                      <a:lnTo>
                        <a:pt x="0" y="180"/>
                      </a:lnTo>
                      <a:lnTo>
                        <a:pt x="8" y="146"/>
                      </a:lnTo>
                      <a:lnTo>
                        <a:pt x="73" y="0"/>
                      </a:lnTo>
                      <a:lnTo>
                        <a:pt x="94" y="6"/>
                      </a:lnTo>
                    </a:path>
                  </a:pathLst>
                </a:custGeom>
                <a:no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7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13" name="Freeform 64"/>
                <p:cNvSpPr>
                  <a:spLocks/>
                </p:cNvSpPr>
                <p:nvPr/>
              </p:nvSpPr>
              <p:spPr bwMode="auto">
                <a:xfrm>
                  <a:off x="5626100" y="1727200"/>
                  <a:ext cx="15875" cy="47625"/>
                </a:xfrm>
                <a:custGeom>
                  <a:avLst/>
                  <a:gdLst/>
                  <a:ahLst/>
                  <a:cxnLst>
                    <a:cxn ang="0">
                      <a:pos x="13" y="32"/>
                    </a:cxn>
                    <a:cxn ang="0">
                      <a:pos x="7" y="38"/>
                    </a:cxn>
                    <a:cxn ang="0">
                      <a:pos x="7" y="38"/>
                    </a:cxn>
                    <a:cxn ang="0">
                      <a:pos x="0" y="32"/>
                    </a:cxn>
                    <a:cxn ang="0">
                      <a:pos x="0" y="6"/>
                    </a:cxn>
                    <a:cxn ang="0">
                      <a:pos x="7" y="0"/>
                    </a:cxn>
                    <a:cxn ang="0">
                      <a:pos x="7" y="0"/>
                    </a:cxn>
                    <a:cxn ang="0">
                      <a:pos x="13" y="6"/>
                    </a:cxn>
                    <a:cxn ang="0">
                      <a:pos x="13" y="32"/>
                    </a:cxn>
                  </a:cxnLst>
                  <a:rect l="0" t="0" r="r" b="b"/>
                  <a:pathLst>
                    <a:path w="13" h="38">
                      <a:moveTo>
                        <a:pt x="13" y="32"/>
                      </a:moveTo>
                      <a:cubicBezTo>
                        <a:pt x="13" y="35"/>
                        <a:pt x="10" y="38"/>
                        <a:pt x="7" y="38"/>
                      </a:cubicBezTo>
                      <a:cubicBezTo>
                        <a:pt x="7" y="38"/>
                        <a:pt x="7" y="38"/>
                        <a:pt x="7" y="38"/>
                      </a:cubicBezTo>
                      <a:cubicBezTo>
                        <a:pt x="3" y="38"/>
                        <a:pt x="0" y="35"/>
                        <a:pt x="0" y="32"/>
                      </a:cubicBezTo>
                      <a:cubicBezTo>
                        <a:pt x="0" y="6"/>
                        <a:pt x="0" y="6"/>
                        <a:pt x="0" y="6"/>
                      </a:cubicBezTo>
                      <a:cubicBezTo>
                        <a:pt x="0" y="2"/>
                        <a:pt x="3" y="0"/>
                        <a:pt x="7" y="0"/>
                      </a:cubicBezTo>
                      <a:cubicBezTo>
                        <a:pt x="7" y="0"/>
                        <a:pt x="7" y="0"/>
                        <a:pt x="7" y="0"/>
                      </a:cubicBezTo>
                      <a:cubicBezTo>
                        <a:pt x="10" y="0"/>
                        <a:pt x="13" y="2"/>
                        <a:pt x="13" y="6"/>
                      </a:cubicBezTo>
                      <a:lnTo>
                        <a:pt x="13" y="32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7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189" name="Group 188"/>
            <p:cNvGrpSpPr/>
            <p:nvPr/>
          </p:nvGrpSpPr>
          <p:grpSpPr>
            <a:xfrm>
              <a:off x="3508658" y="1203363"/>
              <a:ext cx="420138" cy="491590"/>
              <a:chOff x="4033173" y="1286669"/>
              <a:chExt cx="420138" cy="491590"/>
            </a:xfrm>
          </p:grpSpPr>
          <p:grpSp>
            <p:nvGrpSpPr>
              <p:cNvPr id="200" name="Group 153"/>
              <p:cNvGrpSpPr/>
              <p:nvPr/>
            </p:nvGrpSpPr>
            <p:grpSpPr>
              <a:xfrm>
                <a:off x="4033173" y="1286669"/>
                <a:ext cx="420138" cy="491590"/>
                <a:chOff x="3973513" y="1209675"/>
                <a:chExt cx="466725" cy="546100"/>
              </a:xfrm>
              <a:solidFill>
                <a:srgbClr val="C00000"/>
              </a:solidFill>
            </p:grpSpPr>
            <p:sp>
              <p:nvSpPr>
                <p:cNvPr id="205" name="Oval 34"/>
                <p:cNvSpPr>
                  <a:spLocks noChangeArrowheads="1"/>
                </p:cNvSpPr>
                <p:nvPr/>
              </p:nvSpPr>
              <p:spPr bwMode="auto">
                <a:xfrm>
                  <a:off x="3973513" y="1209675"/>
                  <a:ext cx="466725" cy="466725"/>
                </a:xfrm>
                <a:prstGeom prst="ellipse">
                  <a:avLst/>
                </a:pr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7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06" name="Freeform 35"/>
                <p:cNvSpPr>
                  <a:spLocks/>
                </p:cNvSpPr>
                <p:nvPr/>
              </p:nvSpPr>
              <p:spPr bwMode="auto">
                <a:xfrm>
                  <a:off x="4202113" y="1644650"/>
                  <a:ext cx="119063" cy="111125"/>
                </a:xfrm>
                <a:custGeom>
                  <a:avLst/>
                  <a:gdLst/>
                  <a:ahLst/>
                  <a:cxnLst>
                    <a:cxn ang="0">
                      <a:pos x="75" y="0"/>
                    </a:cxn>
                    <a:cxn ang="0">
                      <a:pos x="69" y="70"/>
                    </a:cxn>
                    <a:cxn ang="0">
                      <a:pos x="0" y="12"/>
                    </a:cxn>
                    <a:cxn ang="0">
                      <a:pos x="75" y="0"/>
                    </a:cxn>
                  </a:cxnLst>
                  <a:rect l="0" t="0" r="r" b="b"/>
                  <a:pathLst>
                    <a:path w="75" h="70">
                      <a:moveTo>
                        <a:pt x="75" y="0"/>
                      </a:moveTo>
                      <a:lnTo>
                        <a:pt x="69" y="70"/>
                      </a:lnTo>
                      <a:lnTo>
                        <a:pt x="0" y="12"/>
                      </a:lnTo>
                      <a:lnTo>
                        <a:pt x="75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7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201" name="Group 154"/>
              <p:cNvGrpSpPr/>
              <p:nvPr/>
            </p:nvGrpSpPr>
            <p:grpSpPr>
              <a:xfrm>
                <a:off x="4173220" y="1398134"/>
                <a:ext cx="142904" cy="255799"/>
                <a:chOff x="4129088" y="1333500"/>
                <a:chExt cx="158750" cy="284163"/>
              </a:xfrm>
            </p:grpSpPr>
            <p:sp>
              <p:nvSpPr>
                <p:cNvPr id="202" name="Freeform 70"/>
                <p:cNvSpPr>
                  <a:spLocks noEditPoints="1"/>
                </p:cNvSpPr>
                <p:nvPr/>
              </p:nvSpPr>
              <p:spPr bwMode="auto">
                <a:xfrm>
                  <a:off x="4129088" y="1333500"/>
                  <a:ext cx="158750" cy="158750"/>
                </a:xfrm>
                <a:custGeom>
                  <a:avLst/>
                  <a:gdLst/>
                  <a:ahLst/>
                  <a:cxnLst>
                    <a:cxn ang="0">
                      <a:pos x="63" y="0"/>
                    </a:cxn>
                    <a:cxn ang="0">
                      <a:pos x="0" y="63"/>
                    </a:cxn>
                    <a:cxn ang="0">
                      <a:pos x="63" y="126"/>
                    </a:cxn>
                    <a:cxn ang="0">
                      <a:pos x="126" y="63"/>
                    </a:cxn>
                    <a:cxn ang="0">
                      <a:pos x="63" y="0"/>
                    </a:cxn>
                    <a:cxn ang="0">
                      <a:pos x="63" y="114"/>
                    </a:cxn>
                    <a:cxn ang="0">
                      <a:pos x="12" y="63"/>
                    </a:cxn>
                    <a:cxn ang="0">
                      <a:pos x="63" y="12"/>
                    </a:cxn>
                    <a:cxn ang="0">
                      <a:pos x="115" y="63"/>
                    </a:cxn>
                    <a:cxn ang="0">
                      <a:pos x="63" y="114"/>
                    </a:cxn>
                  </a:cxnLst>
                  <a:rect l="0" t="0" r="r" b="b"/>
                  <a:pathLst>
                    <a:path w="126" h="126">
                      <a:moveTo>
                        <a:pt x="63" y="0"/>
                      </a:moveTo>
                      <a:cubicBezTo>
                        <a:pt x="29" y="0"/>
                        <a:pt x="0" y="28"/>
                        <a:pt x="0" y="63"/>
                      </a:cubicBezTo>
                      <a:cubicBezTo>
                        <a:pt x="0" y="98"/>
                        <a:pt x="29" y="126"/>
                        <a:pt x="63" y="126"/>
                      </a:cubicBezTo>
                      <a:cubicBezTo>
                        <a:pt x="98" y="126"/>
                        <a:pt x="126" y="98"/>
                        <a:pt x="126" y="63"/>
                      </a:cubicBezTo>
                      <a:cubicBezTo>
                        <a:pt x="126" y="28"/>
                        <a:pt x="98" y="0"/>
                        <a:pt x="63" y="0"/>
                      </a:cubicBezTo>
                      <a:close/>
                      <a:moveTo>
                        <a:pt x="63" y="114"/>
                      </a:moveTo>
                      <a:cubicBezTo>
                        <a:pt x="35" y="114"/>
                        <a:pt x="12" y="91"/>
                        <a:pt x="12" y="63"/>
                      </a:cubicBezTo>
                      <a:cubicBezTo>
                        <a:pt x="12" y="35"/>
                        <a:pt x="35" y="12"/>
                        <a:pt x="63" y="12"/>
                      </a:cubicBezTo>
                      <a:cubicBezTo>
                        <a:pt x="92" y="12"/>
                        <a:pt x="115" y="35"/>
                        <a:pt x="115" y="63"/>
                      </a:cubicBezTo>
                      <a:cubicBezTo>
                        <a:pt x="115" y="91"/>
                        <a:pt x="92" y="114"/>
                        <a:pt x="63" y="114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7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03" name="Rectangle 71"/>
                <p:cNvSpPr>
                  <a:spLocks noChangeArrowheads="1"/>
                </p:cNvSpPr>
                <p:nvPr/>
              </p:nvSpPr>
              <p:spPr bwMode="auto">
                <a:xfrm>
                  <a:off x="4198938" y="1484313"/>
                  <a:ext cx="20638" cy="77788"/>
                </a:xfrm>
                <a:prstGeom prst="rect">
                  <a:avLst/>
                </a:prstGeom>
                <a:solidFill>
                  <a:srgbClr val="F2F2F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7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04" name="Freeform 72"/>
                <p:cNvSpPr>
                  <a:spLocks/>
                </p:cNvSpPr>
                <p:nvPr/>
              </p:nvSpPr>
              <p:spPr bwMode="auto">
                <a:xfrm>
                  <a:off x="4192588" y="1509713"/>
                  <a:ext cx="33338" cy="107950"/>
                </a:xfrm>
                <a:custGeom>
                  <a:avLst/>
                  <a:gdLst/>
                  <a:ahLst/>
                  <a:cxnLst>
                    <a:cxn ang="0">
                      <a:pos x="27" y="71"/>
                    </a:cxn>
                    <a:cxn ang="0">
                      <a:pos x="13" y="85"/>
                    </a:cxn>
                    <a:cxn ang="0">
                      <a:pos x="13" y="85"/>
                    </a:cxn>
                    <a:cxn ang="0">
                      <a:pos x="0" y="71"/>
                    </a:cxn>
                    <a:cxn ang="0">
                      <a:pos x="0" y="13"/>
                    </a:cxn>
                    <a:cxn ang="0">
                      <a:pos x="13" y="0"/>
                    </a:cxn>
                    <a:cxn ang="0">
                      <a:pos x="13" y="0"/>
                    </a:cxn>
                    <a:cxn ang="0">
                      <a:pos x="27" y="13"/>
                    </a:cxn>
                    <a:cxn ang="0">
                      <a:pos x="27" y="71"/>
                    </a:cxn>
                  </a:cxnLst>
                  <a:rect l="0" t="0" r="r" b="b"/>
                  <a:pathLst>
                    <a:path w="27" h="85">
                      <a:moveTo>
                        <a:pt x="27" y="71"/>
                      </a:moveTo>
                      <a:cubicBezTo>
                        <a:pt x="27" y="79"/>
                        <a:pt x="21" y="85"/>
                        <a:pt x="13" y="85"/>
                      </a:cubicBezTo>
                      <a:cubicBezTo>
                        <a:pt x="13" y="85"/>
                        <a:pt x="13" y="85"/>
                        <a:pt x="13" y="85"/>
                      </a:cubicBezTo>
                      <a:cubicBezTo>
                        <a:pt x="6" y="85"/>
                        <a:pt x="0" y="79"/>
                        <a:pt x="0" y="71"/>
                      </a:cubicBezTo>
                      <a:cubicBezTo>
                        <a:pt x="0" y="13"/>
                        <a:pt x="0" y="13"/>
                        <a:pt x="0" y="13"/>
                      </a:cubicBezTo>
                      <a:cubicBezTo>
                        <a:pt x="0" y="6"/>
                        <a:pt x="6" y="0"/>
                        <a:pt x="13" y="0"/>
                      </a:cubicBezTo>
                      <a:cubicBezTo>
                        <a:pt x="13" y="0"/>
                        <a:pt x="13" y="0"/>
                        <a:pt x="13" y="0"/>
                      </a:cubicBezTo>
                      <a:cubicBezTo>
                        <a:pt x="21" y="0"/>
                        <a:pt x="27" y="6"/>
                        <a:pt x="27" y="13"/>
                      </a:cubicBezTo>
                      <a:lnTo>
                        <a:pt x="27" y="71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7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190" name="Group 181"/>
            <p:cNvGrpSpPr/>
            <p:nvPr/>
          </p:nvGrpSpPr>
          <p:grpSpPr>
            <a:xfrm rot="19050093">
              <a:off x="2934848" y="1389968"/>
              <a:ext cx="448719" cy="491590"/>
              <a:chOff x="5632271" y="2338443"/>
              <a:chExt cx="448719" cy="491590"/>
            </a:xfrm>
          </p:grpSpPr>
          <p:grpSp>
            <p:nvGrpSpPr>
              <p:cNvPr id="196" name="Group 145"/>
              <p:cNvGrpSpPr/>
              <p:nvPr/>
            </p:nvGrpSpPr>
            <p:grpSpPr>
              <a:xfrm>
                <a:off x="5660852" y="2338443"/>
                <a:ext cx="420138" cy="491590"/>
                <a:chOff x="5781675" y="2378075"/>
                <a:chExt cx="466725" cy="546100"/>
              </a:xfrm>
              <a:solidFill>
                <a:srgbClr val="C00000"/>
              </a:solidFill>
            </p:grpSpPr>
            <p:sp>
              <p:nvSpPr>
                <p:cNvPr id="198" name="Oval 32"/>
                <p:cNvSpPr>
                  <a:spLocks noChangeArrowheads="1"/>
                </p:cNvSpPr>
                <p:nvPr/>
              </p:nvSpPr>
              <p:spPr bwMode="auto">
                <a:xfrm>
                  <a:off x="5781675" y="2378075"/>
                  <a:ext cx="466725" cy="466725"/>
                </a:xfrm>
                <a:prstGeom prst="ellipse">
                  <a:avLst/>
                </a:pr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7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99" name="Freeform 33"/>
                <p:cNvSpPr>
                  <a:spLocks/>
                </p:cNvSpPr>
                <p:nvPr/>
              </p:nvSpPr>
              <p:spPr bwMode="auto">
                <a:xfrm>
                  <a:off x="5899150" y="2813050"/>
                  <a:ext cx="120650" cy="11112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7" y="70"/>
                    </a:cxn>
                    <a:cxn ang="0">
                      <a:pos x="76" y="11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76" h="70">
                      <a:moveTo>
                        <a:pt x="0" y="0"/>
                      </a:moveTo>
                      <a:lnTo>
                        <a:pt x="7" y="70"/>
                      </a:lnTo>
                      <a:lnTo>
                        <a:pt x="76" y="11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7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197" name="Freeform 59"/>
              <p:cNvSpPr>
                <a:spLocks noEditPoints="1"/>
              </p:cNvSpPr>
              <p:nvPr/>
            </p:nvSpPr>
            <p:spPr bwMode="auto">
              <a:xfrm>
                <a:off x="5632271" y="2412753"/>
                <a:ext cx="398703" cy="262944"/>
              </a:xfrm>
              <a:custGeom>
                <a:avLst/>
                <a:gdLst/>
                <a:ahLst/>
                <a:cxnLst>
                  <a:cxn ang="0">
                    <a:pos x="333" y="51"/>
                  </a:cxn>
                  <a:cxn ang="0">
                    <a:pos x="259" y="0"/>
                  </a:cxn>
                  <a:cxn ang="0">
                    <a:pos x="170" y="225"/>
                  </a:cxn>
                  <a:cxn ang="0">
                    <a:pos x="269" y="133"/>
                  </a:cxn>
                  <a:cxn ang="0">
                    <a:pos x="333" y="51"/>
                  </a:cxn>
                  <a:cxn ang="0">
                    <a:pos x="140" y="41"/>
                  </a:cxn>
                  <a:cxn ang="0">
                    <a:pos x="155" y="56"/>
                  </a:cxn>
                  <a:cxn ang="0">
                    <a:pos x="140" y="71"/>
                  </a:cxn>
                  <a:cxn ang="0">
                    <a:pos x="125" y="56"/>
                  </a:cxn>
                  <a:cxn ang="0">
                    <a:pos x="140" y="41"/>
                  </a:cxn>
                  <a:cxn ang="0">
                    <a:pos x="105" y="101"/>
                  </a:cxn>
                  <a:cxn ang="0">
                    <a:pos x="125" y="81"/>
                  </a:cxn>
                  <a:cxn ang="0">
                    <a:pos x="145" y="101"/>
                  </a:cxn>
                  <a:cxn ang="0">
                    <a:pos x="125" y="121"/>
                  </a:cxn>
                  <a:cxn ang="0">
                    <a:pos x="105" y="101"/>
                  </a:cxn>
                  <a:cxn ang="0">
                    <a:pos x="139" y="174"/>
                  </a:cxn>
                  <a:cxn ang="0">
                    <a:pos x="116" y="151"/>
                  </a:cxn>
                  <a:cxn ang="0">
                    <a:pos x="139" y="128"/>
                  </a:cxn>
                  <a:cxn ang="0">
                    <a:pos x="162" y="151"/>
                  </a:cxn>
                  <a:cxn ang="0">
                    <a:pos x="139" y="174"/>
                  </a:cxn>
                  <a:cxn ang="0">
                    <a:pos x="180" y="213"/>
                  </a:cxn>
                  <a:cxn ang="0">
                    <a:pos x="155" y="188"/>
                  </a:cxn>
                  <a:cxn ang="0">
                    <a:pos x="180" y="163"/>
                  </a:cxn>
                  <a:cxn ang="0">
                    <a:pos x="205" y="188"/>
                  </a:cxn>
                  <a:cxn ang="0">
                    <a:pos x="180" y="213"/>
                  </a:cxn>
                  <a:cxn ang="0">
                    <a:pos x="282" y="98"/>
                  </a:cxn>
                  <a:cxn ang="0">
                    <a:pos x="252" y="68"/>
                  </a:cxn>
                  <a:cxn ang="0">
                    <a:pos x="282" y="38"/>
                  </a:cxn>
                  <a:cxn ang="0">
                    <a:pos x="312" y="68"/>
                  </a:cxn>
                  <a:cxn ang="0">
                    <a:pos x="282" y="98"/>
                  </a:cxn>
                </a:cxnLst>
                <a:rect l="0" t="0" r="r" b="b"/>
                <a:pathLst>
                  <a:path w="349" h="230">
                    <a:moveTo>
                      <a:pt x="333" y="51"/>
                    </a:moveTo>
                    <a:cubicBezTo>
                      <a:pt x="317" y="6"/>
                      <a:pt x="259" y="0"/>
                      <a:pt x="259" y="0"/>
                    </a:cubicBezTo>
                    <a:cubicBezTo>
                      <a:pt x="0" y="4"/>
                      <a:pt x="103" y="220"/>
                      <a:pt x="170" y="225"/>
                    </a:cubicBezTo>
                    <a:cubicBezTo>
                      <a:pt x="237" y="230"/>
                      <a:pt x="227" y="150"/>
                      <a:pt x="269" y="133"/>
                    </a:cubicBezTo>
                    <a:cubicBezTo>
                      <a:pt x="312" y="116"/>
                      <a:pt x="349" y="96"/>
                      <a:pt x="333" y="51"/>
                    </a:cubicBezTo>
                    <a:close/>
                    <a:moveTo>
                      <a:pt x="140" y="41"/>
                    </a:moveTo>
                    <a:cubicBezTo>
                      <a:pt x="148" y="41"/>
                      <a:pt x="155" y="48"/>
                      <a:pt x="155" y="56"/>
                    </a:cubicBezTo>
                    <a:cubicBezTo>
                      <a:pt x="155" y="65"/>
                      <a:pt x="148" y="71"/>
                      <a:pt x="140" y="71"/>
                    </a:cubicBezTo>
                    <a:cubicBezTo>
                      <a:pt x="131" y="71"/>
                      <a:pt x="125" y="65"/>
                      <a:pt x="125" y="56"/>
                    </a:cubicBezTo>
                    <a:cubicBezTo>
                      <a:pt x="125" y="48"/>
                      <a:pt x="131" y="41"/>
                      <a:pt x="140" y="41"/>
                    </a:cubicBezTo>
                    <a:close/>
                    <a:moveTo>
                      <a:pt x="105" y="101"/>
                    </a:moveTo>
                    <a:cubicBezTo>
                      <a:pt x="105" y="90"/>
                      <a:pt x="114" y="81"/>
                      <a:pt x="125" y="81"/>
                    </a:cubicBezTo>
                    <a:cubicBezTo>
                      <a:pt x="136" y="81"/>
                      <a:pt x="145" y="90"/>
                      <a:pt x="145" y="101"/>
                    </a:cubicBezTo>
                    <a:cubicBezTo>
                      <a:pt x="145" y="112"/>
                      <a:pt x="136" y="121"/>
                      <a:pt x="125" y="121"/>
                    </a:cubicBezTo>
                    <a:cubicBezTo>
                      <a:pt x="114" y="121"/>
                      <a:pt x="105" y="112"/>
                      <a:pt x="105" y="101"/>
                    </a:cubicBezTo>
                    <a:close/>
                    <a:moveTo>
                      <a:pt x="139" y="174"/>
                    </a:moveTo>
                    <a:cubicBezTo>
                      <a:pt x="126" y="174"/>
                      <a:pt x="116" y="164"/>
                      <a:pt x="116" y="151"/>
                    </a:cubicBezTo>
                    <a:cubicBezTo>
                      <a:pt x="116" y="138"/>
                      <a:pt x="126" y="128"/>
                      <a:pt x="139" y="128"/>
                    </a:cubicBezTo>
                    <a:cubicBezTo>
                      <a:pt x="151" y="128"/>
                      <a:pt x="162" y="138"/>
                      <a:pt x="162" y="151"/>
                    </a:cubicBezTo>
                    <a:cubicBezTo>
                      <a:pt x="162" y="164"/>
                      <a:pt x="151" y="174"/>
                      <a:pt x="139" y="174"/>
                    </a:cubicBezTo>
                    <a:close/>
                    <a:moveTo>
                      <a:pt x="180" y="213"/>
                    </a:moveTo>
                    <a:cubicBezTo>
                      <a:pt x="166" y="213"/>
                      <a:pt x="155" y="202"/>
                      <a:pt x="155" y="188"/>
                    </a:cubicBezTo>
                    <a:cubicBezTo>
                      <a:pt x="155" y="175"/>
                      <a:pt x="166" y="163"/>
                      <a:pt x="180" y="163"/>
                    </a:cubicBezTo>
                    <a:cubicBezTo>
                      <a:pt x="194" y="163"/>
                      <a:pt x="205" y="175"/>
                      <a:pt x="205" y="188"/>
                    </a:cubicBezTo>
                    <a:cubicBezTo>
                      <a:pt x="205" y="202"/>
                      <a:pt x="194" y="213"/>
                      <a:pt x="180" y="213"/>
                    </a:cubicBezTo>
                    <a:close/>
                    <a:moveTo>
                      <a:pt x="282" y="98"/>
                    </a:moveTo>
                    <a:cubicBezTo>
                      <a:pt x="265" y="98"/>
                      <a:pt x="252" y="84"/>
                      <a:pt x="252" y="68"/>
                    </a:cubicBezTo>
                    <a:cubicBezTo>
                      <a:pt x="252" y="51"/>
                      <a:pt x="265" y="38"/>
                      <a:pt x="282" y="38"/>
                    </a:cubicBezTo>
                    <a:cubicBezTo>
                      <a:pt x="298" y="38"/>
                      <a:pt x="312" y="51"/>
                      <a:pt x="312" y="68"/>
                    </a:cubicBezTo>
                    <a:cubicBezTo>
                      <a:pt x="312" y="84"/>
                      <a:pt x="298" y="98"/>
                      <a:pt x="282" y="98"/>
                    </a:cubicBezTo>
                    <a:close/>
                  </a:path>
                </a:pathLst>
              </a:custGeom>
              <a:solidFill>
                <a:srgbClr val="F2F2F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7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91" name="Group 181"/>
            <p:cNvGrpSpPr/>
            <p:nvPr/>
          </p:nvGrpSpPr>
          <p:grpSpPr>
            <a:xfrm>
              <a:off x="4204363" y="1057173"/>
              <a:ext cx="448719" cy="491590"/>
              <a:chOff x="5632271" y="2338443"/>
              <a:chExt cx="448719" cy="491590"/>
            </a:xfrm>
          </p:grpSpPr>
          <p:grpSp>
            <p:nvGrpSpPr>
              <p:cNvPr id="192" name="Group 145"/>
              <p:cNvGrpSpPr/>
              <p:nvPr/>
            </p:nvGrpSpPr>
            <p:grpSpPr>
              <a:xfrm>
                <a:off x="5660852" y="2338443"/>
                <a:ext cx="420138" cy="491590"/>
                <a:chOff x="5781675" y="2378075"/>
                <a:chExt cx="466725" cy="546100"/>
              </a:xfrm>
              <a:solidFill>
                <a:srgbClr val="C00000"/>
              </a:solidFill>
            </p:grpSpPr>
            <p:sp>
              <p:nvSpPr>
                <p:cNvPr id="194" name="Oval 32"/>
                <p:cNvSpPr>
                  <a:spLocks noChangeArrowheads="1"/>
                </p:cNvSpPr>
                <p:nvPr/>
              </p:nvSpPr>
              <p:spPr bwMode="auto">
                <a:xfrm>
                  <a:off x="5781675" y="2378075"/>
                  <a:ext cx="466725" cy="466725"/>
                </a:xfrm>
                <a:prstGeom prst="ellipse">
                  <a:avLst/>
                </a:pr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7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95" name="Freeform 33"/>
                <p:cNvSpPr>
                  <a:spLocks/>
                </p:cNvSpPr>
                <p:nvPr/>
              </p:nvSpPr>
              <p:spPr bwMode="auto">
                <a:xfrm>
                  <a:off x="5899150" y="2813050"/>
                  <a:ext cx="120650" cy="11112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7" y="70"/>
                    </a:cxn>
                    <a:cxn ang="0">
                      <a:pos x="76" y="11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76" h="70">
                      <a:moveTo>
                        <a:pt x="0" y="0"/>
                      </a:moveTo>
                      <a:lnTo>
                        <a:pt x="7" y="70"/>
                      </a:lnTo>
                      <a:lnTo>
                        <a:pt x="76" y="11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700" b="0" i="0" u="none" strike="noStrike" kern="0" cap="none" spc="0" normalizeH="0" baseline="0" noProof="0" dirty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193" name="Freeform 59"/>
              <p:cNvSpPr>
                <a:spLocks noEditPoints="1"/>
              </p:cNvSpPr>
              <p:nvPr/>
            </p:nvSpPr>
            <p:spPr bwMode="auto">
              <a:xfrm>
                <a:off x="5632271" y="2412753"/>
                <a:ext cx="398703" cy="262944"/>
              </a:xfrm>
              <a:custGeom>
                <a:avLst/>
                <a:gdLst/>
                <a:ahLst/>
                <a:cxnLst>
                  <a:cxn ang="0">
                    <a:pos x="333" y="51"/>
                  </a:cxn>
                  <a:cxn ang="0">
                    <a:pos x="259" y="0"/>
                  </a:cxn>
                  <a:cxn ang="0">
                    <a:pos x="170" y="225"/>
                  </a:cxn>
                  <a:cxn ang="0">
                    <a:pos x="269" y="133"/>
                  </a:cxn>
                  <a:cxn ang="0">
                    <a:pos x="333" y="51"/>
                  </a:cxn>
                  <a:cxn ang="0">
                    <a:pos x="140" y="41"/>
                  </a:cxn>
                  <a:cxn ang="0">
                    <a:pos x="155" y="56"/>
                  </a:cxn>
                  <a:cxn ang="0">
                    <a:pos x="140" y="71"/>
                  </a:cxn>
                  <a:cxn ang="0">
                    <a:pos x="125" y="56"/>
                  </a:cxn>
                  <a:cxn ang="0">
                    <a:pos x="140" y="41"/>
                  </a:cxn>
                  <a:cxn ang="0">
                    <a:pos x="105" y="101"/>
                  </a:cxn>
                  <a:cxn ang="0">
                    <a:pos x="125" y="81"/>
                  </a:cxn>
                  <a:cxn ang="0">
                    <a:pos x="145" y="101"/>
                  </a:cxn>
                  <a:cxn ang="0">
                    <a:pos x="125" y="121"/>
                  </a:cxn>
                  <a:cxn ang="0">
                    <a:pos x="105" y="101"/>
                  </a:cxn>
                  <a:cxn ang="0">
                    <a:pos x="139" y="174"/>
                  </a:cxn>
                  <a:cxn ang="0">
                    <a:pos x="116" y="151"/>
                  </a:cxn>
                  <a:cxn ang="0">
                    <a:pos x="139" y="128"/>
                  </a:cxn>
                  <a:cxn ang="0">
                    <a:pos x="162" y="151"/>
                  </a:cxn>
                  <a:cxn ang="0">
                    <a:pos x="139" y="174"/>
                  </a:cxn>
                  <a:cxn ang="0">
                    <a:pos x="180" y="213"/>
                  </a:cxn>
                  <a:cxn ang="0">
                    <a:pos x="155" y="188"/>
                  </a:cxn>
                  <a:cxn ang="0">
                    <a:pos x="180" y="163"/>
                  </a:cxn>
                  <a:cxn ang="0">
                    <a:pos x="205" y="188"/>
                  </a:cxn>
                  <a:cxn ang="0">
                    <a:pos x="180" y="213"/>
                  </a:cxn>
                  <a:cxn ang="0">
                    <a:pos x="282" y="98"/>
                  </a:cxn>
                  <a:cxn ang="0">
                    <a:pos x="252" y="68"/>
                  </a:cxn>
                  <a:cxn ang="0">
                    <a:pos x="282" y="38"/>
                  </a:cxn>
                  <a:cxn ang="0">
                    <a:pos x="312" y="68"/>
                  </a:cxn>
                  <a:cxn ang="0">
                    <a:pos x="282" y="98"/>
                  </a:cxn>
                </a:cxnLst>
                <a:rect l="0" t="0" r="r" b="b"/>
                <a:pathLst>
                  <a:path w="349" h="230">
                    <a:moveTo>
                      <a:pt x="333" y="51"/>
                    </a:moveTo>
                    <a:cubicBezTo>
                      <a:pt x="317" y="6"/>
                      <a:pt x="259" y="0"/>
                      <a:pt x="259" y="0"/>
                    </a:cubicBezTo>
                    <a:cubicBezTo>
                      <a:pt x="0" y="4"/>
                      <a:pt x="103" y="220"/>
                      <a:pt x="170" y="225"/>
                    </a:cubicBezTo>
                    <a:cubicBezTo>
                      <a:pt x="237" y="230"/>
                      <a:pt x="227" y="150"/>
                      <a:pt x="269" y="133"/>
                    </a:cubicBezTo>
                    <a:cubicBezTo>
                      <a:pt x="312" y="116"/>
                      <a:pt x="349" y="96"/>
                      <a:pt x="333" y="51"/>
                    </a:cubicBezTo>
                    <a:close/>
                    <a:moveTo>
                      <a:pt x="140" y="41"/>
                    </a:moveTo>
                    <a:cubicBezTo>
                      <a:pt x="148" y="41"/>
                      <a:pt x="155" y="48"/>
                      <a:pt x="155" y="56"/>
                    </a:cubicBezTo>
                    <a:cubicBezTo>
                      <a:pt x="155" y="65"/>
                      <a:pt x="148" y="71"/>
                      <a:pt x="140" y="71"/>
                    </a:cubicBezTo>
                    <a:cubicBezTo>
                      <a:pt x="131" y="71"/>
                      <a:pt x="125" y="65"/>
                      <a:pt x="125" y="56"/>
                    </a:cubicBezTo>
                    <a:cubicBezTo>
                      <a:pt x="125" y="48"/>
                      <a:pt x="131" y="41"/>
                      <a:pt x="140" y="41"/>
                    </a:cubicBezTo>
                    <a:close/>
                    <a:moveTo>
                      <a:pt x="105" y="101"/>
                    </a:moveTo>
                    <a:cubicBezTo>
                      <a:pt x="105" y="90"/>
                      <a:pt x="114" y="81"/>
                      <a:pt x="125" y="81"/>
                    </a:cubicBezTo>
                    <a:cubicBezTo>
                      <a:pt x="136" y="81"/>
                      <a:pt x="145" y="90"/>
                      <a:pt x="145" y="101"/>
                    </a:cubicBezTo>
                    <a:cubicBezTo>
                      <a:pt x="145" y="112"/>
                      <a:pt x="136" y="121"/>
                      <a:pt x="125" y="121"/>
                    </a:cubicBezTo>
                    <a:cubicBezTo>
                      <a:pt x="114" y="121"/>
                      <a:pt x="105" y="112"/>
                      <a:pt x="105" y="101"/>
                    </a:cubicBezTo>
                    <a:close/>
                    <a:moveTo>
                      <a:pt x="139" y="174"/>
                    </a:moveTo>
                    <a:cubicBezTo>
                      <a:pt x="126" y="174"/>
                      <a:pt x="116" y="164"/>
                      <a:pt x="116" y="151"/>
                    </a:cubicBezTo>
                    <a:cubicBezTo>
                      <a:pt x="116" y="138"/>
                      <a:pt x="126" y="128"/>
                      <a:pt x="139" y="128"/>
                    </a:cubicBezTo>
                    <a:cubicBezTo>
                      <a:pt x="151" y="128"/>
                      <a:pt x="162" y="138"/>
                      <a:pt x="162" y="151"/>
                    </a:cubicBezTo>
                    <a:cubicBezTo>
                      <a:pt x="162" y="164"/>
                      <a:pt x="151" y="174"/>
                      <a:pt x="139" y="174"/>
                    </a:cubicBezTo>
                    <a:close/>
                    <a:moveTo>
                      <a:pt x="180" y="213"/>
                    </a:moveTo>
                    <a:cubicBezTo>
                      <a:pt x="166" y="213"/>
                      <a:pt x="155" y="202"/>
                      <a:pt x="155" y="188"/>
                    </a:cubicBezTo>
                    <a:cubicBezTo>
                      <a:pt x="155" y="175"/>
                      <a:pt x="166" y="163"/>
                      <a:pt x="180" y="163"/>
                    </a:cubicBezTo>
                    <a:cubicBezTo>
                      <a:pt x="194" y="163"/>
                      <a:pt x="205" y="175"/>
                      <a:pt x="205" y="188"/>
                    </a:cubicBezTo>
                    <a:cubicBezTo>
                      <a:pt x="205" y="202"/>
                      <a:pt x="194" y="213"/>
                      <a:pt x="180" y="213"/>
                    </a:cubicBezTo>
                    <a:close/>
                    <a:moveTo>
                      <a:pt x="282" y="98"/>
                    </a:moveTo>
                    <a:cubicBezTo>
                      <a:pt x="265" y="98"/>
                      <a:pt x="252" y="84"/>
                      <a:pt x="252" y="68"/>
                    </a:cubicBezTo>
                    <a:cubicBezTo>
                      <a:pt x="252" y="51"/>
                      <a:pt x="265" y="38"/>
                      <a:pt x="282" y="38"/>
                    </a:cubicBezTo>
                    <a:cubicBezTo>
                      <a:pt x="298" y="38"/>
                      <a:pt x="312" y="51"/>
                      <a:pt x="312" y="68"/>
                    </a:cubicBezTo>
                    <a:cubicBezTo>
                      <a:pt x="312" y="84"/>
                      <a:pt x="298" y="98"/>
                      <a:pt x="282" y="98"/>
                    </a:cubicBezTo>
                    <a:close/>
                  </a:path>
                </a:pathLst>
              </a:custGeom>
              <a:solidFill>
                <a:srgbClr val="F2F2F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700" b="0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320" name="Freeform 45"/>
          <p:cNvSpPr>
            <a:spLocks noEditPoints="1"/>
          </p:cNvSpPr>
          <p:nvPr/>
        </p:nvSpPr>
        <p:spPr bwMode="auto">
          <a:xfrm>
            <a:off x="8415714" y="2168552"/>
            <a:ext cx="328531" cy="328531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7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1" name="Footer Text"/>
          <p:cNvSpPr txBox="1"/>
          <p:nvPr/>
        </p:nvSpPr>
        <p:spPr>
          <a:xfrm>
            <a:off x="6611939" y="2041691"/>
            <a:ext cx="1730884" cy="3877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r" defTabSz="1285829" eaLnBrk="1" fontAlgn="auto" latinLnBrk="0" hangingPunct="1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7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kumimoji="0" lang="en-US" altLang="zh-CN" sz="700" b="0" i="0" u="none" strike="noStrike" kern="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22" name="Group 181"/>
          <p:cNvGrpSpPr/>
          <p:nvPr/>
        </p:nvGrpSpPr>
        <p:grpSpPr>
          <a:xfrm>
            <a:off x="3805117" y="4015619"/>
            <a:ext cx="1917745" cy="1393808"/>
            <a:chOff x="907784" y="3286620"/>
            <a:chExt cx="2182197" cy="1586010"/>
          </a:xfrm>
        </p:grpSpPr>
        <p:sp>
          <p:nvSpPr>
            <p:cNvPr id="323" name="Freeform 21"/>
            <p:cNvSpPr>
              <a:spLocks/>
            </p:cNvSpPr>
            <p:nvPr/>
          </p:nvSpPr>
          <p:spPr bwMode="auto">
            <a:xfrm>
              <a:off x="907784" y="3286620"/>
              <a:ext cx="577078" cy="1586010"/>
            </a:xfrm>
            <a:custGeom>
              <a:avLst/>
              <a:gdLst/>
              <a:ahLst/>
              <a:cxnLst>
                <a:cxn ang="0">
                  <a:pos x="302" y="301"/>
                </a:cxn>
                <a:cxn ang="0">
                  <a:pos x="302" y="830"/>
                </a:cxn>
                <a:cxn ang="0">
                  <a:pos x="12" y="478"/>
                </a:cxn>
                <a:cxn ang="0">
                  <a:pos x="0" y="0"/>
                </a:cxn>
                <a:cxn ang="0">
                  <a:pos x="302" y="301"/>
                </a:cxn>
              </a:cxnLst>
              <a:rect l="0" t="0" r="r" b="b"/>
              <a:pathLst>
                <a:path w="302" h="830">
                  <a:moveTo>
                    <a:pt x="302" y="301"/>
                  </a:moveTo>
                  <a:lnTo>
                    <a:pt x="302" y="830"/>
                  </a:lnTo>
                  <a:lnTo>
                    <a:pt x="12" y="478"/>
                  </a:lnTo>
                  <a:lnTo>
                    <a:pt x="0" y="0"/>
                  </a:lnTo>
                  <a:lnTo>
                    <a:pt x="302" y="301"/>
                  </a:lnTo>
                  <a:close/>
                </a:path>
              </a:pathLst>
            </a:custGeom>
            <a:solidFill>
              <a:srgbClr val="FFFFFF">
                <a:lumMod val="65000"/>
              </a:srgb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7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4" name="Freeform 22"/>
            <p:cNvSpPr>
              <a:spLocks noEditPoints="1"/>
            </p:cNvSpPr>
            <p:nvPr/>
          </p:nvSpPr>
          <p:spPr bwMode="auto">
            <a:xfrm>
              <a:off x="1484862" y="3548407"/>
              <a:ext cx="1605119" cy="1324223"/>
            </a:xfrm>
            <a:custGeom>
              <a:avLst/>
              <a:gdLst/>
              <a:ahLst/>
              <a:cxnLst>
                <a:cxn ang="0">
                  <a:pos x="264" y="108"/>
                </a:cxn>
                <a:cxn ang="0">
                  <a:pos x="188" y="122"/>
                </a:cxn>
                <a:cxn ang="0">
                  <a:pos x="180" y="128"/>
                </a:cxn>
                <a:cxn ang="0">
                  <a:pos x="179" y="137"/>
                </a:cxn>
                <a:cxn ang="0">
                  <a:pos x="184" y="145"/>
                </a:cxn>
                <a:cxn ang="0">
                  <a:pos x="193" y="147"/>
                </a:cxn>
                <a:cxn ang="0">
                  <a:pos x="269" y="132"/>
                </a:cxn>
                <a:cxn ang="0">
                  <a:pos x="277" y="127"/>
                </a:cxn>
                <a:cxn ang="0">
                  <a:pos x="279" y="118"/>
                </a:cxn>
                <a:cxn ang="0">
                  <a:pos x="273" y="109"/>
                </a:cxn>
                <a:cxn ang="0">
                  <a:pos x="264" y="108"/>
                </a:cxn>
                <a:cxn ang="0">
                  <a:pos x="0" y="86"/>
                </a:cxn>
                <a:cxn ang="0">
                  <a:pos x="443" y="0"/>
                </a:cxn>
                <a:cxn ang="0">
                  <a:pos x="428" y="257"/>
                </a:cxn>
                <a:cxn ang="0">
                  <a:pos x="0" y="364"/>
                </a:cxn>
                <a:cxn ang="0">
                  <a:pos x="0" y="86"/>
                </a:cxn>
              </a:cxnLst>
              <a:rect l="0" t="0" r="r" b="b"/>
              <a:pathLst>
                <a:path w="443" h="364">
                  <a:moveTo>
                    <a:pt x="264" y="108"/>
                  </a:moveTo>
                  <a:cubicBezTo>
                    <a:pt x="188" y="122"/>
                    <a:pt x="188" y="122"/>
                    <a:pt x="188" y="122"/>
                  </a:cubicBezTo>
                  <a:cubicBezTo>
                    <a:pt x="185" y="123"/>
                    <a:pt x="182" y="125"/>
                    <a:pt x="180" y="128"/>
                  </a:cubicBezTo>
                  <a:cubicBezTo>
                    <a:pt x="178" y="130"/>
                    <a:pt x="178" y="134"/>
                    <a:pt x="179" y="137"/>
                  </a:cubicBezTo>
                  <a:cubicBezTo>
                    <a:pt x="179" y="140"/>
                    <a:pt x="181" y="143"/>
                    <a:pt x="184" y="145"/>
                  </a:cubicBezTo>
                  <a:cubicBezTo>
                    <a:pt x="187" y="147"/>
                    <a:pt x="190" y="147"/>
                    <a:pt x="193" y="147"/>
                  </a:cubicBezTo>
                  <a:cubicBezTo>
                    <a:pt x="269" y="132"/>
                    <a:pt x="269" y="132"/>
                    <a:pt x="269" y="132"/>
                  </a:cubicBezTo>
                  <a:cubicBezTo>
                    <a:pt x="272" y="131"/>
                    <a:pt x="275" y="130"/>
                    <a:pt x="277" y="127"/>
                  </a:cubicBezTo>
                  <a:cubicBezTo>
                    <a:pt x="279" y="124"/>
                    <a:pt x="279" y="121"/>
                    <a:pt x="279" y="118"/>
                  </a:cubicBezTo>
                  <a:cubicBezTo>
                    <a:pt x="278" y="114"/>
                    <a:pt x="276" y="111"/>
                    <a:pt x="273" y="109"/>
                  </a:cubicBezTo>
                  <a:cubicBezTo>
                    <a:pt x="271" y="108"/>
                    <a:pt x="267" y="107"/>
                    <a:pt x="264" y="108"/>
                  </a:cubicBezTo>
                  <a:close/>
                  <a:moveTo>
                    <a:pt x="0" y="86"/>
                  </a:moveTo>
                  <a:cubicBezTo>
                    <a:pt x="443" y="0"/>
                    <a:pt x="443" y="0"/>
                    <a:pt x="443" y="0"/>
                  </a:cubicBezTo>
                  <a:cubicBezTo>
                    <a:pt x="428" y="257"/>
                    <a:pt x="428" y="257"/>
                    <a:pt x="428" y="257"/>
                  </a:cubicBezTo>
                  <a:cubicBezTo>
                    <a:pt x="0" y="364"/>
                    <a:pt x="0" y="364"/>
                    <a:pt x="0" y="364"/>
                  </a:cubicBezTo>
                  <a:lnTo>
                    <a:pt x="0" y="86"/>
                  </a:lnTo>
                  <a:close/>
                </a:path>
              </a:pathLst>
            </a:custGeom>
            <a:solidFill>
              <a:srgbClr val="FFFFFF">
                <a:lumMod val="85000"/>
              </a:srgb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7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25" name="Freeform 45"/>
          <p:cNvSpPr>
            <a:spLocks noEditPoints="1"/>
          </p:cNvSpPr>
          <p:nvPr/>
        </p:nvSpPr>
        <p:spPr bwMode="auto">
          <a:xfrm>
            <a:off x="8415714" y="2776287"/>
            <a:ext cx="328531" cy="328531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rgbClr val="C00000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7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6" name="Footer Text"/>
          <p:cNvSpPr txBox="1"/>
          <p:nvPr/>
        </p:nvSpPr>
        <p:spPr>
          <a:xfrm>
            <a:off x="6611939" y="2685720"/>
            <a:ext cx="1730884" cy="3877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r" defTabSz="1285829" eaLnBrk="1" fontAlgn="auto" latinLnBrk="0" hangingPunct="1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7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kumimoji="0" lang="en-US" altLang="zh-CN" sz="700" b="0" i="0" u="none" strike="noStrike" kern="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" name="Freeform 45"/>
          <p:cNvSpPr>
            <a:spLocks noEditPoints="1"/>
          </p:cNvSpPr>
          <p:nvPr/>
        </p:nvSpPr>
        <p:spPr bwMode="auto">
          <a:xfrm>
            <a:off x="8415714" y="3481878"/>
            <a:ext cx="328531" cy="328531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7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8" name="Footer Text"/>
          <p:cNvSpPr txBox="1"/>
          <p:nvPr/>
        </p:nvSpPr>
        <p:spPr>
          <a:xfrm>
            <a:off x="6611939" y="3377786"/>
            <a:ext cx="1730884" cy="3877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r" defTabSz="1285829" eaLnBrk="1" fontAlgn="auto" latinLnBrk="0" hangingPunct="1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7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kumimoji="0" lang="en-US" altLang="zh-CN" sz="700" b="0" i="0" u="none" strike="noStrike" kern="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9" name="Freeform 45"/>
          <p:cNvSpPr>
            <a:spLocks noEditPoints="1"/>
          </p:cNvSpPr>
          <p:nvPr/>
        </p:nvSpPr>
        <p:spPr bwMode="auto">
          <a:xfrm>
            <a:off x="8415714" y="4182287"/>
            <a:ext cx="328531" cy="328531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rgbClr val="C00000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700" b="0" i="0" u="none" strike="noStrike" kern="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0" name="Footer Text"/>
          <p:cNvSpPr txBox="1"/>
          <p:nvPr/>
        </p:nvSpPr>
        <p:spPr>
          <a:xfrm>
            <a:off x="6611939" y="4075592"/>
            <a:ext cx="1730884" cy="3877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r" defTabSz="1285829" eaLnBrk="1" fontAlgn="auto" latinLnBrk="0" hangingPunct="1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7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kumimoji="0" lang="en-US" altLang="zh-CN" sz="700" b="0" i="0" u="none" strike="noStrike" kern="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1" name="Freeform 45"/>
          <p:cNvSpPr>
            <a:spLocks noEditPoints="1"/>
          </p:cNvSpPr>
          <p:nvPr/>
        </p:nvSpPr>
        <p:spPr bwMode="auto">
          <a:xfrm>
            <a:off x="8415714" y="4804350"/>
            <a:ext cx="328531" cy="328531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7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2" name="Footer Text"/>
          <p:cNvSpPr txBox="1"/>
          <p:nvPr/>
        </p:nvSpPr>
        <p:spPr>
          <a:xfrm>
            <a:off x="6611939" y="4695497"/>
            <a:ext cx="1730884" cy="3877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r" defTabSz="1285829" eaLnBrk="1" fontAlgn="auto" latinLnBrk="0" hangingPunct="1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7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kumimoji="0" lang="en-US" altLang="zh-CN" sz="700" b="0" i="0" u="none" strike="noStrike" kern="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aphicFrame>
        <p:nvGraphicFramePr>
          <p:cNvPr id="333" name="Chart 240"/>
          <p:cNvGraphicFramePr/>
          <p:nvPr>
            <p:extLst>
              <p:ext uri="{D42A27DB-BD31-4B8C-83A1-F6EECF244321}">
                <p14:modId xmlns:p14="http://schemas.microsoft.com/office/powerpoint/2010/main" val="365851831"/>
              </p:ext>
            </p:extLst>
          </p:nvPr>
        </p:nvGraphicFramePr>
        <p:xfrm>
          <a:off x="467544" y="1700808"/>
          <a:ext cx="2572101" cy="370630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046052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4" name="Group 129"/>
          <p:cNvGrpSpPr/>
          <p:nvPr/>
        </p:nvGrpSpPr>
        <p:grpSpPr>
          <a:xfrm>
            <a:off x="2259837" y="3748460"/>
            <a:ext cx="783947" cy="783947"/>
            <a:chOff x="2502224" y="2594793"/>
            <a:chExt cx="905504" cy="905504"/>
          </a:xfrm>
        </p:grpSpPr>
        <p:sp>
          <p:nvSpPr>
            <p:cNvPr id="145" name="Freeform 130"/>
            <p:cNvSpPr/>
            <p:nvPr/>
          </p:nvSpPr>
          <p:spPr>
            <a:xfrm>
              <a:off x="2596064" y="2688633"/>
              <a:ext cx="717824" cy="717824"/>
            </a:xfrm>
            <a:custGeom>
              <a:avLst/>
              <a:gdLst>
                <a:gd name="connsiteX0" fmla="*/ 0 w 905504"/>
                <a:gd name="connsiteY0" fmla="*/ 452752 h 905504"/>
                <a:gd name="connsiteX1" fmla="*/ 132608 w 905504"/>
                <a:gd name="connsiteY1" fmla="*/ 132608 h 905504"/>
                <a:gd name="connsiteX2" fmla="*/ 452752 w 905504"/>
                <a:gd name="connsiteY2" fmla="*/ 0 h 905504"/>
                <a:gd name="connsiteX3" fmla="*/ 772896 w 905504"/>
                <a:gd name="connsiteY3" fmla="*/ 132608 h 905504"/>
                <a:gd name="connsiteX4" fmla="*/ 905504 w 905504"/>
                <a:gd name="connsiteY4" fmla="*/ 452752 h 905504"/>
                <a:gd name="connsiteX5" fmla="*/ 772896 w 905504"/>
                <a:gd name="connsiteY5" fmla="*/ 772896 h 905504"/>
                <a:gd name="connsiteX6" fmla="*/ 452752 w 905504"/>
                <a:gd name="connsiteY6" fmla="*/ 905504 h 905504"/>
                <a:gd name="connsiteX7" fmla="*/ 132608 w 905504"/>
                <a:gd name="connsiteY7" fmla="*/ 772896 h 905504"/>
                <a:gd name="connsiteX8" fmla="*/ 0 w 905504"/>
                <a:gd name="connsiteY8" fmla="*/ 452752 h 9055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05504" h="905504">
                  <a:moveTo>
                    <a:pt x="0" y="452752"/>
                  </a:moveTo>
                  <a:cubicBezTo>
                    <a:pt x="0" y="332675"/>
                    <a:pt x="47701" y="217515"/>
                    <a:pt x="132608" y="132608"/>
                  </a:cubicBezTo>
                  <a:cubicBezTo>
                    <a:pt x="217516" y="47701"/>
                    <a:pt x="332675" y="0"/>
                    <a:pt x="452752" y="0"/>
                  </a:cubicBezTo>
                  <a:cubicBezTo>
                    <a:pt x="572829" y="0"/>
                    <a:pt x="687989" y="47701"/>
                    <a:pt x="772896" y="132608"/>
                  </a:cubicBezTo>
                  <a:cubicBezTo>
                    <a:pt x="857803" y="217516"/>
                    <a:pt x="905504" y="332675"/>
                    <a:pt x="905504" y="452752"/>
                  </a:cubicBezTo>
                  <a:cubicBezTo>
                    <a:pt x="905504" y="572829"/>
                    <a:pt x="857803" y="687989"/>
                    <a:pt x="772896" y="772896"/>
                  </a:cubicBezTo>
                  <a:cubicBezTo>
                    <a:pt x="687988" y="857803"/>
                    <a:pt x="572829" y="905504"/>
                    <a:pt x="452752" y="905504"/>
                  </a:cubicBezTo>
                  <a:cubicBezTo>
                    <a:pt x="332675" y="905504"/>
                    <a:pt x="217515" y="857803"/>
                    <a:pt x="132608" y="772896"/>
                  </a:cubicBezTo>
                  <a:cubicBezTo>
                    <a:pt x="47701" y="687988"/>
                    <a:pt x="0" y="572829"/>
                    <a:pt x="0" y="452752"/>
                  </a:cubicBezTo>
                  <a:close/>
                </a:path>
              </a:pathLst>
            </a:custGeom>
            <a:solidFill>
              <a:srgbClr val="C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marL="0" marR="0" lvl="0" indent="0" algn="ctr" defTabSz="1250112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6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146" name="Freeform 9"/>
            <p:cNvSpPr>
              <a:spLocks noEditPoints="1"/>
            </p:cNvSpPr>
            <p:nvPr/>
          </p:nvSpPr>
          <p:spPr bwMode="auto">
            <a:xfrm>
              <a:off x="2808330" y="2883878"/>
              <a:ext cx="293292" cy="327335"/>
            </a:xfrm>
            <a:custGeom>
              <a:avLst/>
              <a:gdLst/>
              <a:ahLst/>
              <a:cxnLst>
                <a:cxn ang="0">
                  <a:pos x="374" y="158"/>
                </a:cxn>
                <a:cxn ang="0">
                  <a:pos x="352" y="158"/>
                </a:cxn>
                <a:cxn ang="0">
                  <a:pos x="209" y="0"/>
                </a:cxn>
                <a:cxn ang="0">
                  <a:pos x="67" y="158"/>
                </a:cxn>
                <a:cxn ang="0">
                  <a:pos x="44" y="158"/>
                </a:cxn>
                <a:cxn ang="0">
                  <a:pos x="0" y="203"/>
                </a:cxn>
                <a:cxn ang="0">
                  <a:pos x="0" y="414"/>
                </a:cxn>
                <a:cxn ang="0">
                  <a:pos x="44" y="478"/>
                </a:cxn>
                <a:cxn ang="0">
                  <a:pos x="374" y="478"/>
                </a:cxn>
                <a:cxn ang="0">
                  <a:pos x="428" y="414"/>
                </a:cxn>
                <a:cxn ang="0">
                  <a:pos x="428" y="203"/>
                </a:cxn>
                <a:cxn ang="0">
                  <a:pos x="374" y="158"/>
                </a:cxn>
                <a:cxn ang="0">
                  <a:pos x="247" y="414"/>
                </a:cxn>
                <a:cxn ang="0">
                  <a:pos x="172" y="414"/>
                </a:cxn>
                <a:cxn ang="0">
                  <a:pos x="186" y="309"/>
                </a:cxn>
                <a:cxn ang="0">
                  <a:pos x="161" y="265"/>
                </a:cxn>
                <a:cxn ang="0">
                  <a:pos x="210" y="216"/>
                </a:cxn>
                <a:cxn ang="0">
                  <a:pos x="258" y="264"/>
                </a:cxn>
                <a:cxn ang="0">
                  <a:pos x="232" y="310"/>
                </a:cxn>
                <a:cxn ang="0">
                  <a:pos x="247" y="414"/>
                </a:cxn>
                <a:cxn ang="0">
                  <a:pos x="112" y="158"/>
                </a:cxn>
                <a:cxn ang="0">
                  <a:pos x="209" y="45"/>
                </a:cxn>
                <a:cxn ang="0">
                  <a:pos x="307" y="158"/>
                </a:cxn>
                <a:cxn ang="0">
                  <a:pos x="112" y="158"/>
                </a:cxn>
              </a:cxnLst>
              <a:rect l="0" t="0" r="r" b="b"/>
              <a:pathLst>
                <a:path w="428" h="478">
                  <a:moveTo>
                    <a:pt x="374" y="158"/>
                  </a:moveTo>
                  <a:cubicBezTo>
                    <a:pt x="352" y="158"/>
                    <a:pt x="352" y="158"/>
                    <a:pt x="352" y="158"/>
                  </a:cubicBezTo>
                  <a:cubicBezTo>
                    <a:pt x="352" y="58"/>
                    <a:pt x="292" y="0"/>
                    <a:pt x="209" y="0"/>
                  </a:cubicBezTo>
                  <a:cubicBezTo>
                    <a:pt x="127" y="0"/>
                    <a:pt x="67" y="58"/>
                    <a:pt x="67" y="158"/>
                  </a:cubicBezTo>
                  <a:cubicBezTo>
                    <a:pt x="44" y="158"/>
                    <a:pt x="44" y="158"/>
                    <a:pt x="44" y="158"/>
                  </a:cubicBezTo>
                  <a:cubicBezTo>
                    <a:pt x="11" y="158"/>
                    <a:pt x="0" y="170"/>
                    <a:pt x="0" y="203"/>
                  </a:cubicBezTo>
                  <a:cubicBezTo>
                    <a:pt x="0" y="414"/>
                    <a:pt x="0" y="414"/>
                    <a:pt x="0" y="414"/>
                  </a:cubicBezTo>
                  <a:cubicBezTo>
                    <a:pt x="0" y="447"/>
                    <a:pt x="11" y="478"/>
                    <a:pt x="44" y="478"/>
                  </a:cubicBezTo>
                  <a:cubicBezTo>
                    <a:pt x="374" y="478"/>
                    <a:pt x="374" y="478"/>
                    <a:pt x="374" y="478"/>
                  </a:cubicBezTo>
                  <a:cubicBezTo>
                    <a:pt x="407" y="478"/>
                    <a:pt x="428" y="447"/>
                    <a:pt x="428" y="414"/>
                  </a:cubicBezTo>
                  <a:cubicBezTo>
                    <a:pt x="428" y="203"/>
                    <a:pt x="428" y="203"/>
                    <a:pt x="428" y="203"/>
                  </a:cubicBezTo>
                  <a:cubicBezTo>
                    <a:pt x="428" y="170"/>
                    <a:pt x="407" y="158"/>
                    <a:pt x="374" y="158"/>
                  </a:cubicBezTo>
                  <a:moveTo>
                    <a:pt x="247" y="414"/>
                  </a:moveTo>
                  <a:cubicBezTo>
                    <a:pt x="172" y="414"/>
                    <a:pt x="172" y="414"/>
                    <a:pt x="172" y="414"/>
                  </a:cubicBezTo>
                  <a:cubicBezTo>
                    <a:pt x="186" y="309"/>
                    <a:pt x="186" y="309"/>
                    <a:pt x="186" y="309"/>
                  </a:cubicBezTo>
                  <a:cubicBezTo>
                    <a:pt x="171" y="301"/>
                    <a:pt x="161" y="283"/>
                    <a:pt x="161" y="265"/>
                  </a:cubicBezTo>
                  <a:cubicBezTo>
                    <a:pt x="161" y="238"/>
                    <a:pt x="183" y="216"/>
                    <a:pt x="210" y="216"/>
                  </a:cubicBezTo>
                  <a:cubicBezTo>
                    <a:pt x="236" y="216"/>
                    <a:pt x="258" y="237"/>
                    <a:pt x="258" y="264"/>
                  </a:cubicBezTo>
                  <a:cubicBezTo>
                    <a:pt x="258" y="282"/>
                    <a:pt x="248" y="302"/>
                    <a:pt x="232" y="310"/>
                  </a:cubicBezTo>
                  <a:lnTo>
                    <a:pt x="247" y="414"/>
                  </a:lnTo>
                  <a:close/>
                  <a:moveTo>
                    <a:pt x="112" y="158"/>
                  </a:moveTo>
                  <a:cubicBezTo>
                    <a:pt x="112" y="66"/>
                    <a:pt x="161" y="45"/>
                    <a:pt x="209" y="45"/>
                  </a:cubicBezTo>
                  <a:cubicBezTo>
                    <a:pt x="258" y="45"/>
                    <a:pt x="307" y="66"/>
                    <a:pt x="307" y="158"/>
                  </a:cubicBezTo>
                  <a:lnTo>
                    <a:pt x="112" y="15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7" name="Freeform 132"/>
            <p:cNvSpPr/>
            <p:nvPr/>
          </p:nvSpPr>
          <p:spPr>
            <a:xfrm>
              <a:off x="2502224" y="2594793"/>
              <a:ext cx="905504" cy="905504"/>
            </a:xfrm>
            <a:custGeom>
              <a:avLst/>
              <a:gdLst>
                <a:gd name="connsiteX0" fmla="*/ 0 w 905504"/>
                <a:gd name="connsiteY0" fmla="*/ 452752 h 905504"/>
                <a:gd name="connsiteX1" fmla="*/ 132608 w 905504"/>
                <a:gd name="connsiteY1" fmla="*/ 132608 h 905504"/>
                <a:gd name="connsiteX2" fmla="*/ 452752 w 905504"/>
                <a:gd name="connsiteY2" fmla="*/ 0 h 905504"/>
                <a:gd name="connsiteX3" fmla="*/ 772896 w 905504"/>
                <a:gd name="connsiteY3" fmla="*/ 132608 h 905504"/>
                <a:gd name="connsiteX4" fmla="*/ 905504 w 905504"/>
                <a:gd name="connsiteY4" fmla="*/ 452752 h 905504"/>
                <a:gd name="connsiteX5" fmla="*/ 772896 w 905504"/>
                <a:gd name="connsiteY5" fmla="*/ 772896 h 905504"/>
                <a:gd name="connsiteX6" fmla="*/ 452752 w 905504"/>
                <a:gd name="connsiteY6" fmla="*/ 905504 h 905504"/>
                <a:gd name="connsiteX7" fmla="*/ 132608 w 905504"/>
                <a:gd name="connsiteY7" fmla="*/ 772896 h 905504"/>
                <a:gd name="connsiteX8" fmla="*/ 0 w 905504"/>
                <a:gd name="connsiteY8" fmla="*/ 452752 h 9055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05504" h="905504">
                  <a:moveTo>
                    <a:pt x="0" y="452752"/>
                  </a:moveTo>
                  <a:cubicBezTo>
                    <a:pt x="0" y="332675"/>
                    <a:pt x="47701" y="217515"/>
                    <a:pt x="132608" y="132608"/>
                  </a:cubicBezTo>
                  <a:cubicBezTo>
                    <a:pt x="217516" y="47701"/>
                    <a:pt x="332675" y="0"/>
                    <a:pt x="452752" y="0"/>
                  </a:cubicBezTo>
                  <a:cubicBezTo>
                    <a:pt x="572829" y="0"/>
                    <a:pt x="687989" y="47701"/>
                    <a:pt x="772896" y="132608"/>
                  </a:cubicBezTo>
                  <a:cubicBezTo>
                    <a:pt x="857803" y="217516"/>
                    <a:pt x="905504" y="332675"/>
                    <a:pt x="905504" y="452752"/>
                  </a:cubicBezTo>
                  <a:cubicBezTo>
                    <a:pt x="905504" y="572829"/>
                    <a:pt x="857803" y="687989"/>
                    <a:pt x="772896" y="772896"/>
                  </a:cubicBezTo>
                  <a:cubicBezTo>
                    <a:pt x="687988" y="857803"/>
                    <a:pt x="572829" y="905504"/>
                    <a:pt x="452752" y="905504"/>
                  </a:cubicBezTo>
                  <a:cubicBezTo>
                    <a:pt x="332675" y="905504"/>
                    <a:pt x="217515" y="857803"/>
                    <a:pt x="132608" y="772896"/>
                  </a:cubicBezTo>
                  <a:cubicBezTo>
                    <a:pt x="47701" y="687988"/>
                    <a:pt x="0" y="572829"/>
                    <a:pt x="0" y="452752"/>
                  </a:cubicBezTo>
                  <a:close/>
                </a:path>
              </a:pathLst>
            </a:custGeom>
            <a:noFill/>
            <a:ln w="19050" cap="flat" cmpd="sng" algn="ctr">
              <a:solidFill>
                <a:srgbClr val="000000">
                  <a:lumMod val="75000"/>
                  <a:lumOff val="25000"/>
                </a:srgbClr>
              </a:solidFill>
              <a:prstDash val="sysDot"/>
              <a:miter lim="800000"/>
            </a:ln>
            <a:effectLst/>
          </p:spPr>
          <p:txBody>
            <a:bodyPr spcFirstLastPara="0" vert="horz" wrap="square" lIns="257161" tIns="257161" rIns="222187" bIns="222187" numCol="1" spcCol="1270" anchor="ctr" anchorCtr="0">
              <a:noAutofit/>
            </a:bodyPr>
            <a:lstStyle/>
            <a:p>
              <a:pPr marL="0" marR="0" lvl="0" indent="0" algn="ctr" defTabSz="1250112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6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</p:grpSp>
      <p:cxnSp>
        <p:nvCxnSpPr>
          <p:cNvPr id="148" name="Straight Connector 133"/>
          <p:cNvCxnSpPr/>
          <p:nvPr/>
        </p:nvCxnSpPr>
        <p:spPr>
          <a:xfrm>
            <a:off x="3065179" y="4140434"/>
            <a:ext cx="598484" cy="1845"/>
          </a:xfrm>
          <a:prstGeom prst="line">
            <a:avLst/>
          </a:prstGeom>
          <a:noFill/>
          <a:ln w="19050" cap="flat" cmpd="sng" algn="ctr">
            <a:solidFill>
              <a:srgbClr val="000000">
                <a:lumMod val="75000"/>
                <a:lumOff val="25000"/>
              </a:srgbClr>
            </a:solidFill>
            <a:prstDash val="sysDot"/>
            <a:miter lim="800000"/>
          </a:ln>
          <a:effectLst/>
        </p:spPr>
      </p:cxnSp>
      <p:grpSp>
        <p:nvGrpSpPr>
          <p:cNvPr id="149" name="Group 135"/>
          <p:cNvGrpSpPr/>
          <p:nvPr/>
        </p:nvGrpSpPr>
        <p:grpSpPr>
          <a:xfrm>
            <a:off x="6306833" y="2930369"/>
            <a:ext cx="783947" cy="783947"/>
            <a:chOff x="5714220" y="3605271"/>
            <a:chExt cx="905504" cy="905504"/>
          </a:xfrm>
        </p:grpSpPr>
        <p:sp>
          <p:nvSpPr>
            <p:cNvPr id="150" name="Freeform 136"/>
            <p:cNvSpPr/>
            <p:nvPr/>
          </p:nvSpPr>
          <p:spPr>
            <a:xfrm>
              <a:off x="5808060" y="3699111"/>
              <a:ext cx="717824" cy="717824"/>
            </a:xfrm>
            <a:custGeom>
              <a:avLst/>
              <a:gdLst>
                <a:gd name="connsiteX0" fmla="*/ 0 w 905504"/>
                <a:gd name="connsiteY0" fmla="*/ 452752 h 905504"/>
                <a:gd name="connsiteX1" fmla="*/ 132608 w 905504"/>
                <a:gd name="connsiteY1" fmla="*/ 132608 h 905504"/>
                <a:gd name="connsiteX2" fmla="*/ 452752 w 905504"/>
                <a:gd name="connsiteY2" fmla="*/ 0 h 905504"/>
                <a:gd name="connsiteX3" fmla="*/ 772896 w 905504"/>
                <a:gd name="connsiteY3" fmla="*/ 132608 h 905504"/>
                <a:gd name="connsiteX4" fmla="*/ 905504 w 905504"/>
                <a:gd name="connsiteY4" fmla="*/ 452752 h 905504"/>
                <a:gd name="connsiteX5" fmla="*/ 772896 w 905504"/>
                <a:gd name="connsiteY5" fmla="*/ 772896 h 905504"/>
                <a:gd name="connsiteX6" fmla="*/ 452752 w 905504"/>
                <a:gd name="connsiteY6" fmla="*/ 905504 h 905504"/>
                <a:gd name="connsiteX7" fmla="*/ 132608 w 905504"/>
                <a:gd name="connsiteY7" fmla="*/ 772896 h 905504"/>
                <a:gd name="connsiteX8" fmla="*/ 0 w 905504"/>
                <a:gd name="connsiteY8" fmla="*/ 452752 h 9055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05504" h="905504">
                  <a:moveTo>
                    <a:pt x="0" y="452752"/>
                  </a:moveTo>
                  <a:cubicBezTo>
                    <a:pt x="0" y="332675"/>
                    <a:pt x="47701" y="217515"/>
                    <a:pt x="132608" y="132608"/>
                  </a:cubicBezTo>
                  <a:cubicBezTo>
                    <a:pt x="217516" y="47701"/>
                    <a:pt x="332675" y="0"/>
                    <a:pt x="452752" y="0"/>
                  </a:cubicBezTo>
                  <a:cubicBezTo>
                    <a:pt x="572829" y="0"/>
                    <a:pt x="687989" y="47701"/>
                    <a:pt x="772896" y="132608"/>
                  </a:cubicBezTo>
                  <a:cubicBezTo>
                    <a:pt x="857803" y="217516"/>
                    <a:pt x="905504" y="332675"/>
                    <a:pt x="905504" y="452752"/>
                  </a:cubicBezTo>
                  <a:cubicBezTo>
                    <a:pt x="905504" y="572829"/>
                    <a:pt x="857803" y="687989"/>
                    <a:pt x="772896" y="772896"/>
                  </a:cubicBezTo>
                  <a:cubicBezTo>
                    <a:pt x="687988" y="857803"/>
                    <a:pt x="572829" y="905504"/>
                    <a:pt x="452752" y="905504"/>
                  </a:cubicBezTo>
                  <a:cubicBezTo>
                    <a:pt x="332675" y="905504"/>
                    <a:pt x="217515" y="857803"/>
                    <a:pt x="132608" y="772896"/>
                  </a:cubicBezTo>
                  <a:cubicBezTo>
                    <a:pt x="47701" y="687988"/>
                    <a:pt x="0" y="572829"/>
                    <a:pt x="0" y="452752"/>
                  </a:cubicBezTo>
                  <a:close/>
                </a:path>
              </a:pathLst>
            </a:custGeom>
            <a:solidFill>
              <a:srgbClr val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spcFirstLastPara="0" vert="horz" wrap="square" lIns="257161" tIns="222187" rIns="222187" bIns="128580" numCol="1" spcCol="1270" anchor="ctr" anchorCtr="0">
              <a:noAutofit/>
            </a:bodyPr>
            <a:lstStyle/>
            <a:p>
              <a:pPr marL="0" marR="0" lvl="0" indent="0" algn="ctr" defTabSz="1250112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6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151" name="Freeform 100"/>
            <p:cNvSpPr>
              <a:spLocks noEditPoints="1"/>
            </p:cNvSpPr>
            <p:nvPr/>
          </p:nvSpPr>
          <p:spPr bwMode="auto">
            <a:xfrm>
              <a:off x="5994749" y="3892925"/>
              <a:ext cx="344447" cy="330196"/>
            </a:xfrm>
            <a:custGeom>
              <a:avLst/>
              <a:gdLst/>
              <a:ahLst/>
              <a:cxnLst>
                <a:cxn ang="0">
                  <a:pos x="63" y="49"/>
                </a:cxn>
                <a:cxn ang="0">
                  <a:pos x="58" y="44"/>
                </a:cxn>
                <a:cxn ang="0">
                  <a:pos x="54" y="48"/>
                </a:cxn>
                <a:cxn ang="0">
                  <a:pos x="63" y="57"/>
                </a:cxn>
                <a:cxn ang="0">
                  <a:pos x="64" y="60"/>
                </a:cxn>
                <a:cxn ang="0">
                  <a:pos x="59" y="64"/>
                </a:cxn>
                <a:cxn ang="0">
                  <a:pos x="56" y="63"/>
                </a:cxn>
                <a:cxn ang="0">
                  <a:pos x="29" y="36"/>
                </a:cxn>
                <a:cxn ang="0">
                  <a:pos x="15" y="42"/>
                </a:cxn>
                <a:cxn ang="0">
                  <a:pos x="0" y="27"/>
                </a:cxn>
                <a:cxn ang="0">
                  <a:pos x="26" y="0"/>
                </a:cxn>
                <a:cxn ang="0">
                  <a:pos x="41" y="15"/>
                </a:cxn>
                <a:cxn ang="0">
                  <a:pos x="36" y="30"/>
                </a:cxn>
                <a:cxn ang="0">
                  <a:pos x="50" y="44"/>
                </a:cxn>
                <a:cxn ang="0">
                  <a:pos x="54" y="40"/>
                </a:cxn>
                <a:cxn ang="0">
                  <a:pos x="49" y="35"/>
                </a:cxn>
                <a:cxn ang="0">
                  <a:pos x="54" y="31"/>
                </a:cxn>
                <a:cxn ang="0">
                  <a:pos x="55" y="31"/>
                </a:cxn>
                <a:cxn ang="0">
                  <a:pos x="67" y="44"/>
                </a:cxn>
                <a:cxn ang="0">
                  <a:pos x="63" y="49"/>
                </a:cxn>
                <a:cxn ang="0">
                  <a:pos x="25" y="8"/>
                </a:cxn>
                <a:cxn ang="0">
                  <a:pos x="18" y="16"/>
                </a:cxn>
                <a:cxn ang="0">
                  <a:pos x="19" y="19"/>
                </a:cxn>
                <a:cxn ang="0">
                  <a:pos x="15" y="18"/>
                </a:cxn>
                <a:cxn ang="0">
                  <a:pos x="7" y="26"/>
                </a:cxn>
                <a:cxn ang="0">
                  <a:pos x="15" y="34"/>
                </a:cxn>
                <a:cxn ang="0">
                  <a:pos x="23" y="26"/>
                </a:cxn>
                <a:cxn ang="0">
                  <a:pos x="22" y="23"/>
                </a:cxn>
                <a:cxn ang="0">
                  <a:pos x="25" y="24"/>
                </a:cxn>
                <a:cxn ang="0">
                  <a:pos x="33" y="16"/>
                </a:cxn>
                <a:cxn ang="0">
                  <a:pos x="25" y="8"/>
                </a:cxn>
              </a:cxnLst>
              <a:rect l="0" t="0" r="r" b="b"/>
              <a:pathLst>
                <a:path w="67" h="64">
                  <a:moveTo>
                    <a:pt x="63" y="49"/>
                  </a:moveTo>
                  <a:cubicBezTo>
                    <a:pt x="62" y="49"/>
                    <a:pt x="58" y="45"/>
                    <a:pt x="58" y="44"/>
                  </a:cubicBezTo>
                  <a:cubicBezTo>
                    <a:pt x="54" y="48"/>
                    <a:pt x="54" y="48"/>
                    <a:pt x="54" y="48"/>
                  </a:cubicBezTo>
                  <a:cubicBezTo>
                    <a:pt x="63" y="57"/>
                    <a:pt x="63" y="57"/>
                    <a:pt x="63" y="57"/>
                  </a:cubicBezTo>
                  <a:cubicBezTo>
                    <a:pt x="63" y="58"/>
                    <a:pt x="64" y="59"/>
                    <a:pt x="64" y="60"/>
                  </a:cubicBezTo>
                  <a:cubicBezTo>
                    <a:pt x="64" y="62"/>
                    <a:pt x="61" y="64"/>
                    <a:pt x="59" y="64"/>
                  </a:cubicBezTo>
                  <a:cubicBezTo>
                    <a:pt x="58" y="64"/>
                    <a:pt x="57" y="64"/>
                    <a:pt x="56" y="63"/>
                  </a:cubicBezTo>
                  <a:cubicBezTo>
                    <a:pt x="29" y="36"/>
                    <a:pt x="29" y="36"/>
                    <a:pt x="29" y="36"/>
                  </a:cubicBezTo>
                  <a:cubicBezTo>
                    <a:pt x="25" y="39"/>
                    <a:pt x="20" y="42"/>
                    <a:pt x="15" y="42"/>
                  </a:cubicBezTo>
                  <a:cubicBezTo>
                    <a:pt x="6" y="42"/>
                    <a:pt x="0" y="36"/>
                    <a:pt x="0" y="27"/>
                  </a:cubicBezTo>
                  <a:cubicBezTo>
                    <a:pt x="0" y="14"/>
                    <a:pt x="13" y="0"/>
                    <a:pt x="26" y="0"/>
                  </a:cubicBezTo>
                  <a:cubicBezTo>
                    <a:pt x="35" y="0"/>
                    <a:pt x="41" y="6"/>
                    <a:pt x="41" y="15"/>
                  </a:cubicBezTo>
                  <a:cubicBezTo>
                    <a:pt x="41" y="21"/>
                    <a:pt x="39" y="26"/>
                    <a:pt x="36" y="30"/>
                  </a:cubicBezTo>
                  <a:cubicBezTo>
                    <a:pt x="50" y="44"/>
                    <a:pt x="50" y="44"/>
                    <a:pt x="50" y="44"/>
                  </a:cubicBezTo>
                  <a:cubicBezTo>
                    <a:pt x="54" y="40"/>
                    <a:pt x="54" y="40"/>
                    <a:pt x="54" y="40"/>
                  </a:cubicBezTo>
                  <a:cubicBezTo>
                    <a:pt x="53" y="39"/>
                    <a:pt x="49" y="36"/>
                    <a:pt x="49" y="35"/>
                  </a:cubicBezTo>
                  <a:cubicBezTo>
                    <a:pt x="49" y="34"/>
                    <a:pt x="53" y="31"/>
                    <a:pt x="54" y="31"/>
                  </a:cubicBezTo>
                  <a:cubicBezTo>
                    <a:pt x="54" y="31"/>
                    <a:pt x="54" y="31"/>
                    <a:pt x="55" y="31"/>
                  </a:cubicBezTo>
                  <a:cubicBezTo>
                    <a:pt x="56" y="32"/>
                    <a:pt x="67" y="43"/>
                    <a:pt x="67" y="44"/>
                  </a:cubicBezTo>
                  <a:cubicBezTo>
                    <a:pt x="67" y="45"/>
                    <a:pt x="64" y="49"/>
                    <a:pt x="63" y="49"/>
                  </a:cubicBezTo>
                  <a:close/>
                  <a:moveTo>
                    <a:pt x="25" y="8"/>
                  </a:moveTo>
                  <a:cubicBezTo>
                    <a:pt x="21" y="8"/>
                    <a:pt x="18" y="12"/>
                    <a:pt x="18" y="16"/>
                  </a:cubicBezTo>
                  <a:cubicBezTo>
                    <a:pt x="18" y="17"/>
                    <a:pt x="18" y="18"/>
                    <a:pt x="19" y="19"/>
                  </a:cubicBezTo>
                  <a:cubicBezTo>
                    <a:pt x="17" y="19"/>
                    <a:pt x="16" y="18"/>
                    <a:pt x="15" y="18"/>
                  </a:cubicBezTo>
                  <a:cubicBezTo>
                    <a:pt x="11" y="18"/>
                    <a:pt x="7" y="22"/>
                    <a:pt x="7" y="26"/>
                  </a:cubicBezTo>
                  <a:cubicBezTo>
                    <a:pt x="7" y="30"/>
                    <a:pt x="11" y="34"/>
                    <a:pt x="15" y="34"/>
                  </a:cubicBezTo>
                  <a:cubicBezTo>
                    <a:pt x="19" y="34"/>
                    <a:pt x="23" y="30"/>
                    <a:pt x="23" y="26"/>
                  </a:cubicBezTo>
                  <a:cubicBezTo>
                    <a:pt x="23" y="25"/>
                    <a:pt x="23" y="24"/>
                    <a:pt x="22" y="23"/>
                  </a:cubicBezTo>
                  <a:cubicBezTo>
                    <a:pt x="23" y="23"/>
                    <a:pt x="24" y="24"/>
                    <a:pt x="25" y="24"/>
                  </a:cubicBezTo>
                  <a:cubicBezTo>
                    <a:pt x="30" y="24"/>
                    <a:pt x="33" y="20"/>
                    <a:pt x="33" y="16"/>
                  </a:cubicBezTo>
                  <a:cubicBezTo>
                    <a:pt x="33" y="12"/>
                    <a:pt x="30" y="8"/>
                    <a:pt x="25" y="8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2" name="Freeform 138"/>
            <p:cNvSpPr/>
            <p:nvPr/>
          </p:nvSpPr>
          <p:spPr>
            <a:xfrm>
              <a:off x="5714220" y="3605271"/>
              <a:ext cx="905504" cy="905504"/>
            </a:xfrm>
            <a:custGeom>
              <a:avLst/>
              <a:gdLst>
                <a:gd name="connsiteX0" fmla="*/ 0 w 905504"/>
                <a:gd name="connsiteY0" fmla="*/ 452752 h 905504"/>
                <a:gd name="connsiteX1" fmla="*/ 132608 w 905504"/>
                <a:gd name="connsiteY1" fmla="*/ 132608 h 905504"/>
                <a:gd name="connsiteX2" fmla="*/ 452752 w 905504"/>
                <a:gd name="connsiteY2" fmla="*/ 0 h 905504"/>
                <a:gd name="connsiteX3" fmla="*/ 772896 w 905504"/>
                <a:gd name="connsiteY3" fmla="*/ 132608 h 905504"/>
                <a:gd name="connsiteX4" fmla="*/ 905504 w 905504"/>
                <a:gd name="connsiteY4" fmla="*/ 452752 h 905504"/>
                <a:gd name="connsiteX5" fmla="*/ 772896 w 905504"/>
                <a:gd name="connsiteY5" fmla="*/ 772896 h 905504"/>
                <a:gd name="connsiteX6" fmla="*/ 452752 w 905504"/>
                <a:gd name="connsiteY6" fmla="*/ 905504 h 905504"/>
                <a:gd name="connsiteX7" fmla="*/ 132608 w 905504"/>
                <a:gd name="connsiteY7" fmla="*/ 772896 h 905504"/>
                <a:gd name="connsiteX8" fmla="*/ 0 w 905504"/>
                <a:gd name="connsiteY8" fmla="*/ 452752 h 9055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05504" h="905504">
                  <a:moveTo>
                    <a:pt x="0" y="452752"/>
                  </a:moveTo>
                  <a:cubicBezTo>
                    <a:pt x="0" y="332675"/>
                    <a:pt x="47701" y="217515"/>
                    <a:pt x="132608" y="132608"/>
                  </a:cubicBezTo>
                  <a:cubicBezTo>
                    <a:pt x="217516" y="47701"/>
                    <a:pt x="332675" y="0"/>
                    <a:pt x="452752" y="0"/>
                  </a:cubicBezTo>
                  <a:cubicBezTo>
                    <a:pt x="572829" y="0"/>
                    <a:pt x="687989" y="47701"/>
                    <a:pt x="772896" y="132608"/>
                  </a:cubicBezTo>
                  <a:cubicBezTo>
                    <a:pt x="857803" y="217516"/>
                    <a:pt x="905504" y="332675"/>
                    <a:pt x="905504" y="452752"/>
                  </a:cubicBezTo>
                  <a:cubicBezTo>
                    <a:pt x="905504" y="572829"/>
                    <a:pt x="857803" y="687989"/>
                    <a:pt x="772896" y="772896"/>
                  </a:cubicBezTo>
                  <a:cubicBezTo>
                    <a:pt x="687988" y="857803"/>
                    <a:pt x="572829" y="905504"/>
                    <a:pt x="452752" y="905504"/>
                  </a:cubicBezTo>
                  <a:cubicBezTo>
                    <a:pt x="332675" y="905504"/>
                    <a:pt x="217515" y="857803"/>
                    <a:pt x="132608" y="772896"/>
                  </a:cubicBezTo>
                  <a:cubicBezTo>
                    <a:pt x="47701" y="687988"/>
                    <a:pt x="0" y="572829"/>
                    <a:pt x="0" y="452752"/>
                  </a:cubicBezTo>
                  <a:close/>
                </a:path>
              </a:pathLst>
            </a:custGeom>
            <a:noFill/>
            <a:ln w="19050" cap="flat" cmpd="sng" algn="ctr">
              <a:solidFill>
                <a:srgbClr val="000000">
                  <a:lumMod val="75000"/>
                  <a:lumOff val="25000"/>
                </a:srgbClr>
              </a:solidFill>
              <a:prstDash val="sysDot"/>
              <a:miter lim="800000"/>
            </a:ln>
            <a:effectLst/>
          </p:spPr>
          <p:txBody>
            <a:bodyPr spcFirstLastPara="0" vert="horz" wrap="square" lIns="257161" tIns="257161" rIns="222187" bIns="222187" numCol="1" spcCol="1270" anchor="ctr" anchorCtr="0">
              <a:noAutofit/>
            </a:bodyPr>
            <a:lstStyle/>
            <a:p>
              <a:pPr marL="0" marR="0" lvl="0" indent="0" algn="ctr" defTabSz="1250112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6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</p:grpSp>
      <p:cxnSp>
        <p:nvCxnSpPr>
          <p:cNvPr id="153" name="Straight Connector 140"/>
          <p:cNvCxnSpPr/>
          <p:nvPr/>
        </p:nvCxnSpPr>
        <p:spPr>
          <a:xfrm>
            <a:off x="5483280" y="3322342"/>
            <a:ext cx="813555" cy="1845"/>
          </a:xfrm>
          <a:prstGeom prst="line">
            <a:avLst/>
          </a:prstGeom>
          <a:noFill/>
          <a:ln w="19050" cap="flat" cmpd="sng" algn="ctr">
            <a:solidFill>
              <a:srgbClr val="000000">
                <a:lumMod val="75000"/>
                <a:lumOff val="25000"/>
              </a:srgbClr>
            </a:solidFill>
            <a:prstDash val="sysDot"/>
            <a:miter lim="800000"/>
          </a:ln>
          <a:effectLst/>
        </p:spPr>
      </p:cxnSp>
      <p:cxnSp>
        <p:nvCxnSpPr>
          <p:cNvPr id="154" name="Straight Connector 146"/>
          <p:cNvCxnSpPr/>
          <p:nvPr/>
        </p:nvCxnSpPr>
        <p:spPr>
          <a:xfrm>
            <a:off x="5522580" y="4554546"/>
            <a:ext cx="813555" cy="1845"/>
          </a:xfrm>
          <a:prstGeom prst="line">
            <a:avLst/>
          </a:prstGeom>
          <a:noFill/>
          <a:ln w="19050" cap="flat" cmpd="sng" algn="ctr">
            <a:solidFill>
              <a:srgbClr val="000000">
                <a:lumMod val="75000"/>
                <a:lumOff val="25000"/>
              </a:srgbClr>
            </a:solidFill>
            <a:prstDash val="sysDot"/>
            <a:miter lim="800000"/>
          </a:ln>
          <a:effectLst/>
        </p:spPr>
      </p:cxnSp>
      <p:grpSp>
        <p:nvGrpSpPr>
          <p:cNvPr id="155" name="Group 148"/>
          <p:cNvGrpSpPr/>
          <p:nvPr/>
        </p:nvGrpSpPr>
        <p:grpSpPr>
          <a:xfrm>
            <a:off x="6346132" y="4162573"/>
            <a:ext cx="783947" cy="783947"/>
            <a:chOff x="6477261" y="3281463"/>
            <a:chExt cx="850954" cy="850954"/>
          </a:xfrm>
        </p:grpSpPr>
        <p:grpSp>
          <p:nvGrpSpPr>
            <p:cNvPr id="156" name="Group 141"/>
            <p:cNvGrpSpPr/>
            <p:nvPr/>
          </p:nvGrpSpPr>
          <p:grpSpPr>
            <a:xfrm>
              <a:off x="6477261" y="3281463"/>
              <a:ext cx="850954" cy="850954"/>
              <a:chOff x="5714220" y="3605271"/>
              <a:chExt cx="905504" cy="905504"/>
            </a:xfrm>
          </p:grpSpPr>
          <p:sp>
            <p:nvSpPr>
              <p:cNvPr id="158" name="Freeform 142"/>
              <p:cNvSpPr/>
              <p:nvPr/>
            </p:nvSpPr>
            <p:spPr>
              <a:xfrm>
                <a:off x="5808060" y="3699111"/>
                <a:ext cx="717824" cy="717824"/>
              </a:xfrm>
              <a:custGeom>
                <a:avLst/>
                <a:gdLst>
                  <a:gd name="connsiteX0" fmla="*/ 0 w 905504"/>
                  <a:gd name="connsiteY0" fmla="*/ 452752 h 905504"/>
                  <a:gd name="connsiteX1" fmla="*/ 132608 w 905504"/>
                  <a:gd name="connsiteY1" fmla="*/ 132608 h 905504"/>
                  <a:gd name="connsiteX2" fmla="*/ 452752 w 905504"/>
                  <a:gd name="connsiteY2" fmla="*/ 0 h 905504"/>
                  <a:gd name="connsiteX3" fmla="*/ 772896 w 905504"/>
                  <a:gd name="connsiteY3" fmla="*/ 132608 h 905504"/>
                  <a:gd name="connsiteX4" fmla="*/ 905504 w 905504"/>
                  <a:gd name="connsiteY4" fmla="*/ 452752 h 905504"/>
                  <a:gd name="connsiteX5" fmla="*/ 772896 w 905504"/>
                  <a:gd name="connsiteY5" fmla="*/ 772896 h 905504"/>
                  <a:gd name="connsiteX6" fmla="*/ 452752 w 905504"/>
                  <a:gd name="connsiteY6" fmla="*/ 905504 h 905504"/>
                  <a:gd name="connsiteX7" fmla="*/ 132608 w 905504"/>
                  <a:gd name="connsiteY7" fmla="*/ 772896 h 905504"/>
                  <a:gd name="connsiteX8" fmla="*/ 0 w 905504"/>
                  <a:gd name="connsiteY8" fmla="*/ 452752 h 9055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05504" h="905504">
                    <a:moveTo>
                      <a:pt x="0" y="452752"/>
                    </a:moveTo>
                    <a:cubicBezTo>
                      <a:pt x="0" y="332675"/>
                      <a:pt x="47701" y="217515"/>
                      <a:pt x="132608" y="132608"/>
                    </a:cubicBezTo>
                    <a:cubicBezTo>
                      <a:pt x="217516" y="47701"/>
                      <a:pt x="332675" y="0"/>
                      <a:pt x="452752" y="0"/>
                    </a:cubicBezTo>
                    <a:cubicBezTo>
                      <a:pt x="572829" y="0"/>
                      <a:pt x="687989" y="47701"/>
                      <a:pt x="772896" y="132608"/>
                    </a:cubicBezTo>
                    <a:cubicBezTo>
                      <a:pt x="857803" y="217516"/>
                      <a:pt x="905504" y="332675"/>
                      <a:pt x="905504" y="452752"/>
                    </a:cubicBezTo>
                    <a:cubicBezTo>
                      <a:pt x="905504" y="572829"/>
                      <a:pt x="857803" y="687989"/>
                      <a:pt x="772896" y="772896"/>
                    </a:cubicBezTo>
                    <a:cubicBezTo>
                      <a:pt x="687988" y="857803"/>
                      <a:pt x="572829" y="905504"/>
                      <a:pt x="452752" y="905504"/>
                    </a:cubicBezTo>
                    <a:cubicBezTo>
                      <a:pt x="332675" y="905504"/>
                      <a:pt x="217515" y="857803"/>
                      <a:pt x="132608" y="772896"/>
                    </a:cubicBezTo>
                    <a:cubicBezTo>
                      <a:pt x="47701" y="687988"/>
                      <a:pt x="0" y="572829"/>
                      <a:pt x="0" y="452752"/>
                    </a:cubicBezTo>
                    <a:close/>
                  </a:path>
                </a:pathLst>
              </a:custGeom>
              <a:solidFill>
                <a:srgbClr val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spcFirstLastPara="0" vert="horz" wrap="square" lIns="257161" tIns="222187" rIns="222187" bIns="128580" numCol="1" spcCol="1270" anchor="ctr" anchorCtr="0">
                <a:noAutofit/>
              </a:bodyPr>
              <a:lstStyle/>
              <a:p>
                <a:pPr marL="0" marR="0" lvl="0" indent="0" algn="ctr" defTabSz="1250112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ct val="3500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6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endParaRPr>
              </a:p>
            </p:txBody>
          </p:sp>
          <p:sp>
            <p:nvSpPr>
              <p:cNvPr id="159" name="Freeform 144"/>
              <p:cNvSpPr/>
              <p:nvPr/>
            </p:nvSpPr>
            <p:spPr>
              <a:xfrm>
                <a:off x="5714220" y="3605271"/>
                <a:ext cx="905504" cy="905504"/>
              </a:xfrm>
              <a:custGeom>
                <a:avLst/>
                <a:gdLst>
                  <a:gd name="connsiteX0" fmla="*/ 0 w 905504"/>
                  <a:gd name="connsiteY0" fmla="*/ 452752 h 905504"/>
                  <a:gd name="connsiteX1" fmla="*/ 132608 w 905504"/>
                  <a:gd name="connsiteY1" fmla="*/ 132608 h 905504"/>
                  <a:gd name="connsiteX2" fmla="*/ 452752 w 905504"/>
                  <a:gd name="connsiteY2" fmla="*/ 0 h 905504"/>
                  <a:gd name="connsiteX3" fmla="*/ 772896 w 905504"/>
                  <a:gd name="connsiteY3" fmla="*/ 132608 h 905504"/>
                  <a:gd name="connsiteX4" fmla="*/ 905504 w 905504"/>
                  <a:gd name="connsiteY4" fmla="*/ 452752 h 905504"/>
                  <a:gd name="connsiteX5" fmla="*/ 772896 w 905504"/>
                  <a:gd name="connsiteY5" fmla="*/ 772896 h 905504"/>
                  <a:gd name="connsiteX6" fmla="*/ 452752 w 905504"/>
                  <a:gd name="connsiteY6" fmla="*/ 905504 h 905504"/>
                  <a:gd name="connsiteX7" fmla="*/ 132608 w 905504"/>
                  <a:gd name="connsiteY7" fmla="*/ 772896 h 905504"/>
                  <a:gd name="connsiteX8" fmla="*/ 0 w 905504"/>
                  <a:gd name="connsiteY8" fmla="*/ 452752 h 9055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05504" h="905504">
                    <a:moveTo>
                      <a:pt x="0" y="452752"/>
                    </a:moveTo>
                    <a:cubicBezTo>
                      <a:pt x="0" y="332675"/>
                      <a:pt x="47701" y="217515"/>
                      <a:pt x="132608" y="132608"/>
                    </a:cubicBezTo>
                    <a:cubicBezTo>
                      <a:pt x="217516" y="47701"/>
                      <a:pt x="332675" y="0"/>
                      <a:pt x="452752" y="0"/>
                    </a:cubicBezTo>
                    <a:cubicBezTo>
                      <a:pt x="572829" y="0"/>
                      <a:pt x="687989" y="47701"/>
                      <a:pt x="772896" y="132608"/>
                    </a:cubicBezTo>
                    <a:cubicBezTo>
                      <a:pt x="857803" y="217516"/>
                      <a:pt x="905504" y="332675"/>
                      <a:pt x="905504" y="452752"/>
                    </a:cubicBezTo>
                    <a:cubicBezTo>
                      <a:pt x="905504" y="572829"/>
                      <a:pt x="857803" y="687989"/>
                      <a:pt x="772896" y="772896"/>
                    </a:cubicBezTo>
                    <a:cubicBezTo>
                      <a:pt x="687988" y="857803"/>
                      <a:pt x="572829" y="905504"/>
                      <a:pt x="452752" y="905504"/>
                    </a:cubicBezTo>
                    <a:cubicBezTo>
                      <a:pt x="332675" y="905504"/>
                      <a:pt x="217515" y="857803"/>
                      <a:pt x="132608" y="772896"/>
                    </a:cubicBezTo>
                    <a:cubicBezTo>
                      <a:pt x="47701" y="687988"/>
                      <a:pt x="0" y="572829"/>
                      <a:pt x="0" y="452752"/>
                    </a:cubicBezTo>
                    <a:close/>
                  </a:path>
                </a:pathLst>
              </a:custGeom>
              <a:noFill/>
              <a:ln w="19050" cap="flat" cmpd="sng" algn="ctr">
                <a:solidFill>
                  <a:srgbClr val="000000">
                    <a:lumMod val="75000"/>
                    <a:lumOff val="25000"/>
                  </a:srgbClr>
                </a:solidFill>
                <a:prstDash val="sysDot"/>
                <a:miter lim="800000"/>
              </a:ln>
              <a:effectLst/>
            </p:spPr>
            <p:txBody>
              <a:bodyPr spcFirstLastPara="0" vert="horz" wrap="square" lIns="257161" tIns="257161" rIns="222187" bIns="222187" numCol="1" spcCol="1270" anchor="ctr" anchorCtr="0">
                <a:noAutofit/>
              </a:bodyPr>
              <a:lstStyle/>
              <a:p>
                <a:pPr marL="0" marR="0" lvl="0" indent="0" algn="ctr" defTabSz="1250112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ct val="3500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6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57" name="Freeform 62"/>
            <p:cNvSpPr>
              <a:spLocks noEditPoints="1"/>
            </p:cNvSpPr>
            <p:nvPr/>
          </p:nvSpPr>
          <p:spPr bwMode="auto">
            <a:xfrm>
              <a:off x="6747482" y="3550443"/>
              <a:ext cx="310512" cy="312994"/>
            </a:xfrm>
            <a:custGeom>
              <a:avLst/>
              <a:gdLst/>
              <a:ahLst/>
              <a:cxnLst>
                <a:cxn ang="0">
                  <a:pos x="58" y="33"/>
                </a:cxn>
                <a:cxn ang="0">
                  <a:pos x="57" y="34"/>
                </a:cxn>
                <a:cxn ang="0">
                  <a:pos x="50" y="35"/>
                </a:cxn>
                <a:cxn ang="0">
                  <a:pos x="49" y="39"/>
                </a:cxn>
                <a:cxn ang="0">
                  <a:pos x="53" y="44"/>
                </a:cxn>
                <a:cxn ang="0">
                  <a:pos x="53" y="45"/>
                </a:cxn>
                <a:cxn ang="0">
                  <a:pos x="53" y="46"/>
                </a:cxn>
                <a:cxn ang="0">
                  <a:pos x="45" y="53"/>
                </a:cxn>
                <a:cxn ang="0">
                  <a:pos x="44" y="52"/>
                </a:cxn>
                <a:cxn ang="0">
                  <a:pos x="39" y="48"/>
                </a:cxn>
                <a:cxn ang="0">
                  <a:pos x="36" y="50"/>
                </a:cxn>
                <a:cxn ang="0">
                  <a:pos x="34" y="57"/>
                </a:cxn>
                <a:cxn ang="0">
                  <a:pos x="33" y="58"/>
                </a:cxn>
                <a:cxn ang="0">
                  <a:pos x="25" y="58"/>
                </a:cxn>
                <a:cxn ang="0">
                  <a:pos x="23" y="57"/>
                </a:cxn>
                <a:cxn ang="0">
                  <a:pos x="22" y="50"/>
                </a:cxn>
                <a:cxn ang="0">
                  <a:pos x="19" y="48"/>
                </a:cxn>
                <a:cxn ang="0">
                  <a:pos x="14" y="52"/>
                </a:cxn>
                <a:cxn ang="0">
                  <a:pos x="13" y="53"/>
                </a:cxn>
                <a:cxn ang="0">
                  <a:pos x="12" y="52"/>
                </a:cxn>
                <a:cxn ang="0">
                  <a:pos x="5" y="46"/>
                </a:cxn>
                <a:cxn ang="0">
                  <a:pos x="5" y="45"/>
                </a:cxn>
                <a:cxn ang="0">
                  <a:pos x="5" y="44"/>
                </a:cxn>
                <a:cxn ang="0">
                  <a:pos x="9" y="39"/>
                </a:cxn>
                <a:cxn ang="0">
                  <a:pos x="8" y="35"/>
                </a:cxn>
                <a:cxn ang="0">
                  <a:pos x="1" y="34"/>
                </a:cxn>
                <a:cxn ang="0">
                  <a:pos x="0" y="33"/>
                </a:cxn>
                <a:cxn ang="0">
                  <a:pos x="0" y="24"/>
                </a:cxn>
                <a:cxn ang="0">
                  <a:pos x="1" y="23"/>
                </a:cxn>
                <a:cxn ang="0">
                  <a:pos x="8" y="22"/>
                </a:cxn>
                <a:cxn ang="0">
                  <a:pos x="9" y="18"/>
                </a:cxn>
                <a:cxn ang="0">
                  <a:pos x="5" y="13"/>
                </a:cxn>
                <a:cxn ang="0">
                  <a:pos x="5" y="12"/>
                </a:cxn>
                <a:cxn ang="0">
                  <a:pos x="5" y="11"/>
                </a:cxn>
                <a:cxn ang="0">
                  <a:pos x="13" y="5"/>
                </a:cxn>
                <a:cxn ang="0">
                  <a:pos x="14" y="5"/>
                </a:cxn>
                <a:cxn ang="0">
                  <a:pos x="19" y="9"/>
                </a:cxn>
                <a:cxn ang="0">
                  <a:pos x="22" y="8"/>
                </a:cxn>
                <a:cxn ang="0">
                  <a:pos x="23" y="1"/>
                </a:cxn>
                <a:cxn ang="0">
                  <a:pos x="25" y="0"/>
                </a:cxn>
                <a:cxn ang="0">
                  <a:pos x="33" y="0"/>
                </a:cxn>
                <a:cxn ang="0">
                  <a:pos x="34" y="1"/>
                </a:cxn>
                <a:cxn ang="0">
                  <a:pos x="36" y="8"/>
                </a:cxn>
                <a:cxn ang="0">
                  <a:pos x="39" y="9"/>
                </a:cxn>
                <a:cxn ang="0">
                  <a:pos x="44" y="5"/>
                </a:cxn>
                <a:cxn ang="0">
                  <a:pos x="45" y="5"/>
                </a:cxn>
                <a:cxn ang="0">
                  <a:pos x="46" y="5"/>
                </a:cxn>
                <a:cxn ang="0">
                  <a:pos x="52" y="12"/>
                </a:cxn>
                <a:cxn ang="0">
                  <a:pos x="53" y="12"/>
                </a:cxn>
                <a:cxn ang="0">
                  <a:pos x="52" y="13"/>
                </a:cxn>
                <a:cxn ang="0">
                  <a:pos x="48" y="18"/>
                </a:cxn>
                <a:cxn ang="0">
                  <a:pos x="50" y="22"/>
                </a:cxn>
                <a:cxn ang="0">
                  <a:pos x="57" y="23"/>
                </a:cxn>
                <a:cxn ang="0">
                  <a:pos x="58" y="25"/>
                </a:cxn>
                <a:cxn ang="0">
                  <a:pos x="58" y="33"/>
                </a:cxn>
                <a:cxn ang="0">
                  <a:pos x="29" y="19"/>
                </a:cxn>
                <a:cxn ang="0">
                  <a:pos x="19" y="29"/>
                </a:cxn>
                <a:cxn ang="0">
                  <a:pos x="29" y="38"/>
                </a:cxn>
                <a:cxn ang="0">
                  <a:pos x="39" y="29"/>
                </a:cxn>
                <a:cxn ang="0">
                  <a:pos x="29" y="19"/>
                </a:cxn>
              </a:cxnLst>
              <a:rect l="0" t="0" r="r" b="b"/>
              <a:pathLst>
                <a:path w="58" h="58">
                  <a:moveTo>
                    <a:pt x="58" y="33"/>
                  </a:moveTo>
                  <a:cubicBezTo>
                    <a:pt x="58" y="34"/>
                    <a:pt x="58" y="34"/>
                    <a:pt x="57" y="34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7"/>
                    <a:pt x="49" y="38"/>
                    <a:pt x="49" y="39"/>
                  </a:cubicBezTo>
                  <a:cubicBezTo>
                    <a:pt x="50" y="41"/>
                    <a:pt x="51" y="42"/>
                    <a:pt x="53" y="44"/>
                  </a:cubicBezTo>
                  <a:cubicBezTo>
                    <a:pt x="53" y="44"/>
                    <a:pt x="53" y="45"/>
                    <a:pt x="53" y="45"/>
                  </a:cubicBezTo>
                  <a:cubicBezTo>
                    <a:pt x="53" y="45"/>
                    <a:pt x="53" y="46"/>
                    <a:pt x="53" y="46"/>
                  </a:cubicBezTo>
                  <a:cubicBezTo>
                    <a:pt x="52" y="47"/>
                    <a:pt x="47" y="53"/>
                    <a:pt x="45" y="53"/>
                  </a:cubicBezTo>
                  <a:cubicBezTo>
                    <a:pt x="45" y="53"/>
                    <a:pt x="45" y="53"/>
                    <a:pt x="44" y="52"/>
                  </a:cubicBezTo>
                  <a:cubicBezTo>
                    <a:pt x="39" y="48"/>
                    <a:pt x="39" y="48"/>
                    <a:pt x="39" y="48"/>
                  </a:cubicBezTo>
                  <a:cubicBezTo>
                    <a:pt x="38" y="49"/>
                    <a:pt x="37" y="49"/>
                    <a:pt x="36" y="50"/>
                  </a:cubicBezTo>
                  <a:cubicBezTo>
                    <a:pt x="35" y="52"/>
                    <a:pt x="35" y="55"/>
                    <a:pt x="34" y="57"/>
                  </a:cubicBezTo>
                  <a:cubicBezTo>
                    <a:pt x="34" y="57"/>
                    <a:pt x="34" y="58"/>
                    <a:pt x="33" y="58"/>
                  </a:cubicBezTo>
                  <a:cubicBezTo>
                    <a:pt x="25" y="58"/>
                    <a:pt x="25" y="58"/>
                    <a:pt x="25" y="58"/>
                  </a:cubicBezTo>
                  <a:cubicBezTo>
                    <a:pt x="24" y="58"/>
                    <a:pt x="23" y="57"/>
                    <a:pt x="23" y="57"/>
                  </a:cubicBezTo>
                  <a:cubicBezTo>
                    <a:pt x="22" y="50"/>
                    <a:pt x="22" y="50"/>
                    <a:pt x="22" y="50"/>
                  </a:cubicBezTo>
                  <a:cubicBezTo>
                    <a:pt x="21" y="49"/>
                    <a:pt x="20" y="49"/>
                    <a:pt x="19" y="48"/>
                  </a:cubicBezTo>
                  <a:cubicBezTo>
                    <a:pt x="14" y="52"/>
                    <a:pt x="14" y="52"/>
                    <a:pt x="14" y="52"/>
                  </a:cubicBezTo>
                  <a:cubicBezTo>
                    <a:pt x="13" y="53"/>
                    <a:pt x="13" y="53"/>
                    <a:pt x="13" y="53"/>
                  </a:cubicBezTo>
                  <a:cubicBezTo>
                    <a:pt x="12" y="53"/>
                    <a:pt x="12" y="53"/>
                    <a:pt x="12" y="52"/>
                  </a:cubicBezTo>
                  <a:cubicBezTo>
                    <a:pt x="10" y="50"/>
                    <a:pt x="7" y="48"/>
                    <a:pt x="5" y="46"/>
                  </a:cubicBezTo>
                  <a:cubicBezTo>
                    <a:pt x="5" y="46"/>
                    <a:pt x="5" y="45"/>
                    <a:pt x="5" y="45"/>
                  </a:cubicBezTo>
                  <a:cubicBezTo>
                    <a:pt x="5" y="45"/>
                    <a:pt x="5" y="44"/>
                    <a:pt x="5" y="44"/>
                  </a:cubicBezTo>
                  <a:cubicBezTo>
                    <a:pt x="7" y="42"/>
                    <a:pt x="8" y="41"/>
                    <a:pt x="9" y="39"/>
                  </a:cubicBezTo>
                  <a:cubicBezTo>
                    <a:pt x="9" y="38"/>
                    <a:pt x="8" y="37"/>
                    <a:pt x="8" y="35"/>
                  </a:cubicBezTo>
                  <a:cubicBezTo>
                    <a:pt x="1" y="34"/>
                    <a:pt x="1" y="34"/>
                    <a:pt x="1" y="34"/>
                  </a:cubicBezTo>
                  <a:cubicBezTo>
                    <a:pt x="0" y="34"/>
                    <a:pt x="0" y="33"/>
                    <a:pt x="0" y="33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4"/>
                    <a:pt x="0" y="23"/>
                    <a:pt x="1" y="23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8" y="21"/>
                    <a:pt x="9" y="20"/>
                    <a:pt x="9" y="18"/>
                  </a:cubicBezTo>
                  <a:cubicBezTo>
                    <a:pt x="8" y="17"/>
                    <a:pt x="7" y="15"/>
                    <a:pt x="5" y="13"/>
                  </a:cubicBezTo>
                  <a:cubicBezTo>
                    <a:pt x="5" y="13"/>
                    <a:pt x="5" y="13"/>
                    <a:pt x="5" y="12"/>
                  </a:cubicBezTo>
                  <a:cubicBezTo>
                    <a:pt x="5" y="12"/>
                    <a:pt x="5" y="12"/>
                    <a:pt x="5" y="11"/>
                  </a:cubicBezTo>
                  <a:cubicBezTo>
                    <a:pt x="6" y="10"/>
                    <a:pt x="11" y="5"/>
                    <a:pt x="13" y="5"/>
                  </a:cubicBezTo>
                  <a:cubicBezTo>
                    <a:pt x="13" y="5"/>
                    <a:pt x="13" y="5"/>
                    <a:pt x="14" y="5"/>
                  </a:cubicBezTo>
                  <a:cubicBezTo>
                    <a:pt x="19" y="9"/>
                    <a:pt x="19" y="9"/>
                    <a:pt x="19" y="9"/>
                  </a:cubicBezTo>
                  <a:cubicBezTo>
                    <a:pt x="20" y="9"/>
                    <a:pt x="21" y="8"/>
                    <a:pt x="22" y="8"/>
                  </a:cubicBezTo>
                  <a:cubicBezTo>
                    <a:pt x="22" y="5"/>
                    <a:pt x="23" y="3"/>
                    <a:pt x="23" y="1"/>
                  </a:cubicBezTo>
                  <a:cubicBezTo>
                    <a:pt x="23" y="0"/>
                    <a:pt x="24" y="0"/>
                    <a:pt x="25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4" y="0"/>
                    <a:pt x="34" y="0"/>
                    <a:pt x="34" y="1"/>
                  </a:cubicBezTo>
                  <a:cubicBezTo>
                    <a:pt x="36" y="8"/>
                    <a:pt x="36" y="8"/>
                    <a:pt x="36" y="8"/>
                  </a:cubicBezTo>
                  <a:cubicBezTo>
                    <a:pt x="37" y="8"/>
                    <a:pt x="38" y="9"/>
                    <a:pt x="39" y="9"/>
                  </a:cubicBezTo>
                  <a:cubicBezTo>
                    <a:pt x="44" y="5"/>
                    <a:pt x="44" y="5"/>
                    <a:pt x="44" y="5"/>
                  </a:cubicBezTo>
                  <a:cubicBezTo>
                    <a:pt x="45" y="5"/>
                    <a:pt x="45" y="5"/>
                    <a:pt x="45" y="5"/>
                  </a:cubicBezTo>
                  <a:cubicBezTo>
                    <a:pt x="46" y="5"/>
                    <a:pt x="46" y="5"/>
                    <a:pt x="46" y="5"/>
                  </a:cubicBezTo>
                  <a:cubicBezTo>
                    <a:pt x="48" y="7"/>
                    <a:pt x="51" y="9"/>
                    <a:pt x="52" y="12"/>
                  </a:cubicBezTo>
                  <a:cubicBezTo>
                    <a:pt x="53" y="12"/>
                    <a:pt x="53" y="12"/>
                    <a:pt x="53" y="12"/>
                  </a:cubicBezTo>
                  <a:cubicBezTo>
                    <a:pt x="53" y="13"/>
                    <a:pt x="53" y="13"/>
                    <a:pt x="52" y="13"/>
                  </a:cubicBezTo>
                  <a:cubicBezTo>
                    <a:pt x="51" y="15"/>
                    <a:pt x="50" y="17"/>
                    <a:pt x="48" y="18"/>
                  </a:cubicBezTo>
                  <a:cubicBezTo>
                    <a:pt x="49" y="20"/>
                    <a:pt x="50" y="21"/>
                    <a:pt x="50" y="22"/>
                  </a:cubicBezTo>
                  <a:cubicBezTo>
                    <a:pt x="57" y="23"/>
                    <a:pt x="57" y="23"/>
                    <a:pt x="57" y="23"/>
                  </a:cubicBezTo>
                  <a:cubicBezTo>
                    <a:pt x="58" y="23"/>
                    <a:pt x="58" y="24"/>
                    <a:pt x="58" y="25"/>
                  </a:cubicBezTo>
                  <a:lnTo>
                    <a:pt x="58" y="33"/>
                  </a:lnTo>
                  <a:close/>
                  <a:moveTo>
                    <a:pt x="29" y="19"/>
                  </a:moveTo>
                  <a:cubicBezTo>
                    <a:pt x="24" y="19"/>
                    <a:pt x="19" y="23"/>
                    <a:pt x="19" y="29"/>
                  </a:cubicBezTo>
                  <a:cubicBezTo>
                    <a:pt x="19" y="34"/>
                    <a:pt x="24" y="38"/>
                    <a:pt x="29" y="38"/>
                  </a:cubicBezTo>
                  <a:cubicBezTo>
                    <a:pt x="34" y="38"/>
                    <a:pt x="39" y="34"/>
                    <a:pt x="39" y="29"/>
                  </a:cubicBezTo>
                  <a:cubicBezTo>
                    <a:pt x="39" y="23"/>
                    <a:pt x="34" y="19"/>
                    <a:pt x="29" y="19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cxnSp>
        <p:nvCxnSpPr>
          <p:cNvPr id="160" name="Straight Connector 153"/>
          <p:cNvCxnSpPr/>
          <p:nvPr/>
        </p:nvCxnSpPr>
        <p:spPr>
          <a:xfrm>
            <a:off x="3065179" y="2740854"/>
            <a:ext cx="598484" cy="1845"/>
          </a:xfrm>
          <a:prstGeom prst="line">
            <a:avLst/>
          </a:prstGeom>
          <a:noFill/>
          <a:ln w="19050" cap="flat" cmpd="sng" algn="ctr">
            <a:solidFill>
              <a:srgbClr val="000000">
                <a:lumMod val="75000"/>
                <a:lumOff val="25000"/>
              </a:srgbClr>
            </a:solidFill>
            <a:prstDash val="sysDot"/>
            <a:miter lim="800000"/>
          </a:ln>
          <a:effectLst/>
        </p:spPr>
      </p:cxnSp>
      <p:grpSp>
        <p:nvGrpSpPr>
          <p:cNvPr id="161" name="Group 156"/>
          <p:cNvGrpSpPr/>
          <p:nvPr/>
        </p:nvGrpSpPr>
        <p:grpSpPr>
          <a:xfrm>
            <a:off x="2259837" y="2348880"/>
            <a:ext cx="783947" cy="783947"/>
            <a:chOff x="1991932" y="1640533"/>
            <a:chExt cx="850954" cy="850954"/>
          </a:xfrm>
        </p:grpSpPr>
        <p:grpSp>
          <p:nvGrpSpPr>
            <p:cNvPr id="162" name="Group 149"/>
            <p:cNvGrpSpPr/>
            <p:nvPr/>
          </p:nvGrpSpPr>
          <p:grpSpPr>
            <a:xfrm>
              <a:off x="1991932" y="1640533"/>
              <a:ext cx="850954" cy="850954"/>
              <a:chOff x="2502224" y="2594793"/>
              <a:chExt cx="905504" cy="905504"/>
            </a:xfrm>
          </p:grpSpPr>
          <p:sp>
            <p:nvSpPr>
              <p:cNvPr id="164" name="Freeform 150"/>
              <p:cNvSpPr/>
              <p:nvPr/>
            </p:nvSpPr>
            <p:spPr>
              <a:xfrm>
                <a:off x="2596064" y="2688633"/>
                <a:ext cx="717824" cy="717824"/>
              </a:xfrm>
              <a:custGeom>
                <a:avLst/>
                <a:gdLst>
                  <a:gd name="connsiteX0" fmla="*/ 0 w 905504"/>
                  <a:gd name="connsiteY0" fmla="*/ 452752 h 905504"/>
                  <a:gd name="connsiteX1" fmla="*/ 132608 w 905504"/>
                  <a:gd name="connsiteY1" fmla="*/ 132608 h 905504"/>
                  <a:gd name="connsiteX2" fmla="*/ 452752 w 905504"/>
                  <a:gd name="connsiteY2" fmla="*/ 0 h 905504"/>
                  <a:gd name="connsiteX3" fmla="*/ 772896 w 905504"/>
                  <a:gd name="connsiteY3" fmla="*/ 132608 h 905504"/>
                  <a:gd name="connsiteX4" fmla="*/ 905504 w 905504"/>
                  <a:gd name="connsiteY4" fmla="*/ 452752 h 905504"/>
                  <a:gd name="connsiteX5" fmla="*/ 772896 w 905504"/>
                  <a:gd name="connsiteY5" fmla="*/ 772896 h 905504"/>
                  <a:gd name="connsiteX6" fmla="*/ 452752 w 905504"/>
                  <a:gd name="connsiteY6" fmla="*/ 905504 h 905504"/>
                  <a:gd name="connsiteX7" fmla="*/ 132608 w 905504"/>
                  <a:gd name="connsiteY7" fmla="*/ 772896 h 905504"/>
                  <a:gd name="connsiteX8" fmla="*/ 0 w 905504"/>
                  <a:gd name="connsiteY8" fmla="*/ 452752 h 9055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05504" h="905504">
                    <a:moveTo>
                      <a:pt x="0" y="452752"/>
                    </a:moveTo>
                    <a:cubicBezTo>
                      <a:pt x="0" y="332675"/>
                      <a:pt x="47701" y="217515"/>
                      <a:pt x="132608" y="132608"/>
                    </a:cubicBezTo>
                    <a:cubicBezTo>
                      <a:pt x="217516" y="47701"/>
                      <a:pt x="332675" y="0"/>
                      <a:pt x="452752" y="0"/>
                    </a:cubicBezTo>
                    <a:cubicBezTo>
                      <a:pt x="572829" y="0"/>
                      <a:pt x="687989" y="47701"/>
                      <a:pt x="772896" y="132608"/>
                    </a:cubicBezTo>
                    <a:cubicBezTo>
                      <a:pt x="857803" y="217516"/>
                      <a:pt x="905504" y="332675"/>
                      <a:pt x="905504" y="452752"/>
                    </a:cubicBezTo>
                    <a:cubicBezTo>
                      <a:pt x="905504" y="572829"/>
                      <a:pt x="857803" y="687989"/>
                      <a:pt x="772896" y="772896"/>
                    </a:cubicBezTo>
                    <a:cubicBezTo>
                      <a:pt x="687988" y="857803"/>
                      <a:pt x="572829" y="905504"/>
                      <a:pt x="452752" y="905504"/>
                    </a:cubicBezTo>
                    <a:cubicBezTo>
                      <a:pt x="332675" y="905504"/>
                      <a:pt x="217515" y="857803"/>
                      <a:pt x="132608" y="772896"/>
                    </a:cubicBezTo>
                    <a:cubicBezTo>
                      <a:pt x="47701" y="687988"/>
                      <a:pt x="0" y="572829"/>
                      <a:pt x="0" y="452752"/>
                    </a:cubicBez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spcFirstLastPara="0" vert="horz" wrap="square" lIns="0" tIns="0" rIns="0" bIns="0" numCol="1" spcCol="1270" anchor="ctr" anchorCtr="0">
                <a:noAutofit/>
              </a:bodyPr>
              <a:lstStyle/>
              <a:p>
                <a:pPr marL="0" marR="0" lvl="0" indent="0" algn="ctr" defTabSz="1250112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ct val="3500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6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endParaRPr>
              </a:p>
            </p:txBody>
          </p:sp>
          <p:sp>
            <p:nvSpPr>
              <p:cNvPr id="165" name="Freeform 152"/>
              <p:cNvSpPr/>
              <p:nvPr/>
            </p:nvSpPr>
            <p:spPr>
              <a:xfrm>
                <a:off x="2502224" y="2594793"/>
                <a:ext cx="905504" cy="905504"/>
              </a:xfrm>
              <a:custGeom>
                <a:avLst/>
                <a:gdLst>
                  <a:gd name="connsiteX0" fmla="*/ 0 w 905504"/>
                  <a:gd name="connsiteY0" fmla="*/ 452752 h 905504"/>
                  <a:gd name="connsiteX1" fmla="*/ 132608 w 905504"/>
                  <a:gd name="connsiteY1" fmla="*/ 132608 h 905504"/>
                  <a:gd name="connsiteX2" fmla="*/ 452752 w 905504"/>
                  <a:gd name="connsiteY2" fmla="*/ 0 h 905504"/>
                  <a:gd name="connsiteX3" fmla="*/ 772896 w 905504"/>
                  <a:gd name="connsiteY3" fmla="*/ 132608 h 905504"/>
                  <a:gd name="connsiteX4" fmla="*/ 905504 w 905504"/>
                  <a:gd name="connsiteY4" fmla="*/ 452752 h 905504"/>
                  <a:gd name="connsiteX5" fmla="*/ 772896 w 905504"/>
                  <a:gd name="connsiteY5" fmla="*/ 772896 h 905504"/>
                  <a:gd name="connsiteX6" fmla="*/ 452752 w 905504"/>
                  <a:gd name="connsiteY6" fmla="*/ 905504 h 905504"/>
                  <a:gd name="connsiteX7" fmla="*/ 132608 w 905504"/>
                  <a:gd name="connsiteY7" fmla="*/ 772896 h 905504"/>
                  <a:gd name="connsiteX8" fmla="*/ 0 w 905504"/>
                  <a:gd name="connsiteY8" fmla="*/ 452752 h 9055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05504" h="905504">
                    <a:moveTo>
                      <a:pt x="0" y="452752"/>
                    </a:moveTo>
                    <a:cubicBezTo>
                      <a:pt x="0" y="332675"/>
                      <a:pt x="47701" y="217515"/>
                      <a:pt x="132608" y="132608"/>
                    </a:cubicBezTo>
                    <a:cubicBezTo>
                      <a:pt x="217516" y="47701"/>
                      <a:pt x="332675" y="0"/>
                      <a:pt x="452752" y="0"/>
                    </a:cubicBezTo>
                    <a:cubicBezTo>
                      <a:pt x="572829" y="0"/>
                      <a:pt x="687989" y="47701"/>
                      <a:pt x="772896" y="132608"/>
                    </a:cubicBezTo>
                    <a:cubicBezTo>
                      <a:pt x="857803" y="217516"/>
                      <a:pt x="905504" y="332675"/>
                      <a:pt x="905504" y="452752"/>
                    </a:cubicBezTo>
                    <a:cubicBezTo>
                      <a:pt x="905504" y="572829"/>
                      <a:pt x="857803" y="687989"/>
                      <a:pt x="772896" y="772896"/>
                    </a:cubicBezTo>
                    <a:cubicBezTo>
                      <a:pt x="687988" y="857803"/>
                      <a:pt x="572829" y="905504"/>
                      <a:pt x="452752" y="905504"/>
                    </a:cubicBezTo>
                    <a:cubicBezTo>
                      <a:pt x="332675" y="905504"/>
                      <a:pt x="217515" y="857803"/>
                      <a:pt x="132608" y="772896"/>
                    </a:cubicBezTo>
                    <a:cubicBezTo>
                      <a:pt x="47701" y="687988"/>
                      <a:pt x="0" y="572829"/>
                      <a:pt x="0" y="452752"/>
                    </a:cubicBezTo>
                    <a:close/>
                  </a:path>
                </a:pathLst>
              </a:custGeom>
              <a:noFill/>
              <a:ln w="19050" cap="flat" cmpd="sng" algn="ctr">
                <a:solidFill>
                  <a:srgbClr val="000000">
                    <a:lumMod val="75000"/>
                    <a:lumOff val="25000"/>
                  </a:srgbClr>
                </a:solidFill>
                <a:prstDash val="sysDot"/>
                <a:miter lim="800000"/>
              </a:ln>
              <a:effectLst/>
            </p:spPr>
            <p:txBody>
              <a:bodyPr spcFirstLastPara="0" vert="horz" wrap="square" lIns="257161" tIns="257161" rIns="222187" bIns="222187" numCol="1" spcCol="1270" anchor="ctr" anchorCtr="0">
                <a:noAutofit/>
              </a:bodyPr>
              <a:lstStyle/>
              <a:p>
                <a:pPr marL="0" marR="0" lvl="0" indent="0" algn="ctr" defTabSz="1250112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ct val="3500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6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63" name="Freeform 187"/>
            <p:cNvSpPr>
              <a:spLocks noEditPoints="1"/>
            </p:cNvSpPr>
            <p:nvPr/>
          </p:nvSpPr>
          <p:spPr bwMode="auto">
            <a:xfrm>
              <a:off x="2249043" y="1957202"/>
              <a:ext cx="336732" cy="217616"/>
            </a:xfrm>
            <a:custGeom>
              <a:avLst/>
              <a:gdLst/>
              <a:ahLst/>
              <a:cxnLst>
                <a:cxn ang="0">
                  <a:pos x="68" y="25"/>
                </a:cxn>
                <a:cxn ang="0">
                  <a:pos x="34" y="44"/>
                </a:cxn>
                <a:cxn ang="0">
                  <a:pos x="1" y="25"/>
                </a:cxn>
                <a:cxn ang="0">
                  <a:pos x="0" y="22"/>
                </a:cxn>
                <a:cxn ang="0">
                  <a:pos x="1" y="20"/>
                </a:cxn>
                <a:cxn ang="0">
                  <a:pos x="34" y="0"/>
                </a:cxn>
                <a:cxn ang="0">
                  <a:pos x="68" y="20"/>
                </a:cxn>
                <a:cxn ang="0">
                  <a:pos x="68" y="22"/>
                </a:cxn>
                <a:cxn ang="0">
                  <a:pos x="68" y="25"/>
                </a:cxn>
                <a:cxn ang="0">
                  <a:pos x="49" y="9"/>
                </a:cxn>
                <a:cxn ang="0">
                  <a:pos x="51" y="17"/>
                </a:cxn>
                <a:cxn ang="0">
                  <a:pos x="34" y="34"/>
                </a:cxn>
                <a:cxn ang="0">
                  <a:pos x="17" y="17"/>
                </a:cxn>
                <a:cxn ang="0">
                  <a:pos x="20" y="9"/>
                </a:cxn>
                <a:cxn ang="0">
                  <a:pos x="5" y="22"/>
                </a:cxn>
                <a:cxn ang="0">
                  <a:pos x="34" y="39"/>
                </a:cxn>
                <a:cxn ang="0">
                  <a:pos x="64" y="22"/>
                </a:cxn>
                <a:cxn ang="0">
                  <a:pos x="49" y="9"/>
                </a:cxn>
                <a:cxn ang="0">
                  <a:pos x="34" y="6"/>
                </a:cxn>
                <a:cxn ang="0">
                  <a:pos x="23" y="17"/>
                </a:cxn>
                <a:cxn ang="0">
                  <a:pos x="25" y="19"/>
                </a:cxn>
                <a:cxn ang="0">
                  <a:pos x="27" y="17"/>
                </a:cxn>
                <a:cxn ang="0">
                  <a:pos x="34" y="9"/>
                </a:cxn>
                <a:cxn ang="0">
                  <a:pos x="36" y="8"/>
                </a:cxn>
                <a:cxn ang="0">
                  <a:pos x="34" y="6"/>
                </a:cxn>
              </a:cxnLst>
              <a:rect l="0" t="0" r="r" b="b"/>
              <a:pathLst>
                <a:path w="68" h="44">
                  <a:moveTo>
                    <a:pt x="68" y="25"/>
                  </a:moveTo>
                  <a:cubicBezTo>
                    <a:pt x="61" y="36"/>
                    <a:pt x="48" y="44"/>
                    <a:pt x="34" y="44"/>
                  </a:cubicBezTo>
                  <a:cubicBezTo>
                    <a:pt x="21" y="44"/>
                    <a:pt x="8" y="36"/>
                    <a:pt x="1" y="25"/>
                  </a:cubicBezTo>
                  <a:cubicBezTo>
                    <a:pt x="1" y="24"/>
                    <a:pt x="0" y="23"/>
                    <a:pt x="0" y="22"/>
                  </a:cubicBezTo>
                  <a:cubicBezTo>
                    <a:pt x="0" y="21"/>
                    <a:pt x="1" y="20"/>
                    <a:pt x="1" y="20"/>
                  </a:cubicBezTo>
                  <a:cubicBezTo>
                    <a:pt x="8" y="8"/>
                    <a:pt x="21" y="0"/>
                    <a:pt x="34" y="0"/>
                  </a:cubicBezTo>
                  <a:cubicBezTo>
                    <a:pt x="48" y="0"/>
                    <a:pt x="61" y="8"/>
                    <a:pt x="68" y="20"/>
                  </a:cubicBezTo>
                  <a:cubicBezTo>
                    <a:pt x="68" y="20"/>
                    <a:pt x="68" y="21"/>
                    <a:pt x="68" y="22"/>
                  </a:cubicBezTo>
                  <a:cubicBezTo>
                    <a:pt x="68" y="23"/>
                    <a:pt x="68" y="24"/>
                    <a:pt x="68" y="25"/>
                  </a:cubicBezTo>
                  <a:close/>
                  <a:moveTo>
                    <a:pt x="49" y="9"/>
                  </a:moveTo>
                  <a:cubicBezTo>
                    <a:pt x="51" y="11"/>
                    <a:pt x="51" y="14"/>
                    <a:pt x="51" y="17"/>
                  </a:cubicBezTo>
                  <a:cubicBezTo>
                    <a:pt x="51" y="27"/>
                    <a:pt x="44" y="34"/>
                    <a:pt x="34" y="34"/>
                  </a:cubicBezTo>
                  <a:cubicBezTo>
                    <a:pt x="25" y="34"/>
                    <a:pt x="17" y="27"/>
                    <a:pt x="17" y="17"/>
                  </a:cubicBezTo>
                  <a:cubicBezTo>
                    <a:pt x="17" y="14"/>
                    <a:pt x="18" y="11"/>
                    <a:pt x="20" y="9"/>
                  </a:cubicBezTo>
                  <a:cubicBezTo>
                    <a:pt x="14" y="12"/>
                    <a:pt x="9" y="17"/>
                    <a:pt x="5" y="22"/>
                  </a:cubicBezTo>
                  <a:cubicBezTo>
                    <a:pt x="12" y="32"/>
                    <a:pt x="22" y="39"/>
                    <a:pt x="34" y="39"/>
                  </a:cubicBezTo>
                  <a:cubicBezTo>
                    <a:pt x="47" y="39"/>
                    <a:pt x="57" y="32"/>
                    <a:pt x="64" y="22"/>
                  </a:cubicBezTo>
                  <a:cubicBezTo>
                    <a:pt x="60" y="17"/>
                    <a:pt x="55" y="12"/>
                    <a:pt x="49" y="9"/>
                  </a:cubicBezTo>
                  <a:close/>
                  <a:moveTo>
                    <a:pt x="34" y="6"/>
                  </a:moveTo>
                  <a:cubicBezTo>
                    <a:pt x="28" y="6"/>
                    <a:pt x="23" y="11"/>
                    <a:pt x="23" y="17"/>
                  </a:cubicBezTo>
                  <a:cubicBezTo>
                    <a:pt x="23" y="18"/>
                    <a:pt x="24" y="19"/>
                    <a:pt x="25" y="19"/>
                  </a:cubicBezTo>
                  <a:cubicBezTo>
                    <a:pt x="26" y="19"/>
                    <a:pt x="27" y="18"/>
                    <a:pt x="27" y="17"/>
                  </a:cubicBezTo>
                  <a:cubicBezTo>
                    <a:pt x="27" y="13"/>
                    <a:pt x="30" y="9"/>
                    <a:pt x="34" y="9"/>
                  </a:cubicBezTo>
                  <a:cubicBezTo>
                    <a:pt x="35" y="9"/>
                    <a:pt x="36" y="9"/>
                    <a:pt x="36" y="8"/>
                  </a:cubicBezTo>
                  <a:cubicBezTo>
                    <a:pt x="36" y="7"/>
                    <a:pt x="35" y="6"/>
                    <a:pt x="34" y="6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6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66" name="Text Placeholder 3"/>
          <p:cNvSpPr txBox="1">
            <a:spLocks/>
          </p:cNvSpPr>
          <p:nvPr/>
        </p:nvSpPr>
        <p:spPr>
          <a:xfrm>
            <a:off x="7217654" y="4284394"/>
            <a:ext cx="1465443" cy="322204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1285829" eaLnBrk="1" fontAlgn="auto" latinLnBrk="0" hangingPunct="1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6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kumimoji="0" lang="en-US" sz="600" b="0" i="0" u="none" strike="noStrike" kern="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7" name="Text Placeholder 3"/>
          <p:cNvSpPr txBox="1">
            <a:spLocks/>
          </p:cNvSpPr>
          <p:nvPr/>
        </p:nvSpPr>
        <p:spPr>
          <a:xfrm>
            <a:off x="683568" y="3821957"/>
            <a:ext cx="1465443" cy="322204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r" defTabSz="1285829" eaLnBrk="1" fontAlgn="auto" latinLnBrk="0" hangingPunct="1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6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kumimoji="0" lang="en-US" altLang="zh-CN" sz="600" b="0" i="0" u="none" strike="noStrike" kern="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8" name="Text Placeholder 3"/>
          <p:cNvSpPr txBox="1">
            <a:spLocks/>
          </p:cNvSpPr>
          <p:nvPr/>
        </p:nvSpPr>
        <p:spPr>
          <a:xfrm>
            <a:off x="7217654" y="3033569"/>
            <a:ext cx="1465443" cy="322204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1285829" eaLnBrk="1" fontAlgn="auto" latinLnBrk="0" hangingPunct="1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6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kumimoji="0" lang="en-US" altLang="zh-CN" sz="600" b="0" i="0" u="none" strike="noStrike" kern="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9" name="Text Placeholder 3"/>
          <p:cNvSpPr txBox="1">
            <a:spLocks/>
          </p:cNvSpPr>
          <p:nvPr/>
        </p:nvSpPr>
        <p:spPr>
          <a:xfrm>
            <a:off x="683568" y="2446083"/>
            <a:ext cx="1465443" cy="322204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r" defTabSz="1285829" eaLnBrk="1" fontAlgn="auto" latinLnBrk="0" hangingPunct="1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6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kumimoji="0" lang="en-US" altLang="zh-CN" sz="600" b="0" i="0" u="none" strike="noStrike" kern="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70" name="Group 128"/>
          <p:cNvGrpSpPr/>
          <p:nvPr/>
        </p:nvGrpSpPr>
        <p:grpSpPr>
          <a:xfrm>
            <a:off x="3503609" y="2625374"/>
            <a:ext cx="2247375" cy="2284369"/>
            <a:chOff x="3124200" y="1657350"/>
            <a:chExt cx="2700338" cy="2744788"/>
          </a:xfrm>
        </p:grpSpPr>
        <p:sp>
          <p:nvSpPr>
            <p:cNvPr id="171" name="Freeform 5"/>
            <p:cNvSpPr>
              <a:spLocks/>
            </p:cNvSpPr>
            <p:nvPr/>
          </p:nvSpPr>
          <p:spPr bwMode="auto">
            <a:xfrm>
              <a:off x="3789363" y="1657350"/>
              <a:ext cx="1874838" cy="738188"/>
            </a:xfrm>
            <a:custGeom>
              <a:avLst/>
              <a:gdLst/>
              <a:ahLst/>
              <a:cxnLst>
                <a:cxn ang="0">
                  <a:pos x="1181" y="465"/>
                </a:cxn>
                <a:cxn ang="0">
                  <a:pos x="12" y="428"/>
                </a:cxn>
                <a:cxn ang="0">
                  <a:pos x="0" y="0"/>
                </a:cxn>
                <a:cxn ang="0">
                  <a:pos x="1172" y="125"/>
                </a:cxn>
                <a:cxn ang="0">
                  <a:pos x="1181" y="465"/>
                </a:cxn>
              </a:cxnLst>
              <a:rect l="0" t="0" r="r" b="b"/>
              <a:pathLst>
                <a:path w="1181" h="465">
                  <a:moveTo>
                    <a:pt x="1181" y="465"/>
                  </a:moveTo>
                  <a:lnTo>
                    <a:pt x="12" y="428"/>
                  </a:lnTo>
                  <a:lnTo>
                    <a:pt x="0" y="0"/>
                  </a:lnTo>
                  <a:lnTo>
                    <a:pt x="1172" y="125"/>
                  </a:lnTo>
                  <a:lnTo>
                    <a:pt x="1181" y="465"/>
                  </a:lnTo>
                  <a:close/>
                </a:path>
              </a:pathLst>
            </a:custGeom>
            <a:solidFill>
              <a:srgbClr val="C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2" name="Freeform 6"/>
            <p:cNvSpPr>
              <a:spLocks/>
            </p:cNvSpPr>
            <p:nvPr/>
          </p:nvSpPr>
          <p:spPr bwMode="auto">
            <a:xfrm>
              <a:off x="3624263" y="1671637"/>
              <a:ext cx="184150" cy="709613"/>
            </a:xfrm>
            <a:custGeom>
              <a:avLst/>
              <a:gdLst/>
              <a:ahLst/>
              <a:cxnLst>
                <a:cxn ang="0">
                  <a:pos x="104" y="0"/>
                </a:cxn>
                <a:cxn ang="0">
                  <a:pos x="116" y="428"/>
                </a:cxn>
                <a:cxn ang="0">
                  <a:pos x="0" y="447"/>
                </a:cxn>
                <a:cxn ang="0">
                  <a:pos x="3" y="80"/>
                </a:cxn>
                <a:cxn ang="0">
                  <a:pos x="104" y="0"/>
                </a:cxn>
              </a:cxnLst>
              <a:rect l="0" t="0" r="r" b="b"/>
              <a:pathLst>
                <a:path w="116" h="447">
                  <a:moveTo>
                    <a:pt x="104" y="0"/>
                  </a:moveTo>
                  <a:lnTo>
                    <a:pt x="116" y="428"/>
                  </a:lnTo>
                  <a:lnTo>
                    <a:pt x="0" y="447"/>
                  </a:lnTo>
                  <a:lnTo>
                    <a:pt x="3" y="80"/>
                  </a:lnTo>
                  <a:lnTo>
                    <a:pt x="104" y="0"/>
                  </a:lnTo>
                  <a:close/>
                </a:path>
              </a:pathLst>
            </a:custGeom>
            <a:solidFill>
              <a:srgbClr val="C00000">
                <a:lumMod val="75000"/>
              </a:srgb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3" name="Freeform 7"/>
            <p:cNvSpPr>
              <a:spLocks/>
            </p:cNvSpPr>
            <p:nvPr/>
          </p:nvSpPr>
          <p:spPr bwMode="auto">
            <a:xfrm>
              <a:off x="3284538" y="2332037"/>
              <a:ext cx="339725" cy="665163"/>
            </a:xfrm>
            <a:custGeom>
              <a:avLst/>
              <a:gdLst/>
              <a:ahLst/>
              <a:cxnLst>
                <a:cxn ang="0">
                  <a:pos x="0" y="419"/>
                </a:cxn>
                <a:cxn ang="0">
                  <a:pos x="6" y="0"/>
                </a:cxn>
                <a:cxn ang="0">
                  <a:pos x="214" y="22"/>
                </a:cxn>
                <a:cxn ang="0">
                  <a:pos x="208" y="419"/>
                </a:cxn>
                <a:cxn ang="0">
                  <a:pos x="0" y="419"/>
                </a:cxn>
              </a:cxnLst>
              <a:rect l="0" t="0" r="r" b="b"/>
              <a:pathLst>
                <a:path w="214" h="419">
                  <a:moveTo>
                    <a:pt x="0" y="419"/>
                  </a:moveTo>
                  <a:lnTo>
                    <a:pt x="6" y="0"/>
                  </a:lnTo>
                  <a:lnTo>
                    <a:pt x="214" y="22"/>
                  </a:lnTo>
                  <a:lnTo>
                    <a:pt x="208" y="419"/>
                  </a:lnTo>
                  <a:lnTo>
                    <a:pt x="0" y="419"/>
                  </a:lnTo>
                  <a:close/>
                </a:path>
              </a:pathLst>
            </a:custGeom>
            <a:solidFill>
              <a:srgbClr val="000000">
                <a:lumMod val="50000"/>
              </a:srgb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4" name="Freeform 8"/>
            <p:cNvSpPr>
              <a:spLocks/>
            </p:cNvSpPr>
            <p:nvPr/>
          </p:nvSpPr>
          <p:spPr bwMode="auto">
            <a:xfrm>
              <a:off x="3124200" y="3633787"/>
              <a:ext cx="485775" cy="681038"/>
            </a:xfrm>
            <a:custGeom>
              <a:avLst/>
              <a:gdLst/>
              <a:ahLst/>
              <a:cxnLst>
                <a:cxn ang="0">
                  <a:pos x="98" y="3"/>
                </a:cxn>
                <a:cxn ang="0">
                  <a:pos x="306" y="0"/>
                </a:cxn>
                <a:cxn ang="0">
                  <a:pos x="303" y="291"/>
                </a:cxn>
                <a:cxn ang="0">
                  <a:pos x="0" y="429"/>
                </a:cxn>
                <a:cxn ang="0">
                  <a:pos x="95" y="138"/>
                </a:cxn>
                <a:cxn ang="0">
                  <a:pos x="98" y="3"/>
                </a:cxn>
              </a:cxnLst>
              <a:rect l="0" t="0" r="r" b="b"/>
              <a:pathLst>
                <a:path w="306" h="429">
                  <a:moveTo>
                    <a:pt x="98" y="3"/>
                  </a:moveTo>
                  <a:lnTo>
                    <a:pt x="306" y="0"/>
                  </a:lnTo>
                  <a:lnTo>
                    <a:pt x="303" y="291"/>
                  </a:lnTo>
                  <a:lnTo>
                    <a:pt x="0" y="429"/>
                  </a:lnTo>
                  <a:lnTo>
                    <a:pt x="95" y="138"/>
                  </a:lnTo>
                  <a:lnTo>
                    <a:pt x="98" y="3"/>
                  </a:lnTo>
                  <a:close/>
                </a:path>
              </a:pathLst>
            </a:custGeom>
            <a:solidFill>
              <a:srgbClr val="000000">
                <a:lumMod val="50000"/>
              </a:srgb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5" name="Freeform 9"/>
            <p:cNvSpPr>
              <a:spLocks/>
            </p:cNvSpPr>
            <p:nvPr/>
          </p:nvSpPr>
          <p:spPr bwMode="auto">
            <a:xfrm>
              <a:off x="3614738" y="2336800"/>
              <a:ext cx="207963" cy="660400"/>
            </a:xfrm>
            <a:custGeom>
              <a:avLst/>
              <a:gdLst/>
              <a:ahLst/>
              <a:cxnLst>
                <a:cxn ang="0">
                  <a:pos x="0" y="416"/>
                </a:cxn>
                <a:cxn ang="0">
                  <a:pos x="6" y="19"/>
                </a:cxn>
                <a:cxn ang="0">
                  <a:pos x="122" y="0"/>
                </a:cxn>
                <a:cxn ang="0">
                  <a:pos x="131" y="410"/>
                </a:cxn>
                <a:cxn ang="0">
                  <a:pos x="0" y="416"/>
                </a:cxn>
              </a:cxnLst>
              <a:rect l="0" t="0" r="r" b="b"/>
              <a:pathLst>
                <a:path w="131" h="416">
                  <a:moveTo>
                    <a:pt x="0" y="416"/>
                  </a:moveTo>
                  <a:lnTo>
                    <a:pt x="6" y="19"/>
                  </a:lnTo>
                  <a:lnTo>
                    <a:pt x="122" y="0"/>
                  </a:lnTo>
                  <a:lnTo>
                    <a:pt x="131" y="410"/>
                  </a:lnTo>
                  <a:lnTo>
                    <a:pt x="0" y="416"/>
                  </a:lnTo>
                  <a:close/>
                </a:path>
              </a:pathLst>
            </a:custGeom>
            <a:solidFill>
              <a:srgbClr val="000000">
                <a:lumMod val="75000"/>
              </a:srgb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6" name="Freeform 10"/>
            <p:cNvSpPr>
              <a:spLocks/>
            </p:cNvSpPr>
            <p:nvPr/>
          </p:nvSpPr>
          <p:spPr bwMode="auto">
            <a:xfrm>
              <a:off x="3605213" y="3633787"/>
              <a:ext cx="368300" cy="768350"/>
            </a:xfrm>
            <a:custGeom>
              <a:avLst/>
              <a:gdLst/>
              <a:ahLst/>
              <a:cxnLst>
                <a:cxn ang="0">
                  <a:pos x="0" y="291"/>
                </a:cxn>
                <a:cxn ang="0">
                  <a:pos x="3" y="0"/>
                </a:cxn>
                <a:cxn ang="0">
                  <a:pos x="150" y="13"/>
                </a:cxn>
                <a:cxn ang="0">
                  <a:pos x="153" y="159"/>
                </a:cxn>
                <a:cxn ang="0">
                  <a:pos x="232" y="484"/>
                </a:cxn>
                <a:cxn ang="0">
                  <a:pos x="0" y="291"/>
                </a:cxn>
              </a:cxnLst>
              <a:rect l="0" t="0" r="r" b="b"/>
              <a:pathLst>
                <a:path w="232" h="484">
                  <a:moveTo>
                    <a:pt x="0" y="291"/>
                  </a:moveTo>
                  <a:lnTo>
                    <a:pt x="3" y="0"/>
                  </a:lnTo>
                  <a:lnTo>
                    <a:pt x="150" y="13"/>
                  </a:lnTo>
                  <a:lnTo>
                    <a:pt x="153" y="159"/>
                  </a:lnTo>
                  <a:lnTo>
                    <a:pt x="232" y="484"/>
                  </a:lnTo>
                  <a:lnTo>
                    <a:pt x="0" y="291"/>
                  </a:lnTo>
                  <a:close/>
                </a:path>
              </a:pathLst>
            </a:custGeom>
            <a:solidFill>
              <a:srgbClr val="000000">
                <a:lumMod val="75000"/>
              </a:srgb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7" name="Freeform 11"/>
            <p:cNvSpPr>
              <a:spLocks/>
            </p:cNvSpPr>
            <p:nvPr/>
          </p:nvSpPr>
          <p:spPr bwMode="auto">
            <a:xfrm>
              <a:off x="3808413" y="2336800"/>
              <a:ext cx="1865313" cy="650875"/>
            </a:xfrm>
            <a:custGeom>
              <a:avLst/>
              <a:gdLst/>
              <a:ahLst/>
              <a:cxnLst>
                <a:cxn ang="0">
                  <a:pos x="1175" y="377"/>
                </a:cxn>
                <a:cxn ang="0">
                  <a:pos x="9" y="410"/>
                </a:cxn>
                <a:cxn ang="0">
                  <a:pos x="0" y="0"/>
                </a:cxn>
                <a:cxn ang="0">
                  <a:pos x="1169" y="37"/>
                </a:cxn>
                <a:cxn ang="0">
                  <a:pos x="1175" y="377"/>
                </a:cxn>
              </a:cxnLst>
              <a:rect l="0" t="0" r="r" b="b"/>
              <a:pathLst>
                <a:path w="1175" h="410">
                  <a:moveTo>
                    <a:pt x="1175" y="377"/>
                  </a:moveTo>
                  <a:lnTo>
                    <a:pt x="9" y="410"/>
                  </a:lnTo>
                  <a:lnTo>
                    <a:pt x="0" y="0"/>
                  </a:lnTo>
                  <a:lnTo>
                    <a:pt x="1169" y="37"/>
                  </a:lnTo>
                  <a:lnTo>
                    <a:pt x="1175" y="37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8" name="Freeform 12"/>
            <p:cNvSpPr>
              <a:spLocks/>
            </p:cNvSpPr>
            <p:nvPr/>
          </p:nvSpPr>
          <p:spPr bwMode="auto">
            <a:xfrm>
              <a:off x="3822700" y="2935287"/>
              <a:ext cx="1865313" cy="719138"/>
            </a:xfrm>
            <a:custGeom>
              <a:avLst/>
              <a:gdLst/>
              <a:ahLst/>
              <a:cxnLst>
                <a:cxn ang="0">
                  <a:pos x="1175" y="361"/>
                </a:cxn>
                <a:cxn ang="0">
                  <a:pos x="13" y="453"/>
                </a:cxn>
                <a:cxn ang="0">
                  <a:pos x="0" y="33"/>
                </a:cxn>
                <a:cxn ang="0">
                  <a:pos x="1166" y="0"/>
                </a:cxn>
                <a:cxn ang="0">
                  <a:pos x="1175" y="361"/>
                </a:cxn>
              </a:cxnLst>
              <a:rect l="0" t="0" r="r" b="b"/>
              <a:pathLst>
                <a:path w="1175" h="453">
                  <a:moveTo>
                    <a:pt x="1175" y="361"/>
                  </a:moveTo>
                  <a:lnTo>
                    <a:pt x="13" y="453"/>
                  </a:lnTo>
                  <a:lnTo>
                    <a:pt x="0" y="33"/>
                  </a:lnTo>
                  <a:lnTo>
                    <a:pt x="1166" y="0"/>
                  </a:lnTo>
                  <a:lnTo>
                    <a:pt x="1175" y="361"/>
                  </a:lnTo>
                  <a:close/>
                </a:path>
              </a:pathLst>
            </a:custGeom>
            <a:solidFill>
              <a:srgbClr val="C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9" name="Freeform 13"/>
            <p:cNvSpPr>
              <a:spLocks/>
            </p:cNvSpPr>
            <p:nvPr/>
          </p:nvSpPr>
          <p:spPr bwMode="auto">
            <a:xfrm>
              <a:off x="3843338" y="3508375"/>
              <a:ext cx="1981200" cy="893763"/>
            </a:xfrm>
            <a:custGeom>
              <a:avLst/>
              <a:gdLst/>
              <a:ahLst/>
              <a:cxnLst>
                <a:cxn ang="0">
                  <a:pos x="0" y="92"/>
                </a:cxn>
                <a:cxn ang="0">
                  <a:pos x="1162" y="0"/>
                </a:cxn>
                <a:cxn ang="0">
                  <a:pos x="1165" y="116"/>
                </a:cxn>
                <a:cxn ang="0">
                  <a:pos x="1248" y="391"/>
                </a:cxn>
                <a:cxn ang="0">
                  <a:pos x="82" y="563"/>
                </a:cxn>
                <a:cxn ang="0">
                  <a:pos x="3" y="238"/>
                </a:cxn>
                <a:cxn ang="0">
                  <a:pos x="0" y="92"/>
                </a:cxn>
              </a:cxnLst>
              <a:rect l="0" t="0" r="r" b="b"/>
              <a:pathLst>
                <a:path w="1248" h="563">
                  <a:moveTo>
                    <a:pt x="0" y="92"/>
                  </a:moveTo>
                  <a:lnTo>
                    <a:pt x="1162" y="0"/>
                  </a:lnTo>
                  <a:lnTo>
                    <a:pt x="1165" y="116"/>
                  </a:lnTo>
                  <a:lnTo>
                    <a:pt x="1248" y="391"/>
                  </a:lnTo>
                  <a:lnTo>
                    <a:pt x="82" y="563"/>
                  </a:lnTo>
                  <a:lnTo>
                    <a:pt x="3" y="238"/>
                  </a:lnTo>
                  <a:lnTo>
                    <a:pt x="0" y="9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0" name="Freeform 14"/>
            <p:cNvSpPr>
              <a:spLocks/>
            </p:cNvSpPr>
            <p:nvPr/>
          </p:nvSpPr>
          <p:spPr bwMode="auto">
            <a:xfrm>
              <a:off x="3609975" y="2987675"/>
              <a:ext cx="233363" cy="666750"/>
            </a:xfrm>
            <a:custGeom>
              <a:avLst/>
              <a:gdLst/>
              <a:ahLst/>
              <a:cxnLst>
                <a:cxn ang="0">
                  <a:pos x="134" y="0"/>
                </a:cxn>
                <a:cxn ang="0">
                  <a:pos x="147" y="420"/>
                </a:cxn>
                <a:cxn ang="0">
                  <a:pos x="0" y="407"/>
                </a:cxn>
                <a:cxn ang="0">
                  <a:pos x="3" y="6"/>
                </a:cxn>
                <a:cxn ang="0">
                  <a:pos x="134" y="0"/>
                </a:cxn>
              </a:cxnLst>
              <a:rect l="0" t="0" r="r" b="b"/>
              <a:pathLst>
                <a:path w="147" h="420">
                  <a:moveTo>
                    <a:pt x="134" y="0"/>
                  </a:moveTo>
                  <a:lnTo>
                    <a:pt x="147" y="420"/>
                  </a:lnTo>
                  <a:lnTo>
                    <a:pt x="0" y="407"/>
                  </a:lnTo>
                  <a:lnTo>
                    <a:pt x="3" y="6"/>
                  </a:lnTo>
                  <a:lnTo>
                    <a:pt x="134" y="0"/>
                  </a:lnTo>
                  <a:close/>
                </a:path>
              </a:pathLst>
            </a:custGeom>
            <a:solidFill>
              <a:srgbClr val="C00000">
                <a:lumMod val="75000"/>
              </a:srgb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1" name="Freeform 15"/>
            <p:cNvSpPr>
              <a:spLocks/>
            </p:cNvSpPr>
            <p:nvPr/>
          </p:nvSpPr>
          <p:spPr bwMode="auto">
            <a:xfrm>
              <a:off x="3279775" y="2997200"/>
              <a:ext cx="334963" cy="641350"/>
            </a:xfrm>
            <a:custGeom>
              <a:avLst/>
              <a:gdLst/>
              <a:ahLst/>
              <a:cxnLst>
                <a:cxn ang="0">
                  <a:pos x="208" y="401"/>
                </a:cxn>
                <a:cxn ang="0">
                  <a:pos x="0" y="404"/>
                </a:cxn>
                <a:cxn ang="0">
                  <a:pos x="3" y="0"/>
                </a:cxn>
                <a:cxn ang="0">
                  <a:pos x="211" y="0"/>
                </a:cxn>
                <a:cxn ang="0">
                  <a:pos x="208" y="401"/>
                </a:cxn>
              </a:cxnLst>
              <a:rect l="0" t="0" r="r" b="b"/>
              <a:pathLst>
                <a:path w="211" h="404">
                  <a:moveTo>
                    <a:pt x="208" y="401"/>
                  </a:moveTo>
                  <a:lnTo>
                    <a:pt x="0" y="404"/>
                  </a:lnTo>
                  <a:lnTo>
                    <a:pt x="3" y="0"/>
                  </a:lnTo>
                  <a:lnTo>
                    <a:pt x="211" y="0"/>
                  </a:lnTo>
                  <a:lnTo>
                    <a:pt x="208" y="401"/>
                  </a:lnTo>
                  <a:close/>
                </a:path>
              </a:pathLst>
            </a:custGeom>
            <a:solidFill>
              <a:srgbClr val="C00000">
                <a:lumMod val="50000"/>
              </a:srgb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2" name="Freeform 16"/>
            <p:cNvSpPr>
              <a:spLocks/>
            </p:cNvSpPr>
            <p:nvPr/>
          </p:nvSpPr>
          <p:spPr bwMode="auto">
            <a:xfrm>
              <a:off x="3124200" y="4095750"/>
              <a:ext cx="849313" cy="306388"/>
            </a:xfrm>
            <a:custGeom>
              <a:avLst/>
              <a:gdLst/>
              <a:ahLst/>
              <a:cxnLst>
                <a:cxn ang="0">
                  <a:pos x="0" y="138"/>
                </a:cxn>
                <a:cxn ang="0">
                  <a:pos x="303" y="0"/>
                </a:cxn>
                <a:cxn ang="0">
                  <a:pos x="535" y="193"/>
                </a:cxn>
                <a:cxn ang="0">
                  <a:pos x="0" y="138"/>
                </a:cxn>
              </a:cxnLst>
              <a:rect l="0" t="0" r="r" b="b"/>
              <a:pathLst>
                <a:path w="535" h="193">
                  <a:moveTo>
                    <a:pt x="0" y="138"/>
                  </a:moveTo>
                  <a:lnTo>
                    <a:pt x="303" y="0"/>
                  </a:lnTo>
                  <a:lnTo>
                    <a:pt x="535" y="193"/>
                  </a:lnTo>
                  <a:lnTo>
                    <a:pt x="0" y="13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3" name="Freeform 17"/>
            <p:cNvSpPr>
              <a:spLocks/>
            </p:cNvSpPr>
            <p:nvPr/>
          </p:nvSpPr>
          <p:spPr bwMode="auto">
            <a:xfrm>
              <a:off x="3294063" y="1685925"/>
              <a:ext cx="334963" cy="681038"/>
            </a:xfrm>
            <a:custGeom>
              <a:avLst/>
              <a:gdLst/>
              <a:ahLst/>
              <a:cxnLst>
                <a:cxn ang="0">
                  <a:pos x="208" y="429"/>
                </a:cxn>
                <a:cxn ang="0">
                  <a:pos x="0" y="407"/>
                </a:cxn>
                <a:cxn ang="0">
                  <a:pos x="3" y="0"/>
                </a:cxn>
                <a:cxn ang="0">
                  <a:pos x="211" y="61"/>
                </a:cxn>
                <a:cxn ang="0">
                  <a:pos x="208" y="429"/>
                </a:cxn>
              </a:cxnLst>
              <a:rect l="0" t="0" r="r" b="b"/>
              <a:pathLst>
                <a:path w="211" h="429">
                  <a:moveTo>
                    <a:pt x="208" y="429"/>
                  </a:moveTo>
                  <a:lnTo>
                    <a:pt x="0" y="407"/>
                  </a:lnTo>
                  <a:lnTo>
                    <a:pt x="3" y="0"/>
                  </a:lnTo>
                  <a:lnTo>
                    <a:pt x="211" y="61"/>
                  </a:lnTo>
                  <a:lnTo>
                    <a:pt x="208" y="429"/>
                  </a:lnTo>
                  <a:close/>
                </a:path>
              </a:pathLst>
            </a:custGeom>
            <a:solidFill>
              <a:srgbClr val="C00000">
                <a:lumMod val="50000"/>
              </a:srgb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84" name="Group 80"/>
            <p:cNvGrpSpPr/>
            <p:nvPr/>
          </p:nvGrpSpPr>
          <p:grpSpPr>
            <a:xfrm rot="364498">
              <a:off x="4089643" y="1872450"/>
              <a:ext cx="1244431" cy="1867007"/>
              <a:chOff x="2616022" y="2850356"/>
              <a:chExt cx="635178" cy="952952"/>
            </a:xfrm>
          </p:grpSpPr>
          <p:grpSp>
            <p:nvGrpSpPr>
              <p:cNvPr id="185" name="Group 81"/>
              <p:cNvGrpSpPr/>
              <p:nvPr/>
            </p:nvGrpSpPr>
            <p:grpSpPr>
              <a:xfrm>
                <a:off x="2616022" y="2850356"/>
                <a:ext cx="635178" cy="166118"/>
                <a:chOff x="2616022" y="2850356"/>
                <a:chExt cx="635178" cy="166118"/>
              </a:xfrm>
            </p:grpSpPr>
            <p:sp>
              <p:nvSpPr>
                <p:cNvPr id="187" name="Freeform 39"/>
                <p:cNvSpPr>
                  <a:spLocks/>
                </p:cNvSpPr>
                <p:nvPr/>
              </p:nvSpPr>
              <p:spPr bwMode="auto">
                <a:xfrm>
                  <a:off x="3171825" y="2850356"/>
                  <a:ext cx="79375" cy="114300"/>
                </a:xfrm>
                <a:custGeom>
                  <a:avLst/>
                  <a:gdLst/>
                  <a:ahLst/>
                  <a:cxnLst>
                    <a:cxn ang="0">
                      <a:pos x="51" y="37"/>
                    </a:cxn>
                    <a:cxn ang="0">
                      <a:pos x="26" y="75"/>
                    </a:cxn>
                    <a:cxn ang="0">
                      <a:pos x="0" y="38"/>
                    </a:cxn>
                    <a:cxn ang="0">
                      <a:pos x="25" y="0"/>
                    </a:cxn>
                    <a:cxn ang="0">
                      <a:pos x="51" y="37"/>
                    </a:cxn>
                  </a:cxnLst>
                  <a:rect l="0" t="0" r="r" b="b"/>
                  <a:pathLst>
                    <a:path w="52" h="75">
                      <a:moveTo>
                        <a:pt x="51" y="37"/>
                      </a:moveTo>
                      <a:cubicBezTo>
                        <a:pt x="52" y="58"/>
                        <a:pt x="41" y="75"/>
                        <a:pt x="26" y="75"/>
                      </a:cubicBezTo>
                      <a:cubicBezTo>
                        <a:pt x="12" y="75"/>
                        <a:pt x="0" y="59"/>
                        <a:pt x="0" y="38"/>
                      </a:cubicBezTo>
                      <a:cubicBezTo>
                        <a:pt x="0" y="17"/>
                        <a:pt x="11" y="0"/>
                        <a:pt x="25" y="0"/>
                      </a:cubicBezTo>
                      <a:cubicBezTo>
                        <a:pt x="39" y="0"/>
                        <a:pt x="51" y="16"/>
                        <a:pt x="51" y="37"/>
                      </a:cubicBezTo>
                      <a:close/>
                    </a:path>
                  </a:pathLst>
                </a:custGeom>
                <a:solidFill>
                  <a:srgbClr val="E6E6E6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600" b="0" i="0" u="none" strike="noStrike" kern="0" cap="none" spc="0" normalizeH="0" baseline="-2500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88" name="Freeform 40"/>
                <p:cNvSpPr>
                  <a:spLocks/>
                </p:cNvSpPr>
                <p:nvPr/>
              </p:nvSpPr>
              <p:spPr bwMode="auto">
                <a:xfrm>
                  <a:off x="3190875" y="2877344"/>
                  <a:ext cx="39688" cy="58738"/>
                </a:xfrm>
                <a:custGeom>
                  <a:avLst/>
                  <a:gdLst/>
                  <a:ahLst/>
                  <a:cxnLst>
                    <a:cxn ang="0">
                      <a:pos x="27" y="19"/>
                    </a:cxn>
                    <a:cxn ang="0">
                      <a:pos x="14" y="39"/>
                    </a:cxn>
                    <a:cxn ang="0">
                      <a:pos x="1" y="20"/>
                    </a:cxn>
                    <a:cxn ang="0">
                      <a:pos x="13" y="0"/>
                    </a:cxn>
                    <a:cxn ang="0">
                      <a:pos x="27" y="19"/>
                    </a:cxn>
                  </a:cxnLst>
                  <a:rect l="0" t="0" r="r" b="b"/>
                  <a:pathLst>
                    <a:path w="27" h="39">
                      <a:moveTo>
                        <a:pt x="27" y="19"/>
                      </a:moveTo>
                      <a:cubicBezTo>
                        <a:pt x="27" y="30"/>
                        <a:pt x="21" y="38"/>
                        <a:pt x="14" y="39"/>
                      </a:cubicBezTo>
                      <a:cubicBezTo>
                        <a:pt x="7" y="39"/>
                        <a:pt x="1" y="30"/>
                        <a:pt x="1" y="20"/>
                      </a:cubicBezTo>
                      <a:cubicBezTo>
                        <a:pt x="0" y="9"/>
                        <a:pt x="6" y="0"/>
                        <a:pt x="13" y="0"/>
                      </a:cubicBezTo>
                      <a:cubicBezTo>
                        <a:pt x="21" y="0"/>
                        <a:pt x="27" y="8"/>
                        <a:pt x="27" y="19"/>
                      </a:cubicBezTo>
                      <a:close/>
                    </a:path>
                  </a:pathLst>
                </a:custGeom>
                <a:solidFill>
                  <a:srgbClr val="000000">
                    <a:lumMod val="50000"/>
                  </a:srgbClr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600" b="0" i="0" u="none" strike="noStrike" kern="0" cap="none" spc="0" normalizeH="0" baseline="-2500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89" name="Freeform 39"/>
                <p:cNvSpPr>
                  <a:spLocks/>
                </p:cNvSpPr>
                <p:nvPr/>
              </p:nvSpPr>
              <p:spPr bwMode="auto">
                <a:xfrm>
                  <a:off x="2616022" y="2902174"/>
                  <a:ext cx="79375" cy="114300"/>
                </a:xfrm>
                <a:custGeom>
                  <a:avLst/>
                  <a:gdLst/>
                  <a:ahLst/>
                  <a:cxnLst>
                    <a:cxn ang="0">
                      <a:pos x="51" y="37"/>
                    </a:cxn>
                    <a:cxn ang="0">
                      <a:pos x="26" y="75"/>
                    </a:cxn>
                    <a:cxn ang="0">
                      <a:pos x="0" y="38"/>
                    </a:cxn>
                    <a:cxn ang="0">
                      <a:pos x="25" y="0"/>
                    </a:cxn>
                    <a:cxn ang="0">
                      <a:pos x="51" y="37"/>
                    </a:cxn>
                  </a:cxnLst>
                  <a:rect l="0" t="0" r="r" b="b"/>
                  <a:pathLst>
                    <a:path w="52" h="75">
                      <a:moveTo>
                        <a:pt x="51" y="37"/>
                      </a:moveTo>
                      <a:cubicBezTo>
                        <a:pt x="52" y="58"/>
                        <a:pt x="41" y="75"/>
                        <a:pt x="26" y="75"/>
                      </a:cubicBezTo>
                      <a:cubicBezTo>
                        <a:pt x="12" y="75"/>
                        <a:pt x="0" y="59"/>
                        <a:pt x="0" y="38"/>
                      </a:cubicBezTo>
                      <a:cubicBezTo>
                        <a:pt x="0" y="17"/>
                        <a:pt x="11" y="0"/>
                        <a:pt x="25" y="0"/>
                      </a:cubicBezTo>
                      <a:cubicBezTo>
                        <a:pt x="39" y="0"/>
                        <a:pt x="51" y="16"/>
                        <a:pt x="51" y="37"/>
                      </a:cubicBezTo>
                      <a:close/>
                    </a:path>
                  </a:pathLst>
                </a:custGeom>
                <a:solidFill>
                  <a:srgbClr val="E6E6E6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600" b="0" i="0" u="none" strike="noStrike" kern="0" cap="none" spc="0" normalizeH="0" baseline="-2500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90" name="Freeform 40"/>
                <p:cNvSpPr>
                  <a:spLocks/>
                </p:cNvSpPr>
                <p:nvPr/>
              </p:nvSpPr>
              <p:spPr bwMode="auto">
                <a:xfrm>
                  <a:off x="2635071" y="2929161"/>
                  <a:ext cx="39688" cy="58738"/>
                </a:xfrm>
                <a:custGeom>
                  <a:avLst/>
                  <a:gdLst/>
                  <a:ahLst/>
                  <a:cxnLst>
                    <a:cxn ang="0">
                      <a:pos x="27" y="19"/>
                    </a:cxn>
                    <a:cxn ang="0">
                      <a:pos x="14" y="39"/>
                    </a:cxn>
                    <a:cxn ang="0">
                      <a:pos x="1" y="20"/>
                    </a:cxn>
                    <a:cxn ang="0">
                      <a:pos x="13" y="0"/>
                    </a:cxn>
                    <a:cxn ang="0">
                      <a:pos x="27" y="19"/>
                    </a:cxn>
                  </a:cxnLst>
                  <a:rect l="0" t="0" r="r" b="b"/>
                  <a:pathLst>
                    <a:path w="27" h="39">
                      <a:moveTo>
                        <a:pt x="27" y="19"/>
                      </a:moveTo>
                      <a:cubicBezTo>
                        <a:pt x="27" y="30"/>
                        <a:pt x="21" y="38"/>
                        <a:pt x="14" y="39"/>
                      </a:cubicBezTo>
                      <a:cubicBezTo>
                        <a:pt x="7" y="39"/>
                        <a:pt x="1" y="30"/>
                        <a:pt x="1" y="20"/>
                      </a:cubicBezTo>
                      <a:cubicBezTo>
                        <a:pt x="0" y="9"/>
                        <a:pt x="6" y="0"/>
                        <a:pt x="13" y="0"/>
                      </a:cubicBezTo>
                      <a:cubicBezTo>
                        <a:pt x="21" y="0"/>
                        <a:pt x="27" y="8"/>
                        <a:pt x="27" y="19"/>
                      </a:cubicBezTo>
                      <a:close/>
                    </a:path>
                  </a:pathLst>
                </a:custGeom>
                <a:solidFill>
                  <a:srgbClr val="000000">
                    <a:lumMod val="50000"/>
                  </a:srgbClr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600" b="0" i="0" u="none" strike="noStrike" kern="0" cap="none" spc="0" normalizeH="0" baseline="-25000" noProof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186" name="Freeform 41"/>
              <p:cNvSpPr>
                <a:spLocks/>
              </p:cNvSpPr>
              <p:nvPr/>
            </p:nvSpPr>
            <p:spPr bwMode="auto">
              <a:xfrm>
                <a:off x="2641600" y="2900019"/>
                <a:ext cx="585788" cy="903289"/>
              </a:xfrm>
              <a:custGeom>
                <a:avLst/>
                <a:gdLst/>
                <a:ahLst/>
                <a:cxnLst>
                  <a:cxn ang="0">
                    <a:pos x="176" y="595"/>
                  </a:cxn>
                  <a:cxn ang="0">
                    <a:pos x="149" y="589"/>
                  </a:cxn>
                  <a:cxn ang="0">
                    <a:pos x="0" y="35"/>
                  </a:cxn>
                  <a:cxn ang="0">
                    <a:pos x="8" y="25"/>
                  </a:cxn>
                  <a:cxn ang="0">
                    <a:pos x="8" y="25"/>
                  </a:cxn>
                  <a:cxn ang="0">
                    <a:pos x="17" y="35"/>
                  </a:cxn>
                  <a:cxn ang="0">
                    <a:pos x="156" y="573"/>
                  </a:cxn>
                  <a:cxn ang="0">
                    <a:pos x="207" y="567"/>
                  </a:cxn>
                  <a:cxn ang="0">
                    <a:pos x="365" y="10"/>
                  </a:cxn>
                  <a:cxn ang="0">
                    <a:pos x="373" y="1"/>
                  </a:cxn>
                  <a:cxn ang="0">
                    <a:pos x="382" y="8"/>
                  </a:cxn>
                  <a:cxn ang="0">
                    <a:pos x="345" y="290"/>
                  </a:cxn>
                  <a:cxn ang="0">
                    <a:pos x="217" y="581"/>
                  </a:cxn>
                  <a:cxn ang="0">
                    <a:pos x="176" y="595"/>
                  </a:cxn>
                </a:cxnLst>
                <a:rect l="0" t="0" r="r" b="b"/>
                <a:pathLst>
                  <a:path w="386" h="595">
                    <a:moveTo>
                      <a:pt x="176" y="595"/>
                    </a:moveTo>
                    <a:cubicBezTo>
                      <a:pt x="167" y="595"/>
                      <a:pt x="158" y="593"/>
                      <a:pt x="149" y="589"/>
                    </a:cubicBezTo>
                    <a:cubicBezTo>
                      <a:pt x="1" y="523"/>
                      <a:pt x="0" y="55"/>
                      <a:pt x="0" y="35"/>
                    </a:cubicBezTo>
                    <a:cubicBezTo>
                      <a:pt x="0" y="30"/>
                      <a:pt x="4" y="25"/>
                      <a:pt x="8" y="25"/>
                    </a:cubicBezTo>
                    <a:cubicBezTo>
                      <a:pt x="8" y="25"/>
                      <a:pt x="8" y="25"/>
                      <a:pt x="8" y="25"/>
                    </a:cubicBezTo>
                    <a:cubicBezTo>
                      <a:pt x="13" y="25"/>
                      <a:pt x="17" y="30"/>
                      <a:pt x="17" y="35"/>
                    </a:cubicBezTo>
                    <a:cubicBezTo>
                      <a:pt x="17" y="40"/>
                      <a:pt x="18" y="511"/>
                      <a:pt x="156" y="573"/>
                    </a:cubicBezTo>
                    <a:cubicBezTo>
                      <a:pt x="173" y="581"/>
                      <a:pt x="190" y="579"/>
                      <a:pt x="207" y="567"/>
                    </a:cubicBezTo>
                    <a:cubicBezTo>
                      <a:pt x="311" y="491"/>
                      <a:pt x="373" y="83"/>
                      <a:pt x="365" y="10"/>
                    </a:cubicBezTo>
                    <a:cubicBezTo>
                      <a:pt x="365" y="5"/>
                      <a:pt x="368" y="1"/>
                      <a:pt x="373" y="1"/>
                    </a:cubicBezTo>
                    <a:cubicBezTo>
                      <a:pt x="377" y="0"/>
                      <a:pt x="382" y="4"/>
                      <a:pt x="382" y="8"/>
                    </a:cubicBezTo>
                    <a:cubicBezTo>
                      <a:pt x="386" y="46"/>
                      <a:pt x="372" y="171"/>
                      <a:pt x="345" y="290"/>
                    </a:cubicBezTo>
                    <a:cubicBezTo>
                      <a:pt x="320" y="398"/>
                      <a:pt x="278" y="536"/>
                      <a:pt x="217" y="581"/>
                    </a:cubicBezTo>
                    <a:cubicBezTo>
                      <a:pt x="204" y="590"/>
                      <a:pt x="190" y="595"/>
                      <a:pt x="176" y="595"/>
                    </a:cubicBezTo>
                    <a:close/>
                  </a:path>
                </a:pathLst>
              </a:custGeom>
              <a:solidFill>
                <a:srgbClr val="F2F2F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600" b="0" i="0" u="none" strike="noStrike" kern="0" cap="none" spc="0" normalizeH="0" baseline="-2500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640442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253520" y="2366055"/>
            <a:ext cx="6399403" cy="2488426"/>
          </a:xfrm>
          <a:prstGeom prst="rect">
            <a:avLst/>
          </a:prstGeom>
          <a:solidFill>
            <a:srgbClr val="000000">
              <a:alpha val="89804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-8046" y="2366055"/>
            <a:ext cx="3153363" cy="2488426"/>
          </a:xfrm>
          <a:prstGeom prst="rect">
            <a:avLst/>
          </a:prstGeom>
          <a:solidFill>
            <a:srgbClr val="C00000">
              <a:alpha val="89804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4" name="文本框 12"/>
          <p:cNvSpPr txBox="1"/>
          <p:nvPr/>
        </p:nvSpPr>
        <p:spPr>
          <a:xfrm>
            <a:off x="1799069" y="3173228"/>
            <a:ext cx="106947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60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03</a:t>
            </a:r>
            <a:endParaRPr kumimoji="0" lang="zh-CN" altLang="en-US" sz="60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gency FB" panose="020B0503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3632224" y="3173229"/>
            <a:ext cx="2392493" cy="4308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8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ea typeface="微软雅黑" panose="020B0503020204020204" pitchFamily="34" charset="-122"/>
                <a:cs typeface="+mn-ea"/>
                <a:sym typeface="+mn-lt"/>
              </a:rPr>
              <a:t>年度工作概述</a:t>
            </a:r>
          </a:p>
        </p:txBody>
      </p:sp>
      <p:sp>
        <p:nvSpPr>
          <p:cNvPr id="6" name="TextBox 11"/>
          <p:cNvSpPr txBox="1"/>
          <p:nvPr/>
        </p:nvSpPr>
        <p:spPr>
          <a:xfrm>
            <a:off x="3666982" y="3618346"/>
            <a:ext cx="1435008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marR="0" lvl="1" indent="-1714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zh-CN" altLang="en-US" sz="10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</a:t>
            </a:r>
            <a:r>
              <a:rPr kumimoji="0" lang="zh-CN" alt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相关标题文字</a:t>
            </a:r>
            <a:endParaRPr kumimoji="0" lang="en-US" altLang="zh-CN" sz="10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TextBox 11"/>
          <p:cNvSpPr txBox="1"/>
          <p:nvPr/>
        </p:nvSpPr>
        <p:spPr>
          <a:xfrm>
            <a:off x="4953679" y="3618346"/>
            <a:ext cx="1435008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marR="0" lvl="1" indent="-1714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zh-CN" altLang="en-US" sz="10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</a:t>
            </a:r>
            <a:r>
              <a:rPr kumimoji="0" lang="zh-CN" alt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相关标题文字</a:t>
            </a:r>
            <a:endParaRPr kumimoji="0" lang="en-US" altLang="zh-CN" sz="10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TextBox 11"/>
          <p:cNvSpPr txBox="1"/>
          <p:nvPr/>
        </p:nvSpPr>
        <p:spPr>
          <a:xfrm>
            <a:off x="3666982" y="3823328"/>
            <a:ext cx="1435008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marR="0" lvl="1" indent="-1714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zh-CN" altLang="en-US" sz="10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</a:t>
            </a:r>
            <a:r>
              <a:rPr kumimoji="0" lang="zh-CN" alt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相关标题文字</a:t>
            </a:r>
            <a:endParaRPr kumimoji="0" lang="en-US" altLang="zh-CN" sz="10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TextBox 11"/>
          <p:cNvSpPr txBox="1"/>
          <p:nvPr/>
        </p:nvSpPr>
        <p:spPr>
          <a:xfrm>
            <a:off x="4953679" y="3823328"/>
            <a:ext cx="1435008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marR="0" lvl="1" indent="-1714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zh-CN" altLang="en-US" sz="10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</a:t>
            </a:r>
            <a:r>
              <a:rPr kumimoji="0" lang="zh-CN" alt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相关标题文字</a:t>
            </a:r>
            <a:endParaRPr kumimoji="0" lang="en-US" altLang="zh-CN" sz="10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0" name="直接连接符 9"/>
          <p:cNvCxnSpPr/>
          <p:nvPr/>
        </p:nvCxnSpPr>
        <p:spPr>
          <a:xfrm>
            <a:off x="-8046" y="2203650"/>
            <a:ext cx="3153363" cy="0"/>
          </a:xfrm>
          <a:prstGeom prst="line">
            <a:avLst/>
          </a:prstGeom>
          <a:noFill/>
          <a:ln w="6350" cap="flat" cmpd="sng" algn="ctr">
            <a:solidFill>
              <a:srgbClr val="FFFFFF">
                <a:lumMod val="65000"/>
              </a:srgbClr>
            </a:solidFill>
            <a:prstDash val="solid"/>
            <a:miter lim="800000"/>
          </a:ln>
          <a:effectLst/>
        </p:spPr>
      </p:cxnSp>
      <p:cxnSp>
        <p:nvCxnSpPr>
          <p:cNvPr id="11" name="直接连接符 10"/>
          <p:cNvCxnSpPr/>
          <p:nvPr/>
        </p:nvCxnSpPr>
        <p:spPr>
          <a:xfrm>
            <a:off x="3253520" y="4980284"/>
            <a:ext cx="6399403" cy="0"/>
          </a:xfrm>
          <a:prstGeom prst="line">
            <a:avLst/>
          </a:prstGeom>
          <a:noFill/>
          <a:ln w="6350" cap="flat" cmpd="sng" algn="ctr">
            <a:solidFill>
              <a:srgbClr val="FFFFFF">
                <a:lumMod val="65000"/>
              </a:srgbClr>
            </a:solidFill>
            <a:prstDash val="solid"/>
            <a:miter lim="800000"/>
          </a:ln>
          <a:effectLst/>
        </p:spPr>
      </p:cxnSp>
    </p:spTree>
    <p:extLst>
      <p:ext uri="{BB962C8B-B14F-4D97-AF65-F5344CB8AC3E}">
        <p14:creationId xmlns:p14="http://schemas.microsoft.com/office/powerpoint/2010/main" val="73658901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6" name="Group 3"/>
          <p:cNvGrpSpPr/>
          <p:nvPr/>
        </p:nvGrpSpPr>
        <p:grpSpPr>
          <a:xfrm>
            <a:off x="3692980" y="1732411"/>
            <a:ext cx="2015955" cy="3640805"/>
            <a:chOff x="4665731" y="1530069"/>
            <a:chExt cx="2860538" cy="5166121"/>
          </a:xfrm>
        </p:grpSpPr>
        <p:sp>
          <p:nvSpPr>
            <p:cNvPr id="47" name="Freeform 5"/>
            <p:cNvSpPr>
              <a:spLocks/>
            </p:cNvSpPr>
            <p:nvPr/>
          </p:nvSpPr>
          <p:spPr bwMode="auto">
            <a:xfrm>
              <a:off x="4766273" y="3343781"/>
              <a:ext cx="1694440" cy="1760483"/>
            </a:xfrm>
            <a:custGeom>
              <a:avLst/>
              <a:gdLst>
                <a:gd name="T0" fmla="*/ 727 w 727"/>
                <a:gd name="T1" fmla="*/ 559 h 755"/>
                <a:gd name="T2" fmla="*/ 553 w 727"/>
                <a:gd name="T3" fmla="*/ 525 h 755"/>
                <a:gd name="T4" fmla="*/ 326 w 727"/>
                <a:gd name="T5" fmla="*/ 313 h 755"/>
                <a:gd name="T6" fmla="*/ 403 w 727"/>
                <a:gd name="T7" fmla="*/ 310 h 755"/>
                <a:gd name="T8" fmla="*/ 413 w 727"/>
                <a:gd name="T9" fmla="*/ 274 h 755"/>
                <a:gd name="T10" fmla="*/ 245 w 727"/>
                <a:gd name="T11" fmla="*/ 26 h 755"/>
                <a:gd name="T12" fmla="*/ 203 w 727"/>
                <a:gd name="T13" fmla="*/ 26 h 755"/>
                <a:gd name="T14" fmla="*/ 15 w 727"/>
                <a:gd name="T15" fmla="*/ 280 h 755"/>
                <a:gd name="T16" fmla="*/ 24 w 727"/>
                <a:gd name="T17" fmla="*/ 310 h 755"/>
                <a:gd name="T18" fmla="*/ 114 w 727"/>
                <a:gd name="T19" fmla="*/ 315 h 755"/>
                <a:gd name="T20" fmla="*/ 567 w 727"/>
                <a:gd name="T21" fmla="*/ 747 h 755"/>
                <a:gd name="T22" fmla="*/ 727 w 727"/>
                <a:gd name="T23" fmla="*/ 559 h 7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27" h="755">
                  <a:moveTo>
                    <a:pt x="727" y="559"/>
                  </a:moveTo>
                  <a:cubicBezTo>
                    <a:pt x="715" y="515"/>
                    <a:pt x="651" y="517"/>
                    <a:pt x="553" y="525"/>
                  </a:cubicBezTo>
                  <a:cubicBezTo>
                    <a:pt x="479" y="533"/>
                    <a:pt x="309" y="547"/>
                    <a:pt x="326" y="313"/>
                  </a:cubicBezTo>
                  <a:cubicBezTo>
                    <a:pt x="403" y="310"/>
                    <a:pt x="403" y="310"/>
                    <a:pt x="403" y="310"/>
                  </a:cubicBezTo>
                  <a:cubicBezTo>
                    <a:pt x="429" y="310"/>
                    <a:pt x="428" y="295"/>
                    <a:pt x="413" y="274"/>
                  </a:cubicBezTo>
                  <a:cubicBezTo>
                    <a:pt x="413" y="274"/>
                    <a:pt x="297" y="101"/>
                    <a:pt x="245" y="26"/>
                  </a:cubicBezTo>
                  <a:cubicBezTo>
                    <a:pt x="231" y="6"/>
                    <a:pt x="220" y="0"/>
                    <a:pt x="203" y="26"/>
                  </a:cubicBezTo>
                  <a:cubicBezTo>
                    <a:pt x="144" y="97"/>
                    <a:pt x="55" y="225"/>
                    <a:pt x="15" y="280"/>
                  </a:cubicBezTo>
                  <a:cubicBezTo>
                    <a:pt x="12" y="284"/>
                    <a:pt x="0" y="307"/>
                    <a:pt x="24" y="310"/>
                  </a:cubicBezTo>
                  <a:cubicBezTo>
                    <a:pt x="52" y="313"/>
                    <a:pt x="114" y="315"/>
                    <a:pt x="114" y="315"/>
                  </a:cubicBezTo>
                  <a:cubicBezTo>
                    <a:pt x="93" y="749"/>
                    <a:pt x="350" y="749"/>
                    <a:pt x="567" y="747"/>
                  </a:cubicBezTo>
                  <a:cubicBezTo>
                    <a:pt x="606" y="755"/>
                    <a:pt x="723" y="704"/>
                    <a:pt x="727" y="559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8" name="Freeform 6"/>
            <p:cNvSpPr>
              <a:spLocks/>
            </p:cNvSpPr>
            <p:nvPr/>
          </p:nvSpPr>
          <p:spPr bwMode="auto">
            <a:xfrm>
              <a:off x="5831829" y="2495082"/>
              <a:ext cx="1694440" cy="1762454"/>
            </a:xfrm>
            <a:custGeom>
              <a:avLst/>
              <a:gdLst>
                <a:gd name="T0" fmla="*/ 0 w 727"/>
                <a:gd name="T1" fmla="*/ 559 h 756"/>
                <a:gd name="T2" fmla="*/ 173 w 727"/>
                <a:gd name="T3" fmla="*/ 526 h 756"/>
                <a:gd name="T4" fmla="*/ 401 w 727"/>
                <a:gd name="T5" fmla="*/ 314 h 756"/>
                <a:gd name="T6" fmla="*/ 324 w 727"/>
                <a:gd name="T7" fmla="*/ 311 h 756"/>
                <a:gd name="T8" fmla="*/ 314 w 727"/>
                <a:gd name="T9" fmla="*/ 275 h 756"/>
                <a:gd name="T10" fmla="*/ 482 w 727"/>
                <a:gd name="T11" fmla="*/ 27 h 756"/>
                <a:gd name="T12" fmla="*/ 524 w 727"/>
                <a:gd name="T13" fmla="*/ 27 h 756"/>
                <a:gd name="T14" fmla="*/ 712 w 727"/>
                <a:gd name="T15" fmla="*/ 280 h 756"/>
                <a:gd name="T16" fmla="*/ 703 w 727"/>
                <a:gd name="T17" fmla="*/ 311 h 756"/>
                <a:gd name="T18" fmla="*/ 613 w 727"/>
                <a:gd name="T19" fmla="*/ 316 h 756"/>
                <a:gd name="T20" fmla="*/ 160 w 727"/>
                <a:gd name="T21" fmla="*/ 748 h 756"/>
                <a:gd name="T22" fmla="*/ 0 w 727"/>
                <a:gd name="T23" fmla="*/ 559 h 7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27" h="756">
                  <a:moveTo>
                    <a:pt x="0" y="559"/>
                  </a:moveTo>
                  <a:cubicBezTo>
                    <a:pt x="11" y="516"/>
                    <a:pt x="76" y="518"/>
                    <a:pt x="173" y="526"/>
                  </a:cubicBezTo>
                  <a:cubicBezTo>
                    <a:pt x="248" y="534"/>
                    <a:pt x="418" y="548"/>
                    <a:pt x="401" y="314"/>
                  </a:cubicBezTo>
                  <a:cubicBezTo>
                    <a:pt x="324" y="311"/>
                    <a:pt x="324" y="311"/>
                    <a:pt x="324" y="311"/>
                  </a:cubicBezTo>
                  <a:cubicBezTo>
                    <a:pt x="297" y="311"/>
                    <a:pt x="298" y="296"/>
                    <a:pt x="314" y="275"/>
                  </a:cubicBezTo>
                  <a:cubicBezTo>
                    <a:pt x="314" y="275"/>
                    <a:pt x="429" y="102"/>
                    <a:pt x="482" y="27"/>
                  </a:cubicBezTo>
                  <a:cubicBezTo>
                    <a:pt x="496" y="7"/>
                    <a:pt x="507" y="0"/>
                    <a:pt x="524" y="27"/>
                  </a:cubicBezTo>
                  <a:cubicBezTo>
                    <a:pt x="583" y="98"/>
                    <a:pt x="672" y="225"/>
                    <a:pt x="712" y="280"/>
                  </a:cubicBezTo>
                  <a:cubicBezTo>
                    <a:pt x="714" y="285"/>
                    <a:pt x="727" y="308"/>
                    <a:pt x="703" y="311"/>
                  </a:cubicBezTo>
                  <a:cubicBezTo>
                    <a:pt x="675" y="314"/>
                    <a:pt x="613" y="316"/>
                    <a:pt x="613" y="316"/>
                  </a:cubicBezTo>
                  <a:cubicBezTo>
                    <a:pt x="634" y="750"/>
                    <a:pt x="376" y="750"/>
                    <a:pt x="160" y="748"/>
                  </a:cubicBezTo>
                  <a:cubicBezTo>
                    <a:pt x="121" y="756"/>
                    <a:pt x="4" y="705"/>
                    <a:pt x="0" y="559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9" name="Freeform 7"/>
            <p:cNvSpPr>
              <a:spLocks/>
            </p:cNvSpPr>
            <p:nvPr/>
          </p:nvSpPr>
          <p:spPr bwMode="auto">
            <a:xfrm>
              <a:off x="4665731" y="1530069"/>
              <a:ext cx="1695426" cy="1762454"/>
            </a:xfrm>
            <a:custGeom>
              <a:avLst/>
              <a:gdLst>
                <a:gd name="T0" fmla="*/ 727 w 727"/>
                <a:gd name="T1" fmla="*/ 559 h 756"/>
                <a:gd name="T2" fmla="*/ 554 w 727"/>
                <a:gd name="T3" fmla="*/ 526 h 756"/>
                <a:gd name="T4" fmla="*/ 326 w 727"/>
                <a:gd name="T5" fmla="*/ 314 h 756"/>
                <a:gd name="T6" fmla="*/ 403 w 727"/>
                <a:gd name="T7" fmla="*/ 311 h 756"/>
                <a:gd name="T8" fmla="*/ 413 w 727"/>
                <a:gd name="T9" fmla="*/ 275 h 756"/>
                <a:gd name="T10" fmla="*/ 245 w 727"/>
                <a:gd name="T11" fmla="*/ 27 h 756"/>
                <a:gd name="T12" fmla="*/ 203 w 727"/>
                <a:gd name="T13" fmla="*/ 27 h 756"/>
                <a:gd name="T14" fmla="*/ 15 w 727"/>
                <a:gd name="T15" fmla="*/ 280 h 756"/>
                <a:gd name="T16" fmla="*/ 24 w 727"/>
                <a:gd name="T17" fmla="*/ 311 h 756"/>
                <a:gd name="T18" fmla="*/ 114 w 727"/>
                <a:gd name="T19" fmla="*/ 316 h 756"/>
                <a:gd name="T20" fmla="*/ 567 w 727"/>
                <a:gd name="T21" fmla="*/ 748 h 756"/>
                <a:gd name="T22" fmla="*/ 727 w 727"/>
                <a:gd name="T23" fmla="*/ 559 h 7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27" h="756">
                  <a:moveTo>
                    <a:pt x="727" y="559"/>
                  </a:moveTo>
                  <a:cubicBezTo>
                    <a:pt x="716" y="516"/>
                    <a:pt x="651" y="518"/>
                    <a:pt x="554" y="526"/>
                  </a:cubicBezTo>
                  <a:cubicBezTo>
                    <a:pt x="479" y="534"/>
                    <a:pt x="309" y="548"/>
                    <a:pt x="326" y="314"/>
                  </a:cubicBezTo>
                  <a:cubicBezTo>
                    <a:pt x="403" y="311"/>
                    <a:pt x="403" y="311"/>
                    <a:pt x="403" y="311"/>
                  </a:cubicBezTo>
                  <a:cubicBezTo>
                    <a:pt x="430" y="311"/>
                    <a:pt x="429" y="296"/>
                    <a:pt x="413" y="275"/>
                  </a:cubicBezTo>
                  <a:cubicBezTo>
                    <a:pt x="413" y="275"/>
                    <a:pt x="298" y="102"/>
                    <a:pt x="245" y="27"/>
                  </a:cubicBezTo>
                  <a:cubicBezTo>
                    <a:pt x="231" y="7"/>
                    <a:pt x="220" y="0"/>
                    <a:pt x="203" y="27"/>
                  </a:cubicBezTo>
                  <a:cubicBezTo>
                    <a:pt x="144" y="98"/>
                    <a:pt x="55" y="226"/>
                    <a:pt x="15" y="280"/>
                  </a:cubicBezTo>
                  <a:cubicBezTo>
                    <a:pt x="13" y="285"/>
                    <a:pt x="0" y="308"/>
                    <a:pt x="24" y="311"/>
                  </a:cubicBezTo>
                  <a:cubicBezTo>
                    <a:pt x="52" y="314"/>
                    <a:pt x="114" y="316"/>
                    <a:pt x="114" y="316"/>
                  </a:cubicBezTo>
                  <a:cubicBezTo>
                    <a:pt x="93" y="750"/>
                    <a:pt x="351" y="750"/>
                    <a:pt x="567" y="748"/>
                  </a:cubicBezTo>
                  <a:cubicBezTo>
                    <a:pt x="606" y="756"/>
                    <a:pt x="723" y="705"/>
                    <a:pt x="727" y="559"/>
                  </a:cubicBez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" name="Freeform 8"/>
            <p:cNvSpPr>
              <a:spLocks/>
            </p:cNvSpPr>
            <p:nvPr/>
          </p:nvSpPr>
          <p:spPr bwMode="auto">
            <a:xfrm>
              <a:off x="5927443" y="1632584"/>
              <a:ext cx="104486" cy="4464293"/>
            </a:xfrm>
            <a:custGeom>
              <a:avLst/>
              <a:gdLst>
                <a:gd name="T0" fmla="*/ 94 w 106"/>
                <a:gd name="T1" fmla="*/ 4529 h 4529"/>
                <a:gd name="T2" fmla="*/ 0 w 106"/>
                <a:gd name="T3" fmla="*/ 4484 h 4529"/>
                <a:gd name="T4" fmla="*/ 12 w 106"/>
                <a:gd name="T5" fmla="*/ 0 h 4529"/>
                <a:gd name="T6" fmla="*/ 106 w 106"/>
                <a:gd name="T7" fmla="*/ 0 h 4529"/>
                <a:gd name="T8" fmla="*/ 94 w 106"/>
                <a:gd name="T9" fmla="*/ 4529 h 45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6" h="4529">
                  <a:moveTo>
                    <a:pt x="94" y="4529"/>
                  </a:moveTo>
                  <a:lnTo>
                    <a:pt x="0" y="4484"/>
                  </a:lnTo>
                  <a:lnTo>
                    <a:pt x="12" y="0"/>
                  </a:lnTo>
                  <a:lnTo>
                    <a:pt x="106" y="0"/>
                  </a:lnTo>
                  <a:lnTo>
                    <a:pt x="94" y="4529"/>
                  </a:lnTo>
                  <a:close/>
                </a:path>
              </a:pathLst>
            </a:custGeom>
            <a:solidFill>
              <a:srgbClr val="8787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1" name="Freeform 9"/>
            <p:cNvSpPr>
              <a:spLocks/>
            </p:cNvSpPr>
            <p:nvPr/>
          </p:nvSpPr>
          <p:spPr bwMode="auto">
            <a:xfrm>
              <a:off x="6181757" y="1632584"/>
              <a:ext cx="102514" cy="4467250"/>
            </a:xfrm>
            <a:custGeom>
              <a:avLst/>
              <a:gdLst>
                <a:gd name="T0" fmla="*/ 87 w 104"/>
                <a:gd name="T1" fmla="*/ 4498 h 4532"/>
                <a:gd name="T2" fmla="*/ 0 w 104"/>
                <a:gd name="T3" fmla="*/ 4532 h 4532"/>
                <a:gd name="T4" fmla="*/ 11 w 104"/>
                <a:gd name="T5" fmla="*/ 0 h 4532"/>
                <a:gd name="T6" fmla="*/ 104 w 104"/>
                <a:gd name="T7" fmla="*/ 3 h 4532"/>
                <a:gd name="T8" fmla="*/ 87 w 104"/>
                <a:gd name="T9" fmla="*/ 4498 h 45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4" h="4532">
                  <a:moveTo>
                    <a:pt x="87" y="4498"/>
                  </a:moveTo>
                  <a:lnTo>
                    <a:pt x="0" y="4532"/>
                  </a:lnTo>
                  <a:lnTo>
                    <a:pt x="11" y="0"/>
                  </a:lnTo>
                  <a:lnTo>
                    <a:pt x="104" y="3"/>
                  </a:lnTo>
                  <a:lnTo>
                    <a:pt x="87" y="4498"/>
                  </a:lnTo>
                  <a:close/>
                </a:path>
              </a:pathLst>
            </a:custGeom>
            <a:solidFill>
              <a:srgbClr val="8787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2" name="Freeform 10"/>
            <p:cNvSpPr>
              <a:spLocks/>
            </p:cNvSpPr>
            <p:nvPr/>
          </p:nvSpPr>
          <p:spPr bwMode="auto">
            <a:xfrm>
              <a:off x="6016157" y="1632584"/>
              <a:ext cx="181371" cy="4467250"/>
            </a:xfrm>
            <a:custGeom>
              <a:avLst/>
              <a:gdLst>
                <a:gd name="T0" fmla="*/ 172 w 184"/>
                <a:gd name="T1" fmla="*/ 4532 h 4532"/>
                <a:gd name="T2" fmla="*/ 0 w 184"/>
                <a:gd name="T3" fmla="*/ 4529 h 4532"/>
                <a:gd name="T4" fmla="*/ 11 w 184"/>
                <a:gd name="T5" fmla="*/ 0 h 4532"/>
                <a:gd name="T6" fmla="*/ 184 w 184"/>
                <a:gd name="T7" fmla="*/ 0 h 4532"/>
                <a:gd name="T8" fmla="*/ 172 w 184"/>
                <a:gd name="T9" fmla="*/ 4532 h 45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4" h="4532">
                  <a:moveTo>
                    <a:pt x="172" y="4532"/>
                  </a:moveTo>
                  <a:lnTo>
                    <a:pt x="0" y="4529"/>
                  </a:lnTo>
                  <a:lnTo>
                    <a:pt x="11" y="0"/>
                  </a:lnTo>
                  <a:lnTo>
                    <a:pt x="184" y="0"/>
                  </a:lnTo>
                  <a:lnTo>
                    <a:pt x="172" y="4532"/>
                  </a:lnTo>
                  <a:close/>
                </a:path>
              </a:pathLst>
            </a:custGeom>
            <a:solidFill>
              <a:srgbClr val="B3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Freeform 11"/>
            <p:cNvSpPr>
              <a:spLocks/>
            </p:cNvSpPr>
            <p:nvPr/>
          </p:nvSpPr>
          <p:spPr bwMode="auto">
            <a:xfrm>
              <a:off x="5927443" y="5975634"/>
              <a:ext cx="344999" cy="720556"/>
            </a:xfrm>
            <a:custGeom>
              <a:avLst/>
              <a:gdLst>
                <a:gd name="T0" fmla="*/ 38 w 148"/>
                <a:gd name="T1" fmla="*/ 52 h 309"/>
                <a:gd name="T2" fmla="*/ 70 w 148"/>
                <a:gd name="T3" fmla="*/ 17 h 309"/>
                <a:gd name="T4" fmla="*/ 107 w 148"/>
                <a:gd name="T5" fmla="*/ 45 h 309"/>
                <a:gd name="T6" fmla="*/ 134 w 148"/>
                <a:gd name="T7" fmla="*/ 18 h 309"/>
                <a:gd name="T8" fmla="*/ 148 w 148"/>
                <a:gd name="T9" fmla="*/ 34 h 309"/>
                <a:gd name="T10" fmla="*/ 78 w 148"/>
                <a:gd name="T11" fmla="*/ 309 h 309"/>
                <a:gd name="T12" fmla="*/ 0 w 148"/>
                <a:gd name="T13" fmla="*/ 33 h 309"/>
                <a:gd name="T14" fmla="*/ 38 w 148"/>
                <a:gd name="T15" fmla="*/ 52 h 3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8" h="309">
                  <a:moveTo>
                    <a:pt x="38" y="52"/>
                  </a:moveTo>
                  <a:cubicBezTo>
                    <a:pt x="38" y="52"/>
                    <a:pt x="57" y="13"/>
                    <a:pt x="70" y="17"/>
                  </a:cubicBezTo>
                  <a:cubicBezTo>
                    <a:pt x="84" y="21"/>
                    <a:pt x="103" y="15"/>
                    <a:pt x="107" y="45"/>
                  </a:cubicBezTo>
                  <a:cubicBezTo>
                    <a:pt x="111" y="42"/>
                    <a:pt x="122" y="19"/>
                    <a:pt x="134" y="18"/>
                  </a:cubicBezTo>
                  <a:cubicBezTo>
                    <a:pt x="145" y="18"/>
                    <a:pt x="148" y="34"/>
                    <a:pt x="148" y="34"/>
                  </a:cubicBezTo>
                  <a:cubicBezTo>
                    <a:pt x="78" y="309"/>
                    <a:pt x="78" y="309"/>
                    <a:pt x="78" y="309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3"/>
                    <a:pt x="24" y="0"/>
                    <a:pt x="38" y="52"/>
                  </a:cubicBezTo>
                  <a:close/>
                </a:path>
              </a:pathLst>
            </a:custGeom>
            <a:solidFill>
              <a:srgbClr val="F3E1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4" name="Freeform 12"/>
            <p:cNvSpPr>
              <a:spLocks/>
            </p:cNvSpPr>
            <p:nvPr/>
          </p:nvSpPr>
          <p:spPr bwMode="auto">
            <a:xfrm>
              <a:off x="6043757" y="6409348"/>
              <a:ext cx="126171" cy="286842"/>
            </a:xfrm>
            <a:custGeom>
              <a:avLst/>
              <a:gdLst>
                <a:gd name="T0" fmla="*/ 0 w 54"/>
                <a:gd name="T1" fmla="*/ 23 h 123"/>
                <a:gd name="T2" fmla="*/ 28 w 54"/>
                <a:gd name="T3" fmla="*/ 123 h 123"/>
                <a:gd name="T4" fmla="*/ 54 w 54"/>
                <a:gd name="T5" fmla="*/ 23 h 123"/>
                <a:gd name="T6" fmla="*/ 0 w 54"/>
                <a:gd name="T7" fmla="*/ 23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4" h="123">
                  <a:moveTo>
                    <a:pt x="0" y="23"/>
                  </a:moveTo>
                  <a:cubicBezTo>
                    <a:pt x="28" y="123"/>
                    <a:pt x="28" y="123"/>
                    <a:pt x="28" y="123"/>
                  </a:cubicBezTo>
                  <a:cubicBezTo>
                    <a:pt x="54" y="23"/>
                    <a:pt x="54" y="23"/>
                    <a:pt x="54" y="23"/>
                  </a:cubicBezTo>
                  <a:cubicBezTo>
                    <a:pt x="54" y="23"/>
                    <a:pt x="27" y="0"/>
                    <a:pt x="0" y="23"/>
                  </a:cubicBezTo>
                  <a:close/>
                </a:path>
              </a:pathLst>
            </a:custGeom>
            <a:solidFill>
              <a:srgbClr val="44546A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5" name="Rectangle 13"/>
            <p:cNvSpPr>
              <a:spLocks noChangeArrowheads="1"/>
            </p:cNvSpPr>
            <p:nvPr/>
          </p:nvSpPr>
          <p:spPr bwMode="auto">
            <a:xfrm>
              <a:off x="5939271" y="1632584"/>
              <a:ext cx="348942" cy="314442"/>
            </a:xfrm>
            <a:prstGeom prst="rect">
              <a:avLst/>
            </a:prstGeom>
            <a:solidFill>
              <a:srgbClr val="44546A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6" name="Freeform 14"/>
            <p:cNvSpPr>
              <a:spLocks/>
            </p:cNvSpPr>
            <p:nvPr/>
          </p:nvSpPr>
          <p:spPr bwMode="auto">
            <a:xfrm>
              <a:off x="5927443" y="2833182"/>
              <a:ext cx="437656" cy="3266652"/>
            </a:xfrm>
            <a:custGeom>
              <a:avLst/>
              <a:gdLst>
                <a:gd name="T0" fmla="*/ 38 w 188"/>
                <a:gd name="T1" fmla="*/ 1401 h 1401"/>
                <a:gd name="T2" fmla="*/ 40 w 188"/>
                <a:gd name="T3" fmla="*/ 246 h 1401"/>
                <a:gd name="T4" fmla="*/ 188 w 188"/>
                <a:gd name="T5" fmla="*/ 187 h 1401"/>
                <a:gd name="T6" fmla="*/ 186 w 188"/>
                <a:gd name="T7" fmla="*/ 0 h 1401"/>
                <a:gd name="T8" fmla="*/ 3 w 188"/>
                <a:gd name="T9" fmla="*/ 226 h 1401"/>
                <a:gd name="T10" fmla="*/ 0 w 188"/>
                <a:gd name="T11" fmla="*/ 1381 h 1401"/>
                <a:gd name="T12" fmla="*/ 38 w 188"/>
                <a:gd name="T13" fmla="*/ 1401 h 14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8" h="1401">
                  <a:moveTo>
                    <a:pt x="38" y="1401"/>
                  </a:moveTo>
                  <a:cubicBezTo>
                    <a:pt x="40" y="246"/>
                    <a:pt x="40" y="246"/>
                    <a:pt x="40" y="246"/>
                  </a:cubicBezTo>
                  <a:cubicBezTo>
                    <a:pt x="131" y="218"/>
                    <a:pt x="182" y="213"/>
                    <a:pt x="188" y="187"/>
                  </a:cubicBezTo>
                  <a:cubicBezTo>
                    <a:pt x="186" y="0"/>
                    <a:pt x="186" y="0"/>
                    <a:pt x="186" y="0"/>
                  </a:cubicBezTo>
                  <a:cubicBezTo>
                    <a:pt x="171" y="93"/>
                    <a:pt x="3" y="184"/>
                    <a:pt x="3" y="226"/>
                  </a:cubicBezTo>
                  <a:cubicBezTo>
                    <a:pt x="0" y="1381"/>
                    <a:pt x="0" y="1381"/>
                    <a:pt x="0" y="1381"/>
                  </a:cubicBezTo>
                  <a:cubicBezTo>
                    <a:pt x="14" y="1364"/>
                    <a:pt x="30" y="1368"/>
                    <a:pt x="38" y="1401"/>
                  </a:cubicBez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7" name="Freeform 15"/>
            <p:cNvSpPr>
              <a:spLocks/>
            </p:cNvSpPr>
            <p:nvPr/>
          </p:nvSpPr>
          <p:spPr bwMode="auto">
            <a:xfrm>
              <a:off x="5826900" y="3798195"/>
              <a:ext cx="447513" cy="2294739"/>
            </a:xfrm>
            <a:custGeom>
              <a:avLst/>
              <a:gdLst>
                <a:gd name="T0" fmla="*/ 151 w 192"/>
                <a:gd name="T1" fmla="*/ 984 h 984"/>
                <a:gd name="T2" fmla="*/ 154 w 192"/>
                <a:gd name="T3" fmla="*/ 256 h 984"/>
                <a:gd name="T4" fmla="*/ 0 w 192"/>
                <a:gd name="T5" fmla="*/ 195 h 984"/>
                <a:gd name="T6" fmla="*/ 2 w 192"/>
                <a:gd name="T7" fmla="*/ 0 h 984"/>
                <a:gd name="T8" fmla="*/ 192 w 192"/>
                <a:gd name="T9" fmla="*/ 235 h 984"/>
                <a:gd name="T10" fmla="*/ 191 w 192"/>
                <a:gd name="T11" fmla="*/ 968 h 984"/>
                <a:gd name="T12" fmla="*/ 151 w 192"/>
                <a:gd name="T13" fmla="*/ 984 h 9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2" h="984">
                  <a:moveTo>
                    <a:pt x="151" y="984"/>
                  </a:moveTo>
                  <a:cubicBezTo>
                    <a:pt x="154" y="256"/>
                    <a:pt x="154" y="256"/>
                    <a:pt x="154" y="256"/>
                  </a:cubicBezTo>
                  <a:cubicBezTo>
                    <a:pt x="59" y="227"/>
                    <a:pt x="6" y="221"/>
                    <a:pt x="0" y="195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8" y="97"/>
                    <a:pt x="192" y="192"/>
                    <a:pt x="192" y="235"/>
                  </a:cubicBezTo>
                  <a:cubicBezTo>
                    <a:pt x="191" y="968"/>
                    <a:pt x="191" y="968"/>
                    <a:pt x="191" y="968"/>
                  </a:cubicBezTo>
                  <a:cubicBezTo>
                    <a:pt x="186" y="945"/>
                    <a:pt x="164" y="947"/>
                    <a:pt x="151" y="984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8" name="Freeform 16"/>
            <p:cNvSpPr>
              <a:spLocks/>
            </p:cNvSpPr>
            <p:nvPr/>
          </p:nvSpPr>
          <p:spPr bwMode="auto">
            <a:xfrm>
              <a:off x="6013200" y="4646893"/>
              <a:ext cx="452442" cy="1449983"/>
            </a:xfrm>
            <a:custGeom>
              <a:avLst/>
              <a:gdLst>
                <a:gd name="T0" fmla="*/ 71 w 194"/>
                <a:gd name="T1" fmla="*/ 620 h 622"/>
                <a:gd name="T2" fmla="*/ 74 w 194"/>
                <a:gd name="T3" fmla="*/ 246 h 622"/>
                <a:gd name="T4" fmla="*/ 194 w 194"/>
                <a:gd name="T5" fmla="*/ 194 h 622"/>
                <a:gd name="T6" fmla="*/ 192 w 194"/>
                <a:gd name="T7" fmla="*/ 0 h 622"/>
                <a:gd name="T8" fmla="*/ 0 w 194"/>
                <a:gd name="T9" fmla="*/ 234 h 622"/>
                <a:gd name="T10" fmla="*/ 1 w 194"/>
                <a:gd name="T11" fmla="*/ 622 h 622"/>
                <a:gd name="T12" fmla="*/ 71 w 194"/>
                <a:gd name="T13" fmla="*/ 620 h 6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4" h="622">
                  <a:moveTo>
                    <a:pt x="71" y="620"/>
                  </a:moveTo>
                  <a:cubicBezTo>
                    <a:pt x="74" y="246"/>
                    <a:pt x="74" y="246"/>
                    <a:pt x="74" y="246"/>
                  </a:cubicBezTo>
                  <a:cubicBezTo>
                    <a:pt x="169" y="217"/>
                    <a:pt x="188" y="221"/>
                    <a:pt x="194" y="194"/>
                  </a:cubicBezTo>
                  <a:cubicBezTo>
                    <a:pt x="192" y="0"/>
                    <a:pt x="192" y="0"/>
                    <a:pt x="192" y="0"/>
                  </a:cubicBezTo>
                  <a:cubicBezTo>
                    <a:pt x="176" y="96"/>
                    <a:pt x="0" y="191"/>
                    <a:pt x="0" y="234"/>
                  </a:cubicBezTo>
                  <a:cubicBezTo>
                    <a:pt x="1" y="622"/>
                    <a:pt x="1" y="622"/>
                    <a:pt x="1" y="622"/>
                  </a:cubicBezTo>
                  <a:cubicBezTo>
                    <a:pt x="21" y="582"/>
                    <a:pt x="59" y="583"/>
                    <a:pt x="71" y="62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9" name="Freeform 56"/>
            <p:cNvSpPr>
              <a:spLocks/>
            </p:cNvSpPr>
            <p:nvPr/>
          </p:nvSpPr>
          <p:spPr bwMode="auto">
            <a:xfrm>
              <a:off x="6071357" y="2754325"/>
              <a:ext cx="91671" cy="60128"/>
            </a:xfrm>
            <a:custGeom>
              <a:avLst/>
              <a:gdLst>
                <a:gd name="T0" fmla="*/ 10 w 39"/>
                <a:gd name="T1" fmla="*/ 6 h 26"/>
                <a:gd name="T2" fmla="*/ 3 w 39"/>
                <a:gd name="T3" fmla="*/ 14 h 26"/>
                <a:gd name="T4" fmla="*/ 9 w 39"/>
                <a:gd name="T5" fmla="*/ 21 h 26"/>
                <a:gd name="T6" fmla="*/ 27 w 39"/>
                <a:gd name="T7" fmla="*/ 0 h 26"/>
                <a:gd name="T8" fmla="*/ 39 w 39"/>
                <a:gd name="T9" fmla="*/ 13 h 26"/>
                <a:gd name="T10" fmla="*/ 29 w 39"/>
                <a:gd name="T11" fmla="*/ 26 h 26"/>
                <a:gd name="T12" fmla="*/ 27 w 39"/>
                <a:gd name="T13" fmla="*/ 23 h 26"/>
                <a:gd name="T14" fmla="*/ 35 w 39"/>
                <a:gd name="T15" fmla="*/ 13 h 26"/>
                <a:gd name="T16" fmla="*/ 28 w 39"/>
                <a:gd name="T17" fmla="*/ 4 h 26"/>
                <a:gd name="T18" fmla="*/ 10 w 39"/>
                <a:gd name="T19" fmla="*/ 26 h 26"/>
                <a:gd name="T20" fmla="*/ 0 w 39"/>
                <a:gd name="T21" fmla="*/ 14 h 26"/>
                <a:gd name="T22" fmla="*/ 9 w 39"/>
                <a:gd name="T23" fmla="*/ 2 h 26"/>
                <a:gd name="T24" fmla="*/ 10 w 39"/>
                <a:gd name="T25" fmla="*/ 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9" h="26">
                  <a:moveTo>
                    <a:pt x="10" y="6"/>
                  </a:moveTo>
                  <a:cubicBezTo>
                    <a:pt x="6" y="7"/>
                    <a:pt x="3" y="10"/>
                    <a:pt x="3" y="14"/>
                  </a:cubicBezTo>
                  <a:cubicBezTo>
                    <a:pt x="3" y="19"/>
                    <a:pt x="5" y="21"/>
                    <a:pt x="9" y="21"/>
                  </a:cubicBezTo>
                  <a:cubicBezTo>
                    <a:pt x="17" y="22"/>
                    <a:pt x="15" y="0"/>
                    <a:pt x="27" y="0"/>
                  </a:cubicBezTo>
                  <a:cubicBezTo>
                    <a:pt x="33" y="0"/>
                    <a:pt x="39" y="3"/>
                    <a:pt x="39" y="13"/>
                  </a:cubicBezTo>
                  <a:cubicBezTo>
                    <a:pt x="39" y="21"/>
                    <a:pt x="33" y="24"/>
                    <a:pt x="29" y="26"/>
                  </a:cubicBezTo>
                  <a:cubicBezTo>
                    <a:pt x="27" y="23"/>
                    <a:pt x="27" y="23"/>
                    <a:pt x="27" y="23"/>
                  </a:cubicBezTo>
                  <a:cubicBezTo>
                    <a:pt x="31" y="21"/>
                    <a:pt x="35" y="18"/>
                    <a:pt x="35" y="13"/>
                  </a:cubicBezTo>
                  <a:cubicBezTo>
                    <a:pt x="35" y="7"/>
                    <a:pt x="32" y="4"/>
                    <a:pt x="28" y="4"/>
                  </a:cubicBezTo>
                  <a:cubicBezTo>
                    <a:pt x="19" y="4"/>
                    <a:pt x="21" y="26"/>
                    <a:pt x="10" y="26"/>
                  </a:cubicBezTo>
                  <a:cubicBezTo>
                    <a:pt x="4" y="26"/>
                    <a:pt x="0" y="21"/>
                    <a:pt x="0" y="14"/>
                  </a:cubicBezTo>
                  <a:cubicBezTo>
                    <a:pt x="0" y="8"/>
                    <a:pt x="3" y="4"/>
                    <a:pt x="9" y="2"/>
                  </a:cubicBezTo>
                  <a:lnTo>
                    <a:pt x="10" y="6"/>
                  </a:lnTo>
                  <a:close/>
                </a:path>
              </a:pathLst>
            </a:custGeom>
            <a:solidFill>
              <a:srgbClr val="44546A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0" name="Freeform 57"/>
            <p:cNvSpPr>
              <a:spLocks noEditPoints="1"/>
            </p:cNvSpPr>
            <p:nvPr/>
          </p:nvSpPr>
          <p:spPr bwMode="auto">
            <a:xfrm>
              <a:off x="6071357" y="2674482"/>
              <a:ext cx="88714" cy="69986"/>
            </a:xfrm>
            <a:custGeom>
              <a:avLst/>
              <a:gdLst>
                <a:gd name="T0" fmla="*/ 90 w 90"/>
                <a:gd name="T1" fmla="*/ 71 h 71"/>
                <a:gd name="T2" fmla="*/ 0 w 90"/>
                <a:gd name="T3" fmla="*/ 43 h 71"/>
                <a:gd name="T4" fmla="*/ 0 w 90"/>
                <a:gd name="T5" fmla="*/ 29 h 71"/>
                <a:gd name="T6" fmla="*/ 90 w 90"/>
                <a:gd name="T7" fmla="*/ 0 h 71"/>
                <a:gd name="T8" fmla="*/ 90 w 90"/>
                <a:gd name="T9" fmla="*/ 12 h 71"/>
                <a:gd name="T10" fmla="*/ 62 w 90"/>
                <a:gd name="T11" fmla="*/ 19 h 71"/>
                <a:gd name="T12" fmla="*/ 62 w 90"/>
                <a:gd name="T13" fmla="*/ 52 h 71"/>
                <a:gd name="T14" fmla="*/ 90 w 90"/>
                <a:gd name="T15" fmla="*/ 59 h 71"/>
                <a:gd name="T16" fmla="*/ 90 w 90"/>
                <a:gd name="T17" fmla="*/ 71 h 71"/>
                <a:gd name="T18" fmla="*/ 55 w 90"/>
                <a:gd name="T19" fmla="*/ 50 h 71"/>
                <a:gd name="T20" fmla="*/ 55 w 90"/>
                <a:gd name="T21" fmla="*/ 22 h 71"/>
                <a:gd name="T22" fmla="*/ 7 w 90"/>
                <a:gd name="T23" fmla="*/ 36 h 71"/>
                <a:gd name="T24" fmla="*/ 7 w 90"/>
                <a:gd name="T25" fmla="*/ 36 h 71"/>
                <a:gd name="T26" fmla="*/ 55 w 90"/>
                <a:gd name="T27" fmla="*/ 50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" h="71">
                  <a:moveTo>
                    <a:pt x="90" y="71"/>
                  </a:moveTo>
                  <a:lnTo>
                    <a:pt x="0" y="43"/>
                  </a:lnTo>
                  <a:lnTo>
                    <a:pt x="0" y="29"/>
                  </a:lnTo>
                  <a:lnTo>
                    <a:pt x="90" y="0"/>
                  </a:lnTo>
                  <a:lnTo>
                    <a:pt x="90" y="12"/>
                  </a:lnTo>
                  <a:lnTo>
                    <a:pt x="62" y="19"/>
                  </a:lnTo>
                  <a:lnTo>
                    <a:pt x="62" y="52"/>
                  </a:lnTo>
                  <a:lnTo>
                    <a:pt x="90" y="59"/>
                  </a:lnTo>
                  <a:lnTo>
                    <a:pt x="90" y="71"/>
                  </a:lnTo>
                  <a:close/>
                  <a:moveTo>
                    <a:pt x="55" y="50"/>
                  </a:moveTo>
                  <a:lnTo>
                    <a:pt x="55" y="22"/>
                  </a:lnTo>
                  <a:lnTo>
                    <a:pt x="7" y="36"/>
                  </a:lnTo>
                  <a:lnTo>
                    <a:pt x="7" y="36"/>
                  </a:lnTo>
                  <a:lnTo>
                    <a:pt x="55" y="50"/>
                  </a:lnTo>
                  <a:close/>
                </a:path>
              </a:pathLst>
            </a:custGeom>
            <a:solidFill>
              <a:srgbClr val="44546A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" name="Freeform 58"/>
            <p:cNvSpPr>
              <a:spLocks/>
            </p:cNvSpPr>
            <p:nvPr/>
          </p:nvSpPr>
          <p:spPr bwMode="auto">
            <a:xfrm>
              <a:off x="6071357" y="2583796"/>
              <a:ext cx="88714" cy="74914"/>
            </a:xfrm>
            <a:custGeom>
              <a:avLst/>
              <a:gdLst>
                <a:gd name="T0" fmla="*/ 90 w 90"/>
                <a:gd name="T1" fmla="*/ 10 h 76"/>
                <a:gd name="T2" fmla="*/ 10 w 90"/>
                <a:gd name="T3" fmla="*/ 10 h 76"/>
                <a:gd name="T4" fmla="*/ 10 w 90"/>
                <a:gd name="T5" fmla="*/ 10 h 76"/>
                <a:gd name="T6" fmla="*/ 90 w 90"/>
                <a:gd name="T7" fmla="*/ 36 h 76"/>
                <a:gd name="T8" fmla="*/ 90 w 90"/>
                <a:gd name="T9" fmla="*/ 43 h 76"/>
                <a:gd name="T10" fmla="*/ 10 w 90"/>
                <a:gd name="T11" fmla="*/ 69 h 76"/>
                <a:gd name="T12" fmla="*/ 10 w 90"/>
                <a:gd name="T13" fmla="*/ 69 h 76"/>
                <a:gd name="T14" fmla="*/ 90 w 90"/>
                <a:gd name="T15" fmla="*/ 69 h 76"/>
                <a:gd name="T16" fmla="*/ 90 w 90"/>
                <a:gd name="T17" fmla="*/ 76 h 76"/>
                <a:gd name="T18" fmla="*/ 0 w 90"/>
                <a:gd name="T19" fmla="*/ 76 h 76"/>
                <a:gd name="T20" fmla="*/ 0 w 90"/>
                <a:gd name="T21" fmla="*/ 62 h 76"/>
                <a:gd name="T22" fmla="*/ 74 w 90"/>
                <a:gd name="T23" fmla="*/ 38 h 76"/>
                <a:gd name="T24" fmla="*/ 74 w 90"/>
                <a:gd name="T25" fmla="*/ 38 h 76"/>
                <a:gd name="T26" fmla="*/ 0 w 90"/>
                <a:gd name="T27" fmla="*/ 17 h 76"/>
                <a:gd name="T28" fmla="*/ 0 w 90"/>
                <a:gd name="T29" fmla="*/ 0 h 76"/>
                <a:gd name="T30" fmla="*/ 90 w 90"/>
                <a:gd name="T31" fmla="*/ 0 h 76"/>
                <a:gd name="T32" fmla="*/ 90 w 90"/>
                <a:gd name="T33" fmla="*/ 1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0" h="76">
                  <a:moveTo>
                    <a:pt x="90" y="10"/>
                  </a:moveTo>
                  <a:lnTo>
                    <a:pt x="10" y="10"/>
                  </a:lnTo>
                  <a:lnTo>
                    <a:pt x="10" y="10"/>
                  </a:lnTo>
                  <a:lnTo>
                    <a:pt x="90" y="36"/>
                  </a:lnTo>
                  <a:lnTo>
                    <a:pt x="90" y="43"/>
                  </a:lnTo>
                  <a:lnTo>
                    <a:pt x="10" y="69"/>
                  </a:lnTo>
                  <a:lnTo>
                    <a:pt x="10" y="69"/>
                  </a:lnTo>
                  <a:lnTo>
                    <a:pt x="90" y="69"/>
                  </a:lnTo>
                  <a:lnTo>
                    <a:pt x="90" y="76"/>
                  </a:lnTo>
                  <a:lnTo>
                    <a:pt x="0" y="76"/>
                  </a:lnTo>
                  <a:lnTo>
                    <a:pt x="0" y="62"/>
                  </a:lnTo>
                  <a:lnTo>
                    <a:pt x="74" y="38"/>
                  </a:lnTo>
                  <a:lnTo>
                    <a:pt x="74" y="38"/>
                  </a:lnTo>
                  <a:lnTo>
                    <a:pt x="0" y="17"/>
                  </a:lnTo>
                  <a:lnTo>
                    <a:pt x="0" y="0"/>
                  </a:lnTo>
                  <a:lnTo>
                    <a:pt x="90" y="0"/>
                  </a:lnTo>
                  <a:lnTo>
                    <a:pt x="90" y="10"/>
                  </a:lnTo>
                  <a:close/>
                </a:path>
              </a:pathLst>
            </a:custGeom>
            <a:solidFill>
              <a:srgbClr val="44546A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2" name="Freeform 59"/>
            <p:cNvSpPr>
              <a:spLocks noEditPoints="1"/>
            </p:cNvSpPr>
            <p:nvPr/>
          </p:nvSpPr>
          <p:spPr bwMode="auto">
            <a:xfrm>
              <a:off x="6071357" y="2501982"/>
              <a:ext cx="88714" cy="56186"/>
            </a:xfrm>
            <a:custGeom>
              <a:avLst/>
              <a:gdLst>
                <a:gd name="T0" fmla="*/ 38 w 38"/>
                <a:gd name="T1" fmla="*/ 24 h 24"/>
                <a:gd name="T2" fmla="*/ 0 w 38"/>
                <a:gd name="T3" fmla="*/ 24 h 24"/>
                <a:gd name="T4" fmla="*/ 0 w 38"/>
                <a:gd name="T5" fmla="*/ 11 h 24"/>
                <a:gd name="T6" fmla="*/ 11 w 38"/>
                <a:gd name="T7" fmla="*/ 0 h 24"/>
                <a:gd name="T8" fmla="*/ 21 w 38"/>
                <a:gd name="T9" fmla="*/ 13 h 24"/>
                <a:gd name="T10" fmla="*/ 21 w 38"/>
                <a:gd name="T11" fmla="*/ 20 h 24"/>
                <a:gd name="T12" fmla="*/ 38 w 38"/>
                <a:gd name="T13" fmla="*/ 20 h 24"/>
                <a:gd name="T14" fmla="*/ 38 w 38"/>
                <a:gd name="T15" fmla="*/ 24 h 24"/>
                <a:gd name="T16" fmla="*/ 18 w 38"/>
                <a:gd name="T17" fmla="*/ 20 h 24"/>
                <a:gd name="T18" fmla="*/ 18 w 38"/>
                <a:gd name="T19" fmla="*/ 13 h 24"/>
                <a:gd name="T20" fmla="*/ 11 w 38"/>
                <a:gd name="T21" fmla="*/ 4 h 24"/>
                <a:gd name="T22" fmla="*/ 4 w 38"/>
                <a:gd name="T23" fmla="*/ 12 h 24"/>
                <a:gd name="T24" fmla="*/ 4 w 38"/>
                <a:gd name="T25" fmla="*/ 20 h 24"/>
                <a:gd name="T26" fmla="*/ 18 w 38"/>
                <a:gd name="T27" fmla="*/ 2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8" h="24">
                  <a:moveTo>
                    <a:pt x="38" y="24"/>
                  </a:moveTo>
                  <a:cubicBezTo>
                    <a:pt x="0" y="24"/>
                    <a:pt x="0" y="24"/>
                    <a:pt x="0" y="24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3"/>
                    <a:pt x="5" y="0"/>
                    <a:pt x="11" y="0"/>
                  </a:cubicBezTo>
                  <a:cubicBezTo>
                    <a:pt x="17" y="0"/>
                    <a:pt x="21" y="4"/>
                    <a:pt x="21" y="13"/>
                  </a:cubicBezTo>
                  <a:cubicBezTo>
                    <a:pt x="21" y="20"/>
                    <a:pt x="21" y="20"/>
                    <a:pt x="21" y="20"/>
                  </a:cubicBezTo>
                  <a:cubicBezTo>
                    <a:pt x="38" y="20"/>
                    <a:pt x="38" y="20"/>
                    <a:pt x="38" y="20"/>
                  </a:cubicBezTo>
                  <a:lnTo>
                    <a:pt x="38" y="24"/>
                  </a:lnTo>
                  <a:close/>
                  <a:moveTo>
                    <a:pt x="18" y="20"/>
                  </a:moveTo>
                  <a:cubicBezTo>
                    <a:pt x="18" y="13"/>
                    <a:pt x="18" y="13"/>
                    <a:pt x="18" y="13"/>
                  </a:cubicBezTo>
                  <a:cubicBezTo>
                    <a:pt x="18" y="6"/>
                    <a:pt x="15" y="4"/>
                    <a:pt x="11" y="4"/>
                  </a:cubicBezTo>
                  <a:cubicBezTo>
                    <a:pt x="6" y="4"/>
                    <a:pt x="4" y="6"/>
                    <a:pt x="4" y="12"/>
                  </a:cubicBezTo>
                  <a:cubicBezTo>
                    <a:pt x="4" y="20"/>
                    <a:pt x="4" y="20"/>
                    <a:pt x="4" y="20"/>
                  </a:cubicBezTo>
                  <a:lnTo>
                    <a:pt x="18" y="20"/>
                  </a:lnTo>
                  <a:close/>
                </a:path>
              </a:pathLst>
            </a:custGeom>
            <a:solidFill>
              <a:srgbClr val="44546A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3" name="Freeform 60"/>
            <p:cNvSpPr>
              <a:spLocks/>
            </p:cNvSpPr>
            <p:nvPr/>
          </p:nvSpPr>
          <p:spPr bwMode="auto">
            <a:xfrm>
              <a:off x="6071357" y="2431997"/>
              <a:ext cx="88714" cy="51257"/>
            </a:xfrm>
            <a:custGeom>
              <a:avLst/>
              <a:gdLst>
                <a:gd name="T0" fmla="*/ 90 w 90"/>
                <a:gd name="T1" fmla="*/ 52 h 52"/>
                <a:gd name="T2" fmla="*/ 0 w 90"/>
                <a:gd name="T3" fmla="*/ 52 h 52"/>
                <a:gd name="T4" fmla="*/ 0 w 90"/>
                <a:gd name="T5" fmla="*/ 43 h 52"/>
                <a:gd name="T6" fmla="*/ 81 w 90"/>
                <a:gd name="T7" fmla="*/ 43 h 52"/>
                <a:gd name="T8" fmla="*/ 81 w 90"/>
                <a:gd name="T9" fmla="*/ 0 h 52"/>
                <a:gd name="T10" fmla="*/ 90 w 90"/>
                <a:gd name="T11" fmla="*/ 0 h 52"/>
                <a:gd name="T12" fmla="*/ 90 w 90"/>
                <a:gd name="T13" fmla="*/ 5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52">
                  <a:moveTo>
                    <a:pt x="90" y="52"/>
                  </a:moveTo>
                  <a:lnTo>
                    <a:pt x="0" y="52"/>
                  </a:lnTo>
                  <a:lnTo>
                    <a:pt x="0" y="43"/>
                  </a:lnTo>
                  <a:lnTo>
                    <a:pt x="81" y="43"/>
                  </a:lnTo>
                  <a:lnTo>
                    <a:pt x="81" y="0"/>
                  </a:lnTo>
                  <a:lnTo>
                    <a:pt x="90" y="0"/>
                  </a:lnTo>
                  <a:lnTo>
                    <a:pt x="90" y="52"/>
                  </a:lnTo>
                  <a:close/>
                </a:path>
              </a:pathLst>
            </a:custGeom>
            <a:solidFill>
              <a:srgbClr val="44546A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4" name="Freeform 61"/>
            <p:cNvSpPr>
              <a:spLocks/>
            </p:cNvSpPr>
            <p:nvPr/>
          </p:nvSpPr>
          <p:spPr bwMode="auto">
            <a:xfrm>
              <a:off x="6071357" y="2360040"/>
              <a:ext cx="88714" cy="56186"/>
            </a:xfrm>
            <a:custGeom>
              <a:avLst/>
              <a:gdLst>
                <a:gd name="T0" fmla="*/ 0 w 90"/>
                <a:gd name="T1" fmla="*/ 2 h 57"/>
                <a:gd name="T2" fmla="*/ 10 w 90"/>
                <a:gd name="T3" fmla="*/ 2 h 57"/>
                <a:gd name="T4" fmla="*/ 10 w 90"/>
                <a:gd name="T5" fmla="*/ 47 h 57"/>
                <a:gd name="T6" fmla="*/ 41 w 90"/>
                <a:gd name="T7" fmla="*/ 47 h 57"/>
                <a:gd name="T8" fmla="*/ 41 w 90"/>
                <a:gd name="T9" fmla="*/ 17 h 57"/>
                <a:gd name="T10" fmla="*/ 48 w 90"/>
                <a:gd name="T11" fmla="*/ 17 h 57"/>
                <a:gd name="T12" fmla="*/ 48 w 90"/>
                <a:gd name="T13" fmla="*/ 47 h 57"/>
                <a:gd name="T14" fmla="*/ 81 w 90"/>
                <a:gd name="T15" fmla="*/ 47 h 57"/>
                <a:gd name="T16" fmla="*/ 81 w 90"/>
                <a:gd name="T17" fmla="*/ 0 h 57"/>
                <a:gd name="T18" fmla="*/ 90 w 90"/>
                <a:gd name="T19" fmla="*/ 0 h 57"/>
                <a:gd name="T20" fmla="*/ 90 w 90"/>
                <a:gd name="T21" fmla="*/ 57 h 57"/>
                <a:gd name="T22" fmla="*/ 0 w 90"/>
                <a:gd name="T23" fmla="*/ 57 h 57"/>
                <a:gd name="T24" fmla="*/ 0 w 90"/>
                <a:gd name="T25" fmla="*/ 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0" h="57">
                  <a:moveTo>
                    <a:pt x="0" y="2"/>
                  </a:moveTo>
                  <a:lnTo>
                    <a:pt x="10" y="2"/>
                  </a:lnTo>
                  <a:lnTo>
                    <a:pt x="10" y="47"/>
                  </a:lnTo>
                  <a:lnTo>
                    <a:pt x="41" y="47"/>
                  </a:lnTo>
                  <a:lnTo>
                    <a:pt x="41" y="17"/>
                  </a:lnTo>
                  <a:lnTo>
                    <a:pt x="48" y="17"/>
                  </a:lnTo>
                  <a:lnTo>
                    <a:pt x="48" y="47"/>
                  </a:lnTo>
                  <a:lnTo>
                    <a:pt x="81" y="47"/>
                  </a:lnTo>
                  <a:lnTo>
                    <a:pt x="81" y="0"/>
                  </a:lnTo>
                  <a:lnTo>
                    <a:pt x="90" y="0"/>
                  </a:lnTo>
                  <a:lnTo>
                    <a:pt x="90" y="57"/>
                  </a:lnTo>
                  <a:lnTo>
                    <a:pt x="0" y="57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44546A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5" name="Freeform 62"/>
            <p:cNvSpPr>
              <a:spLocks/>
            </p:cNvSpPr>
            <p:nvPr/>
          </p:nvSpPr>
          <p:spPr bwMode="auto">
            <a:xfrm>
              <a:off x="6071357" y="2252597"/>
              <a:ext cx="88714" cy="61114"/>
            </a:xfrm>
            <a:custGeom>
              <a:avLst/>
              <a:gdLst>
                <a:gd name="T0" fmla="*/ 10 w 90"/>
                <a:gd name="T1" fmla="*/ 26 h 62"/>
                <a:gd name="T2" fmla="*/ 90 w 90"/>
                <a:gd name="T3" fmla="*/ 26 h 62"/>
                <a:gd name="T4" fmla="*/ 90 w 90"/>
                <a:gd name="T5" fmla="*/ 36 h 62"/>
                <a:gd name="T6" fmla="*/ 10 w 90"/>
                <a:gd name="T7" fmla="*/ 36 h 62"/>
                <a:gd name="T8" fmla="*/ 10 w 90"/>
                <a:gd name="T9" fmla="*/ 62 h 62"/>
                <a:gd name="T10" fmla="*/ 0 w 90"/>
                <a:gd name="T11" fmla="*/ 62 h 62"/>
                <a:gd name="T12" fmla="*/ 0 w 90"/>
                <a:gd name="T13" fmla="*/ 0 h 62"/>
                <a:gd name="T14" fmla="*/ 10 w 90"/>
                <a:gd name="T15" fmla="*/ 0 h 62"/>
                <a:gd name="T16" fmla="*/ 10 w 90"/>
                <a:gd name="T17" fmla="*/ 26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0" h="62">
                  <a:moveTo>
                    <a:pt x="10" y="26"/>
                  </a:moveTo>
                  <a:lnTo>
                    <a:pt x="90" y="26"/>
                  </a:lnTo>
                  <a:lnTo>
                    <a:pt x="90" y="36"/>
                  </a:lnTo>
                  <a:lnTo>
                    <a:pt x="10" y="36"/>
                  </a:lnTo>
                  <a:lnTo>
                    <a:pt x="10" y="62"/>
                  </a:lnTo>
                  <a:lnTo>
                    <a:pt x="0" y="62"/>
                  </a:lnTo>
                  <a:lnTo>
                    <a:pt x="0" y="0"/>
                  </a:lnTo>
                  <a:lnTo>
                    <a:pt x="10" y="0"/>
                  </a:lnTo>
                  <a:lnTo>
                    <a:pt x="10" y="26"/>
                  </a:lnTo>
                  <a:close/>
                </a:path>
              </a:pathLst>
            </a:custGeom>
            <a:solidFill>
              <a:srgbClr val="44546A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6" name="Freeform 63"/>
            <p:cNvSpPr>
              <a:spLocks/>
            </p:cNvSpPr>
            <p:nvPr/>
          </p:nvSpPr>
          <p:spPr bwMode="auto">
            <a:xfrm>
              <a:off x="6071357" y="2180640"/>
              <a:ext cx="88714" cy="56186"/>
            </a:xfrm>
            <a:custGeom>
              <a:avLst/>
              <a:gdLst>
                <a:gd name="T0" fmla="*/ 0 w 90"/>
                <a:gd name="T1" fmla="*/ 2 h 57"/>
                <a:gd name="T2" fmla="*/ 10 w 90"/>
                <a:gd name="T3" fmla="*/ 2 h 57"/>
                <a:gd name="T4" fmla="*/ 10 w 90"/>
                <a:gd name="T5" fmla="*/ 47 h 57"/>
                <a:gd name="T6" fmla="*/ 41 w 90"/>
                <a:gd name="T7" fmla="*/ 47 h 57"/>
                <a:gd name="T8" fmla="*/ 41 w 90"/>
                <a:gd name="T9" fmla="*/ 17 h 57"/>
                <a:gd name="T10" fmla="*/ 48 w 90"/>
                <a:gd name="T11" fmla="*/ 17 h 57"/>
                <a:gd name="T12" fmla="*/ 48 w 90"/>
                <a:gd name="T13" fmla="*/ 47 h 57"/>
                <a:gd name="T14" fmla="*/ 81 w 90"/>
                <a:gd name="T15" fmla="*/ 47 h 57"/>
                <a:gd name="T16" fmla="*/ 81 w 90"/>
                <a:gd name="T17" fmla="*/ 0 h 57"/>
                <a:gd name="T18" fmla="*/ 90 w 90"/>
                <a:gd name="T19" fmla="*/ 0 h 57"/>
                <a:gd name="T20" fmla="*/ 90 w 90"/>
                <a:gd name="T21" fmla="*/ 57 h 57"/>
                <a:gd name="T22" fmla="*/ 0 w 90"/>
                <a:gd name="T23" fmla="*/ 57 h 57"/>
                <a:gd name="T24" fmla="*/ 0 w 90"/>
                <a:gd name="T25" fmla="*/ 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0" h="57">
                  <a:moveTo>
                    <a:pt x="0" y="2"/>
                  </a:moveTo>
                  <a:lnTo>
                    <a:pt x="10" y="2"/>
                  </a:lnTo>
                  <a:lnTo>
                    <a:pt x="10" y="47"/>
                  </a:lnTo>
                  <a:lnTo>
                    <a:pt x="41" y="47"/>
                  </a:lnTo>
                  <a:lnTo>
                    <a:pt x="41" y="17"/>
                  </a:lnTo>
                  <a:lnTo>
                    <a:pt x="48" y="17"/>
                  </a:lnTo>
                  <a:lnTo>
                    <a:pt x="48" y="47"/>
                  </a:lnTo>
                  <a:lnTo>
                    <a:pt x="81" y="47"/>
                  </a:lnTo>
                  <a:lnTo>
                    <a:pt x="81" y="0"/>
                  </a:lnTo>
                  <a:lnTo>
                    <a:pt x="90" y="0"/>
                  </a:lnTo>
                  <a:lnTo>
                    <a:pt x="90" y="57"/>
                  </a:lnTo>
                  <a:lnTo>
                    <a:pt x="0" y="57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44546A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7" name="Freeform 64"/>
            <p:cNvSpPr>
              <a:spLocks/>
            </p:cNvSpPr>
            <p:nvPr/>
          </p:nvSpPr>
          <p:spPr bwMode="auto">
            <a:xfrm>
              <a:off x="6071357" y="2108683"/>
              <a:ext cx="88714" cy="65057"/>
            </a:xfrm>
            <a:custGeom>
              <a:avLst/>
              <a:gdLst>
                <a:gd name="T0" fmla="*/ 90 w 90"/>
                <a:gd name="T1" fmla="*/ 54 h 66"/>
                <a:gd name="T2" fmla="*/ 90 w 90"/>
                <a:gd name="T3" fmla="*/ 66 h 66"/>
                <a:gd name="T4" fmla="*/ 43 w 90"/>
                <a:gd name="T5" fmla="*/ 40 h 66"/>
                <a:gd name="T6" fmla="*/ 0 w 90"/>
                <a:gd name="T7" fmla="*/ 64 h 66"/>
                <a:gd name="T8" fmla="*/ 0 w 90"/>
                <a:gd name="T9" fmla="*/ 52 h 66"/>
                <a:gd name="T10" fmla="*/ 33 w 90"/>
                <a:gd name="T11" fmla="*/ 33 h 66"/>
                <a:gd name="T12" fmla="*/ 0 w 90"/>
                <a:gd name="T13" fmla="*/ 14 h 66"/>
                <a:gd name="T14" fmla="*/ 0 w 90"/>
                <a:gd name="T15" fmla="*/ 4 h 66"/>
                <a:gd name="T16" fmla="*/ 43 w 90"/>
                <a:gd name="T17" fmla="*/ 28 h 66"/>
                <a:gd name="T18" fmla="*/ 90 w 90"/>
                <a:gd name="T19" fmla="*/ 0 h 66"/>
                <a:gd name="T20" fmla="*/ 90 w 90"/>
                <a:gd name="T21" fmla="*/ 11 h 66"/>
                <a:gd name="T22" fmla="*/ 52 w 90"/>
                <a:gd name="T23" fmla="*/ 33 h 66"/>
                <a:gd name="T24" fmla="*/ 90 w 90"/>
                <a:gd name="T25" fmla="*/ 54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0" h="66">
                  <a:moveTo>
                    <a:pt x="90" y="54"/>
                  </a:moveTo>
                  <a:lnTo>
                    <a:pt x="90" y="66"/>
                  </a:lnTo>
                  <a:lnTo>
                    <a:pt x="43" y="40"/>
                  </a:lnTo>
                  <a:lnTo>
                    <a:pt x="0" y="64"/>
                  </a:lnTo>
                  <a:lnTo>
                    <a:pt x="0" y="52"/>
                  </a:lnTo>
                  <a:lnTo>
                    <a:pt x="33" y="33"/>
                  </a:lnTo>
                  <a:lnTo>
                    <a:pt x="0" y="14"/>
                  </a:lnTo>
                  <a:lnTo>
                    <a:pt x="0" y="4"/>
                  </a:lnTo>
                  <a:lnTo>
                    <a:pt x="43" y="28"/>
                  </a:lnTo>
                  <a:lnTo>
                    <a:pt x="90" y="0"/>
                  </a:lnTo>
                  <a:lnTo>
                    <a:pt x="90" y="11"/>
                  </a:lnTo>
                  <a:lnTo>
                    <a:pt x="52" y="33"/>
                  </a:lnTo>
                  <a:lnTo>
                    <a:pt x="90" y="54"/>
                  </a:lnTo>
                  <a:close/>
                </a:path>
              </a:pathLst>
            </a:custGeom>
            <a:solidFill>
              <a:srgbClr val="44546A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8" name="Freeform 65"/>
            <p:cNvSpPr>
              <a:spLocks/>
            </p:cNvSpPr>
            <p:nvPr/>
          </p:nvSpPr>
          <p:spPr bwMode="auto">
            <a:xfrm>
              <a:off x="6071357" y="2042640"/>
              <a:ext cx="88714" cy="61114"/>
            </a:xfrm>
            <a:custGeom>
              <a:avLst/>
              <a:gdLst>
                <a:gd name="T0" fmla="*/ 10 w 90"/>
                <a:gd name="T1" fmla="*/ 26 h 62"/>
                <a:gd name="T2" fmla="*/ 90 w 90"/>
                <a:gd name="T3" fmla="*/ 26 h 62"/>
                <a:gd name="T4" fmla="*/ 90 w 90"/>
                <a:gd name="T5" fmla="*/ 36 h 62"/>
                <a:gd name="T6" fmla="*/ 10 w 90"/>
                <a:gd name="T7" fmla="*/ 36 h 62"/>
                <a:gd name="T8" fmla="*/ 10 w 90"/>
                <a:gd name="T9" fmla="*/ 62 h 62"/>
                <a:gd name="T10" fmla="*/ 0 w 90"/>
                <a:gd name="T11" fmla="*/ 62 h 62"/>
                <a:gd name="T12" fmla="*/ 0 w 90"/>
                <a:gd name="T13" fmla="*/ 0 h 62"/>
                <a:gd name="T14" fmla="*/ 10 w 90"/>
                <a:gd name="T15" fmla="*/ 0 h 62"/>
                <a:gd name="T16" fmla="*/ 10 w 90"/>
                <a:gd name="T17" fmla="*/ 26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0" h="62">
                  <a:moveTo>
                    <a:pt x="10" y="26"/>
                  </a:moveTo>
                  <a:lnTo>
                    <a:pt x="90" y="26"/>
                  </a:lnTo>
                  <a:lnTo>
                    <a:pt x="90" y="36"/>
                  </a:lnTo>
                  <a:lnTo>
                    <a:pt x="10" y="36"/>
                  </a:lnTo>
                  <a:lnTo>
                    <a:pt x="10" y="62"/>
                  </a:lnTo>
                  <a:lnTo>
                    <a:pt x="0" y="62"/>
                  </a:lnTo>
                  <a:lnTo>
                    <a:pt x="0" y="0"/>
                  </a:lnTo>
                  <a:lnTo>
                    <a:pt x="10" y="0"/>
                  </a:lnTo>
                  <a:lnTo>
                    <a:pt x="10" y="26"/>
                  </a:lnTo>
                  <a:close/>
                </a:path>
              </a:pathLst>
            </a:custGeom>
            <a:solidFill>
              <a:srgbClr val="44546A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9" name="Freeform 78"/>
            <p:cNvSpPr>
              <a:spLocks/>
            </p:cNvSpPr>
            <p:nvPr/>
          </p:nvSpPr>
          <p:spPr bwMode="auto">
            <a:xfrm>
              <a:off x="5188158" y="3751866"/>
              <a:ext cx="196157" cy="428785"/>
            </a:xfrm>
            <a:custGeom>
              <a:avLst/>
              <a:gdLst>
                <a:gd name="T0" fmla="*/ 4 w 84"/>
                <a:gd name="T1" fmla="*/ 184 h 184"/>
                <a:gd name="T2" fmla="*/ 4 w 84"/>
                <a:gd name="T3" fmla="*/ 168 h 184"/>
                <a:gd name="T4" fmla="*/ 35 w 84"/>
                <a:gd name="T5" fmla="*/ 168 h 184"/>
                <a:gd name="T6" fmla="*/ 35 w 84"/>
                <a:gd name="T7" fmla="*/ 21 h 184"/>
                <a:gd name="T8" fmla="*/ 0 w 84"/>
                <a:gd name="T9" fmla="*/ 25 h 184"/>
                <a:gd name="T10" fmla="*/ 0 w 84"/>
                <a:gd name="T11" fmla="*/ 13 h 184"/>
                <a:gd name="T12" fmla="*/ 35 w 84"/>
                <a:gd name="T13" fmla="*/ 0 h 184"/>
                <a:gd name="T14" fmla="*/ 53 w 84"/>
                <a:gd name="T15" fmla="*/ 0 h 184"/>
                <a:gd name="T16" fmla="*/ 53 w 84"/>
                <a:gd name="T17" fmla="*/ 168 h 184"/>
                <a:gd name="T18" fmla="*/ 84 w 84"/>
                <a:gd name="T19" fmla="*/ 168 h 184"/>
                <a:gd name="T20" fmla="*/ 84 w 84"/>
                <a:gd name="T21" fmla="*/ 184 h 184"/>
                <a:gd name="T22" fmla="*/ 4 w 84"/>
                <a:gd name="T23" fmla="*/ 184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4" h="184">
                  <a:moveTo>
                    <a:pt x="4" y="184"/>
                  </a:moveTo>
                  <a:cubicBezTo>
                    <a:pt x="4" y="168"/>
                    <a:pt x="4" y="168"/>
                    <a:pt x="4" y="168"/>
                  </a:cubicBezTo>
                  <a:cubicBezTo>
                    <a:pt x="35" y="168"/>
                    <a:pt x="35" y="168"/>
                    <a:pt x="35" y="168"/>
                  </a:cubicBezTo>
                  <a:cubicBezTo>
                    <a:pt x="35" y="21"/>
                    <a:pt x="35" y="21"/>
                    <a:pt x="35" y="21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13" y="9"/>
                    <a:pt x="27" y="5"/>
                    <a:pt x="35" y="0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53" y="168"/>
                    <a:pt x="53" y="168"/>
                    <a:pt x="53" y="168"/>
                  </a:cubicBezTo>
                  <a:cubicBezTo>
                    <a:pt x="84" y="168"/>
                    <a:pt x="84" y="168"/>
                    <a:pt x="84" y="168"/>
                  </a:cubicBezTo>
                  <a:cubicBezTo>
                    <a:pt x="84" y="184"/>
                    <a:pt x="84" y="184"/>
                    <a:pt x="84" y="184"/>
                  </a:cubicBezTo>
                  <a:lnTo>
                    <a:pt x="4" y="18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0" name="Freeform 79"/>
            <p:cNvSpPr>
              <a:spLocks/>
            </p:cNvSpPr>
            <p:nvPr/>
          </p:nvSpPr>
          <p:spPr bwMode="auto">
            <a:xfrm>
              <a:off x="6878655" y="2903167"/>
              <a:ext cx="273042" cy="426814"/>
            </a:xfrm>
            <a:custGeom>
              <a:avLst/>
              <a:gdLst>
                <a:gd name="T0" fmla="*/ 117 w 117"/>
                <a:gd name="T1" fmla="*/ 183 h 183"/>
                <a:gd name="T2" fmla="*/ 0 w 117"/>
                <a:gd name="T3" fmla="*/ 183 h 183"/>
                <a:gd name="T4" fmla="*/ 0 w 117"/>
                <a:gd name="T5" fmla="*/ 164 h 183"/>
                <a:gd name="T6" fmla="*/ 98 w 117"/>
                <a:gd name="T7" fmla="*/ 48 h 183"/>
                <a:gd name="T8" fmla="*/ 62 w 117"/>
                <a:gd name="T9" fmla="*/ 15 h 183"/>
                <a:gd name="T10" fmla="*/ 19 w 117"/>
                <a:gd name="T11" fmla="*/ 54 h 183"/>
                <a:gd name="T12" fmla="*/ 1 w 117"/>
                <a:gd name="T13" fmla="*/ 50 h 183"/>
                <a:gd name="T14" fmla="*/ 62 w 117"/>
                <a:gd name="T15" fmla="*/ 0 h 183"/>
                <a:gd name="T16" fmla="*/ 117 w 117"/>
                <a:gd name="T17" fmla="*/ 48 h 183"/>
                <a:gd name="T18" fmla="*/ 19 w 117"/>
                <a:gd name="T19" fmla="*/ 167 h 183"/>
                <a:gd name="T20" fmla="*/ 117 w 117"/>
                <a:gd name="T21" fmla="*/ 167 h 183"/>
                <a:gd name="T22" fmla="*/ 117 w 117"/>
                <a:gd name="T23" fmla="*/ 183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17" h="183">
                  <a:moveTo>
                    <a:pt x="117" y="183"/>
                  </a:moveTo>
                  <a:cubicBezTo>
                    <a:pt x="0" y="183"/>
                    <a:pt x="0" y="183"/>
                    <a:pt x="0" y="183"/>
                  </a:cubicBezTo>
                  <a:cubicBezTo>
                    <a:pt x="0" y="164"/>
                    <a:pt x="0" y="164"/>
                    <a:pt x="0" y="164"/>
                  </a:cubicBezTo>
                  <a:cubicBezTo>
                    <a:pt x="31" y="100"/>
                    <a:pt x="98" y="97"/>
                    <a:pt x="98" y="48"/>
                  </a:cubicBezTo>
                  <a:cubicBezTo>
                    <a:pt x="98" y="27"/>
                    <a:pt x="85" y="15"/>
                    <a:pt x="62" y="15"/>
                  </a:cubicBezTo>
                  <a:cubicBezTo>
                    <a:pt x="36" y="15"/>
                    <a:pt x="22" y="36"/>
                    <a:pt x="19" y="54"/>
                  </a:cubicBezTo>
                  <a:cubicBezTo>
                    <a:pt x="1" y="50"/>
                    <a:pt x="1" y="50"/>
                    <a:pt x="1" y="50"/>
                  </a:cubicBezTo>
                  <a:cubicBezTo>
                    <a:pt x="7" y="25"/>
                    <a:pt x="22" y="0"/>
                    <a:pt x="62" y="0"/>
                  </a:cubicBezTo>
                  <a:cubicBezTo>
                    <a:pt x="92" y="0"/>
                    <a:pt x="117" y="17"/>
                    <a:pt x="117" y="48"/>
                  </a:cubicBezTo>
                  <a:cubicBezTo>
                    <a:pt x="117" y="103"/>
                    <a:pt x="38" y="118"/>
                    <a:pt x="19" y="167"/>
                  </a:cubicBezTo>
                  <a:cubicBezTo>
                    <a:pt x="117" y="167"/>
                    <a:pt x="117" y="167"/>
                    <a:pt x="117" y="167"/>
                  </a:cubicBezTo>
                  <a:lnTo>
                    <a:pt x="117" y="18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1" name="Freeform 80"/>
            <p:cNvSpPr>
              <a:spLocks/>
            </p:cNvSpPr>
            <p:nvPr/>
          </p:nvSpPr>
          <p:spPr bwMode="auto">
            <a:xfrm>
              <a:off x="5029459" y="1938155"/>
              <a:ext cx="291771" cy="433714"/>
            </a:xfrm>
            <a:custGeom>
              <a:avLst/>
              <a:gdLst>
                <a:gd name="T0" fmla="*/ 14 w 125"/>
                <a:gd name="T1" fmla="*/ 140 h 186"/>
                <a:gd name="T2" fmla="*/ 64 w 125"/>
                <a:gd name="T3" fmla="*/ 170 h 186"/>
                <a:gd name="T4" fmla="*/ 106 w 125"/>
                <a:gd name="T5" fmla="*/ 135 h 186"/>
                <a:gd name="T6" fmla="*/ 55 w 125"/>
                <a:gd name="T7" fmla="*/ 94 h 186"/>
                <a:gd name="T8" fmla="*/ 38 w 125"/>
                <a:gd name="T9" fmla="*/ 94 h 186"/>
                <a:gd name="T10" fmla="*/ 38 w 125"/>
                <a:gd name="T11" fmla="*/ 79 h 186"/>
                <a:gd name="T12" fmla="*/ 48 w 125"/>
                <a:gd name="T13" fmla="*/ 79 h 186"/>
                <a:gd name="T14" fmla="*/ 100 w 125"/>
                <a:gd name="T15" fmla="*/ 45 h 186"/>
                <a:gd name="T16" fmla="*/ 67 w 125"/>
                <a:gd name="T17" fmla="*/ 15 h 186"/>
                <a:gd name="T18" fmla="*/ 23 w 125"/>
                <a:gd name="T19" fmla="*/ 40 h 186"/>
                <a:gd name="T20" fmla="*/ 9 w 125"/>
                <a:gd name="T21" fmla="*/ 30 h 186"/>
                <a:gd name="T22" fmla="*/ 67 w 125"/>
                <a:gd name="T23" fmla="*/ 0 h 186"/>
                <a:gd name="T24" fmla="*/ 119 w 125"/>
                <a:gd name="T25" fmla="*/ 45 h 186"/>
                <a:gd name="T26" fmla="*/ 91 w 125"/>
                <a:gd name="T27" fmla="*/ 85 h 186"/>
                <a:gd name="T28" fmla="*/ 125 w 125"/>
                <a:gd name="T29" fmla="*/ 133 h 186"/>
                <a:gd name="T30" fmla="*/ 64 w 125"/>
                <a:gd name="T31" fmla="*/ 186 h 186"/>
                <a:gd name="T32" fmla="*/ 0 w 125"/>
                <a:gd name="T33" fmla="*/ 150 h 186"/>
                <a:gd name="T34" fmla="*/ 14 w 125"/>
                <a:gd name="T35" fmla="*/ 140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25" h="186">
                  <a:moveTo>
                    <a:pt x="14" y="140"/>
                  </a:moveTo>
                  <a:cubicBezTo>
                    <a:pt x="28" y="159"/>
                    <a:pt x="45" y="170"/>
                    <a:pt x="64" y="170"/>
                  </a:cubicBezTo>
                  <a:cubicBezTo>
                    <a:pt x="90" y="170"/>
                    <a:pt x="106" y="157"/>
                    <a:pt x="106" y="135"/>
                  </a:cubicBezTo>
                  <a:cubicBezTo>
                    <a:pt x="106" y="110"/>
                    <a:pt x="91" y="94"/>
                    <a:pt x="55" y="94"/>
                  </a:cubicBezTo>
                  <a:cubicBezTo>
                    <a:pt x="38" y="94"/>
                    <a:pt x="38" y="94"/>
                    <a:pt x="38" y="94"/>
                  </a:cubicBezTo>
                  <a:cubicBezTo>
                    <a:pt x="38" y="79"/>
                    <a:pt x="38" y="79"/>
                    <a:pt x="38" y="79"/>
                  </a:cubicBezTo>
                  <a:cubicBezTo>
                    <a:pt x="48" y="79"/>
                    <a:pt x="48" y="79"/>
                    <a:pt x="48" y="79"/>
                  </a:cubicBezTo>
                  <a:cubicBezTo>
                    <a:pt x="84" y="79"/>
                    <a:pt x="100" y="67"/>
                    <a:pt x="100" y="45"/>
                  </a:cubicBezTo>
                  <a:cubicBezTo>
                    <a:pt x="100" y="27"/>
                    <a:pt x="84" y="15"/>
                    <a:pt x="67" y="15"/>
                  </a:cubicBezTo>
                  <a:cubicBezTo>
                    <a:pt x="45" y="15"/>
                    <a:pt x="35" y="25"/>
                    <a:pt x="23" y="40"/>
                  </a:cubicBezTo>
                  <a:cubicBezTo>
                    <a:pt x="9" y="30"/>
                    <a:pt x="9" y="30"/>
                    <a:pt x="9" y="30"/>
                  </a:cubicBezTo>
                  <a:cubicBezTo>
                    <a:pt x="21" y="13"/>
                    <a:pt x="38" y="0"/>
                    <a:pt x="67" y="0"/>
                  </a:cubicBezTo>
                  <a:cubicBezTo>
                    <a:pt x="99" y="0"/>
                    <a:pt x="119" y="16"/>
                    <a:pt x="119" y="45"/>
                  </a:cubicBezTo>
                  <a:cubicBezTo>
                    <a:pt x="119" y="67"/>
                    <a:pt x="105" y="79"/>
                    <a:pt x="91" y="85"/>
                  </a:cubicBezTo>
                  <a:cubicBezTo>
                    <a:pt x="119" y="96"/>
                    <a:pt x="125" y="116"/>
                    <a:pt x="125" y="133"/>
                  </a:cubicBezTo>
                  <a:cubicBezTo>
                    <a:pt x="125" y="164"/>
                    <a:pt x="102" y="186"/>
                    <a:pt x="64" y="186"/>
                  </a:cubicBezTo>
                  <a:cubicBezTo>
                    <a:pt x="29" y="186"/>
                    <a:pt x="8" y="164"/>
                    <a:pt x="0" y="150"/>
                  </a:cubicBezTo>
                  <a:lnTo>
                    <a:pt x="14" y="14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2" name="Group 4"/>
          <p:cNvGrpSpPr/>
          <p:nvPr/>
        </p:nvGrpSpPr>
        <p:grpSpPr>
          <a:xfrm>
            <a:off x="5888852" y="2562444"/>
            <a:ext cx="2643588" cy="514253"/>
            <a:chOff x="7665253" y="2591639"/>
            <a:chExt cx="3033214" cy="590045"/>
          </a:xfrm>
        </p:grpSpPr>
        <p:sp>
          <p:nvSpPr>
            <p:cNvPr id="73" name="TextBox 72"/>
            <p:cNvSpPr txBox="1"/>
            <p:nvPr/>
          </p:nvSpPr>
          <p:spPr>
            <a:xfrm>
              <a:off x="7665253" y="2591639"/>
              <a:ext cx="1344869" cy="33901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>
                      <a:lumMod val="65000"/>
                    </a:srgb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kumimoji="0" lang="en-GB" sz="1100" b="0" i="0" u="none" strike="noStrike" kern="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4" name="Rectangle 83"/>
            <p:cNvSpPr/>
            <p:nvPr/>
          </p:nvSpPr>
          <p:spPr>
            <a:xfrm>
              <a:off x="7665253" y="2821484"/>
              <a:ext cx="3033214" cy="36020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6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>
                      <a:lumMod val="65000"/>
                    </a:srgb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kumimoji="0" lang="zh-CN" altLang="en-US" sz="6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>
                      <a:lumMod val="65000"/>
                    </a:srgb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kumimoji="0" lang="en-GB" altLang="zh-CN" sz="600" b="0" i="0" u="none" strike="noStrike" kern="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5" name="Group 17"/>
          <p:cNvGrpSpPr/>
          <p:nvPr/>
        </p:nvGrpSpPr>
        <p:grpSpPr>
          <a:xfrm>
            <a:off x="1016147" y="1846477"/>
            <a:ext cx="2643588" cy="510098"/>
            <a:chOff x="1358936" y="1745737"/>
            <a:chExt cx="3033214" cy="585276"/>
          </a:xfrm>
        </p:grpSpPr>
        <p:sp>
          <p:nvSpPr>
            <p:cNvPr id="76" name="TextBox 75"/>
            <p:cNvSpPr txBox="1"/>
            <p:nvPr/>
          </p:nvSpPr>
          <p:spPr>
            <a:xfrm>
              <a:off x="3017755" y="1745737"/>
              <a:ext cx="1344869" cy="33901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>
                      <a:lumMod val="65000"/>
                    </a:srgb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kumimoji="0" lang="en-GB" sz="1100" b="0" i="0" u="none" strike="noStrike" kern="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7" name="Rectangle 85"/>
            <p:cNvSpPr/>
            <p:nvPr/>
          </p:nvSpPr>
          <p:spPr>
            <a:xfrm>
              <a:off x="1358936" y="1970814"/>
              <a:ext cx="3033214" cy="3601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6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>
                      <a:lumMod val="65000"/>
                    </a:srgb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kumimoji="0" lang="zh-CN" altLang="en-US" sz="6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>
                      <a:lumMod val="65000"/>
                    </a:srgb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kumimoji="0" lang="en-GB" sz="600" b="0" i="0" u="none" strike="noStrike" kern="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8" name="Group 18"/>
          <p:cNvGrpSpPr/>
          <p:nvPr/>
        </p:nvGrpSpPr>
        <p:grpSpPr>
          <a:xfrm>
            <a:off x="1016147" y="2983594"/>
            <a:ext cx="2643588" cy="507418"/>
            <a:chOff x="1358936" y="3460009"/>
            <a:chExt cx="3033214" cy="582203"/>
          </a:xfrm>
        </p:grpSpPr>
        <p:sp>
          <p:nvSpPr>
            <p:cNvPr id="79" name="TextBox 78"/>
            <p:cNvSpPr txBox="1"/>
            <p:nvPr/>
          </p:nvSpPr>
          <p:spPr>
            <a:xfrm>
              <a:off x="3017755" y="3460009"/>
              <a:ext cx="1344869" cy="33901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>
                      <a:lumMod val="65000"/>
                    </a:srgb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kumimoji="0" lang="en-GB" sz="1100" b="0" i="0" u="none" strike="noStrike" kern="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0" name="Rectangle 87"/>
            <p:cNvSpPr/>
            <p:nvPr/>
          </p:nvSpPr>
          <p:spPr>
            <a:xfrm>
              <a:off x="1358936" y="3682012"/>
              <a:ext cx="3033214" cy="36020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6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>
                      <a:lumMod val="65000"/>
                    </a:srgb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kumimoji="0" lang="zh-CN" altLang="en-US" sz="6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>
                      <a:lumMod val="65000"/>
                    </a:srgb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kumimoji="0" lang="en-GB" altLang="zh-CN" sz="600" b="0" i="0" u="none" strike="noStrike" kern="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1" name="Group 19"/>
          <p:cNvGrpSpPr/>
          <p:nvPr/>
        </p:nvGrpSpPr>
        <p:grpSpPr>
          <a:xfrm>
            <a:off x="534301" y="4118028"/>
            <a:ext cx="3392951" cy="1071986"/>
            <a:chOff x="873251" y="5128108"/>
            <a:chExt cx="3893022" cy="1229981"/>
          </a:xfrm>
        </p:grpSpPr>
        <p:sp>
          <p:nvSpPr>
            <p:cNvPr id="82" name="Rectangle 88"/>
            <p:cNvSpPr/>
            <p:nvPr/>
          </p:nvSpPr>
          <p:spPr>
            <a:xfrm>
              <a:off x="873251" y="5128108"/>
              <a:ext cx="3893022" cy="1229981"/>
            </a:xfrm>
            <a:prstGeom prst="rect">
              <a:avLst/>
            </a:prstGeom>
            <a:solidFill>
              <a:srgbClr val="C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0" cap="none" spc="0" normalizeH="0" baseline="0" noProof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83" name="Rectangle 89"/>
            <p:cNvSpPr/>
            <p:nvPr/>
          </p:nvSpPr>
          <p:spPr>
            <a:xfrm>
              <a:off x="1083372" y="5440701"/>
              <a:ext cx="3478695" cy="36020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6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kumimoji="0" lang="zh-CN" altLang="en-US" sz="6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kumimoji="0" lang="en-GB" altLang="zh-CN" sz="6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84" name="Freeform 92"/>
          <p:cNvSpPr>
            <a:spLocks noEditPoints="1"/>
          </p:cNvSpPr>
          <p:nvPr/>
        </p:nvSpPr>
        <p:spPr bwMode="auto">
          <a:xfrm>
            <a:off x="7971422" y="3770505"/>
            <a:ext cx="344276" cy="362571"/>
          </a:xfrm>
          <a:custGeom>
            <a:avLst/>
            <a:gdLst>
              <a:gd name="T0" fmla="*/ 20 w 96"/>
              <a:gd name="T1" fmla="*/ 86 h 101"/>
              <a:gd name="T2" fmla="*/ 7 w 96"/>
              <a:gd name="T3" fmla="*/ 58 h 101"/>
              <a:gd name="T4" fmla="*/ 18 w 96"/>
              <a:gd name="T5" fmla="*/ 29 h 101"/>
              <a:gd name="T6" fmla="*/ 42 w 96"/>
              <a:gd name="T7" fmla="*/ 17 h 101"/>
              <a:gd name="T8" fmla="*/ 41 w 96"/>
              <a:gd name="T9" fmla="*/ 9 h 101"/>
              <a:gd name="T10" fmla="*/ 36 w 96"/>
              <a:gd name="T11" fmla="*/ 10 h 101"/>
              <a:gd name="T12" fmla="*/ 35 w 96"/>
              <a:gd name="T13" fmla="*/ 5 h 101"/>
              <a:gd name="T14" fmla="*/ 48 w 96"/>
              <a:gd name="T15" fmla="*/ 3 h 101"/>
              <a:gd name="T16" fmla="*/ 49 w 96"/>
              <a:gd name="T17" fmla="*/ 8 h 101"/>
              <a:gd name="T18" fmla="*/ 44 w 96"/>
              <a:gd name="T19" fmla="*/ 9 h 101"/>
              <a:gd name="T20" fmla="*/ 46 w 96"/>
              <a:gd name="T21" fmla="*/ 16 h 101"/>
              <a:gd name="T22" fmla="*/ 74 w 96"/>
              <a:gd name="T23" fmla="*/ 27 h 101"/>
              <a:gd name="T24" fmla="*/ 87 w 96"/>
              <a:gd name="T25" fmla="*/ 54 h 101"/>
              <a:gd name="T26" fmla="*/ 77 w 96"/>
              <a:gd name="T27" fmla="*/ 83 h 101"/>
              <a:gd name="T28" fmla="*/ 75 w 96"/>
              <a:gd name="T29" fmla="*/ 85 h 101"/>
              <a:gd name="T30" fmla="*/ 79 w 96"/>
              <a:gd name="T31" fmla="*/ 101 h 101"/>
              <a:gd name="T32" fmla="*/ 74 w 96"/>
              <a:gd name="T33" fmla="*/ 101 h 101"/>
              <a:gd name="T34" fmla="*/ 63 w 96"/>
              <a:gd name="T35" fmla="*/ 93 h 101"/>
              <a:gd name="T36" fmla="*/ 49 w 96"/>
              <a:gd name="T37" fmla="*/ 96 h 101"/>
              <a:gd name="T38" fmla="*/ 32 w 96"/>
              <a:gd name="T39" fmla="*/ 93 h 101"/>
              <a:gd name="T40" fmla="*/ 22 w 96"/>
              <a:gd name="T41" fmla="*/ 101 h 101"/>
              <a:gd name="T42" fmla="*/ 17 w 96"/>
              <a:gd name="T43" fmla="*/ 101 h 101"/>
              <a:gd name="T44" fmla="*/ 21 w 96"/>
              <a:gd name="T45" fmla="*/ 86 h 101"/>
              <a:gd name="T46" fmla="*/ 20 w 96"/>
              <a:gd name="T47" fmla="*/ 86 h 101"/>
              <a:gd name="T48" fmla="*/ 82 w 96"/>
              <a:gd name="T49" fmla="*/ 6 h 101"/>
              <a:gd name="T50" fmla="*/ 60 w 96"/>
              <a:gd name="T51" fmla="*/ 11 h 101"/>
              <a:gd name="T52" fmla="*/ 92 w 96"/>
              <a:gd name="T53" fmla="*/ 31 h 101"/>
              <a:gd name="T54" fmla="*/ 88 w 96"/>
              <a:gd name="T55" fmla="*/ 9 h 101"/>
              <a:gd name="T56" fmla="*/ 92 w 96"/>
              <a:gd name="T57" fmla="*/ 3 h 101"/>
              <a:gd name="T58" fmla="*/ 86 w 96"/>
              <a:gd name="T59" fmla="*/ 0 h 101"/>
              <a:gd name="T60" fmla="*/ 82 w 96"/>
              <a:gd name="T61" fmla="*/ 6 h 101"/>
              <a:gd name="T62" fmla="*/ 14 w 96"/>
              <a:gd name="T63" fmla="*/ 6 h 101"/>
              <a:gd name="T64" fmla="*/ 10 w 96"/>
              <a:gd name="T65" fmla="*/ 0 h 101"/>
              <a:gd name="T66" fmla="*/ 4 w 96"/>
              <a:gd name="T67" fmla="*/ 3 h 101"/>
              <a:gd name="T68" fmla="*/ 8 w 96"/>
              <a:gd name="T69" fmla="*/ 9 h 101"/>
              <a:gd name="T70" fmla="*/ 4 w 96"/>
              <a:gd name="T71" fmla="*/ 31 h 101"/>
              <a:gd name="T72" fmla="*/ 36 w 96"/>
              <a:gd name="T73" fmla="*/ 11 h 101"/>
              <a:gd name="T74" fmla="*/ 14 w 96"/>
              <a:gd name="T75" fmla="*/ 6 h 101"/>
              <a:gd name="T76" fmla="*/ 43 w 96"/>
              <a:gd name="T77" fmla="*/ 54 h 101"/>
              <a:gd name="T78" fmla="*/ 42 w 96"/>
              <a:gd name="T79" fmla="*/ 56 h 101"/>
              <a:gd name="T80" fmla="*/ 22 w 96"/>
              <a:gd name="T81" fmla="*/ 61 h 101"/>
              <a:gd name="T82" fmla="*/ 22 w 96"/>
              <a:gd name="T83" fmla="*/ 64 h 101"/>
              <a:gd name="T84" fmla="*/ 43 w 96"/>
              <a:gd name="T85" fmla="*/ 59 h 101"/>
              <a:gd name="T86" fmla="*/ 46 w 96"/>
              <a:gd name="T87" fmla="*/ 61 h 101"/>
              <a:gd name="T88" fmla="*/ 54 w 96"/>
              <a:gd name="T89" fmla="*/ 58 h 101"/>
              <a:gd name="T90" fmla="*/ 50 w 96"/>
              <a:gd name="T91" fmla="*/ 50 h 101"/>
              <a:gd name="T92" fmla="*/ 49 w 96"/>
              <a:gd name="T93" fmla="*/ 50 h 101"/>
              <a:gd name="T94" fmla="*/ 41 w 96"/>
              <a:gd name="T95" fmla="*/ 37 h 101"/>
              <a:gd name="T96" fmla="*/ 38 w 96"/>
              <a:gd name="T97" fmla="*/ 39 h 101"/>
              <a:gd name="T98" fmla="*/ 44 w 96"/>
              <a:gd name="T99" fmla="*/ 52 h 101"/>
              <a:gd name="T100" fmla="*/ 43 w 96"/>
              <a:gd name="T101" fmla="*/ 54 h 101"/>
              <a:gd name="T102" fmla="*/ 18 w 96"/>
              <a:gd name="T103" fmla="*/ 58 h 101"/>
              <a:gd name="T104" fmla="*/ 28 w 96"/>
              <a:gd name="T105" fmla="*/ 78 h 101"/>
              <a:gd name="T106" fmla="*/ 49 w 96"/>
              <a:gd name="T107" fmla="*/ 85 h 101"/>
              <a:gd name="T108" fmla="*/ 69 w 96"/>
              <a:gd name="T109" fmla="*/ 76 h 101"/>
              <a:gd name="T110" fmla="*/ 76 w 96"/>
              <a:gd name="T111" fmla="*/ 55 h 101"/>
              <a:gd name="T112" fmla="*/ 67 w 96"/>
              <a:gd name="T113" fmla="*/ 35 h 101"/>
              <a:gd name="T114" fmla="*/ 46 w 96"/>
              <a:gd name="T115" fmla="*/ 27 h 101"/>
              <a:gd name="T116" fmla="*/ 26 w 96"/>
              <a:gd name="T117" fmla="*/ 37 h 101"/>
              <a:gd name="T118" fmla="*/ 18 w 96"/>
              <a:gd name="T119" fmla="*/ 58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96" h="101">
                <a:moveTo>
                  <a:pt x="20" y="86"/>
                </a:moveTo>
                <a:cubicBezTo>
                  <a:pt x="12" y="78"/>
                  <a:pt x="8" y="68"/>
                  <a:pt x="7" y="58"/>
                </a:cubicBezTo>
                <a:cubicBezTo>
                  <a:pt x="7" y="48"/>
                  <a:pt x="10" y="38"/>
                  <a:pt x="18" y="29"/>
                </a:cubicBezTo>
                <a:cubicBezTo>
                  <a:pt x="24" y="22"/>
                  <a:pt x="33" y="18"/>
                  <a:pt x="42" y="17"/>
                </a:cubicBezTo>
                <a:cubicBezTo>
                  <a:pt x="41" y="9"/>
                  <a:pt x="41" y="9"/>
                  <a:pt x="41" y="9"/>
                </a:cubicBezTo>
                <a:cubicBezTo>
                  <a:pt x="36" y="10"/>
                  <a:pt x="36" y="10"/>
                  <a:pt x="36" y="10"/>
                </a:cubicBezTo>
                <a:cubicBezTo>
                  <a:pt x="35" y="5"/>
                  <a:pt x="35" y="5"/>
                  <a:pt x="35" y="5"/>
                </a:cubicBezTo>
                <a:cubicBezTo>
                  <a:pt x="48" y="3"/>
                  <a:pt x="48" y="3"/>
                  <a:pt x="48" y="3"/>
                </a:cubicBezTo>
                <a:cubicBezTo>
                  <a:pt x="49" y="8"/>
                  <a:pt x="49" y="8"/>
                  <a:pt x="49" y="8"/>
                </a:cubicBezTo>
                <a:cubicBezTo>
                  <a:pt x="44" y="9"/>
                  <a:pt x="44" y="9"/>
                  <a:pt x="44" y="9"/>
                </a:cubicBezTo>
                <a:cubicBezTo>
                  <a:pt x="46" y="16"/>
                  <a:pt x="46" y="16"/>
                  <a:pt x="46" y="16"/>
                </a:cubicBezTo>
                <a:cubicBezTo>
                  <a:pt x="56" y="16"/>
                  <a:pt x="66" y="19"/>
                  <a:pt x="74" y="27"/>
                </a:cubicBezTo>
                <a:cubicBezTo>
                  <a:pt x="82" y="34"/>
                  <a:pt x="87" y="44"/>
                  <a:pt x="87" y="54"/>
                </a:cubicBezTo>
                <a:cubicBezTo>
                  <a:pt x="88" y="65"/>
                  <a:pt x="84" y="75"/>
                  <a:pt x="77" y="83"/>
                </a:cubicBezTo>
                <a:cubicBezTo>
                  <a:pt x="76" y="84"/>
                  <a:pt x="76" y="84"/>
                  <a:pt x="75" y="85"/>
                </a:cubicBezTo>
                <a:cubicBezTo>
                  <a:pt x="79" y="101"/>
                  <a:pt x="79" y="101"/>
                  <a:pt x="79" y="101"/>
                </a:cubicBezTo>
                <a:cubicBezTo>
                  <a:pt x="74" y="101"/>
                  <a:pt x="74" y="101"/>
                  <a:pt x="74" y="101"/>
                </a:cubicBezTo>
                <a:cubicBezTo>
                  <a:pt x="63" y="93"/>
                  <a:pt x="63" y="93"/>
                  <a:pt x="63" y="93"/>
                </a:cubicBezTo>
                <a:cubicBezTo>
                  <a:pt x="59" y="95"/>
                  <a:pt x="54" y="96"/>
                  <a:pt x="49" y="96"/>
                </a:cubicBezTo>
                <a:cubicBezTo>
                  <a:pt x="44" y="96"/>
                  <a:pt x="38" y="95"/>
                  <a:pt x="32" y="93"/>
                </a:cubicBezTo>
                <a:cubicBezTo>
                  <a:pt x="22" y="101"/>
                  <a:pt x="22" y="101"/>
                  <a:pt x="22" y="101"/>
                </a:cubicBezTo>
                <a:cubicBezTo>
                  <a:pt x="17" y="101"/>
                  <a:pt x="17" y="101"/>
                  <a:pt x="17" y="101"/>
                </a:cubicBezTo>
                <a:cubicBezTo>
                  <a:pt x="21" y="86"/>
                  <a:pt x="21" y="86"/>
                  <a:pt x="21" y="86"/>
                </a:cubicBezTo>
                <a:cubicBezTo>
                  <a:pt x="20" y="86"/>
                  <a:pt x="20" y="86"/>
                  <a:pt x="20" y="86"/>
                </a:cubicBezTo>
                <a:close/>
                <a:moveTo>
                  <a:pt x="82" y="6"/>
                </a:moveTo>
                <a:cubicBezTo>
                  <a:pt x="74" y="3"/>
                  <a:pt x="66" y="5"/>
                  <a:pt x="60" y="11"/>
                </a:cubicBezTo>
                <a:cubicBezTo>
                  <a:pt x="92" y="31"/>
                  <a:pt x="92" y="31"/>
                  <a:pt x="92" y="31"/>
                </a:cubicBezTo>
                <a:cubicBezTo>
                  <a:pt x="96" y="24"/>
                  <a:pt x="94" y="15"/>
                  <a:pt x="88" y="9"/>
                </a:cubicBezTo>
                <a:cubicBezTo>
                  <a:pt x="92" y="3"/>
                  <a:pt x="92" y="3"/>
                  <a:pt x="92" y="3"/>
                </a:cubicBezTo>
                <a:cubicBezTo>
                  <a:pt x="86" y="0"/>
                  <a:pt x="86" y="0"/>
                  <a:pt x="86" y="0"/>
                </a:cubicBezTo>
                <a:cubicBezTo>
                  <a:pt x="82" y="6"/>
                  <a:pt x="82" y="6"/>
                  <a:pt x="82" y="6"/>
                </a:cubicBezTo>
                <a:close/>
                <a:moveTo>
                  <a:pt x="14" y="6"/>
                </a:moveTo>
                <a:cubicBezTo>
                  <a:pt x="10" y="0"/>
                  <a:pt x="10" y="0"/>
                  <a:pt x="10" y="0"/>
                </a:cubicBezTo>
                <a:cubicBezTo>
                  <a:pt x="4" y="3"/>
                  <a:pt x="4" y="3"/>
                  <a:pt x="4" y="3"/>
                </a:cubicBezTo>
                <a:cubicBezTo>
                  <a:pt x="8" y="9"/>
                  <a:pt x="8" y="9"/>
                  <a:pt x="8" y="9"/>
                </a:cubicBezTo>
                <a:cubicBezTo>
                  <a:pt x="2" y="15"/>
                  <a:pt x="0" y="24"/>
                  <a:pt x="4" y="31"/>
                </a:cubicBezTo>
                <a:cubicBezTo>
                  <a:pt x="36" y="11"/>
                  <a:pt x="36" y="11"/>
                  <a:pt x="36" y="11"/>
                </a:cubicBezTo>
                <a:cubicBezTo>
                  <a:pt x="30" y="5"/>
                  <a:pt x="21" y="3"/>
                  <a:pt x="14" y="6"/>
                </a:cubicBezTo>
                <a:close/>
                <a:moveTo>
                  <a:pt x="43" y="54"/>
                </a:moveTo>
                <a:cubicBezTo>
                  <a:pt x="42" y="55"/>
                  <a:pt x="42" y="55"/>
                  <a:pt x="42" y="56"/>
                </a:cubicBezTo>
                <a:cubicBezTo>
                  <a:pt x="35" y="57"/>
                  <a:pt x="28" y="58"/>
                  <a:pt x="22" y="61"/>
                </a:cubicBezTo>
                <a:cubicBezTo>
                  <a:pt x="22" y="62"/>
                  <a:pt x="22" y="63"/>
                  <a:pt x="22" y="64"/>
                </a:cubicBezTo>
                <a:cubicBezTo>
                  <a:pt x="29" y="63"/>
                  <a:pt x="37" y="62"/>
                  <a:pt x="43" y="59"/>
                </a:cubicBezTo>
                <a:cubicBezTo>
                  <a:pt x="44" y="60"/>
                  <a:pt x="45" y="61"/>
                  <a:pt x="46" y="61"/>
                </a:cubicBezTo>
                <a:cubicBezTo>
                  <a:pt x="49" y="62"/>
                  <a:pt x="53" y="61"/>
                  <a:pt x="54" y="58"/>
                </a:cubicBezTo>
                <a:cubicBezTo>
                  <a:pt x="55" y="55"/>
                  <a:pt x="53" y="51"/>
                  <a:pt x="50" y="50"/>
                </a:cubicBezTo>
                <a:cubicBezTo>
                  <a:pt x="50" y="50"/>
                  <a:pt x="49" y="50"/>
                  <a:pt x="49" y="50"/>
                </a:cubicBezTo>
                <a:cubicBezTo>
                  <a:pt x="47" y="46"/>
                  <a:pt x="44" y="41"/>
                  <a:pt x="41" y="37"/>
                </a:cubicBezTo>
                <a:cubicBezTo>
                  <a:pt x="40" y="38"/>
                  <a:pt x="39" y="39"/>
                  <a:pt x="38" y="39"/>
                </a:cubicBezTo>
                <a:cubicBezTo>
                  <a:pt x="39" y="44"/>
                  <a:pt x="41" y="48"/>
                  <a:pt x="44" y="52"/>
                </a:cubicBezTo>
                <a:cubicBezTo>
                  <a:pt x="43" y="52"/>
                  <a:pt x="43" y="53"/>
                  <a:pt x="43" y="54"/>
                </a:cubicBezTo>
                <a:close/>
                <a:moveTo>
                  <a:pt x="18" y="58"/>
                </a:moveTo>
                <a:cubicBezTo>
                  <a:pt x="19" y="65"/>
                  <a:pt x="22" y="72"/>
                  <a:pt x="28" y="78"/>
                </a:cubicBezTo>
                <a:cubicBezTo>
                  <a:pt x="34" y="83"/>
                  <a:pt x="41" y="86"/>
                  <a:pt x="49" y="85"/>
                </a:cubicBezTo>
                <a:cubicBezTo>
                  <a:pt x="56" y="85"/>
                  <a:pt x="63" y="82"/>
                  <a:pt x="69" y="76"/>
                </a:cubicBezTo>
                <a:cubicBezTo>
                  <a:pt x="74" y="70"/>
                  <a:pt x="77" y="62"/>
                  <a:pt x="76" y="55"/>
                </a:cubicBezTo>
                <a:cubicBezTo>
                  <a:pt x="76" y="47"/>
                  <a:pt x="73" y="40"/>
                  <a:pt x="67" y="35"/>
                </a:cubicBezTo>
                <a:cubicBezTo>
                  <a:pt x="61" y="29"/>
                  <a:pt x="53" y="27"/>
                  <a:pt x="46" y="27"/>
                </a:cubicBezTo>
                <a:cubicBezTo>
                  <a:pt x="38" y="28"/>
                  <a:pt x="31" y="31"/>
                  <a:pt x="26" y="37"/>
                </a:cubicBezTo>
                <a:cubicBezTo>
                  <a:pt x="20" y="43"/>
                  <a:pt x="18" y="50"/>
                  <a:pt x="18" y="58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5" name="Freeform 93"/>
          <p:cNvSpPr>
            <a:spLocks noEditPoints="1"/>
          </p:cNvSpPr>
          <p:nvPr/>
        </p:nvSpPr>
        <p:spPr bwMode="auto">
          <a:xfrm>
            <a:off x="6155079" y="3770504"/>
            <a:ext cx="327644" cy="334298"/>
          </a:xfrm>
          <a:custGeom>
            <a:avLst/>
            <a:gdLst>
              <a:gd name="T0" fmla="*/ 87 w 91"/>
              <a:gd name="T1" fmla="*/ 39 h 93"/>
              <a:gd name="T2" fmla="*/ 91 w 91"/>
              <a:gd name="T3" fmla="*/ 46 h 93"/>
              <a:gd name="T4" fmla="*/ 91 w 91"/>
              <a:gd name="T5" fmla="*/ 83 h 93"/>
              <a:gd name="T6" fmla="*/ 81 w 91"/>
              <a:gd name="T7" fmla="*/ 93 h 93"/>
              <a:gd name="T8" fmla="*/ 10 w 91"/>
              <a:gd name="T9" fmla="*/ 93 h 93"/>
              <a:gd name="T10" fmla="*/ 0 w 91"/>
              <a:gd name="T11" fmla="*/ 83 h 93"/>
              <a:gd name="T12" fmla="*/ 0 w 91"/>
              <a:gd name="T13" fmla="*/ 46 h 93"/>
              <a:gd name="T14" fmla="*/ 3 w 91"/>
              <a:gd name="T15" fmla="*/ 40 h 93"/>
              <a:gd name="T16" fmla="*/ 3 w 91"/>
              <a:gd name="T17" fmla="*/ 40 h 93"/>
              <a:gd name="T18" fmla="*/ 3 w 91"/>
              <a:gd name="T19" fmla="*/ 40 h 93"/>
              <a:gd name="T20" fmla="*/ 3 w 91"/>
              <a:gd name="T21" fmla="*/ 39 h 93"/>
              <a:gd name="T22" fmla="*/ 40 w 91"/>
              <a:gd name="T23" fmla="*/ 3 h 93"/>
              <a:gd name="T24" fmla="*/ 51 w 91"/>
              <a:gd name="T25" fmla="*/ 3 h 93"/>
              <a:gd name="T26" fmla="*/ 87 w 91"/>
              <a:gd name="T27" fmla="*/ 39 h 93"/>
              <a:gd name="T28" fmla="*/ 16 w 91"/>
              <a:gd name="T29" fmla="*/ 30 h 93"/>
              <a:gd name="T30" fmla="*/ 16 w 91"/>
              <a:gd name="T31" fmla="*/ 52 h 93"/>
              <a:gd name="T32" fmla="*/ 46 w 91"/>
              <a:gd name="T33" fmla="*/ 75 h 93"/>
              <a:gd name="T34" fmla="*/ 73 w 91"/>
              <a:gd name="T35" fmla="*/ 54 h 93"/>
              <a:gd name="T36" fmla="*/ 73 w 91"/>
              <a:gd name="T37" fmla="*/ 30 h 93"/>
              <a:gd name="T38" fmla="*/ 16 w 91"/>
              <a:gd name="T39" fmla="*/ 30 h 93"/>
              <a:gd name="T40" fmla="*/ 26 w 91"/>
              <a:gd name="T41" fmla="*/ 35 h 93"/>
              <a:gd name="T42" fmla="*/ 26 w 91"/>
              <a:gd name="T43" fmla="*/ 39 h 93"/>
              <a:gd name="T44" fmla="*/ 64 w 91"/>
              <a:gd name="T45" fmla="*/ 39 h 93"/>
              <a:gd name="T46" fmla="*/ 64 w 91"/>
              <a:gd name="T47" fmla="*/ 35 h 93"/>
              <a:gd name="T48" fmla="*/ 26 w 91"/>
              <a:gd name="T49" fmla="*/ 35 h 93"/>
              <a:gd name="T50" fmla="*/ 26 w 91"/>
              <a:gd name="T51" fmla="*/ 51 h 93"/>
              <a:gd name="T52" fmla="*/ 26 w 91"/>
              <a:gd name="T53" fmla="*/ 55 h 93"/>
              <a:gd name="T54" fmla="*/ 64 w 91"/>
              <a:gd name="T55" fmla="*/ 55 h 93"/>
              <a:gd name="T56" fmla="*/ 64 w 91"/>
              <a:gd name="T57" fmla="*/ 51 h 93"/>
              <a:gd name="T58" fmla="*/ 26 w 91"/>
              <a:gd name="T59" fmla="*/ 51 h 93"/>
              <a:gd name="T60" fmla="*/ 26 w 91"/>
              <a:gd name="T61" fmla="*/ 43 h 93"/>
              <a:gd name="T62" fmla="*/ 26 w 91"/>
              <a:gd name="T63" fmla="*/ 47 h 93"/>
              <a:gd name="T64" fmla="*/ 64 w 91"/>
              <a:gd name="T65" fmla="*/ 47 h 93"/>
              <a:gd name="T66" fmla="*/ 64 w 91"/>
              <a:gd name="T67" fmla="*/ 43 h 93"/>
              <a:gd name="T68" fmla="*/ 26 w 91"/>
              <a:gd name="T69" fmla="*/ 43 h 93"/>
              <a:gd name="T70" fmla="*/ 10 w 91"/>
              <a:gd name="T71" fmla="*/ 87 h 93"/>
              <a:gd name="T72" fmla="*/ 28 w 91"/>
              <a:gd name="T73" fmla="*/ 70 h 93"/>
              <a:gd name="T74" fmla="*/ 28 w 91"/>
              <a:gd name="T75" fmla="*/ 67 h 93"/>
              <a:gd name="T76" fmla="*/ 26 w 91"/>
              <a:gd name="T77" fmla="*/ 67 h 93"/>
              <a:gd name="T78" fmla="*/ 8 w 91"/>
              <a:gd name="T79" fmla="*/ 84 h 93"/>
              <a:gd name="T80" fmla="*/ 8 w 91"/>
              <a:gd name="T81" fmla="*/ 87 h 93"/>
              <a:gd name="T82" fmla="*/ 10 w 91"/>
              <a:gd name="T83" fmla="*/ 87 h 93"/>
              <a:gd name="T84" fmla="*/ 85 w 91"/>
              <a:gd name="T85" fmla="*/ 84 h 93"/>
              <a:gd name="T86" fmla="*/ 67 w 91"/>
              <a:gd name="T87" fmla="*/ 67 h 93"/>
              <a:gd name="T88" fmla="*/ 64 w 91"/>
              <a:gd name="T89" fmla="*/ 67 h 93"/>
              <a:gd name="T90" fmla="*/ 64 w 91"/>
              <a:gd name="T91" fmla="*/ 70 h 93"/>
              <a:gd name="T92" fmla="*/ 82 w 91"/>
              <a:gd name="T93" fmla="*/ 87 h 93"/>
              <a:gd name="T94" fmla="*/ 85 w 91"/>
              <a:gd name="T95" fmla="*/ 87 h 93"/>
              <a:gd name="T96" fmla="*/ 85 w 91"/>
              <a:gd name="T97" fmla="*/ 84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91" h="93">
                <a:moveTo>
                  <a:pt x="87" y="39"/>
                </a:moveTo>
                <a:cubicBezTo>
                  <a:pt x="89" y="40"/>
                  <a:pt x="91" y="43"/>
                  <a:pt x="91" y="46"/>
                </a:cubicBezTo>
                <a:cubicBezTo>
                  <a:pt x="91" y="83"/>
                  <a:pt x="91" y="83"/>
                  <a:pt x="91" y="83"/>
                </a:cubicBezTo>
                <a:cubicBezTo>
                  <a:pt x="91" y="89"/>
                  <a:pt x="86" y="93"/>
                  <a:pt x="81" y="93"/>
                </a:cubicBezTo>
                <a:cubicBezTo>
                  <a:pt x="10" y="93"/>
                  <a:pt x="10" y="93"/>
                  <a:pt x="10" y="93"/>
                </a:cubicBezTo>
                <a:cubicBezTo>
                  <a:pt x="5" y="93"/>
                  <a:pt x="0" y="89"/>
                  <a:pt x="0" y="83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44"/>
                  <a:pt x="1" y="41"/>
                  <a:pt x="3" y="40"/>
                </a:cubicBezTo>
                <a:cubicBezTo>
                  <a:pt x="3" y="40"/>
                  <a:pt x="3" y="40"/>
                  <a:pt x="3" y="40"/>
                </a:cubicBezTo>
                <a:cubicBezTo>
                  <a:pt x="3" y="40"/>
                  <a:pt x="3" y="40"/>
                  <a:pt x="3" y="40"/>
                </a:cubicBezTo>
                <a:cubicBezTo>
                  <a:pt x="3" y="40"/>
                  <a:pt x="3" y="40"/>
                  <a:pt x="3" y="39"/>
                </a:cubicBezTo>
                <a:cubicBezTo>
                  <a:pt x="40" y="3"/>
                  <a:pt x="40" y="3"/>
                  <a:pt x="40" y="3"/>
                </a:cubicBezTo>
                <a:cubicBezTo>
                  <a:pt x="43" y="0"/>
                  <a:pt x="47" y="0"/>
                  <a:pt x="51" y="3"/>
                </a:cubicBezTo>
                <a:cubicBezTo>
                  <a:pt x="87" y="39"/>
                  <a:pt x="87" y="39"/>
                  <a:pt x="87" y="39"/>
                </a:cubicBezTo>
                <a:close/>
                <a:moveTo>
                  <a:pt x="16" y="30"/>
                </a:moveTo>
                <a:cubicBezTo>
                  <a:pt x="16" y="52"/>
                  <a:pt x="16" y="52"/>
                  <a:pt x="16" y="52"/>
                </a:cubicBezTo>
                <a:cubicBezTo>
                  <a:pt x="46" y="75"/>
                  <a:pt x="46" y="75"/>
                  <a:pt x="46" y="75"/>
                </a:cubicBezTo>
                <a:cubicBezTo>
                  <a:pt x="73" y="54"/>
                  <a:pt x="73" y="54"/>
                  <a:pt x="73" y="54"/>
                </a:cubicBezTo>
                <a:cubicBezTo>
                  <a:pt x="73" y="30"/>
                  <a:pt x="73" y="30"/>
                  <a:pt x="73" y="30"/>
                </a:cubicBezTo>
                <a:cubicBezTo>
                  <a:pt x="16" y="30"/>
                  <a:pt x="16" y="30"/>
                  <a:pt x="16" y="30"/>
                </a:cubicBezTo>
                <a:close/>
                <a:moveTo>
                  <a:pt x="26" y="35"/>
                </a:moveTo>
                <a:cubicBezTo>
                  <a:pt x="26" y="39"/>
                  <a:pt x="26" y="39"/>
                  <a:pt x="26" y="39"/>
                </a:cubicBezTo>
                <a:cubicBezTo>
                  <a:pt x="64" y="39"/>
                  <a:pt x="64" y="39"/>
                  <a:pt x="64" y="39"/>
                </a:cubicBezTo>
                <a:cubicBezTo>
                  <a:pt x="64" y="35"/>
                  <a:pt x="64" y="35"/>
                  <a:pt x="64" y="35"/>
                </a:cubicBezTo>
                <a:cubicBezTo>
                  <a:pt x="26" y="35"/>
                  <a:pt x="26" y="35"/>
                  <a:pt x="26" y="35"/>
                </a:cubicBezTo>
                <a:close/>
                <a:moveTo>
                  <a:pt x="26" y="51"/>
                </a:moveTo>
                <a:cubicBezTo>
                  <a:pt x="26" y="55"/>
                  <a:pt x="26" y="55"/>
                  <a:pt x="26" y="55"/>
                </a:cubicBezTo>
                <a:cubicBezTo>
                  <a:pt x="64" y="55"/>
                  <a:pt x="64" y="55"/>
                  <a:pt x="64" y="55"/>
                </a:cubicBezTo>
                <a:cubicBezTo>
                  <a:pt x="64" y="51"/>
                  <a:pt x="64" y="51"/>
                  <a:pt x="64" y="51"/>
                </a:cubicBezTo>
                <a:cubicBezTo>
                  <a:pt x="26" y="51"/>
                  <a:pt x="26" y="51"/>
                  <a:pt x="26" y="51"/>
                </a:cubicBezTo>
                <a:close/>
                <a:moveTo>
                  <a:pt x="26" y="43"/>
                </a:moveTo>
                <a:cubicBezTo>
                  <a:pt x="26" y="47"/>
                  <a:pt x="26" y="47"/>
                  <a:pt x="26" y="47"/>
                </a:cubicBezTo>
                <a:cubicBezTo>
                  <a:pt x="64" y="47"/>
                  <a:pt x="64" y="47"/>
                  <a:pt x="64" y="47"/>
                </a:cubicBezTo>
                <a:cubicBezTo>
                  <a:pt x="64" y="43"/>
                  <a:pt x="64" y="43"/>
                  <a:pt x="64" y="43"/>
                </a:cubicBezTo>
                <a:cubicBezTo>
                  <a:pt x="26" y="43"/>
                  <a:pt x="26" y="43"/>
                  <a:pt x="26" y="43"/>
                </a:cubicBezTo>
                <a:close/>
                <a:moveTo>
                  <a:pt x="10" y="87"/>
                </a:moveTo>
                <a:cubicBezTo>
                  <a:pt x="28" y="70"/>
                  <a:pt x="28" y="70"/>
                  <a:pt x="28" y="70"/>
                </a:cubicBezTo>
                <a:cubicBezTo>
                  <a:pt x="29" y="69"/>
                  <a:pt x="29" y="68"/>
                  <a:pt x="28" y="67"/>
                </a:cubicBezTo>
                <a:cubicBezTo>
                  <a:pt x="28" y="66"/>
                  <a:pt x="27" y="66"/>
                  <a:pt x="26" y="67"/>
                </a:cubicBezTo>
                <a:cubicBezTo>
                  <a:pt x="8" y="84"/>
                  <a:pt x="8" y="84"/>
                  <a:pt x="8" y="84"/>
                </a:cubicBezTo>
                <a:cubicBezTo>
                  <a:pt x="7" y="85"/>
                  <a:pt x="7" y="86"/>
                  <a:pt x="8" y="87"/>
                </a:cubicBezTo>
                <a:cubicBezTo>
                  <a:pt x="8" y="88"/>
                  <a:pt x="10" y="88"/>
                  <a:pt x="10" y="87"/>
                </a:cubicBezTo>
                <a:close/>
                <a:moveTo>
                  <a:pt x="85" y="84"/>
                </a:moveTo>
                <a:cubicBezTo>
                  <a:pt x="67" y="67"/>
                  <a:pt x="67" y="67"/>
                  <a:pt x="67" y="67"/>
                </a:cubicBezTo>
                <a:cubicBezTo>
                  <a:pt x="66" y="66"/>
                  <a:pt x="65" y="66"/>
                  <a:pt x="64" y="67"/>
                </a:cubicBezTo>
                <a:cubicBezTo>
                  <a:pt x="63" y="68"/>
                  <a:pt x="63" y="69"/>
                  <a:pt x="64" y="70"/>
                </a:cubicBezTo>
                <a:cubicBezTo>
                  <a:pt x="82" y="87"/>
                  <a:pt x="82" y="87"/>
                  <a:pt x="82" y="87"/>
                </a:cubicBezTo>
                <a:cubicBezTo>
                  <a:pt x="83" y="88"/>
                  <a:pt x="84" y="88"/>
                  <a:pt x="85" y="87"/>
                </a:cubicBezTo>
                <a:cubicBezTo>
                  <a:pt x="85" y="86"/>
                  <a:pt x="85" y="85"/>
                  <a:pt x="85" y="84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6" name="Freeform 94"/>
          <p:cNvSpPr>
            <a:spLocks noEditPoints="1"/>
          </p:cNvSpPr>
          <p:nvPr/>
        </p:nvSpPr>
        <p:spPr bwMode="auto">
          <a:xfrm>
            <a:off x="7098297" y="3718618"/>
            <a:ext cx="331646" cy="386183"/>
          </a:xfrm>
          <a:custGeom>
            <a:avLst/>
            <a:gdLst>
              <a:gd name="T0" fmla="*/ 233 w 233"/>
              <a:gd name="T1" fmla="*/ 118 h 271"/>
              <a:gd name="T2" fmla="*/ 205 w 233"/>
              <a:gd name="T3" fmla="*/ 262 h 271"/>
              <a:gd name="T4" fmla="*/ 200 w 233"/>
              <a:gd name="T5" fmla="*/ 271 h 271"/>
              <a:gd name="T6" fmla="*/ 175 w 233"/>
              <a:gd name="T7" fmla="*/ 262 h 271"/>
              <a:gd name="T8" fmla="*/ 57 w 233"/>
              <a:gd name="T9" fmla="*/ 271 h 271"/>
              <a:gd name="T10" fmla="*/ 32 w 233"/>
              <a:gd name="T11" fmla="*/ 262 h 271"/>
              <a:gd name="T12" fmla="*/ 0 w 233"/>
              <a:gd name="T13" fmla="*/ 234 h 271"/>
              <a:gd name="T14" fmla="*/ 28 w 233"/>
              <a:gd name="T15" fmla="*/ 90 h 271"/>
              <a:gd name="T16" fmla="*/ 56 w 233"/>
              <a:gd name="T17" fmla="*/ 20 h 271"/>
              <a:gd name="T18" fmla="*/ 122 w 233"/>
              <a:gd name="T19" fmla="*/ 0 h 271"/>
              <a:gd name="T20" fmla="*/ 103 w 233"/>
              <a:gd name="T21" fmla="*/ 65 h 271"/>
              <a:gd name="T22" fmla="*/ 61 w 233"/>
              <a:gd name="T23" fmla="*/ 84 h 271"/>
              <a:gd name="T24" fmla="*/ 43 w 233"/>
              <a:gd name="T25" fmla="*/ 31 h 271"/>
              <a:gd name="T26" fmla="*/ 80 w 233"/>
              <a:gd name="T27" fmla="*/ 137 h 271"/>
              <a:gd name="T28" fmla="*/ 55 w 233"/>
              <a:gd name="T29" fmla="*/ 181 h 271"/>
              <a:gd name="T30" fmla="*/ 80 w 233"/>
              <a:gd name="T31" fmla="*/ 137 h 271"/>
              <a:gd name="T32" fmla="*/ 180 w 233"/>
              <a:gd name="T33" fmla="*/ 126 h 271"/>
              <a:gd name="T34" fmla="*/ 214 w 233"/>
              <a:gd name="T35" fmla="*/ 119 h 271"/>
              <a:gd name="T36" fmla="*/ 196 w 233"/>
              <a:gd name="T37" fmla="*/ 205 h 271"/>
              <a:gd name="T38" fmla="*/ 196 w 233"/>
              <a:gd name="T39" fmla="*/ 225 h 271"/>
              <a:gd name="T40" fmla="*/ 196 w 233"/>
              <a:gd name="T41" fmla="*/ 205 h 271"/>
              <a:gd name="T42" fmla="*/ 187 w 233"/>
              <a:gd name="T43" fmla="*/ 185 h 271"/>
              <a:gd name="T44" fmla="*/ 206 w 233"/>
              <a:gd name="T45" fmla="*/ 185 h 271"/>
              <a:gd name="T46" fmla="*/ 180 w 233"/>
              <a:gd name="T47" fmla="*/ 151 h 271"/>
              <a:gd name="T48" fmla="*/ 214 w 233"/>
              <a:gd name="T49" fmla="*/ 158 h 271"/>
              <a:gd name="T50" fmla="*/ 180 w 233"/>
              <a:gd name="T51" fmla="*/ 151 h 271"/>
              <a:gd name="T52" fmla="*/ 180 w 233"/>
              <a:gd name="T53" fmla="*/ 147 h 271"/>
              <a:gd name="T54" fmla="*/ 214 w 233"/>
              <a:gd name="T55" fmla="*/ 141 h 271"/>
              <a:gd name="T56" fmla="*/ 180 w 233"/>
              <a:gd name="T57" fmla="*/ 130 h 271"/>
              <a:gd name="T58" fmla="*/ 214 w 233"/>
              <a:gd name="T59" fmla="*/ 136 h 271"/>
              <a:gd name="T60" fmla="*/ 180 w 233"/>
              <a:gd name="T61" fmla="*/ 130 h 271"/>
              <a:gd name="T62" fmla="*/ 34 w 233"/>
              <a:gd name="T63" fmla="*/ 159 h 271"/>
              <a:gd name="T64" fmla="*/ 71 w 233"/>
              <a:gd name="T65" fmla="*/ 226 h 271"/>
              <a:gd name="T66" fmla="*/ 170 w 233"/>
              <a:gd name="T67" fmla="*/ 189 h 271"/>
              <a:gd name="T68" fmla="*/ 133 w 233"/>
              <a:gd name="T69" fmla="*/ 122 h 2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233" h="271">
                <a:moveTo>
                  <a:pt x="205" y="90"/>
                </a:moveTo>
                <a:cubicBezTo>
                  <a:pt x="221" y="90"/>
                  <a:pt x="233" y="103"/>
                  <a:pt x="233" y="118"/>
                </a:cubicBezTo>
                <a:cubicBezTo>
                  <a:pt x="233" y="234"/>
                  <a:pt x="233" y="234"/>
                  <a:pt x="233" y="234"/>
                </a:cubicBezTo>
                <a:cubicBezTo>
                  <a:pt x="233" y="250"/>
                  <a:pt x="221" y="262"/>
                  <a:pt x="205" y="262"/>
                </a:cubicBezTo>
                <a:cubicBezTo>
                  <a:pt x="200" y="262"/>
                  <a:pt x="200" y="262"/>
                  <a:pt x="200" y="262"/>
                </a:cubicBezTo>
                <a:cubicBezTo>
                  <a:pt x="200" y="271"/>
                  <a:pt x="200" y="271"/>
                  <a:pt x="200" y="271"/>
                </a:cubicBezTo>
                <a:cubicBezTo>
                  <a:pt x="175" y="271"/>
                  <a:pt x="175" y="271"/>
                  <a:pt x="175" y="271"/>
                </a:cubicBezTo>
                <a:cubicBezTo>
                  <a:pt x="175" y="262"/>
                  <a:pt x="175" y="262"/>
                  <a:pt x="175" y="262"/>
                </a:cubicBezTo>
                <a:cubicBezTo>
                  <a:pt x="57" y="262"/>
                  <a:pt x="57" y="262"/>
                  <a:pt x="57" y="262"/>
                </a:cubicBezTo>
                <a:cubicBezTo>
                  <a:pt x="57" y="271"/>
                  <a:pt x="57" y="271"/>
                  <a:pt x="57" y="271"/>
                </a:cubicBezTo>
                <a:cubicBezTo>
                  <a:pt x="32" y="271"/>
                  <a:pt x="32" y="271"/>
                  <a:pt x="32" y="271"/>
                </a:cubicBezTo>
                <a:cubicBezTo>
                  <a:pt x="32" y="262"/>
                  <a:pt x="32" y="262"/>
                  <a:pt x="32" y="262"/>
                </a:cubicBezTo>
                <a:cubicBezTo>
                  <a:pt x="28" y="262"/>
                  <a:pt x="28" y="262"/>
                  <a:pt x="28" y="262"/>
                </a:cubicBezTo>
                <a:cubicBezTo>
                  <a:pt x="13" y="262"/>
                  <a:pt x="0" y="250"/>
                  <a:pt x="0" y="234"/>
                </a:cubicBezTo>
                <a:cubicBezTo>
                  <a:pt x="0" y="118"/>
                  <a:pt x="0" y="118"/>
                  <a:pt x="0" y="118"/>
                </a:cubicBezTo>
                <a:cubicBezTo>
                  <a:pt x="0" y="103"/>
                  <a:pt x="13" y="90"/>
                  <a:pt x="28" y="90"/>
                </a:cubicBezTo>
                <a:cubicBezTo>
                  <a:pt x="91" y="90"/>
                  <a:pt x="155" y="90"/>
                  <a:pt x="205" y="90"/>
                </a:cubicBezTo>
                <a:close/>
                <a:moveTo>
                  <a:pt x="56" y="20"/>
                </a:moveTo>
                <a:cubicBezTo>
                  <a:pt x="87" y="57"/>
                  <a:pt x="87" y="57"/>
                  <a:pt x="87" y="57"/>
                </a:cubicBezTo>
                <a:cubicBezTo>
                  <a:pt x="122" y="0"/>
                  <a:pt x="122" y="0"/>
                  <a:pt x="122" y="0"/>
                </a:cubicBezTo>
                <a:cubicBezTo>
                  <a:pt x="137" y="9"/>
                  <a:pt x="137" y="9"/>
                  <a:pt x="137" y="9"/>
                </a:cubicBezTo>
                <a:cubicBezTo>
                  <a:pt x="103" y="65"/>
                  <a:pt x="103" y="65"/>
                  <a:pt x="103" y="65"/>
                </a:cubicBezTo>
                <a:cubicBezTo>
                  <a:pt x="110" y="69"/>
                  <a:pt x="114" y="76"/>
                  <a:pt x="116" y="84"/>
                </a:cubicBezTo>
                <a:cubicBezTo>
                  <a:pt x="61" y="84"/>
                  <a:pt x="61" y="84"/>
                  <a:pt x="61" y="84"/>
                </a:cubicBezTo>
                <a:cubicBezTo>
                  <a:pt x="62" y="77"/>
                  <a:pt x="66" y="70"/>
                  <a:pt x="72" y="66"/>
                </a:cubicBezTo>
                <a:cubicBezTo>
                  <a:pt x="43" y="31"/>
                  <a:pt x="43" y="31"/>
                  <a:pt x="43" y="31"/>
                </a:cubicBezTo>
                <a:cubicBezTo>
                  <a:pt x="56" y="20"/>
                  <a:pt x="56" y="20"/>
                  <a:pt x="56" y="20"/>
                </a:cubicBezTo>
                <a:close/>
                <a:moveTo>
                  <a:pt x="80" y="137"/>
                </a:moveTo>
                <a:cubicBezTo>
                  <a:pt x="71" y="132"/>
                  <a:pt x="58" y="137"/>
                  <a:pt x="51" y="149"/>
                </a:cubicBezTo>
                <a:cubicBezTo>
                  <a:pt x="44" y="161"/>
                  <a:pt x="46" y="175"/>
                  <a:pt x="55" y="181"/>
                </a:cubicBezTo>
                <a:cubicBezTo>
                  <a:pt x="64" y="186"/>
                  <a:pt x="69" y="175"/>
                  <a:pt x="76" y="163"/>
                </a:cubicBezTo>
                <a:cubicBezTo>
                  <a:pt x="83" y="151"/>
                  <a:pt x="89" y="142"/>
                  <a:pt x="80" y="137"/>
                </a:cubicBezTo>
                <a:close/>
                <a:moveTo>
                  <a:pt x="180" y="119"/>
                </a:moveTo>
                <a:cubicBezTo>
                  <a:pt x="180" y="126"/>
                  <a:pt x="180" y="126"/>
                  <a:pt x="180" y="126"/>
                </a:cubicBezTo>
                <a:cubicBezTo>
                  <a:pt x="214" y="126"/>
                  <a:pt x="214" y="126"/>
                  <a:pt x="214" y="126"/>
                </a:cubicBezTo>
                <a:cubicBezTo>
                  <a:pt x="214" y="119"/>
                  <a:pt x="214" y="119"/>
                  <a:pt x="214" y="119"/>
                </a:cubicBezTo>
                <a:cubicBezTo>
                  <a:pt x="180" y="119"/>
                  <a:pt x="180" y="119"/>
                  <a:pt x="180" y="119"/>
                </a:cubicBezTo>
                <a:close/>
                <a:moveTo>
                  <a:pt x="196" y="205"/>
                </a:moveTo>
                <a:cubicBezTo>
                  <a:pt x="191" y="205"/>
                  <a:pt x="187" y="210"/>
                  <a:pt x="187" y="215"/>
                </a:cubicBezTo>
                <a:cubicBezTo>
                  <a:pt x="187" y="220"/>
                  <a:pt x="191" y="225"/>
                  <a:pt x="196" y="225"/>
                </a:cubicBezTo>
                <a:cubicBezTo>
                  <a:pt x="202" y="225"/>
                  <a:pt x="206" y="220"/>
                  <a:pt x="206" y="215"/>
                </a:cubicBezTo>
                <a:cubicBezTo>
                  <a:pt x="206" y="210"/>
                  <a:pt x="202" y="205"/>
                  <a:pt x="196" y="205"/>
                </a:cubicBezTo>
                <a:close/>
                <a:moveTo>
                  <a:pt x="196" y="176"/>
                </a:moveTo>
                <a:cubicBezTo>
                  <a:pt x="191" y="176"/>
                  <a:pt x="187" y="180"/>
                  <a:pt x="187" y="185"/>
                </a:cubicBezTo>
                <a:cubicBezTo>
                  <a:pt x="187" y="191"/>
                  <a:pt x="191" y="195"/>
                  <a:pt x="196" y="195"/>
                </a:cubicBezTo>
                <a:cubicBezTo>
                  <a:pt x="202" y="195"/>
                  <a:pt x="206" y="191"/>
                  <a:pt x="206" y="185"/>
                </a:cubicBezTo>
                <a:cubicBezTo>
                  <a:pt x="206" y="180"/>
                  <a:pt x="202" y="176"/>
                  <a:pt x="196" y="176"/>
                </a:cubicBezTo>
                <a:close/>
                <a:moveTo>
                  <a:pt x="180" y="151"/>
                </a:moveTo>
                <a:cubicBezTo>
                  <a:pt x="180" y="158"/>
                  <a:pt x="180" y="158"/>
                  <a:pt x="180" y="158"/>
                </a:cubicBezTo>
                <a:cubicBezTo>
                  <a:pt x="214" y="158"/>
                  <a:pt x="214" y="158"/>
                  <a:pt x="214" y="158"/>
                </a:cubicBezTo>
                <a:cubicBezTo>
                  <a:pt x="214" y="151"/>
                  <a:pt x="214" y="151"/>
                  <a:pt x="214" y="151"/>
                </a:cubicBezTo>
                <a:cubicBezTo>
                  <a:pt x="180" y="151"/>
                  <a:pt x="180" y="151"/>
                  <a:pt x="180" y="151"/>
                </a:cubicBezTo>
                <a:close/>
                <a:moveTo>
                  <a:pt x="180" y="141"/>
                </a:moveTo>
                <a:cubicBezTo>
                  <a:pt x="180" y="147"/>
                  <a:pt x="180" y="147"/>
                  <a:pt x="180" y="147"/>
                </a:cubicBezTo>
                <a:cubicBezTo>
                  <a:pt x="214" y="147"/>
                  <a:pt x="214" y="147"/>
                  <a:pt x="214" y="147"/>
                </a:cubicBezTo>
                <a:cubicBezTo>
                  <a:pt x="214" y="141"/>
                  <a:pt x="214" y="141"/>
                  <a:pt x="214" y="141"/>
                </a:cubicBezTo>
                <a:cubicBezTo>
                  <a:pt x="180" y="141"/>
                  <a:pt x="180" y="141"/>
                  <a:pt x="180" y="141"/>
                </a:cubicBezTo>
                <a:close/>
                <a:moveTo>
                  <a:pt x="180" y="130"/>
                </a:moveTo>
                <a:cubicBezTo>
                  <a:pt x="180" y="136"/>
                  <a:pt x="180" y="136"/>
                  <a:pt x="180" y="136"/>
                </a:cubicBezTo>
                <a:cubicBezTo>
                  <a:pt x="214" y="136"/>
                  <a:pt x="214" y="136"/>
                  <a:pt x="214" y="136"/>
                </a:cubicBezTo>
                <a:cubicBezTo>
                  <a:pt x="214" y="130"/>
                  <a:pt x="214" y="130"/>
                  <a:pt x="214" y="130"/>
                </a:cubicBezTo>
                <a:cubicBezTo>
                  <a:pt x="180" y="130"/>
                  <a:pt x="180" y="130"/>
                  <a:pt x="180" y="130"/>
                </a:cubicBezTo>
                <a:close/>
                <a:moveTo>
                  <a:pt x="71" y="122"/>
                </a:moveTo>
                <a:cubicBezTo>
                  <a:pt x="51" y="122"/>
                  <a:pt x="34" y="139"/>
                  <a:pt x="34" y="159"/>
                </a:cubicBezTo>
                <a:cubicBezTo>
                  <a:pt x="34" y="189"/>
                  <a:pt x="34" y="189"/>
                  <a:pt x="34" y="189"/>
                </a:cubicBezTo>
                <a:cubicBezTo>
                  <a:pt x="34" y="210"/>
                  <a:pt x="51" y="226"/>
                  <a:pt x="71" y="226"/>
                </a:cubicBezTo>
                <a:cubicBezTo>
                  <a:pt x="133" y="226"/>
                  <a:pt x="133" y="226"/>
                  <a:pt x="133" y="226"/>
                </a:cubicBezTo>
                <a:cubicBezTo>
                  <a:pt x="153" y="226"/>
                  <a:pt x="170" y="210"/>
                  <a:pt x="170" y="189"/>
                </a:cubicBezTo>
                <a:cubicBezTo>
                  <a:pt x="170" y="159"/>
                  <a:pt x="170" y="159"/>
                  <a:pt x="170" y="159"/>
                </a:cubicBezTo>
                <a:cubicBezTo>
                  <a:pt x="170" y="139"/>
                  <a:pt x="153" y="122"/>
                  <a:pt x="133" y="122"/>
                </a:cubicBezTo>
                <a:lnTo>
                  <a:pt x="71" y="122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7" name="Rectangle 95"/>
          <p:cNvSpPr/>
          <p:nvPr/>
        </p:nvSpPr>
        <p:spPr>
          <a:xfrm>
            <a:off x="6027907" y="4213718"/>
            <a:ext cx="686792" cy="4985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kumimoji="0" lang="en-GB" altLang="zh-CN" sz="1050" b="0" i="0" u="none" strike="noStrike" kern="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8" name="Rectangle 96"/>
          <p:cNvSpPr/>
          <p:nvPr/>
        </p:nvSpPr>
        <p:spPr>
          <a:xfrm>
            <a:off x="6961565" y="4213718"/>
            <a:ext cx="686792" cy="4985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50" b="0" i="0" u="none" strike="noStrike" kern="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kumimoji="0" lang="en-GB" altLang="zh-CN" sz="1050" b="0" i="0" u="none" strike="noStrike" kern="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9" name="Rectangle 97"/>
          <p:cNvSpPr/>
          <p:nvPr/>
        </p:nvSpPr>
        <p:spPr>
          <a:xfrm>
            <a:off x="7845648" y="4213718"/>
            <a:ext cx="686792" cy="4985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5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kumimoji="0" lang="en-GB" altLang="zh-CN" sz="1050" b="0" i="0" u="none" strike="noStrike" kern="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91342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5" name="Group 3"/>
          <p:cNvGrpSpPr/>
          <p:nvPr/>
        </p:nvGrpSpPr>
        <p:grpSpPr>
          <a:xfrm>
            <a:off x="2800569" y="2614166"/>
            <a:ext cx="3580670" cy="3525738"/>
            <a:chOff x="3716515" y="2198268"/>
            <a:chExt cx="4730828" cy="4658251"/>
          </a:xfrm>
        </p:grpSpPr>
        <p:sp>
          <p:nvSpPr>
            <p:cNvPr id="46" name="Freeform 5"/>
            <p:cNvSpPr>
              <a:spLocks/>
            </p:cNvSpPr>
            <p:nvPr/>
          </p:nvSpPr>
          <p:spPr bwMode="auto">
            <a:xfrm>
              <a:off x="4700746" y="2438216"/>
              <a:ext cx="2618693" cy="1561884"/>
            </a:xfrm>
            <a:custGeom>
              <a:avLst/>
              <a:gdLst>
                <a:gd name="T0" fmla="*/ 1495 w 1495"/>
                <a:gd name="T1" fmla="*/ 197 h 892"/>
                <a:gd name="T2" fmla="*/ 1475 w 1495"/>
                <a:gd name="T3" fmla="*/ 197 h 892"/>
                <a:gd name="T4" fmla="*/ 1475 w 1495"/>
                <a:gd name="T5" fmla="*/ 204 h 892"/>
                <a:gd name="T6" fmla="*/ 740 w 1495"/>
                <a:gd name="T7" fmla="*/ 0 h 892"/>
                <a:gd name="T8" fmla="*/ 32 w 1495"/>
                <a:gd name="T9" fmla="*/ 269 h 892"/>
                <a:gd name="T10" fmla="*/ 0 w 1495"/>
                <a:gd name="T11" fmla="*/ 269 h 892"/>
                <a:gd name="T12" fmla="*/ 0 w 1495"/>
                <a:gd name="T13" fmla="*/ 281 h 892"/>
                <a:gd name="T14" fmla="*/ 0 w 1495"/>
                <a:gd name="T15" fmla="*/ 281 h 892"/>
                <a:gd name="T16" fmla="*/ 0 w 1495"/>
                <a:gd name="T17" fmla="*/ 281 h 892"/>
                <a:gd name="T18" fmla="*/ 311 w 1495"/>
                <a:gd name="T19" fmla="*/ 392 h 892"/>
                <a:gd name="T20" fmla="*/ 311 w 1495"/>
                <a:gd name="T21" fmla="*/ 392 h 892"/>
                <a:gd name="T22" fmla="*/ 325 w 1495"/>
                <a:gd name="T23" fmla="*/ 685 h 892"/>
                <a:gd name="T24" fmla="*/ 1158 w 1495"/>
                <a:gd name="T25" fmla="*/ 641 h 892"/>
                <a:gd name="T26" fmla="*/ 1144 w 1495"/>
                <a:gd name="T27" fmla="*/ 360 h 892"/>
                <a:gd name="T28" fmla="*/ 1280 w 1495"/>
                <a:gd name="T29" fmla="*/ 302 h 892"/>
                <a:gd name="T30" fmla="*/ 1287 w 1495"/>
                <a:gd name="T31" fmla="*/ 451 h 892"/>
                <a:gd name="T32" fmla="*/ 1270 w 1495"/>
                <a:gd name="T33" fmla="*/ 477 h 892"/>
                <a:gd name="T34" fmla="*/ 1281 w 1495"/>
                <a:gd name="T35" fmla="*/ 497 h 892"/>
                <a:gd name="T36" fmla="*/ 1278 w 1495"/>
                <a:gd name="T37" fmla="*/ 635 h 892"/>
                <a:gd name="T38" fmla="*/ 1304 w 1495"/>
                <a:gd name="T39" fmla="*/ 633 h 892"/>
                <a:gd name="T40" fmla="*/ 1331 w 1495"/>
                <a:gd name="T41" fmla="*/ 632 h 892"/>
                <a:gd name="T42" fmla="*/ 1314 w 1495"/>
                <a:gd name="T43" fmla="*/ 495 h 892"/>
                <a:gd name="T44" fmla="*/ 1323 w 1495"/>
                <a:gd name="T45" fmla="*/ 474 h 892"/>
                <a:gd name="T46" fmla="*/ 1304 w 1495"/>
                <a:gd name="T47" fmla="*/ 450 h 892"/>
                <a:gd name="T48" fmla="*/ 1297 w 1495"/>
                <a:gd name="T49" fmla="*/ 294 h 892"/>
                <a:gd name="T50" fmla="*/ 1495 w 1495"/>
                <a:gd name="T51" fmla="*/ 209 h 892"/>
                <a:gd name="T52" fmla="*/ 1495 w 1495"/>
                <a:gd name="T53" fmla="*/ 197 h 8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495" h="892">
                  <a:moveTo>
                    <a:pt x="1495" y="197"/>
                  </a:moveTo>
                  <a:cubicBezTo>
                    <a:pt x="1475" y="197"/>
                    <a:pt x="1475" y="197"/>
                    <a:pt x="1475" y="197"/>
                  </a:cubicBezTo>
                  <a:cubicBezTo>
                    <a:pt x="1475" y="204"/>
                    <a:pt x="1475" y="204"/>
                    <a:pt x="1475" y="204"/>
                  </a:cubicBezTo>
                  <a:cubicBezTo>
                    <a:pt x="740" y="0"/>
                    <a:pt x="740" y="0"/>
                    <a:pt x="740" y="0"/>
                  </a:cubicBezTo>
                  <a:cubicBezTo>
                    <a:pt x="32" y="269"/>
                    <a:pt x="32" y="269"/>
                    <a:pt x="32" y="269"/>
                  </a:cubicBezTo>
                  <a:cubicBezTo>
                    <a:pt x="0" y="269"/>
                    <a:pt x="0" y="269"/>
                    <a:pt x="0" y="269"/>
                  </a:cubicBezTo>
                  <a:cubicBezTo>
                    <a:pt x="0" y="281"/>
                    <a:pt x="0" y="281"/>
                    <a:pt x="0" y="281"/>
                  </a:cubicBezTo>
                  <a:cubicBezTo>
                    <a:pt x="0" y="281"/>
                    <a:pt x="0" y="281"/>
                    <a:pt x="0" y="281"/>
                  </a:cubicBezTo>
                  <a:cubicBezTo>
                    <a:pt x="0" y="281"/>
                    <a:pt x="0" y="281"/>
                    <a:pt x="0" y="281"/>
                  </a:cubicBezTo>
                  <a:cubicBezTo>
                    <a:pt x="311" y="392"/>
                    <a:pt x="311" y="392"/>
                    <a:pt x="311" y="392"/>
                  </a:cubicBezTo>
                  <a:cubicBezTo>
                    <a:pt x="311" y="392"/>
                    <a:pt x="311" y="392"/>
                    <a:pt x="311" y="392"/>
                  </a:cubicBezTo>
                  <a:cubicBezTo>
                    <a:pt x="325" y="685"/>
                    <a:pt x="325" y="685"/>
                    <a:pt x="325" y="685"/>
                  </a:cubicBezTo>
                  <a:cubicBezTo>
                    <a:pt x="325" y="685"/>
                    <a:pt x="752" y="892"/>
                    <a:pt x="1158" y="641"/>
                  </a:cubicBezTo>
                  <a:cubicBezTo>
                    <a:pt x="1144" y="360"/>
                    <a:pt x="1144" y="360"/>
                    <a:pt x="1144" y="360"/>
                  </a:cubicBezTo>
                  <a:cubicBezTo>
                    <a:pt x="1280" y="302"/>
                    <a:pt x="1280" y="302"/>
                    <a:pt x="1280" y="302"/>
                  </a:cubicBezTo>
                  <a:cubicBezTo>
                    <a:pt x="1287" y="451"/>
                    <a:pt x="1287" y="451"/>
                    <a:pt x="1287" y="451"/>
                  </a:cubicBezTo>
                  <a:cubicBezTo>
                    <a:pt x="1277" y="455"/>
                    <a:pt x="1270" y="465"/>
                    <a:pt x="1270" y="477"/>
                  </a:cubicBezTo>
                  <a:cubicBezTo>
                    <a:pt x="1271" y="485"/>
                    <a:pt x="1275" y="492"/>
                    <a:pt x="1281" y="497"/>
                  </a:cubicBezTo>
                  <a:cubicBezTo>
                    <a:pt x="1264" y="533"/>
                    <a:pt x="1278" y="635"/>
                    <a:pt x="1278" y="635"/>
                  </a:cubicBezTo>
                  <a:cubicBezTo>
                    <a:pt x="1304" y="633"/>
                    <a:pt x="1304" y="633"/>
                    <a:pt x="1304" y="633"/>
                  </a:cubicBezTo>
                  <a:cubicBezTo>
                    <a:pt x="1331" y="632"/>
                    <a:pt x="1331" y="632"/>
                    <a:pt x="1331" y="632"/>
                  </a:cubicBezTo>
                  <a:cubicBezTo>
                    <a:pt x="1331" y="632"/>
                    <a:pt x="1335" y="529"/>
                    <a:pt x="1314" y="495"/>
                  </a:cubicBezTo>
                  <a:cubicBezTo>
                    <a:pt x="1320" y="490"/>
                    <a:pt x="1323" y="483"/>
                    <a:pt x="1323" y="474"/>
                  </a:cubicBezTo>
                  <a:cubicBezTo>
                    <a:pt x="1323" y="463"/>
                    <a:pt x="1315" y="453"/>
                    <a:pt x="1304" y="450"/>
                  </a:cubicBezTo>
                  <a:cubicBezTo>
                    <a:pt x="1297" y="294"/>
                    <a:pt x="1297" y="294"/>
                    <a:pt x="1297" y="294"/>
                  </a:cubicBezTo>
                  <a:cubicBezTo>
                    <a:pt x="1495" y="209"/>
                    <a:pt x="1495" y="209"/>
                    <a:pt x="1495" y="209"/>
                  </a:cubicBezTo>
                  <a:lnTo>
                    <a:pt x="1495" y="197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7" name="Freeform 7"/>
            <p:cNvSpPr>
              <a:spLocks/>
            </p:cNvSpPr>
            <p:nvPr/>
          </p:nvSpPr>
          <p:spPr bwMode="auto">
            <a:xfrm>
              <a:off x="4862193" y="4440005"/>
              <a:ext cx="1959576" cy="1293794"/>
            </a:xfrm>
            <a:custGeom>
              <a:avLst/>
              <a:gdLst>
                <a:gd name="T0" fmla="*/ 1119 w 1119"/>
                <a:gd name="T1" fmla="*/ 439 h 739"/>
                <a:gd name="T2" fmla="*/ 1092 w 1119"/>
                <a:gd name="T3" fmla="*/ 439 h 739"/>
                <a:gd name="T4" fmla="*/ 1065 w 1119"/>
                <a:gd name="T5" fmla="*/ 419 h 739"/>
                <a:gd name="T6" fmla="*/ 1011 w 1119"/>
                <a:gd name="T7" fmla="*/ 324 h 739"/>
                <a:gd name="T8" fmla="*/ 975 w 1119"/>
                <a:gd name="T9" fmla="*/ 262 h 739"/>
                <a:gd name="T10" fmla="*/ 974 w 1119"/>
                <a:gd name="T11" fmla="*/ 261 h 739"/>
                <a:gd name="T12" fmla="*/ 973 w 1119"/>
                <a:gd name="T13" fmla="*/ 252 h 739"/>
                <a:gd name="T14" fmla="*/ 973 w 1119"/>
                <a:gd name="T15" fmla="*/ 249 h 739"/>
                <a:gd name="T16" fmla="*/ 972 w 1119"/>
                <a:gd name="T17" fmla="*/ 240 h 739"/>
                <a:gd name="T18" fmla="*/ 972 w 1119"/>
                <a:gd name="T19" fmla="*/ 239 h 739"/>
                <a:gd name="T20" fmla="*/ 246 w 1119"/>
                <a:gd name="T21" fmla="*/ 17 h 739"/>
                <a:gd name="T22" fmla="*/ 237 w 1119"/>
                <a:gd name="T23" fmla="*/ 0 h 739"/>
                <a:gd name="T24" fmla="*/ 237 w 1119"/>
                <a:gd name="T25" fmla="*/ 12 h 739"/>
                <a:gd name="T26" fmla="*/ 348 w 1119"/>
                <a:gd name="T27" fmla="*/ 121 h 739"/>
                <a:gd name="T28" fmla="*/ 391 w 1119"/>
                <a:gd name="T29" fmla="*/ 242 h 739"/>
                <a:gd name="T30" fmla="*/ 424 w 1119"/>
                <a:gd name="T31" fmla="*/ 336 h 739"/>
                <a:gd name="T32" fmla="*/ 400 w 1119"/>
                <a:gd name="T33" fmla="*/ 399 h 739"/>
                <a:gd name="T34" fmla="*/ 378 w 1119"/>
                <a:gd name="T35" fmla="*/ 468 h 739"/>
                <a:gd name="T36" fmla="*/ 25 w 1119"/>
                <a:gd name="T37" fmla="*/ 629 h 739"/>
                <a:gd name="T38" fmla="*/ 0 w 1119"/>
                <a:gd name="T39" fmla="*/ 629 h 739"/>
                <a:gd name="T40" fmla="*/ 0 w 1119"/>
                <a:gd name="T41" fmla="*/ 641 h 739"/>
                <a:gd name="T42" fmla="*/ 961 w 1119"/>
                <a:gd name="T43" fmla="*/ 546 h 739"/>
                <a:gd name="T44" fmla="*/ 1119 w 1119"/>
                <a:gd name="T45" fmla="*/ 451 h 739"/>
                <a:gd name="T46" fmla="*/ 1119 w 1119"/>
                <a:gd name="T47" fmla="*/ 451 h 739"/>
                <a:gd name="T48" fmla="*/ 1119 w 1119"/>
                <a:gd name="T49" fmla="*/ 451 h 739"/>
                <a:gd name="T50" fmla="*/ 1119 w 1119"/>
                <a:gd name="T51" fmla="*/ 439 h 7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119" h="739">
                  <a:moveTo>
                    <a:pt x="1119" y="439"/>
                  </a:moveTo>
                  <a:cubicBezTo>
                    <a:pt x="1092" y="439"/>
                    <a:pt x="1092" y="439"/>
                    <a:pt x="1092" y="439"/>
                  </a:cubicBezTo>
                  <a:cubicBezTo>
                    <a:pt x="1080" y="432"/>
                    <a:pt x="1070" y="426"/>
                    <a:pt x="1065" y="419"/>
                  </a:cubicBezTo>
                  <a:cubicBezTo>
                    <a:pt x="1045" y="394"/>
                    <a:pt x="1021" y="351"/>
                    <a:pt x="1011" y="324"/>
                  </a:cubicBezTo>
                  <a:cubicBezTo>
                    <a:pt x="1000" y="296"/>
                    <a:pt x="980" y="297"/>
                    <a:pt x="975" y="262"/>
                  </a:cubicBezTo>
                  <a:cubicBezTo>
                    <a:pt x="975" y="262"/>
                    <a:pt x="974" y="261"/>
                    <a:pt x="974" y="261"/>
                  </a:cubicBezTo>
                  <a:cubicBezTo>
                    <a:pt x="974" y="258"/>
                    <a:pt x="974" y="255"/>
                    <a:pt x="973" y="252"/>
                  </a:cubicBezTo>
                  <a:cubicBezTo>
                    <a:pt x="973" y="251"/>
                    <a:pt x="973" y="250"/>
                    <a:pt x="973" y="249"/>
                  </a:cubicBezTo>
                  <a:cubicBezTo>
                    <a:pt x="972" y="246"/>
                    <a:pt x="972" y="243"/>
                    <a:pt x="972" y="240"/>
                  </a:cubicBezTo>
                  <a:cubicBezTo>
                    <a:pt x="972" y="240"/>
                    <a:pt x="972" y="240"/>
                    <a:pt x="972" y="239"/>
                  </a:cubicBezTo>
                  <a:cubicBezTo>
                    <a:pt x="670" y="187"/>
                    <a:pt x="407" y="87"/>
                    <a:pt x="246" y="17"/>
                  </a:cubicBezTo>
                  <a:cubicBezTo>
                    <a:pt x="237" y="0"/>
                    <a:pt x="237" y="0"/>
                    <a:pt x="237" y="0"/>
                  </a:cubicBezTo>
                  <a:cubicBezTo>
                    <a:pt x="237" y="12"/>
                    <a:pt x="237" y="12"/>
                    <a:pt x="237" y="12"/>
                  </a:cubicBezTo>
                  <a:cubicBezTo>
                    <a:pt x="254" y="73"/>
                    <a:pt x="275" y="134"/>
                    <a:pt x="348" y="121"/>
                  </a:cubicBezTo>
                  <a:cubicBezTo>
                    <a:pt x="348" y="121"/>
                    <a:pt x="378" y="210"/>
                    <a:pt x="391" y="242"/>
                  </a:cubicBezTo>
                  <a:cubicBezTo>
                    <a:pt x="404" y="273"/>
                    <a:pt x="424" y="336"/>
                    <a:pt x="424" y="336"/>
                  </a:cubicBezTo>
                  <a:cubicBezTo>
                    <a:pt x="424" y="336"/>
                    <a:pt x="409" y="341"/>
                    <a:pt x="400" y="399"/>
                  </a:cubicBezTo>
                  <a:cubicBezTo>
                    <a:pt x="391" y="458"/>
                    <a:pt x="378" y="468"/>
                    <a:pt x="378" y="468"/>
                  </a:cubicBezTo>
                  <a:cubicBezTo>
                    <a:pt x="378" y="468"/>
                    <a:pt x="169" y="560"/>
                    <a:pt x="25" y="629"/>
                  </a:cubicBezTo>
                  <a:cubicBezTo>
                    <a:pt x="0" y="629"/>
                    <a:pt x="0" y="629"/>
                    <a:pt x="0" y="629"/>
                  </a:cubicBezTo>
                  <a:cubicBezTo>
                    <a:pt x="0" y="641"/>
                    <a:pt x="0" y="641"/>
                    <a:pt x="0" y="641"/>
                  </a:cubicBezTo>
                  <a:cubicBezTo>
                    <a:pt x="438" y="739"/>
                    <a:pt x="760" y="648"/>
                    <a:pt x="961" y="546"/>
                  </a:cubicBezTo>
                  <a:cubicBezTo>
                    <a:pt x="1021" y="516"/>
                    <a:pt x="1074" y="483"/>
                    <a:pt x="1119" y="451"/>
                  </a:cubicBezTo>
                  <a:cubicBezTo>
                    <a:pt x="1119" y="451"/>
                    <a:pt x="1119" y="451"/>
                    <a:pt x="1119" y="451"/>
                  </a:cubicBezTo>
                  <a:cubicBezTo>
                    <a:pt x="1119" y="451"/>
                    <a:pt x="1119" y="451"/>
                    <a:pt x="1119" y="451"/>
                  </a:cubicBezTo>
                  <a:lnTo>
                    <a:pt x="1119" y="43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8" name="Freeform 9"/>
            <p:cNvSpPr>
              <a:spLocks/>
            </p:cNvSpPr>
            <p:nvPr/>
          </p:nvSpPr>
          <p:spPr bwMode="auto">
            <a:xfrm>
              <a:off x="4765917" y="5247238"/>
              <a:ext cx="2639429" cy="1609281"/>
            </a:xfrm>
            <a:custGeom>
              <a:avLst/>
              <a:gdLst>
                <a:gd name="T0" fmla="*/ 1467 w 1507"/>
                <a:gd name="T1" fmla="*/ 47 h 919"/>
                <a:gd name="T2" fmla="*/ 1467 w 1507"/>
                <a:gd name="T3" fmla="*/ 49 h 919"/>
                <a:gd name="T4" fmla="*/ 1326 w 1507"/>
                <a:gd name="T5" fmla="*/ 26 h 919"/>
                <a:gd name="T6" fmla="*/ 1202 w 1507"/>
                <a:gd name="T7" fmla="*/ 0 h 919"/>
                <a:gd name="T8" fmla="*/ 1027 w 1507"/>
                <a:gd name="T9" fmla="*/ 107 h 919"/>
                <a:gd name="T10" fmla="*/ 548 w 1507"/>
                <a:gd name="T11" fmla="*/ 241 h 919"/>
                <a:gd name="T12" fmla="*/ 21 w 1507"/>
                <a:gd name="T13" fmla="*/ 197 h 919"/>
                <a:gd name="T14" fmla="*/ 16 w 1507"/>
                <a:gd name="T15" fmla="*/ 199 h 919"/>
                <a:gd name="T16" fmla="*/ 16 w 1507"/>
                <a:gd name="T17" fmla="*/ 196 h 919"/>
                <a:gd name="T18" fmla="*/ 0 w 1507"/>
                <a:gd name="T19" fmla="*/ 196 h 919"/>
                <a:gd name="T20" fmla="*/ 0 w 1507"/>
                <a:gd name="T21" fmla="*/ 208 h 919"/>
                <a:gd name="T22" fmla="*/ 0 w 1507"/>
                <a:gd name="T23" fmla="*/ 208 h 919"/>
                <a:gd name="T24" fmla="*/ 0 w 1507"/>
                <a:gd name="T25" fmla="*/ 208 h 919"/>
                <a:gd name="T26" fmla="*/ 1110 w 1507"/>
                <a:gd name="T27" fmla="*/ 919 h 919"/>
                <a:gd name="T28" fmla="*/ 1293 w 1507"/>
                <a:gd name="T29" fmla="*/ 919 h 919"/>
                <a:gd name="T30" fmla="*/ 1507 w 1507"/>
                <a:gd name="T31" fmla="*/ 61 h 919"/>
                <a:gd name="T32" fmla="*/ 1507 w 1507"/>
                <a:gd name="T33" fmla="*/ 61 h 919"/>
                <a:gd name="T34" fmla="*/ 1507 w 1507"/>
                <a:gd name="T35" fmla="*/ 47 h 919"/>
                <a:gd name="T36" fmla="*/ 1467 w 1507"/>
                <a:gd name="T37" fmla="*/ 47 h 9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507" h="919">
                  <a:moveTo>
                    <a:pt x="1467" y="47"/>
                  </a:moveTo>
                  <a:cubicBezTo>
                    <a:pt x="1467" y="49"/>
                    <a:pt x="1467" y="49"/>
                    <a:pt x="1467" y="49"/>
                  </a:cubicBezTo>
                  <a:cubicBezTo>
                    <a:pt x="1423" y="38"/>
                    <a:pt x="1373" y="32"/>
                    <a:pt x="1326" y="26"/>
                  </a:cubicBezTo>
                  <a:cubicBezTo>
                    <a:pt x="1282" y="21"/>
                    <a:pt x="1239" y="11"/>
                    <a:pt x="1202" y="0"/>
                  </a:cubicBezTo>
                  <a:cubicBezTo>
                    <a:pt x="1153" y="36"/>
                    <a:pt x="1095" y="73"/>
                    <a:pt x="1027" y="107"/>
                  </a:cubicBezTo>
                  <a:cubicBezTo>
                    <a:pt x="880" y="181"/>
                    <a:pt x="719" y="226"/>
                    <a:pt x="548" y="241"/>
                  </a:cubicBezTo>
                  <a:cubicBezTo>
                    <a:pt x="381" y="256"/>
                    <a:pt x="204" y="241"/>
                    <a:pt x="21" y="197"/>
                  </a:cubicBezTo>
                  <a:cubicBezTo>
                    <a:pt x="20" y="198"/>
                    <a:pt x="18" y="198"/>
                    <a:pt x="16" y="199"/>
                  </a:cubicBezTo>
                  <a:cubicBezTo>
                    <a:pt x="16" y="196"/>
                    <a:pt x="16" y="196"/>
                    <a:pt x="16" y="196"/>
                  </a:cubicBezTo>
                  <a:cubicBezTo>
                    <a:pt x="0" y="196"/>
                    <a:pt x="0" y="196"/>
                    <a:pt x="0" y="196"/>
                  </a:cubicBezTo>
                  <a:cubicBezTo>
                    <a:pt x="0" y="208"/>
                    <a:pt x="0" y="208"/>
                    <a:pt x="0" y="208"/>
                  </a:cubicBezTo>
                  <a:cubicBezTo>
                    <a:pt x="0" y="208"/>
                    <a:pt x="0" y="208"/>
                    <a:pt x="0" y="208"/>
                  </a:cubicBezTo>
                  <a:cubicBezTo>
                    <a:pt x="0" y="208"/>
                    <a:pt x="0" y="208"/>
                    <a:pt x="0" y="208"/>
                  </a:cubicBezTo>
                  <a:cubicBezTo>
                    <a:pt x="1110" y="919"/>
                    <a:pt x="1110" y="919"/>
                    <a:pt x="1110" y="919"/>
                  </a:cubicBezTo>
                  <a:cubicBezTo>
                    <a:pt x="1293" y="919"/>
                    <a:pt x="1293" y="919"/>
                    <a:pt x="1293" y="919"/>
                  </a:cubicBezTo>
                  <a:cubicBezTo>
                    <a:pt x="1507" y="61"/>
                    <a:pt x="1507" y="61"/>
                    <a:pt x="1507" y="61"/>
                  </a:cubicBezTo>
                  <a:cubicBezTo>
                    <a:pt x="1507" y="61"/>
                    <a:pt x="1507" y="61"/>
                    <a:pt x="1507" y="61"/>
                  </a:cubicBezTo>
                  <a:cubicBezTo>
                    <a:pt x="1507" y="47"/>
                    <a:pt x="1507" y="47"/>
                    <a:pt x="1507" y="47"/>
                  </a:cubicBezTo>
                  <a:lnTo>
                    <a:pt x="1467" y="47"/>
                  </a:lnTo>
                  <a:close/>
                </a:path>
              </a:pathLst>
            </a:custGeom>
            <a:solidFill>
              <a:srgbClr val="44546A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9" name="Freeform 11"/>
            <p:cNvSpPr>
              <a:spLocks/>
            </p:cNvSpPr>
            <p:nvPr/>
          </p:nvSpPr>
          <p:spPr bwMode="auto">
            <a:xfrm>
              <a:off x="7074307" y="5365730"/>
              <a:ext cx="1033110" cy="1490788"/>
            </a:xfrm>
            <a:custGeom>
              <a:avLst/>
              <a:gdLst>
                <a:gd name="T0" fmla="*/ 589 w 590"/>
                <a:gd name="T1" fmla="*/ 839 h 851"/>
                <a:gd name="T2" fmla="*/ 551 w 590"/>
                <a:gd name="T3" fmla="*/ 335 h 851"/>
                <a:gd name="T4" fmla="*/ 509 w 590"/>
                <a:gd name="T5" fmla="*/ 245 h 851"/>
                <a:gd name="T6" fmla="*/ 333 w 590"/>
                <a:gd name="T7" fmla="*/ 103 h 851"/>
                <a:gd name="T8" fmla="*/ 300 w 590"/>
                <a:gd name="T9" fmla="*/ 79 h 851"/>
                <a:gd name="T10" fmla="*/ 249 w 590"/>
                <a:gd name="T11" fmla="*/ 20 h 851"/>
                <a:gd name="T12" fmla="*/ 212 w 590"/>
                <a:gd name="T13" fmla="*/ 0 h 851"/>
                <a:gd name="T14" fmla="*/ 3 w 590"/>
                <a:gd name="T15" fmla="*/ 839 h 851"/>
                <a:gd name="T16" fmla="*/ 0 w 590"/>
                <a:gd name="T17" fmla="*/ 839 h 851"/>
                <a:gd name="T18" fmla="*/ 0 w 590"/>
                <a:gd name="T19" fmla="*/ 851 h 851"/>
                <a:gd name="T20" fmla="*/ 590 w 590"/>
                <a:gd name="T21" fmla="*/ 851 h 851"/>
                <a:gd name="T22" fmla="*/ 590 w 590"/>
                <a:gd name="T23" fmla="*/ 839 h 851"/>
                <a:gd name="T24" fmla="*/ 589 w 590"/>
                <a:gd name="T25" fmla="*/ 839 h 8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90" h="851">
                  <a:moveTo>
                    <a:pt x="589" y="839"/>
                  </a:moveTo>
                  <a:cubicBezTo>
                    <a:pt x="584" y="763"/>
                    <a:pt x="559" y="363"/>
                    <a:pt x="551" y="335"/>
                  </a:cubicBezTo>
                  <a:cubicBezTo>
                    <a:pt x="541" y="303"/>
                    <a:pt x="535" y="269"/>
                    <a:pt x="509" y="245"/>
                  </a:cubicBezTo>
                  <a:cubicBezTo>
                    <a:pt x="484" y="221"/>
                    <a:pt x="340" y="123"/>
                    <a:pt x="333" y="103"/>
                  </a:cubicBezTo>
                  <a:cubicBezTo>
                    <a:pt x="326" y="83"/>
                    <a:pt x="300" y="79"/>
                    <a:pt x="300" y="79"/>
                  </a:cubicBezTo>
                  <a:cubicBezTo>
                    <a:pt x="300" y="79"/>
                    <a:pt x="298" y="56"/>
                    <a:pt x="249" y="20"/>
                  </a:cubicBezTo>
                  <a:cubicBezTo>
                    <a:pt x="238" y="12"/>
                    <a:pt x="226" y="6"/>
                    <a:pt x="212" y="0"/>
                  </a:cubicBezTo>
                  <a:cubicBezTo>
                    <a:pt x="3" y="839"/>
                    <a:pt x="3" y="839"/>
                    <a:pt x="3" y="839"/>
                  </a:cubicBezTo>
                  <a:cubicBezTo>
                    <a:pt x="0" y="839"/>
                    <a:pt x="0" y="839"/>
                    <a:pt x="0" y="839"/>
                  </a:cubicBezTo>
                  <a:cubicBezTo>
                    <a:pt x="0" y="851"/>
                    <a:pt x="0" y="851"/>
                    <a:pt x="0" y="851"/>
                  </a:cubicBezTo>
                  <a:cubicBezTo>
                    <a:pt x="590" y="851"/>
                    <a:pt x="590" y="851"/>
                    <a:pt x="590" y="851"/>
                  </a:cubicBezTo>
                  <a:cubicBezTo>
                    <a:pt x="590" y="839"/>
                    <a:pt x="590" y="839"/>
                    <a:pt x="590" y="839"/>
                  </a:cubicBezTo>
                  <a:lnTo>
                    <a:pt x="589" y="839"/>
                  </a:ln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" name="Freeform 13"/>
            <p:cNvSpPr>
              <a:spLocks/>
            </p:cNvSpPr>
            <p:nvPr/>
          </p:nvSpPr>
          <p:spPr bwMode="auto">
            <a:xfrm>
              <a:off x="4159382" y="5633821"/>
              <a:ext cx="2472058" cy="1222698"/>
            </a:xfrm>
            <a:custGeom>
              <a:avLst/>
              <a:gdLst>
                <a:gd name="T0" fmla="*/ 1392 w 1411"/>
                <a:gd name="T1" fmla="*/ 686 h 698"/>
                <a:gd name="T2" fmla="*/ 321 w 1411"/>
                <a:gd name="T3" fmla="*/ 0 h 698"/>
                <a:gd name="T4" fmla="*/ 298 w 1411"/>
                <a:gd name="T5" fmla="*/ 16 h 698"/>
                <a:gd name="T6" fmla="*/ 115 w 1411"/>
                <a:gd name="T7" fmla="*/ 311 h 698"/>
                <a:gd name="T8" fmla="*/ 4 w 1411"/>
                <a:gd name="T9" fmla="*/ 686 h 698"/>
                <a:gd name="T10" fmla="*/ 0 w 1411"/>
                <a:gd name="T11" fmla="*/ 686 h 698"/>
                <a:gd name="T12" fmla="*/ 0 w 1411"/>
                <a:gd name="T13" fmla="*/ 698 h 698"/>
                <a:gd name="T14" fmla="*/ 1411 w 1411"/>
                <a:gd name="T15" fmla="*/ 698 h 698"/>
                <a:gd name="T16" fmla="*/ 1411 w 1411"/>
                <a:gd name="T17" fmla="*/ 686 h 698"/>
                <a:gd name="T18" fmla="*/ 1392 w 1411"/>
                <a:gd name="T19" fmla="*/ 686 h 6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11" h="698">
                  <a:moveTo>
                    <a:pt x="1392" y="686"/>
                  </a:moveTo>
                  <a:cubicBezTo>
                    <a:pt x="321" y="0"/>
                    <a:pt x="321" y="0"/>
                    <a:pt x="321" y="0"/>
                  </a:cubicBezTo>
                  <a:cubicBezTo>
                    <a:pt x="310" y="7"/>
                    <a:pt x="302" y="12"/>
                    <a:pt x="298" y="16"/>
                  </a:cubicBezTo>
                  <a:cubicBezTo>
                    <a:pt x="252" y="55"/>
                    <a:pt x="140" y="169"/>
                    <a:pt x="115" y="311"/>
                  </a:cubicBezTo>
                  <a:cubicBezTo>
                    <a:pt x="103" y="380"/>
                    <a:pt x="53" y="531"/>
                    <a:pt x="4" y="686"/>
                  </a:cubicBezTo>
                  <a:cubicBezTo>
                    <a:pt x="0" y="686"/>
                    <a:pt x="0" y="686"/>
                    <a:pt x="0" y="686"/>
                  </a:cubicBezTo>
                  <a:cubicBezTo>
                    <a:pt x="0" y="698"/>
                    <a:pt x="0" y="698"/>
                    <a:pt x="0" y="698"/>
                  </a:cubicBezTo>
                  <a:cubicBezTo>
                    <a:pt x="1411" y="698"/>
                    <a:pt x="1411" y="698"/>
                    <a:pt x="1411" y="698"/>
                  </a:cubicBezTo>
                  <a:cubicBezTo>
                    <a:pt x="1411" y="686"/>
                    <a:pt x="1411" y="686"/>
                    <a:pt x="1411" y="686"/>
                  </a:cubicBezTo>
                  <a:lnTo>
                    <a:pt x="1392" y="68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1" name="Freeform 16"/>
            <p:cNvSpPr>
              <a:spLocks/>
            </p:cNvSpPr>
            <p:nvPr/>
          </p:nvSpPr>
          <p:spPr bwMode="auto">
            <a:xfrm>
              <a:off x="5182864" y="3593522"/>
              <a:ext cx="1604097" cy="1201962"/>
            </a:xfrm>
            <a:custGeom>
              <a:avLst/>
              <a:gdLst>
                <a:gd name="T0" fmla="*/ 42 w 916"/>
                <a:gd name="T1" fmla="*/ 442 h 686"/>
                <a:gd name="T2" fmla="*/ 45 w 916"/>
                <a:gd name="T3" fmla="*/ 453 h 686"/>
                <a:gd name="T4" fmla="*/ 788 w 916"/>
                <a:gd name="T5" fmla="*/ 686 h 686"/>
                <a:gd name="T6" fmla="*/ 788 w 916"/>
                <a:gd name="T7" fmla="*/ 685 h 686"/>
                <a:gd name="T8" fmla="*/ 788 w 916"/>
                <a:gd name="T9" fmla="*/ 680 h 686"/>
                <a:gd name="T10" fmla="*/ 790 w 916"/>
                <a:gd name="T11" fmla="*/ 669 h 686"/>
                <a:gd name="T12" fmla="*/ 811 w 916"/>
                <a:gd name="T13" fmla="*/ 546 h 686"/>
                <a:gd name="T14" fmla="*/ 853 w 916"/>
                <a:gd name="T15" fmla="*/ 545 h 686"/>
                <a:gd name="T16" fmla="*/ 915 w 916"/>
                <a:gd name="T17" fmla="*/ 340 h 686"/>
                <a:gd name="T18" fmla="*/ 891 w 916"/>
                <a:gd name="T19" fmla="*/ 280 h 686"/>
                <a:gd name="T20" fmla="*/ 890 w 916"/>
                <a:gd name="T21" fmla="*/ 279 h 686"/>
                <a:gd name="T22" fmla="*/ 889 w 916"/>
                <a:gd name="T23" fmla="*/ 277 h 686"/>
                <a:gd name="T24" fmla="*/ 889 w 916"/>
                <a:gd name="T25" fmla="*/ 274 h 686"/>
                <a:gd name="T26" fmla="*/ 889 w 916"/>
                <a:gd name="T27" fmla="*/ 271 h 686"/>
                <a:gd name="T28" fmla="*/ 889 w 916"/>
                <a:gd name="T29" fmla="*/ 266 h 686"/>
                <a:gd name="T30" fmla="*/ 890 w 916"/>
                <a:gd name="T31" fmla="*/ 261 h 686"/>
                <a:gd name="T32" fmla="*/ 891 w 916"/>
                <a:gd name="T33" fmla="*/ 253 h 686"/>
                <a:gd name="T34" fmla="*/ 891 w 916"/>
                <a:gd name="T35" fmla="*/ 248 h 686"/>
                <a:gd name="T36" fmla="*/ 893 w 916"/>
                <a:gd name="T37" fmla="*/ 234 h 686"/>
                <a:gd name="T38" fmla="*/ 894 w 916"/>
                <a:gd name="T39" fmla="*/ 226 h 686"/>
                <a:gd name="T40" fmla="*/ 896 w 916"/>
                <a:gd name="T41" fmla="*/ 215 h 686"/>
                <a:gd name="T42" fmla="*/ 897 w 916"/>
                <a:gd name="T43" fmla="*/ 206 h 686"/>
                <a:gd name="T44" fmla="*/ 898 w 916"/>
                <a:gd name="T45" fmla="*/ 195 h 686"/>
                <a:gd name="T46" fmla="*/ 899 w 916"/>
                <a:gd name="T47" fmla="*/ 184 h 686"/>
                <a:gd name="T48" fmla="*/ 900 w 916"/>
                <a:gd name="T49" fmla="*/ 173 h 686"/>
                <a:gd name="T50" fmla="*/ 900 w 916"/>
                <a:gd name="T51" fmla="*/ 161 h 686"/>
                <a:gd name="T52" fmla="*/ 901 w 916"/>
                <a:gd name="T53" fmla="*/ 149 h 686"/>
                <a:gd name="T54" fmla="*/ 901 w 916"/>
                <a:gd name="T55" fmla="*/ 137 h 686"/>
                <a:gd name="T56" fmla="*/ 901 w 916"/>
                <a:gd name="T57" fmla="*/ 125 h 686"/>
                <a:gd name="T58" fmla="*/ 901 w 916"/>
                <a:gd name="T59" fmla="*/ 112 h 686"/>
                <a:gd name="T60" fmla="*/ 901 w 916"/>
                <a:gd name="T61" fmla="*/ 100 h 686"/>
                <a:gd name="T62" fmla="*/ 900 w 916"/>
                <a:gd name="T63" fmla="*/ 86 h 686"/>
                <a:gd name="T64" fmla="*/ 898 w 916"/>
                <a:gd name="T65" fmla="*/ 74 h 686"/>
                <a:gd name="T66" fmla="*/ 896 w 916"/>
                <a:gd name="T67" fmla="*/ 61 h 686"/>
                <a:gd name="T68" fmla="*/ 895 w 916"/>
                <a:gd name="T69" fmla="*/ 49 h 686"/>
                <a:gd name="T70" fmla="*/ 891 w 916"/>
                <a:gd name="T71" fmla="*/ 35 h 686"/>
                <a:gd name="T72" fmla="*/ 889 w 916"/>
                <a:gd name="T73" fmla="*/ 24 h 686"/>
                <a:gd name="T74" fmla="*/ 884 w 916"/>
                <a:gd name="T75" fmla="*/ 9 h 686"/>
                <a:gd name="T76" fmla="*/ 881 w 916"/>
                <a:gd name="T77" fmla="*/ 0 h 686"/>
                <a:gd name="T78" fmla="*/ 51 w 916"/>
                <a:gd name="T79" fmla="*/ 43 h 686"/>
                <a:gd name="T80" fmla="*/ 60 w 916"/>
                <a:gd name="T81" fmla="*/ 312 h 686"/>
                <a:gd name="T82" fmla="*/ 42 w 916"/>
                <a:gd name="T83" fmla="*/ 442 h 6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916" h="686">
                  <a:moveTo>
                    <a:pt x="42" y="442"/>
                  </a:moveTo>
                  <a:cubicBezTo>
                    <a:pt x="43" y="446"/>
                    <a:pt x="44" y="449"/>
                    <a:pt x="45" y="453"/>
                  </a:cubicBezTo>
                  <a:cubicBezTo>
                    <a:pt x="200" y="523"/>
                    <a:pt x="473" y="631"/>
                    <a:pt x="788" y="686"/>
                  </a:cubicBezTo>
                  <a:cubicBezTo>
                    <a:pt x="788" y="685"/>
                    <a:pt x="788" y="685"/>
                    <a:pt x="788" y="685"/>
                  </a:cubicBezTo>
                  <a:cubicBezTo>
                    <a:pt x="788" y="684"/>
                    <a:pt x="788" y="682"/>
                    <a:pt x="788" y="680"/>
                  </a:cubicBezTo>
                  <a:cubicBezTo>
                    <a:pt x="789" y="676"/>
                    <a:pt x="789" y="672"/>
                    <a:pt x="790" y="669"/>
                  </a:cubicBezTo>
                  <a:cubicBezTo>
                    <a:pt x="797" y="641"/>
                    <a:pt x="813" y="559"/>
                    <a:pt x="811" y="546"/>
                  </a:cubicBezTo>
                  <a:cubicBezTo>
                    <a:pt x="809" y="534"/>
                    <a:pt x="826" y="554"/>
                    <a:pt x="853" y="545"/>
                  </a:cubicBezTo>
                  <a:cubicBezTo>
                    <a:pt x="879" y="535"/>
                    <a:pt x="916" y="374"/>
                    <a:pt x="915" y="340"/>
                  </a:cubicBezTo>
                  <a:cubicBezTo>
                    <a:pt x="914" y="307"/>
                    <a:pt x="905" y="277"/>
                    <a:pt x="891" y="280"/>
                  </a:cubicBezTo>
                  <a:cubicBezTo>
                    <a:pt x="890" y="280"/>
                    <a:pt x="890" y="280"/>
                    <a:pt x="890" y="279"/>
                  </a:cubicBezTo>
                  <a:cubicBezTo>
                    <a:pt x="890" y="279"/>
                    <a:pt x="889" y="278"/>
                    <a:pt x="889" y="277"/>
                  </a:cubicBezTo>
                  <a:cubicBezTo>
                    <a:pt x="889" y="277"/>
                    <a:pt x="889" y="276"/>
                    <a:pt x="889" y="274"/>
                  </a:cubicBezTo>
                  <a:cubicBezTo>
                    <a:pt x="889" y="273"/>
                    <a:pt x="889" y="272"/>
                    <a:pt x="889" y="271"/>
                  </a:cubicBezTo>
                  <a:cubicBezTo>
                    <a:pt x="889" y="270"/>
                    <a:pt x="889" y="268"/>
                    <a:pt x="889" y="266"/>
                  </a:cubicBezTo>
                  <a:cubicBezTo>
                    <a:pt x="890" y="265"/>
                    <a:pt x="890" y="263"/>
                    <a:pt x="890" y="261"/>
                  </a:cubicBezTo>
                  <a:cubicBezTo>
                    <a:pt x="890" y="259"/>
                    <a:pt x="890" y="256"/>
                    <a:pt x="891" y="253"/>
                  </a:cubicBezTo>
                  <a:cubicBezTo>
                    <a:pt x="891" y="252"/>
                    <a:pt x="891" y="250"/>
                    <a:pt x="891" y="248"/>
                  </a:cubicBezTo>
                  <a:cubicBezTo>
                    <a:pt x="892" y="244"/>
                    <a:pt x="893" y="239"/>
                    <a:pt x="893" y="234"/>
                  </a:cubicBezTo>
                  <a:cubicBezTo>
                    <a:pt x="894" y="231"/>
                    <a:pt x="894" y="229"/>
                    <a:pt x="894" y="226"/>
                  </a:cubicBezTo>
                  <a:cubicBezTo>
                    <a:pt x="895" y="222"/>
                    <a:pt x="895" y="219"/>
                    <a:pt x="896" y="215"/>
                  </a:cubicBezTo>
                  <a:cubicBezTo>
                    <a:pt x="896" y="212"/>
                    <a:pt x="896" y="209"/>
                    <a:pt x="897" y="206"/>
                  </a:cubicBezTo>
                  <a:cubicBezTo>
                    <a:pt x="897" y="202"/>
                    <a:pt x="897" y="199"/>
                    <a:pt x="898" y="195"/>
                  </a:cubicBezTo>
                  <a:cubicBezTo>
                    <a:pt x="898" y="191"/>
                    <a:pt x="898" y="188"/>
                    <a:pt x="899" y="184"/>
                  </a:cubicBezTo>
                  <a:cubicBezTo>
                    <a:pt x="899" y="180"/>
                    <a:pt x="899" y="177"/>
                    <a:pt x="900" y="173"/>
                  </a:cubicBezTo>
                  <a:cubicBezTo>
                    <a:pt x="900" y="169"/>
                    <a:pt x="900" y="165"/>
                    <a:pt x="900" y="161"/>
                  </a:cubicBezTo>
                  <a:cubicBezTo>
                    <a:pt x="901" y="157"/>
                    <a:pt x="901" y="153"/>
                    <a:pt x="901" y="149"/>
                  </a:cubicBezTo>
                  <a:cubicBezTo>
                    <a:pt x="901" y="145"/>
                    <a:pt x="901" y="141"/>
                    <a:pt x="901" y="137"/>
                  </a:cubicBezTo>
                  <a:cubicBezTo>
                    <a:pt x="901" y="133"/>
                    <a:pt x="901" y="129"/>
                    <a:pt x="901" y="125"/>
                  </a:cubicBezTo>
                  <a:cubicBezTo>
                    <a:pt x="901" y="121"/>
                    <a:pt x="901" y="116"/>
                    <a:pt x="901" y="112"/>
                  </a:cubicBezTo>
                  <a:cubicBezTo>
                    <a:pt x="901" y="108"/>
                    <a:pt x="901" y="104"/>
                    <a:pt x="901" y="100"/>
                  </a:cubicBezTo>
                  <a:cubicBezTo>
                    <a:pt x="900" y="95"/>
                    <a:pt x="900" y="91"/>
                    <a:pt x="900" y="86"/>
                  </a:cubicBezTo>
                  <a:cubicBezTo>
                    <a:pt x="899" y="82"/>
                    <a:pt x="899" y="78"/>
                    <a:pt x="898" y="74"/>
                  </a:cubicBezTo>
                  <a:cubicBezTo>
                    <a:pt x="898" y="70"/>
                    <a:pt x="897" y="65"/>
                    <a:pt x="896" y="61"/>
                  </a:cubicBezTo>
                  <a:cubicBezTo>
                    <a:pt x="896" y="57"/>
                    <a:pt x="895" y="53"/>
                    <a:pt x="895" y="49"/>
                  </a:cubicBezTo>
                  <a:cubicBezTo>
                    <a:pt x="894" y="44"/>
                    <a:pt x="893" y="40"/>
                    <a:pt x="891" y="35"/>
                  </a:cubicBezTo>
                  <a:cubicBezTo>
                    <a:pt x="891" y="31"/>
                    <a:pt x="890" y="28"/>
                    <a:pt x="889" y="24"/>
                  </a:cubicBezTo>
                  <a:cubicBezTo>
                    <a:pt x="887" y="19"/>
                    <a:pt x="886" y="14"/>
                    <a:pt x="884" y="9"/>
                  </a:cubicBezTo>
                  <a:cubicBezTo>
                    <a:pt x="883" y="6"/>
                    <a:pt x="882" y="3"/>
                    <a:pt x="881" y="0"/>
                  </a:cubicBezTo>
                  <a:cubicBezTo>
                    <a:pt x="489" y="242"/>
                    <a:pt x="78" y="56"/>
                    <a:pt x="51" y="43"/>
                  </a:cubicBezTo>
                  <a:cubicBezTo>
                    <a:pt x="21" y="181"/>
                    <a:pt x="60" y="312"/>
                    <a:pt x="60" y="312"/>
                  </a:cubicBezTo>
                  <a:cubicBezTo>
                    <a:pt x="60" y="312"/>
                    <a:pt x="0" y="315"/>
                    <a:pt x="42" y="442"/>
                  </a:cubicBez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2" name="Freeform 17"/>
            <p:cNvSpPr>
              <a:spLocks noEditPoints="1"/>
            </p:cNvSpPr>
            <p:nvPr/>
          </p:nvSpPr>
          <p:spPr bwMode="auto">
            <a:xfrm>
              <a:off x="7913384" y="2198268"/>
              <a:ext cx="509519" cy="379918"/>
            </a:xfrm>
            <a:custGeom>
              <a:avLst/>
              <a:gdLst>
                <a:gd name="T0" fmla="*/ 67 w 291"/>
                <a:gd name="T1" fmla="*/ 2 h 217"/>
                <a:gd name="T2" fmla="*/ 17 w 291"/>
                <a:gd name="T3" fmla="*/ 11 h 217"/>
                <a:gd name="T4" fmla="*/ 14 w 291"/>
                <a:gd name="T5" fmla="*/ 12 h 217"/>
                <a:gd name="T6" fmla="*/ 15 w 291"/>
                <a:gd name="T7" fmla="*/ 29 h 217"/>
                <a:gd name="T8" fmla="*/ 1 w 291"/>
                <a:gd name="T9" fmla="*/ 38 h 217"/>
                <a:gd name="T10" fmla="*/ 2 w 291"/>
                <a:gd name="T11" fmla="*/ 212 h 217"/>
                <a:gd name="T12" fmla="*/ 130 w 291"/>
                <a:gd name="T13" fmla="*/ 211 h 217"/>
                <a:gd name="T14" fmla="*/ 148 w 291"/>
                <a:gd name="T15" fmla="*/ 217 h 217"/>
                <a:gd name="T16" fmla="*/ 166 w 291"/>
                <a:gd name="T17" fmla="*/ 211 h 217"/>
                <a:gd name="T18" fmla="*/ 291 w 291"/>
                <a:gd name="T19" fmla="*/ 209 h 217"/>
                <a:gd name="T20" fmla="*/ 289 w 291"/>
                <a:gd name="T21" fmla="*/ 36 h 217"/>
                <a:gd name="T22" fmla="*/ 278 w 291"/>
                <a:gd name="T23" fmla="*/ 28 h 217"/>
                <a:gd name="T24" fmla="*/ 278 w 291"/>
                <a:gd name="T25" fmla="*/ 10 h 217"/>
                <a:gd name="T26" fmla="*/ 275 w 291"/>
                <a:gd name="T27" fmla="*/ 9 h 217"/>
                <a:gd name="T28" fmla="*/ 224 w 291"/>
                <a:gd name="T29" fmla="*/ 0 h 217"/>
                <a:gd name="T30" fmla="*/ 146 w 291"/>
                <a:gd name="T31" fmla="*/ 29 h 217"/>
                <a:gd name="T32" fmla="*/ 67 w 291"/>
                <a:gd name="T33" fmla="*/ 2 h 217"/>
                <a:gd name="T34" fmla="*/ 62 w 291"/>
                <a:gd name="T35" fmla="*/ 180 h 217"/>
                <a:gd name="T36" fmla="*/ 24 w 291"/>
                <a:gd name="T37" fmla="*/ 186 h 217"/>
                <a:gd name="T38" fmla="*/ 23 w 291"/>
                <a:gd name="T39" fmla="*/ 18 h 217"/>
                <a:gd name="T40" fmla="*/ 68 w 291"/>
                <a:gd name="T41" fmla="*/ 10 h 217"/>
                <a:gd name="T42" fmla="*/ 140 w 291"/>
                <a:gd name="T43" fmla="*/ 35 h 217"/>
                <a:gd name="T44" fmla="*/ 141 w 291"/>
                <a:gd name="T45" fmla="*/ 136 h 217"/>
                <a:gd name="T46" fmla="*/ 145 w 291"/>
                <a:gd name="T47" fmla="*/ 130 h 217"/>
                <a:gd name="T48" fmla="*/ 146 w 291"/>
                <a:gd name="T49" fmla="*/ 197 h 217"/>
                <a:gd name="T50" fmla="*/ 62 w 291"/>
                <a:gd name="T51" fmla="*/ 180 h 217"/>
                <a:gd name="T52" fmla="*/ 152 w 291"/>
                <a:gd name="T53" fmla="*/ 35 h 217"/>
                <a:gd name="T54" fmla="*/ 224 w 291"/>
                <a:gd name="T55" fmla="*/ 9 h 217"/>
                <a:gd name="T56" fmla="*/ 270 w 291"/>
                <a:gd name="T57" fmla="*/ 15 h 217"/>
                <a:gd name="T58" fmla="*/ 271 w 291"/>
                <a:gd name="T59" fmla="*/ 184 h 217"/>
                <a:gd name="T60" fmla="*/ 231 w 291"/>
                <a:gd name="T61" fmla="*/ 177 h 217"/>
                <a:gd name="T62" fmla="*/ 149 w 291"/>
                <a:gd name="T63" fmla="*/ 197 h 217"/>
                <a:gd name="T64" fmla="*/ 148 w 291"/>
                <a:gd name="T65" fmla="*/ 130 h 217"/>
                <a:gd name="T66" fmla="*/ 153 w 291"/>
                <a:gd name="T67" fmla="*/ 135 h 217"/>
                <a:gd name="T68" fmla="*/ 152 w 291"/>
                <a:gd name="T69" fmla="*/ 35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91" h="217">
                  <a:moveTo>
                    <a:pt x="67" y="2"/>
                  </a:moveTo>
                  <a:cubicBezTo>
                    <a:pt x="39" y="2"/>
                    <a:pt x="18" y="11"/>
                    <a:pt x="17" y="11"/>
                  </a:cubicBezTo>
                  <a:cubicBezTo>
                    <a:pt x="14" y="12"/>
                    <a:pt x="14" y="12"/>
                    <a:pt x="14" y="12"/>
                  </a:cubicBezTo>
                  <a:cubicBezTo>
                    <a:pt x="15" y="29"/>
                    <a:pt x="15" y="29"/>
                    <a:pt x="15" y="29"/>
                  </a:cubicBezTo>
                  <a:cubicBezTo>
                    <a:pt x="6" y="31"/>
                    <a:pt x="0" y="34"/>
                    <a:pt x="1" y="38"/>
                  </a:cubicBezTo>
                  <a:cubicBezTo>
                    <a:pt x="1" y="63"/>
                    <a:pt x="2" y="212"/>
                    <a:pt x="2" y="212"/>
                  </a:cubicBezTo>
                  <a:cubicBezTo>
                    <a:pt x="130" y="211"/>
                    <a:pt x="130" y="211"/>
                    <a:pt x="130" y="211"/>
                  </a:cubicBezTo>
                  <a:cubicBezTo>
                    <a:pt x="134" y="215"/>
                    <a:pt x="141" y="217"/>
                    <a:pt x="148" y="217"/>
                  </a:cubicBezTo>
                  <a:cubicBezTo>
                    <a:pt x="155" y="217"/>
                    <a:pt x="162" y="214"/>
                    <a:pt x="166" y="211"/>
                  </a:cubicBezTo>
                  <a:cubicBezTo>
                    <a:pt x="291" y="209"/>
                    <a:pt x="291" y="209"/>
                    <a:pt x="291" y="209"/>
                  </a:cubicBezTo>
                  <a:cubicBezTo>
                    <a:pt x="291" y="209"/>
                    <a:pt x="290" y="44"/>
                    <a:pt x="289" y="36"/>
                  </a:cubicBezTo>
                  <a:cubicBezTo>
                    <a:pt x="289" y="32"/>
                    <a:pt x="285" y="29"/>
                    <a:pt x="278" y="28"/>
                  </a:cubicBezTo>
                  <a:cubicBezTo>
                    <a:pt x="278" y="10"/>
                    <a:pt x="278" y="10"/>
                    <a:pt x="278" y="10"/>
                  </a:cubicBezTo>
                  <a:cubicBezTo>
                    <a:pt x="275" y="9"/>
                    <a:pt x="275" y="9"/>
                    <a:pt x="275" y="9"/>
                  </a:cubicBezTo>
                  <a:cubicBezTo>
                    <a:pt x="275" y="9"/>
                    <a:pt x="253" y="0"/>
                    <a:pt x="224" y="0"/>
                  </a:cubicBezTo>
                  <a:cubicBezTo>
                    <a:pt x="194" y="1"/>
                    <a:pt x="168" y="10"/>
                    <a:pt x="146" y="29"/>
                  </a:cubicBezTo>
                  <a:cubicBezTo>
                    <a:pt x="125" y="11"/>
                    <a:pt x="98" y="2"/>
                    <a:pt x="67" y="2"/>
                  </a:cubicBezTo>
                  <a:close/>
                  <a:moveTo>
                    <a:pt x="62" y="180"/>
                  </a:moveTo>
                  <a:cubicBezTo>
                    <a:pt x="48" y="180"/>
                    <a:pt x="35" y="182"/>
                    <a:pt x="24" y="186"/>
                  </a:cubicBezTo>
                  <a:cubicBezTo>
                    <a:pt x="23" y="18"/>
                    <a:pt x="23" y="18"/>
                    <a:pt x="23" y="18"/>
                  </a:cubicBezTo>
                  <a:cubicBezTo>
                    <a:pt x="29" y="15"/>
                    <a:pt x="46" y="11"/>
                    <a:pt x="68" y="10"/>
                  </a:cubicBezTo>
                  <a:cubicBezTo>
                    <a:pt x="96" y="10"/>
                    <a:pt x="120" y="18"/>
                    <a:pt x="140" y="35"/>
                  </a:cubicBezTo>
                  <a:cubicBezTo>
                    <a:pt x="141" y="136"/>
                    <a:pt x="141" y="136"/>
                    <a:pt x="141" y="136"/>
                  </a:cubicBezTo>
                  <a:cubicBezTo>
                    <a:pt x="145" y="130"/>
                    <a:pt x="145" y="130"/>
                    <a:pt x="145" y="130"/>
                  </a:cubicBezTo>
                  <a:cubicBezTo>
                    <a:pt x="146" y="197"/>
                    <a:pt x="146" y="197"/>
                    <a:pt x="146" y="197"/>
                  </a:cubicBezTo>
                  <a:cubicBezTo>
                    <a:pt x="136" y="193"/>
                    <a:pt x="99" y="179"/>
                    <a:pt x="62" y="180"/>
                  </a:cubicBezTo>
                  <a:close/>
                  <a:moveTo>
                    <a:pt x="152" y="35"/>
                  </a:moveTo>
                  <a:cubicBezTo>
                    <a:pt x="172" y="18"/>
                    <a:pt x="196" y="9"/>
                    <a:pt x="224" y="9"/>
                  </a:cubicBezTo>
                  <a:cubicBezTo>
                    <a:pt x="246" y="9"/>
                    <a:pt x="263" y="14"/>
                    <a:pt x="270" y="15"/>
                  </a:cubicBezTo>
                  <a:cubicBezTo>
                    <a:pt x="271" y="184"/>
                    <a:pt x="271" y="184"/>
                    <a:pt x="271" y="184"/>
                  </a:cubicBezTo>
                  <a:cubicBezTo>
                    <a:pt x="259" y="180"/>
                    <a:pt x="246" y="177"/>
                    <a:pt x="231" y="177"/>
                  </a:cubicBezTo>
                  <a:cubicBezTo>
                    <a:pt x="194" y="178"/>
                    <a:pt x="159" y="193"/>
                    <a:pt x="149" y="197"/>
                  </a:cubicBezTo>
                  <a:cubicBezTo>
                    <a:pt x="148" y="130"/>
                    <a:pt x="148" y="130"/>
                    <a:pt x="148" y="130"/>
                  </a:cubicBezTo>
                  <a:cubicBezTo>
                    <a:pt x="153" y="135"/>
                    <a:pt x="153" y="135"/>
                    <a:pt x="153" y="135"/>
                  </a:cubicBezTo>
                  <a:lnTo>
                    <a:pt x="152" y="3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Freeform 18"/>
            <p:cNvSpPr>
              <a:spLocks noEditPoints="1"/>
            </p:cNvSpPr>
            <p:nvPr/>
          </p:nvSpPr>
          <p:spPr bwMode="auto">
            <a:xfrm>
              <a:off x="7890426" y="3331356"/>
              <a:ext cx="556917" cy="502114"/>
            </a:xfrm>
            <a:custGeom>
              <a:avLst/>
              <a:gdLst>
                <a:gd name="T0" fmla="*/ 672 w 752"/>
                <a:gd name="T1" fmla="*/ 71 h 678"/>
                <a:gd name="T2" fmla="*/ 669 w 752"/>
                <a:gd name="T3" fmla="*/ 662 h 678"/>
                <a:gd name="T4" fmla="*/ 691 w 752"/>
                <a:gd name="T5" fmla="*/ 54 h 678"/>
                <a:gd name="T6" fmla="*/ 80 w 752"/>
                <a:gd name="T7" fmla="*/ 648 h 678"/>
                <a:gd name="T8" fmla="*/ 135 w 752"/>
                <a:gd name="T9" fmla="*/ 634 h 678"/>
                <a:gd name="T10" fmla="*/ 128 w 752"/>
                <a:gd name="T11" fmla="*/ 603 h 678"/>
                <a:gd name="T12" fmla="*/ 175 w 752"/>
                <a:gd name="T13" fmla="*/ 619 h 678"/>
                <a:gd name="T14" fmla="*/ 158 w 752"/>
                <a:gd name="T15" fmla="*/ 577 h 678"/>
                <a:gd name="T16" fmla="*/ 192 w 752"/>
                <a:gd name="T17" fmla="*/ 589 h 678"/>
                <a:gd name="T18" fmla="*/ 182 w 752"/>
                <a:gd name="T19" fmla="*/ 555 h 678"/>
                <a:gd name="T20" fmla="*/ 229 w 752"/>
                <a:gd name="T21" fmla="*/ 570 h 678"/>
                <a:gd name="T22" fmla="*/ 213 w 752"/>
                <a:gd name="T23" fmla="*/ 527 h 678"/>
                <a:gd name="T24" fmla="*/ 246 w 752"/>
                <a:gd name="T25" fmla="*/ 537 h 678"/>
                <a:gd name="T26" fmla="*/ 236 w 752"/>
                <a:gd name="T27" fmla="*/ 506 h 678"/>
                <a:gd name="T28" fmla="*/ 284 w 752"/>
                <a:gd name="T29" fmla="*/ 522 h 678"/>
                <a:gd name="T30" fmla="*/ 265 w 752"/>
                <a:gd name="T31" fmla="*/ 480 h 678"/>
                <a:gd name="T32" fmla="*/ 298 w 752"/>
                <a:gd name="T33" fmla="*/ 489 h 678"/>
                <a:gd name="T34" fmla="*/ 291 w 752"/>
                <a:gd name="T35" fmla="*/ 456 h 678"/>
                <a:gd name="T36" fmla="*/ 338 w 752"/>
                <a:gd name="T37" fmla="*/ 473 h 678"/>
                <a:gd name="T38" fmla="*/ 319 w 752"/>
                <a:gd name="T39" fmla="*/ 430 h 678"/>
                <a:gd name="T40" fmla="*/ 352 w 752"/>
                <a:gd name="T41" fmla="*/ 440 h 678"/>
                <a:gd name="T42" fmla="*/ 343 w 752"/>
                <a:gd name="T43" fmla="*/ 407 h 678"/>
                <a:gd name="T44" fmla="*/ 362 w 752"/>
                <a:gd name="T45" fmla="*/ 392 h 678"/>
                <a:gd name="T46" fmla="*/ 393 w 752"/>
                <a:gd name="T47" fmla="*/ 409 h 678"/>
                <a:gd name="T48" fmla="*/ 381 w 752"/>
                <a:gd name="T49" fmla="*/ 373 h 678"/>
                <a:gd name="T50" fmla="*/ 407 w 752"/>
                <a:gd name="T51" fmla="*/ 376 h 678"/>
                <a:gd name="T52" fmla="*/ 404 w 752"/>
                <a:gd name="T53" fmla="*/ 350 h 678"/>
                <a:gd name="T54" fmla="*/ 445 w 752"/>
                <a:gd name="T55" fmla="*/ 359 h 678"/>
                <a:gd name="T56" fmla="*/ 435 w 752"/>
                <a:gd name="T57" fmla="*/ 324 h 678"/>
                <a:gd name="T58" fmla="*/ 461 w 752"/>
                <a:gd name="T59" fmla="*/ 326 h 678"/>
                <a:gd name="T60" fmla="*/ 459 w 752"/>
                <a:gd name="T61" fmla="*/ 300 h 678"/>
                <a:gd name="T62" fmla="*/ 501 w 752"/>
                <a:gd name="T63" fmla="*/ 314 h 678"/>
                <a:gd name="T64" fmla="*/ 490 w 752"/>
                <a:gd name="T65" fmla="*/ 274 h 678"/>
                <a:gd name="T66" fmla="*/ 518 w 752"/>
                <a:gd name="T67" fmla="*/ 281 h 678"/>
                <a:gd name="T68" fmla="*/ 513 w 752"/>
                <a:gd name="T69" fmla="*/ 253 h 678"/>
                <a:gd name="T70" fmla="*/ 556 w 752"/>
                <a:gd name="T71" fmla="*/ 265 h 678"/>
                <a:gd name="T72" fmla="*/ 542 w 752"/>
                <a:gd name="T73" fmla="*/ 224 h 678"/>
                <a:gd name="T74" fmla="*/ 570 w 752"/>
                <a:gd name="T75" fmla="*/ 232 h 678"/>
                <a:gd name="T76" fmla="*/ 568 w 752"/>
                <a:gd name="T77" fmla="*/ 203 h 678"/>
                <a:gd name="T78" fmla="*/ 610 w 752"/>
                <a:gd name="T79" fmla="*/ 217 h 678"/>
                <a:gd name="T80" fmla="*/ 596 w 752"/>
                <a:gd name="T81" fmla="*/ 177 h 678"/>
                <a:gd name="T82" fmla="*/ 624 w 752"/>
                <a:gd name="T83" fmla="*/ 184 h 678"/>
                <a:gd name="T84" fmla="*/ 620 w 752"/>
                <a:gd name="T85" fmla="*/ 153 h 678"/>
                <a:gd name="T86" fmla="*/ 662 w 752"/>
                <a:gd name="T87" fmla="*/ 168 h 678"/>
                <a:gd name="T88" fmla="*/ 648 w 752"/>
                <a:gd name="T89" fmla="*/ 127 h 678"/>
                <a:gd name="T90" fmla="*/ 679 w 752"/>
                <a:gd name="T91" fmla="*/ 135 h 678"/>
                <a:gd name="T92" fmla="*/ 674 w 752"/>
                <a:gd name="T93" fmla="*/ 106 h 678"/>
                <a:gd name="T94" fmla="*/ 643 w 752"/>
                <a:gd name="T95" fmla="*/ 636 h 678"/>
                <a:gd name="T96" fmla="*/ 601 w 752"/>
                <a:gd name="T97" fmla="*/ 276 h 678"/>
                <a:gd name="T98" fmla="*/ 565 w 752"/>
                <a:gd name="T99" fmla="*/ 558 h 678"/>
                <a:gd name="T100" fmla="*/ 359 w 752"/>
                <a:gd name="T101" fmla="*/ 532 h 678"/>
                <a:gd name="T102" fmla="*/ 542 w 752"/>
                <a:gd name="T103" fmla="*/ 529 h 6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752" h="678">
                  <a:moveTo>
                    <a:pt x="691" y="54"/>
                  </a:moveTo>
                  <a:lnTo>
                    <a:pt x="672" y="71"/>
                  </a:lnTo>
                  <a:lnTo>
                    <a:pt x="0" y="678"/>
                  </a:lnTo>
                  <a:lnTo>
                    <a:pt x="669" y="662"/>
                  </a:lnTo>
                  <a:lnTo>
                    <a:pt x="752" y="0"/>
                  </a:lnTo>
                  <a:lnTo>
                    <a:pt x="691" y="54"/>
                  </a:lnTo>
                  <a:close/>
                  <a:moveTo>
                    <a:pt x="643" y="636"/>
                  </a:moveTo>
                  <a:lnTo>
                    <a:pt x="80" y="648"/>
                  </a:lnTo>
                  <a:lnTo>
                    <a:pt x="116" y="615"/>
                  </a:lnTo>
                  <a:lnTo>
                    <a:pt x="135" y="634"/>
                  </a:lnTo>
                  <a:lnTo>
                    <a:pt x="147" y="622"/>
                  </a:lnTo>
                  <a:lnTo>
                    <a:pt x="128" y="603"/>
                  </a:lnTo>
                  <a:lnTo>
                    <a:pt x="147" y="586"/>
                  </a:lnTo>
                  <a:lnTo>
                    <a:pt x="175" y="619"/>
                  </a:lnTo>
                  <a:lnTo>
                    <a:pt x="187" y="610"/>
                  </a:lnTo>
                  <a:lnTo>
                    <a:pt x="158" y="577"/>
                  </a:lnTo>
                  <a:lnTo>
                    <a:pt x="170" y="565"/>
                  </a:lnTo>
                  <a:lnTo>
                    <a:pt x="192" y="589"/>
                  </a:lnTo>
                  <a:lnTo>
                    <a:pt x="203" y="577"/>
                  </a:lnTo>
                  <a:lnTo>
                    <a:pt x="182" y="555"/>
                  </a:lnTo>
                  <a:lnTo>
                    <a:pt x="201" y="539"/>
                  </a:lnTo>
                  <a:lnTo>
                    <a:pt x="229" y="570"/>
                  </a:lnTo>
                  <a:lnTo>
                    <a:pt x="241" y="560"/>
                  </a:lnTo>
                  <a:lnTo>
                    <a:pt x="213" y="527"/>
                  </a:lnTo>
                  <a:lnTo>
                    <a:pt x="225" y="515"/>
                  </a:lnTo>
                  <a:lnTo>
                    <a:pt x="246" y="537"/>
                  </a:lnTo>
                  <a:lnTo>
                    <a:pt x="258" y="527"/>
                  </a:lnTo>
                  <a:lnTo>
                    <a:pt x="236" y="506"/>
                  </a:lnTo>
                  <a:lnTo>
                    <a:pt x="253" y="489"/>
                  </a:lnTo>
                  <a:lnTo>
                    <a:pt x="284" y="522"/>
                  </a:lnTo>
                  <a:lnTo>
                    <a:pt x="296" y="511"/>
                  </a:lnTo>
                  <a:lnTo>
                    <a:pt x="265" y="480"/>
                  </a:lnTo>
                  <a:lnTo>
                    <a:pt x="279" y="468"/>
                  </a:lnTo>
                  <a:lnTo>
                    <a:pt x="298" y="489"/>
                  </a:lnTo>
                  <a:lnTo>
                    <a:pt x="310" y="477"/>
                  </a:lnTo>
                  <a:lnTo>
                    <a:pt x="291" y="456"/>
                  </a:lnTo>
                  <a:lnTo>
                    <a:pt x="307" y="442"/>
                  </a:lnTo>
                  <a:lnTo>
                    <a:pt x="338" y="473"/>
                  </a:lnTo>
                  <a:lnTo>
                    <a:pt x="350" y="461"/>
                  </a:lnTo>
                  <a:lnTo>
                    <a:pt x="319" y="430"/>
                  </a:lnTo>
                  <a:lnTo>
                    <a:pt x="333" y="418"/>
                  </a:lnTo>
                  <a:lnTo>
                    <a:pt x="352" y="440"/>
                  </a:lnTo>
                  <a:lnTo>
                    <a:pt x="364" y="430"/>
                  </a:lnTo>
                  <a:lnTo>
                    <a:pt x="343" y="407"/>
                  </a:lnTo>
                  <a:lnTo>
                    <a:pt x="359" y="392"/>
                  </a:lnTo>
                  <a:lnTo>
                    <a:pt x="362" y="392"/>
                  </a:lnTo>
                  <a:lnTo>
                    <a:pt x="369" y="385"/>
                  </a:lnTo>
                  <a:lnTo>
                    <a:pt x="393" y="409"/>
                  </a:lnTo>
                  <a:lnTo>
                    <a:pt x="404" y="399"/>
                  </a:lnTo>
                  <a:lnTo>
                    <a:pt x="381" y="373"/>
                  </a:lnTo>
                  <a:lnTo>
                    <a:pt x="393" y="362"/>
                  </a:lnTo>
                  <a:lnTo>
                    <a:pt x="407" y="376"/>
                  </a:lnTo>
                  <a:lnTo>
                    <a:pt x="419" y="366"/>
                  </a:lnTo>
                  <a:lnTo>
                    <a:pt x="404" y="350"/>
                  </a:lnTo>
                  <a:lnTo>
                    <a:pt x="423" y="336"/>
                  </a:lnTo>
                  <a:lnTo>
                    <a:pt x="445" y="359"/>
                  </a:lnTo>
                  <a:lnTo>
                    <a:pt x="456" y="350"/>
                  </a:lnTo>
                  <a:lnTo>
                    <a:pt x="435" y="324"/>
                  </a:lnTo>
                  <a:lnTo>
                    <a:pt x="447" y="312"/>
                  </a:lnTo>
                  <a:lnTo>
                    <a:pt x="461" y="326"/>
                  </a:lnTo>
                  <a:lnTo>
                    <a:pt x="473" y="317"/>
                  </a:lnTo>
                  <a:lnTo>
                    <a:pt x="459" y="300"/>
                  </a:lnTo>
                  <a:lnTo>
                    <a:pt x="475" y="286"/>
                  </a:lnTo>
                  <a:lnTo>
                    <a:pt x="501" y="314"/>
                  </a:lnTo>
                  <a:lnTo>
                    <a:pt x="513" y="302"/>
                  </a:lnTo>
                  <a:lnTo>
                    <a:pt x="490" y="274"/>
                  </a:lnTo>
                  <a:lnTo>
                    <a:pt x="501" y="262"/>
                  </a:lnTo>
                  <a:lnTo>
                    <a:pt x="518" y="281"/>
                  </a:lnTo>
                  <a:lnTo>
                    <a:pt x="530" y="269"/>
                  </a:lnTo>
                  <a:lnTo>
                    <a:pt x="513" y="253"/>
                  </a:lnTo>
                  <a:lnTo>
                    <a:pt x="530" y="236"/>
                  </a:lnTo>
                  <a:lnTo>
                    <a:pt x="556" y="265"/>
                  </a:lnTo>
                  <a:lnTo>
                    <a:pt x="568" y="253"/>
                  </a:lnTo>
                  <a:lnTo>
                    <a:pt x="542" y="224"/>
                  </a:lnTo>
                  <a:lnTo>
                    <a:pt x="556" y="213"/>
                  </a:lnTo>
                  <a:lnTo>
                    <a:pt x="570" y="232"/>
                  </a:lnTo>
                  <a:lnTo>
                    <a:pt x="584" y="220"/>
                  </a:lnTo>
                  <a:lnTo>
                    <a:pt x="568" y="203"/>
                  </a:lnTo>
                  <a:lnTo>
                    <a:pt x="582" y="187"/>
                  </a:lnTo>
                  <a:lnTo>
                    <a:pt x="610" y="217"/>
                  </a:lnTo>
                  <a:lnTo>
                    <a:pt x="620" y="206"/>
                  </a:lnTo>
                  <a:lnTo>
                    <a:pt x="596" y="177"/>
                  </a:lnTo>
                  <a:lnTo>
                    <a:pt x="608" y="165"/>
                  </a:lnTo>
                  <a:lnTo>
                    <a:pt x="624" y="184"/>
                  </a:lnTo>
                  <a:lnTo>
                    <a:pt x="636" y="172"/>
                  </a:lnTo>
                  <a:lnTo>
                    <a:pt x="620" y="153"/>
                  </a:lnTo>
                  <a:lnTo>
                    <a:pt x="639" y="139"/>
                  </a:lnTo>
                  <a:lnTo>
                    <a:pt x="662" y="168"/>
                  </a:lnTo>
                  <a:lnTo>
                    <a:pt x="674" y="156"/>
                  </a:lnTo>
                  <a:lnTo>
                    <a:pt x="648" y="127"/>
                  </a:lnTo>
                  <a:lnTo>
                    <a:pt x="662" y="116"/>
                  </a:lnTo>
                  <a:lnTo>
                    <a:pt x="679" y="135"/>
                  </a:lnTo>
                  <a:lnTo>
                    <a:pt x="691" y="123"/>
                  </a:lnTo>
                  <a:lnTo>
                    <a:pt x="674" y="106"/>
                  </a:lnTo>
                  <a:lnTo>
                    <a:pt x="712" y="71"/>
                  </a:lnTo>
                  <a:lnTo>
                    <a:pt x="643" y="636"/>
                  </a:lnTo>
                  <a:close/>
                  <a:moveTo>
                    <a:pt x="565" y="558"/>
                  </a:moveTo>
                  <a:lnTo>
                    <a:pt x="601" y="276"/>
                  </a:lnTo>
                  <a:lnTo>
                    <a:pt x="281" y="563"/>
                  </a:lnTo>
                  <a:lnTo>
                    <a:pt x="565" y="558"/>
                  </a:lnTo>
                  <a:close/>
                  <a:moveTo>
                    <a:pt x="542" y="529"/>
                  </a:moveTo>
                  <a:lnTo>
                    <a:pt x="359" y="532"/>
                  </a:lnTo>
                  <a:lnTo>
                    <a:pt x="563" y="347"/>
                  </a:lnTo>
                  <a:lnTo>
                    <a:pt x="542" y="529"/>
                  </a:lnTo>
                  <a:close/>
                </a:path>
              </a:pathLst>
            </a:custGeom>
            <a:solidFill>
              <a:srgbClr val="44546A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4" name="Freeform 19"/>
            <p:cNvSpPr>
              <a:spLocks noEditPoints="1"/>
            </p:cNvSpPr>
            <p:nvPr/>
          </p:nvSpPr>
          <p:spPr bwMode="auto">
            <a:xfrm>
              <a:off x="7935602" y="4523691"/>
              <a:ext cx="466566" cy="464344"/>
            </a:xfrm>
            <a:custGeom>
              <a:avLst/>
              <a:gdLst>
                <a:gd name="T0" fmla="*/ 133 w 266"/>
                <a:gd name="T1" fmla="*/ 0 h 265"/>
                <a:gd name="T2" fmla="*/ 0 w 266"/>
                <a:gd name="T3" fmla="*/ 132 h 265"/>
                <a:gd name="T4" fmla="*/ 133 w 266"/>
                <a:gd name="T5" fmla="*/ 265 h 265"/>
                <a:gd name="T6" fmla="*/ 266 w 266"/>
                <a:gd name="T7" fmla="*/ 132 h 265"/>
                <a:gd name="T8" fmla="*/ 133 w 266"/>
                <a:gd name="T9" fmla="*/ 0 h 265"/>
                <a:gd name="T10" fmla="*/ 221 w 266"/>
                <a:gd name="T11" fmla="*/ 51 h 265"/>
                <a:gd name="T12" fmla="*/ 148 w 266"/>
                <a:gd name="T13" fmla="*/ 94 h 265"/>
                <a:gd name="T14" fmla="*/ 167 w 266"/>
                <a:gd name="T15" fmla="*/ 17 h 265"/>
                <a:gd name="T16" fmla="*/ 221 w 266"/>
                <a:gd name="T17" fmla="*/ 51 h 265"/>
                <a:gd name="T18" fmla="*/ 133 w 266"/>
                <a:gd name="T19" fmla="*/ 12 h 265"/>
                <a:gd name="T20" fmla="*/ 156 w 266"/>
                <a:gd name="T21" fmla="*/ 14 h 265"/>
                <a:gd name="T22" fmla="*/ 140 w 266"/>
                <a:gd name="T23" fmla="*/ 100 h 265"/>
                <a:gd name="T24" fmla="*/ 118 w 266"/>
                <a:gd name="T25" fmla="*/ 119 h 265"/>
                <a:gd name="T26" fmla="*/ 112 w 266"/>
                <a:gd name="T27" fmla="*/ 124 h 265"/>
                <a:gd name="T28" fmla="*/ 58 w 266"/>
                <a:gd name="T29" fmla="*/ 38 h 265"/>
                <a:gd name="T30" fmla="*/ 133 w 266"/>
                <a:gd name="T31" fmla="*/ 12 h 265"/>
                <a:gd name="T32" fmla="*/ 13 w 266"/>
                <a:gd name="T33" fmla="*/ 132 h 265"/>
                <a:gd name="T34" fmla="*/ 51 w 266"/>
                <a:gd name="T35" fmla="*/ 45 h 265"/>
                <a:gd name="T36" fmla="*/ 105 w 266"/>
                <a:gd name="T37" fmla="*/ 131 h 265"/>
                <a:gd name="T38" fmla="*/ 85 w 266"/>
                <a:gd name="T39" fmla="*/ 150 h 265"/>
                <a:gd name="T40" fmla="*/ 13 w 266"/>
                <a:gd name="T41" fmla="*/ 135 h 265"/>
                <a:gd name="T42" fmla="*/ 13 w 266"/>
                <a:gd name="T43" fmla="*/ 132 h 265"/>
                <a:gd name="T44" fmla="*/ 37 w 266"/>
                <a:gd name="T45" fmla="*/ 204 h 265"/>
                <a:gd name="T46" fmla="*/ 14 w 266"/>
                <a:gd name="T47" fmla="*/ 145 h 265"/>
                <a:gd name="T48" fmla="*/ 79 w 266"/>
                <a:gd name="T49" fmla="*/ 157 h 265"/>
                <a:gd name="T50" fmla="*/ 37 w 266"/>
                <a:gd name="T51" fmla="*/ 204 h 265"/>
                <a:gd name="T52" fmla="*/ 96 w 266"/>
                <a:gd name="T53" fmla="*/ 246 h 265"/>
                <a:gd name="T54" fmla="*/ 43 w 266"/>
                <a:gd name="T55" fmla="*/ 211 h 265"/>
                <a:gd name="T56" fmla="*/ 84 w 266"/>
                <a:gd name="T57" fmla="*/ 165 h 265"/>
                <a:gd name="T58" fmla="*/ 96 w 266"/>
                <a:gd name="T59" fmla="*/ 246 h 265"/>
                <a:gd name="T60" fmla="*/ 133 w 266"/>
                <a:gd name="T61" fmla="*/ 252 h 265"/>
                <a:gd name="T62" fmla="*/ 105 w 266"/>
                <a:gd name="T63" fmla="*/ 249 h 265"/>
                <a:gd name="T64" fmla="*/ 91 w 266"/>
                <a:gd name="T65" fmla="*/ 158 h 265"/>
                <a:gd name="T66" fmla="*/ 111 w 266"/>
                <a:gd name="T67" fmla="*/ 138 h 265"/>
                <a:gd name="T68" fmla="*/ 119 w 266"/>
                <a:gd name="T69" fmla="*/ 147 h 265"/>
                <a:gd name="T70" fmla="*/ 204 w 266"/>
                <a:gd name="T71" fmla="*/ 229 h 265"/>
                <a:gd name="T72" fmla="*/ 133 w 266"/>
                <a:gd name="T73" fmla="*/ 252 h 265"/>
                <a:gd name="T74" fmla="*/ 253 w 266"/>
                <a:gd name="T75" fmla="*/ 132 h 265"/>
                <a:gd name="T76" fmla="*/ 212 w 266"/>
                <a:gd name="T77" fmla="*/ 223 h 265"/>
                <a:gd name="T78" fmla="*/ 126 w 266"/>
                <a:gd name="T79" fmla="*/ 141 h 265"/>
                <a:gd name="T80" fmla="*/ 118 w 266"/>
                <a:gd name="T81" fmla="*/ 132 h 265"/>
                <a:gd name="T82" fmla="*/ 124 w 266"/>
                <a:gd name="T83" fmla="*/ 127 h 265"/>
                <a:gd name="T84" fmla="*/ 146 w 266"/>
                <a:gd name="T85" fmla="*/ 108 h 265"/>
                <a:gd name="T86" fmla="*/ 218 w 266"/>
                <a:gd name="T87" fmla="*/ 131 h 265"/>
                <a:gd name="T88" fmla="*/ 252 w 266"/>
                <a:gd name="T89" fmla="*/ 129 h 265"/>
                <a:gd name="T90" fmla="*/ 253 w 266"/>
                <a:gd name="T91" fmla="*/ 132 h 265"/>
                <a:gd name="T92" fmla="*/ 252 w 266"/>
                <a:gd name="T93" fmla="*/ 119 h 265"/>
                <a:gd name="T94" fmla="*/ 154 w 266"/>
                <a:gd name="T95" fmla="*/ 102 h 265"/>
                <a:gd name="T96" fmla="*/ 227 w 266"/>
                <a:gd name="T97" fmla="*/ 58 h 265"/>
                <a:gd name="T98" fmla="*/ 252 w 266"/>
                <a:gd name="T99" fmla="*/ 119 h 2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66" h="265">
                  <a:moveTo>
                    <a:pt x="133" y="0"/>
                  </a:moveTo>
                  <a:cubicBezTo>
                    <a:pt x="60" y="0"/>
                    <a:pt x="0" y="59"/>
                    <a:pt x="0" y="132"/>
                  </a:cubicBezTo>
                  <a:cubicBezTo>
                    <a:pt x="0" y="205"/>
                    <a:pt x="60" y="265"/>
                    <a:pt x="133" y="265"/>
                  </a:cubicBezTo>
                  <a:cubicBezTo>
                    <a:pt x="206" y="265"/>
                    <a:pt x="266" y="205"/>
                    <a:pt x="266" y="132"/>
                  </a:cubicBezTo>
                  <a:cubicBezTo>
                    <a:pt x="266" y="59"/>
                    <a:pt x="206" y="0"/>
                    <a:pt x="133" y="0"/>
                  </a:cubicBezTo>
                  <a:close/>
                  <a:moveTo>
                    <a:pt x="221" y="51"/>
                  </a:moveTo>
                  <a:cubicBezTo>
                    <a:pt x="208" y="57"/>
                    <a:pt x="179" y="71"/>
                    <a:pt x="148" y="94"/>
                  </a:cubicBezTo>
                  <a:cubicBezTo>
                    <a:pt x="129" y="66"/>
                    <a:pt x="157" y="28"/>
                    <a:pt x="167" y="17"/>
                  </a:cubicBezTo>
                  <a:cubicBezTo>
                    <a:pt x="188" y="23"/>
                    <a:pt x="206" y="35"/>
                    <a:pt x="221" y="51"/>
                  </a:cubicBezTo>
                  <a:close/>
                  <a:moveTo>
                    <a:pt x="133" y="12"/>
                  </a:moveTo>
                  <a:cubicBezTo>
                    <a:pt x="141" y="12"/>
                    <a:pt x="148" y="13"/>
                    <a:pt x="156" y="14"/>
                  </a:cubicBezTo>
                  <a:cubicBezTo>
                    <a:pt x="144" y="30"/>
                    <a:pt x="118" y="69"/>
                    <a:pt x="140" y="100"/>
                  </a:cubicBezTo>
                  <a:cubicBezTo>
                    <a:pt x="132" y="106"/>
                    <a:pt x="125" y="113"/>
                    <a:pt x="118" y="119"/>
                  </a:cubicBezTo>
                  <a:cubicBezTo>
                    <a:pt x="116" y="121"/>
                    <a:pt x="114" y="123"/>
                    <a:pt x="112" y="124"/>
                  </a:cubicBezTo>
                  <a:cubicBezTo>
                    <a:pt x="82" y="87"/>
                    <a:pt x="64" y="51"/>
                    <a:pt x="58" y="38"/>
                  </a:cubicBezTo>
                  <a:cubicBezTo>
                    <a:pt x="79" y="22"/>
                    <a:pt x="105" y="12"/>
                    <a:pt x="133" y="12"/>
                  </a:cubicBezTo>
                  <a:close/>
                  <a:moveTo>
                    <a:pt x="13" y="132"/>
                  </a:moveTo>
                  <a:cubicBezTo>
                    <a:pt x="13" y="98"/>
                    <a:pt x="27" y="67"/>
                    <a:pt x="51" y="45"/>
                  </a:cubicBezTo>
                  <a:cubicBezTo>
                    <a:pt x="58" y="60"/>
                    <a:pt x="76" y="95"/>
                    <a:pt x="105" y="131"/>
                  </a:cubicBezTo>
                  <a:cubicBezTo>
                    <a:pt x="98" y="138"/>
                    <a:pt x="91" y="144"/>
                    <a:pt x="85" y="150"/>
                  </a:cubicBezTo>
                  <a:cubicBezTo>
                    <a:pt x="61" y="124"/>
                    <a:pt x="28" y="130"/>
                    <a:pt x="13" y="135"/>
                  </a:cubicBezTo>
                  <a:cubicBezTo>
                    <a:pt x="13" y="134"/>
                    <a:pt x="13" y="134"/>
                    <a:pt x="13" y="132"/>
                  </a:cubicBezTo>
                  <a:close/>
                  <a:moveTo>
                    <a:pt x="37" y="204"/>
                  </a:moveTo>
                  <a:cubicBezTo>
                    <a:pt x="24" y="187"/>
                    <a:pt x="16" y="167"/>
                    <a:pt x="14" y="145"/>
                  </a:cubicBezTo>
                  <a:cubicBezTo>
                    <a:pt x="26" y="141"/>
                    <a:pt x="56" y="133"/>
                    <a:pt x="79" y="157"/>
                  </a:cubicBezTo>
                  <a:cubicBezTo>
                    <a:pt x="58" y="178"/>
                    <a:pt x="44" y="195"/>
                    <a:pt x="37" y="204"/>
                  </a:cubicBezTo>
                  <a:close/>
                  <a:moveTo>
                    <a:pt x="96" y="246"/>
                  </a:moveTo>
                  <a:cubicBezTo>
                    <a:pt x="75" y="240"/>
                    <a:pt x="57" y="227"/>
                    <a:pt x="43" y="211"/>
                  </a:cubicBezTo>
                  <a:cubicBezTo>
                    <a:pt x="49" y="203"/>
                    <a:pt x="64" y="186"/>
                    <a:pt x="84" y="165"/>
                  </a:cubicBezTo>
                  <a:cubicBezTo>
                    <a:pt x="104" y="193"/>
                    <a:pt x="99" y="231"/>
                    <a:pt x="96" y="246"/>
                  </a:cubicBezTo>
                  <a:close/>
                  <a:moveTo>
                    <a:pt x="133" y="252"/>
                  </a:moveTo>
                  <a:cubicBezTo>
                    <a:pt x="123" y="252"/>
                    <a:pt x="114" y="251"/>
                    <a:pt x="105" y="249"/>
                  </a:cubicBezTo>
                  <a:cubicBezTo>
                    <a:pt x="109" y="232"/>
                    <a:pt x="115" y="190"/>
                    <a:pt x="91" y="158"/>
                  </a:cubicBezTo>
                  <a:cubicBezTo>
                    <a:pt x="98" y="152"/>
                    <a:pt x="104" y="145"/>
                    <a:pt x="111" y="138"/>
                  </a:cubicBezTo>
                  <a:cubicBezTo>
                    <a:pt x="114" y="141"/>
                    <a:pt x="116" y="144"/>
                    <a:pt x="119" y="147"/>
                  </a:cubicBezTo>
                  <a:cubicBezTo>
                    <a:pt x="156" y="188"/>
                    <a:pt x="190" y="217"/>
                    <a:pt x="204" y="229"/>
                  </a:cubicBezTo>
                  <a:cubicBezTo>
                    <a:pt x="184" y="243"/>
                    <a:pt x="160" y="252"/>
                    <a:pt x="133" y="252"/>
                  </a:cubicBezTo>
                  <a:close/>
                  <a:moveTo>
                    <a:pt x="253" y="132"/>
                  </a:moveTo>
                  <a:cubicBezTo>
                    <a:pt x="253" y="168"/>
                    <a:pt x="237" y="201"/>
                    <a:pt x="212" y="223"/>
                  </a:cubicBezTo>
                  <a:cubicBezTo>
                    <a:pt x="199" y="212"/>
                    <a:pt x="164" y="182"/>
                    <a:pt x="126" y="141"/>
                  </a:cubicBezTo>
                  <a:cubicBezTo>
                    <a:pt x="123" y="138"/>
                    <a:pt x="121" y="135"/>
                    <a:pt x="118" y="132"/>
                  </a:cubicBezTo>
                  <a:cubicBezTo>
                    <a:pt x="120" y="130"/>
                    <a:pt x="122" y="128"/>
                    <a:pt x="124" y="127"/>
                  </a:cubicBezTo>
                  <a:cubicBezTo>
                    <a:pt x="131" y="120"/>
                    <a:pt x="139" y="114"/>
                    <a:pt x="146" y="108"/>
                  </a:cubicBezTo>
                  <a:cubicBezTo>
                    <a:pt x="165" y="127"/>
                    <a:pt x="194" y="131"/>
                    <a:pt x="218" y="131"/>
                  </a:cubicBezTo>
                  <a:cubicBezTo>
                    <a:pt x="232" y="131"/>
                    <a:pt x="245" y="130"/>
                    <a:pt x="252" y="129"/>
                  </a:cubicBezTo>
                  <a:cubicBezTo>
                    <a:pt x="252" y="130"/>
                    <a:pt x="253" y="131"/>
                    <a:pt x="253" y="132"/>
                  </a:cubicBezTo>
                  <a:close/>
                  <a:moveTo>
                    <a:pt x="252" y="119"/>
                  </a:moveTo>
                  <a:cubicBezTo>
                    <a:pt x="234" y="122"/>
                    <a:pt x="180" y="128"/>
                    <a:pt x="154" y="102"/>
                  </a:cubicBezTo>
                  <a:cubicBezTo>
                    <a:pt x="186" y="78"/>
                    <a:pt x="216" y="63"/>
                    <a:pt x="227" y="58"/>
                  </a:cubicBezTo>
                  <a:cubicBezTo>
                    <a:pt x="241" y="76"/>
                    <a:pt x="250" y="96"/>
                    <a:pt x="252" y="119"/>
                  </a:cubicBez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5" name="Freeform 20"/>
            <p:cNvSpPr>
              <a:spLocks noEditPoints="1"/>
            </p:cNvSpPr>
            <p:nvPr/>
          </p:nvSpPr>
          <p:spPr bwMode="auto">
            <a:xfrm>
              <a:off x="3825380" y="4903608"/>
              <a:ext cx="488783" cy="502854"/>
            </a:xfrm>
            <a:custGeom>
              <a:avLst/>
              <a:gdLst>
                <a:gd name="T0" fmla="*/ 107 w 279"/>
                <a:gd name="T1" fmla="*/ 16 h 287"/>
                <a:gd name="T2" fmla="*/ 105 w 279"/>
                <a:gd name="T3" fmla="*/ 34 h 287"/>
                <a:gd name="T4" fmla="*/ 105 w 279"/>
                <a:gd name="T5" fmla="*/ 35 h 287"/>
                <a:gd name="T6" fmla="*/ 89 w 279"/>
                <a:gd name="T7" fmla="*/ 202 h 287"/>
                <a:gd name="T8" fmla="*/ 57 w 279"/>
                <a:gd name="T9" fmla="*/ 186 h 287"/>
                <a:gd name="T10" fmla="*/ 3 w 279"/>
                <a:gd name="T11" fmla="*/ 231 h 287"/>
                <a:gd name="T12" fmla="*/ 47 w 279"/>
                <a:gd name="T13" fmla="*/ 285 h 287"/>
                <a:gd name="T14" fmla="*/ 100 w 279"/>
                <a:gd name="T15" fmla="*/ 247 h 287"/>
                <a:gd name="T16" fmla="*/ 101 w 279"/>
                <a:gd name="T17" fmla="*/ 247 h 287"/>
                <a:gd name="T18" fmla="*/ 117 w 279"/>
                <a:gd name="T19" fmla="*/ 73 h 287"/>
                <a:gd name="T20" fmla="*/ 257 w 279"/>
                <a:gd name="T21" fmla="*/ 61 h 287"/>
                <a:gd name="T22" fmla="*/ 246 w 279"/>
                <a:gd name="T23" fmla="*/ 184 h 287"/>
                <a:gd name="T24" fmla="*/ 213 w 279"/>
                <a:gd name="T25" fmla="*/ 168 h 287"/>
                <a:gd name="T26" fmla="*/ 159 w 279"/>
                <a:gd name="T27" fmla="*/ 213 h 287"/>
                <a:gd name="T28" fmla="*/ 204 w 279"/>
                <a:gd name="T29" fmla="*/ 267 h 287"/>
                <a:gd name="T30" fmla="*/ 257 w 279"/>
                <a:gd name="T31" fmla="*/ 229 h 287"/>
                <a:gd name="T32" fmla="*/ 258 w 279"/>
                <a:gd name="T33" fmla="*/ 229 h 287"/>
                <a:gd name="T34" fmla="*/ 275 w 279"/>
                <a:gd name="T35" fmla="*/ 34 h 287"/>
                <a:gd name="T36" fmla="*/ 276 w 279"/>
                <a:gd name="T37" fmla="*/ 34 h 287"/>
                <a:gd name="T38" fmla="*/ 279 w 279"/>
                <a:gd name="T39" fmla="*/ 0 h 287"/>
                <a:gd name="T40" fmla="*/ 107 w 279"/>
                <a:gd name="T41" fmla="*/ 16 h 287"/>
                <a:gd name="T42" fmla="*/ 258 w 279"/>
                <a:gd name="T43" fmla="*/ 52 h 287"/>
                <a:gd name="T44" fmla="*/ 118 w 279"/>
                <a:gd name="T45" fmla="*/ 64 h 287"/>
                <a:gd name="T46" fmla="*/ 120 w 279"/>
                <a:gd name="T47" fmla="*/ 48 h 287"/>
                <a:gd name="T48" fmla="*/ 260 w 279"/>
                <a:gd name="T49" fmla="*/ 35 h 287"/>
                <a:gd name="T50" fmla="*/ 258 w 279"/>
                <a:gd name="T51" fmla="*/ 52 h 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79" h="287">
                  <a:moveTo>
                    <a:pt x="107" y="16"/>
                  </a:moveTo>
                  <a:cubicBezTo>
                    <a:pt x="105" y="34"/>
                    <a:pt x="105" y="34"/>
                    <a:pt x="105" y="34"/>
                  </a:cubicBezTo>
                  <a:cubicBezTo>
                    <a:pt x="105" y="35"/>
                    <a:pt x="105" y="35"/>
                    <a:pt x="105" y="35"/>
                  </a:cubicBezTo>
                  <a:cubicBezTo>
                    <a:pt x="89" y="202"/>
                    <a:pt x="89" y="202"/>
                    <a:pt x="89" y="202"/>
                  </a:cubicBezTo>
                  <a:cubicBezTo>
                    <a:pt x="81" y="193"/>
                    <a:pt x="70" y="187"/>
                    <a:pt x="57" y="186"/>
                  </a:cubicBezTo>
                  <a:cubicBezTo>
                    <a:pt x="29" y="183"/>
                    <a:pt x="5" y="203"/>
                    <a:pt x="3" y="231"/>
                  </a:cubicBezTo>
                  <a:cubicBezTo>
                    <a:pt x="0" y="258"/>
                    <a:pt x="20" y="282"/>
                    <a:pt x="47" y="285"/>
                  </a:cubicBezTo>
                  <a:cubicBezTo>
                    <a:pt x="72" y="287"/>
                    <a:pt x="95" y="270"/>
                    <a:pt x="100" y="247"/>
                  </a:cubicBezTo>
                  <a:cubicBezTo>
                    <a:pt x="101" y="247"/>
                    <a:pt x="101" y="247"/>
                    <a:pt x="101" y="247"/>
                  </a:cubicBezTo>
                  <a:cubicBezTo>
                    <a:pt x="117" y="73"/>
                    <a:pt x="117" y="73"/>
                    <a:pt x="117" y="73"/>
                  </a:cubicBezTo>
                  <a:cubicBezTo>
                    <a:pt x="257" y="61"/>
                    <a:pt x="257" y="61"/>
                    <a:pt x="257" y="61"/>
                  </a:cubicBezTo>
                  <a:cubicBezTo>
                    <a:pt x="246" y="184"/>
                    <a:pt x="246" y="184"/>
                    <a:pt x="246" y="184"/>
                  </a:cubicBezTo>
                  <a:cubicBezTo>
                    <a:pt x="238" y="175"/>
                    <a:pt x="226" y="169"/>
                    <a:pt x="213" y="168"/>
                  </a:cubicBezTo>
                  <a:cubicBezTo>
                    <a:pt x="186" y="165"/>
                    <a:pt x="161" y="186"/>
                    <a:pt x="159" y="213"/>
                  </a:cubicBezTo>
                  <a:cubicBezTo>
                    <a:pt x="156" y="240"/>
                    <a:pt x="177" y="265"/>
                    <a:pt x="204" y="267"/>
                  </a:cubicBezTo>
                  <a:cubicBezTo>
                    <a:pt x="229" y="269"/>
                    <a:pt x="251" y="253"/>
                    <a:pt x="257" y="229"/>
                  </a:cubicBezTo>
                  <a:cubicBezTo>
                    <a:pt x="258" y="229"/>
                    <a:pt x="258" y="229"/>
                    <a:pt x="258" y="229"/>
                  </a:cubicBezTo>
                  <a:cubicBezTo>
                    <a:pt x="275" y="34"/>
                    <a:pt x="275" y="34"/>
                    <a:pt x="275" y="34"/>
                  </a:cubicBezTo>
                  <a:cubicBezTo>
                    <a:pt x="276" y="34"/>
                    <a:pt x="276" y="34"/>
                    <a:pt x="276" y="34"/>
                  </a:cubicBezTo>
                  <a:cubicBezTo>
                    <a:pt x="279" y="0"/>
                    <a:pt x="279" y="0"/>
                    <a:pt x="279" y="0"/>
                  </a:cubicBezTo>
                  <a:lnTo>
                    <a:pt x="107" y="16"/>
                  </a:lnTo>
                  <a:close/>
                  <a:moveTo>
                    <a:pt x="258" y="52"/>
                  </a:moveTo>
                  <a:cubicBezTo>
                    <a:pt x="118" y="64"/>
                    <a:pt x="118" y="64"/>
                    <a:pt x="118" y="64"/>
                  </a:cubicBezTo>
                  <a:cubicBezTo>
                    <a:pt x="120" y="48"/>
                    <a:pt x="120" y="48"/>
                    <a:pt x="120" y="48"/>
                  </a:cubicBezTo>
                  <a:cubicBezTo>
                    <a:pt x="260" y="35"/>
                    <a:pt x="260" y="35"/>
                    <a:pt x="260" y="35"/>
                  </a:cubicBezTo>
                  <a:lnTo>
                    <a:pt x="258" y="5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6" name="Freeform 21"/>
            <p:cNvSpPr>
              <a:spLocks noEditPoints="1"/>
            </p:cNvSpPr>
            <p:nvPr/>
          </p:nvSpPr>
          <p:spPr bwMode="auto">
            <a:xfrm>
              <a:off x="3716515" y="3660174"/>
              <a:ext cx="682815" cy="542845"/>
            </a:xfrm>
            <a:custGeom>
              <a:avLst/>
              <a:gdLst>
                <a:gd name="T0" fmla="*/ 390 w 390"/>
                <a:gd name="T1" fmla="*/ 266 h 310"/>
                <a:gd name="T2" fmla="*/ 280 w 390"/>
                <a:gd name="T3" fmla="*/ 195 h 310"/>
                <a:gd name="T4" fmla="*/ 289 w 390"/>
                <a:gd name="T5" fmla="*/ 181 h 310"/>
                <a:gd name="T6" fmla="*/ 266 w 390"/>
                <a:gd name="T7" fmla="*/ 167 h 310"/>
                <a:gd name="T8" fmla="*/ 262 w 390"/>
                <a:gd name="T9" fmla="*/ 104 h 310"/>
                <a:gd name="T10" fmla="*/ 104 w 390"/>
                <a:gd name="T11" fmla="*/ 21 h 310"/>
                <a:gd name="T12" fmla="*/ 21 w 390"/>
                <a:gd name="T13" fmla="*/ 180 h 310"/>
                <a:gd name="T14" fmla="*/ 180 w 390"/>
                <a:gd name="T15" fmla="*/ 263 h 310"/>
                <a:gd name="T16" fmla="*/ 218 w 390"/>
                <a:gd name="T17" fmla="*/ 243 h 310"/>
                <a:gd name="T18" fmla="*/ 241 w 390"/>
                <a:gd name="T19" fmla="*/ 257 h 310"/>
                <a:gd name="T20" fmla="*/ 252 w 390"/>
                <a:gd name="T21" fmla="*/ 239 h 310"/>
                <a:gd name="T22" fmla="*/ 363 w 390"/>
                <a:gd name="T23" fmla="*/ 310 h 310"/>
                <a:gd name="T24" fmla="*/ 390 w 390"/>
                <a:gd name="T25" fmla="*/ 266 h 310"/>
                <a:gd name="T26" fmla="*/ 72 w 390"/>
                <a:gd name="T27" fmla="*/ 164 h 310"/>
                <a:gd name="T28" fmla="*/ 120 w 390"/>
                <a:gd name="T29" fmla="*/ 72 h 310"/>
                <a:gd name="T30" fmla="*/ 212 w 390"/>
                <a:gd name="T31" fmla="*/ 120 h 310"/>
                <a:gd name="T32" fmla="*/ 164 w 390"/>
                <a:gd name="T33" fmla="*/ 213 h 310"/>
                <a:gd name="T34" fmla="*/ 72 w 390"/>
                <a:gd name="T35" fmla="*/ 164 h 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90" h="310">
                  <a:moveTo>
                    <a:pt x="390" y="266"/>
                  </a:moveTo>
                  <a:cubicBezTo>
                    <a:pt x="280" y="195"/>
                    <a:pt x="280" y="195"/>
                    <a:pt x="280" y="195"/>
                  </a:cubicBezTo>
                  <a:cubicBezTo>
                    <a:pt x="289" y="181"/>
                    <a:pt x="289" y="181"/>
                    <a:pt x="289" y="181"/>
                  </a:cubicBezTo>
                  <a:cubicBezTo>
                    <a:pt x="266" y="167"/>
                    <a:pt x="266" y="167"/>
                    <a:pt x="266" y="167"/>
                  </a:cubicBezTo>
                  <a:cubicBezTo>
                    <a:pt x="270" y="147"/>
                    <a:pt x="269" y="125"/>
                    <a:pt x="262" y="104"/>
                  </a:cubicBezTo>
                  <a:cubicBezTo>
                    <a:pt x="241" y="37"/>
                    <a:pt x="170" y="0"/>
                    <a:pt x="104" y="21"/>
                  </a:cubicBezTo>
                  <a:cubicBezTo>
                    <a:pt x="37" y="42"/>
                    <a:pt x="0" y="114"/>
                    <a:pt x="21" y="180"/>
                  </a:cubicBezTo>
                  <a:cubicBezTo>
                    <a:pt x="42" y="247"/>
                    <a:pt x="113" y="284"/>
                    <a:pt x="180" y="263"/>
                  </a:cubicBezTo>
                  <a:cubicBezTo>
                    <a:pt x="194" y="258"/>
                    <a:pt x="207" y="251"/>
                    <a:pt x="218" y="243"/>
                  </a:cubicBezTo>
                  <a:cubicBezTo>
                    <a:pt x="241" y="257"/>
                    <a:pt x="241" y="257"/>
                    <a:pt x="241" y="257"/>
                  </a:cubicBezTo>
                  <a:cubicBezTo>
                    <a:pt x="252" y="239"/>
                    <a:pt x="252" y="239"/>
                    <a:pt x="252" y="239"/>
                  </a:cubicBezTo>
                  <a:cubicBezTo>
                    <a:pt x="363" y="310"/>
                    <a:pt x="363" y="310"/>
                    <a:pt x="363" y="310"/>
                  </a:cubicBezTo>
                  <a:lnTo>
                    <a:pt x="390" y="266"/>
                  </a:lnTo>
                  <a:close/>
                  <a:moveTo>
                    <a:pt x="72" y="164"/>
                  </a:moveTo>
                  <a:cubicBezTo>
                    <a:pt x="59" y="125"/>
                    <a:pt x="81" y="84"/>
                    <a:pt x="120" y="72"/>
                  </a:cubicBezTo>
                  <a:cubicBezTo>
                    <a:pt x="158" y="59"/>
                    <a:pt x="200" y="81"/>
                    <a:pt x="212" y="120"/>
                  </a:cubicBezTo>
                  <a:cubicBezTo>
                    <a:pt x="224" y="159"/>
                    <a:pt x="203" y="200"/>
                    <a:pt x="164" y="213"/>
                  </a:cubicBezTo>
                  <a:cubicBezTo>
                    <a:pt x="125" y="224"/>
                    <a:pt x="84" y="203"/>
                    <a:pt x="72" y="164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7" name="Freeform 22"/>
            <p:cNvSpPr>
              <a:spLocks noEditPoints="1"/>
            </p:cNvSpPr>
            <p:nvPr/>
          </p:nvSpPr>
          <p:spPr bwMode="auto">
            <a:xfrm>
              <a:off x="3777983" y="2467839"/>
              <a:ext cx="572469" cy="588761"/>
            </a:xfrm>
            <a:custGeom>
              <a:avLst/>
              <a:gdLst>
                <a:gd name="T0" fmla="*/ 224 w 327"/>
                <a:gd name="T1" fmla="*/ 118 h 336"/>
                <a:gd name="T2" fmla="*/ 238 w 327"/>
                <a:gd name="T3" fmla="*/ 26 h 336"/>
                <a:gd name="T4" fmla="*/ 188 w 327"/>
                <a:gd name="T5" fmla="*/ 10 h 336"/>
                <a:gd name="T6" fmla="*/ 11 w 327"/>
                <a:gd name="T7" fmla="*/ 148 h 336"/>
                <a:gd name="T8" fmla="*/ 148 w 327"/>
                <a:gd name="T9" fmla="*/ 325 h 336"/>
                <a:gd name="T10" fmla="*/ 325 w 327"/>
                <a:gd name="T11" fmla="*/ 188 h 336"/>
                <a:gd name="T12" fmla="*/ 323 w 327"/>
                <a:gd name="T13" fmla="*/ 138 h 336"/>
                <a:gd name="T14" fmla="*/ 224 w 327"/>
                <a:gd name="T15" fmla="*/ 118 h 336"/>
                <a:gd name="T16" fmla="*/ 25 w 327"/>
                <a:gd name="T17" fmla="*/ 159 h 336"/>
                <a:gd name="T18" fmla="*/ 61 w 327"/>
                <a:gd name="T19" fmla="*/ 136 h 336"/>
                <a:gd name="T20" fmla="*/ 90 w 327"/>
                <a:gd name="T21" fmla="*/ 167 h 336"/>
                <a:gd name="T22" fmla="*/ 54 w 327"/>
                <a:gd name="T23" fmla="*/ 191 h 336"/>
                <a:gd name="T24" fmla="*/ 25 w 327"/>
                <a:gd name="T25" fmla="*/ 159 h 336"/>
                <a:gd name="T26" fmla="*/ 78 w 327"/>
                <a:gd name="T27" fmla="*/ 262 h 336"/>
                <a:gd name="T28" fmla="*/ 48 w 327"/>
                <a:gd name="T29" fmla="*/ 231 h 336"/>
                <a:gd name="T30" fmla="*/ 85 w 327"/>
                <a:gd name="T31" fmla="*/ 207 h 336"/>
                <a:gd name="T32" fmla="*/ 114 w 327"/>
                <a:gd name="T33" fmla="*/ 239 h 336"/>
                <a:gd name="T34" fmla="*/ 78 w 327"/>
                <a:gd name="T35" fmla="*/ 262 h 336"/>
                <a:gd name="T36" fmla="*/ 80 w 327"/>
                <a:gd name="T37" fmla="*/ 124 h 336"/>
                <a:gd name="T38" fmla="*/ 51 w 327"/>
                <a:gd name="T39" fmla="*/ 92 h 336"/>
                <a:gd name="T40" fmla="*/ 88 w 327"/>
                <a:gd name="T41" fmla="*/ 69 h 336"/>
                <a:gd name="T42" fmla="*/ 117 w 327"/>
                <a:gd name="T43" fmla="*/ 100 h 336"/>
                <a:gd name="T44" fmla="*/ 80 w 327"/>
                <a:gd name="T45" fmla="*/ 124 h 336"/>
                <a:gd name="T46" fmla="*/ 146 w 327"/>
                <a:gd name="T47" fmla="*/ 308 h 336"/>
                <a:gd name="T48" fmla="*/ 117 w 327"/>
                <a:gd name="T49" fmla="*/ 276 h 336"/>
                <a:gd name="T50" fmla="*/ 153 w 327"/>
                <a:gd name="T51" fmla="*/ 252 h 336"/>
                <a:gd name="T52" fmla="*/ 182 w 327"/>
                <a:gd name="T53" fmla="*/ 284 h 336"/>
                <a:gd name="T54" fmla="*/ 146 w 327"/>
                <a:gd name="T55" fmla="*/ 308 h 336"/>
                <a:gd name="T56" fmla="*/ 151 w 327"/>
                <a:gd name="T57" fmla="*/ 85 h 336"/>
                <a:gd name="T58" fmla="*/ 122 w 327"/>
                <a:gd name="T59" fmla="*/ 52 h 336"/>
                <a:gd name="T60" fmla="*/ 158 w 327"/>
                <a:gd name="T61" fmla="*/ 29 h 336"/>
                <a:gd name="T62" fmla="*/ 187 w 327"/>
                <a:gd name="T63" fmla="*/ 61 h 336"/>
                <a:gd name="T64" fmla="*/ 151 w 327"/>
                <a:gd name="T65" fmla="*/ 85 h 336"/>
                <a:gd name="T66" fmla="*/ 223 w 327"/>
                <a:gd name="T67" fmla="*/ 285 h 336"/>
                <a:gd name="T68" fmla="*/ 194 w 327"/>
                <a:gd name="T69" fmla="*/ 253 h 336"/>
                <a:gd name="T70" fmla="*/ 230 w 327"/>
                <a:gd name="T71" fmla="*/ 230 h 336"/>
                <a:gd name="T72" fmla="*/ 259 w 327"/>
                <a:gd name="T73" fmla="*/ 262 h 336"/>
                <a:gd name="T74" fmla="*/ 223 w 327"/>
                <a:gd name="T75" fmla="*/ 285 h 336"/>
                <a:gd name="T76" fmla="*/ 269 w 327"/>
                <a:gd name="T77" fmla="*/ 226 h 336"/>
                <a:gd name="T78" fmla="*/ 240 w 327"/>
                <a:gd name="T79" fmla="*/ 195 h 336"/>
                <a:gd name="T80" fmla="*/ 276 w 327"/>
                <a:gd name="T81" fmla="*/ 171 h 336"/>
                <a:gd name="T82" fmla="*/ 304 w 327"/>
                <a:gd name="T83" fmla="*/ 203 h 336"/>
                <a:gd name="T84" fmla="*/ 269 w 327"/>
                <a:gd name="T85" fmla="*/ 226 h 336"/>
                <a:gd name="T86" fmla="*/ 269 w 327"/>
                <a:gd name="T87" fmla="*/ 226 h 336"/>
                <a:gd name="T88" fmla="*/ 269 w 327"/>
                <a:gd name="T89" fmla="*/ 226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327" h="336">
                  <a:moveTo>
                    <a:pt x="224" y="118"/>
                  </a:moveTo>
                  <a:cubicBezTo>
                    <a:pt x="203" y="77"/>
                    <a:pt x="292" y="56"/>
                    <a:pt x="238" y="26"/>
                  </a:cubicBezTo>
                  <a:cubicBezTo>
                    <a:pt x="212" y="16"/>
                    <a:pt x="206" y="13"/>
                    <a:pt x="188" y="10"/>
                  </a:cubicBezTo>
                  <a:cubicBezTo>
                    <a:pt x="101" y="0"/>
                    <a:pt x="22" y="61"/>
                    <a:pt x="11" y="148"/>
                  </a:cubicBezTo>
                  <a:cubicBezTo>
                    <a:pt x="0" y="235"/>
                    <a:pt x="61" y="313"/>
                    <a:pt x="148" y="325"/>
                  </a:cubicBezTo>
                  <a:cubicBezTo>
                    <a:pt x="235" y="336"/>
                    <a:pt x="314" y="275"/>
                    <a:pt x="325" y="188"/>
                  </a:cubicBezTo>
                  <a:cubicBezTo>
                    <a:pt x="327" y="169"/>
                    <a:pt x="327" y="157"/>
                    <a:pt x="323" y="138"/>
                  </a:cubicBezTo>
                  <a:cubicBezTo>
                    <a:pt x="315" y="103"/>
                    <a:pt x="246" y="159"/>
                    <a:pt x="224" y="118"/>
                  </a:cubicBezTo>
                  <a:close/>
                  <a:moveTo>
                    <a:pt x="25" y="159"/>
                  </a:moveTo>
                  <a:cubicBezTo>
                    <a:pt x="27" y="144"/>
                    <a:pt x="43" y="133"/>
                    <a:pt x="61" y="136"/>
                  </a:cubicBezTo>
                  <a:cubicBezTo>
                    <a:pt x="79" y="138"/>
                    <a:pt x="92" y="151"/>
                    <a:pt x="90" y="167"/>
                  </a:cubicBezTo>
                  <a:cubicBezTo>
                    <a:pt x="88" y="182"/>
                    <a:pt x="72" y="194"/>
                    <a:pt x="54" y="191"/>
                  </a:cubicBezTo>
                  <a:cubicBezTo>
                    <a:pt x="36" y="188"/>
                    <a:pt x="23" y="174"/>
                    <a:pt x="25" y="159"/>
                  </a:cubicBezTo>
                  <a:close/>
                  <a:moveTo>
                    <a:pt x="78" y="262"/>
                  </a:moveTo>
                  <a:cubicBezTo>
                    <a:pt x="60" y="260"/>
                    <a:pt x="47" y="246"/>
                    <a:pt x="48" y="231"/>
                  </a:cubicBezTo>
                  <a:cubicBezTo>
                    <a:pt x="51" y="216"/>
                    <a:pt x="67" y="205"/>
                    <a:pt x="85" y="207"/>
                  </a:cubicBezTo>
                  <a:cubicBezTo>
                    <a:pt x="103" y="209"/>
                    <a:pt x="116" y="224"/>
                    <a:pt x="114" y="239"/>
                  </a:cubicBezTo>
                  <a:cubicBezTo>
                    <a:pt x="112" y="254"/>
                    <a:pt x="96" y="265"/>
                    <a:pt x="78" y="262"/>
                  </a:cubicBezTo>
                  <a:close/>
                  <a:moveTo>
                    <a:pt x="80" y="124"/>
                  </a:moveTo>
                  <a:cubicBezTo>
                    <a:pt x="62" y="121"/>
                    <a:pt x="49" y="107"/>
                    <a:pt x="51" y="92"/>
                  </a:cubicBezTo>
                  <a:cubicBezTo>
                    <a:pt x="53" y="77"/>
                    <a:pt x="70" y="66"/>
                    <a:pt x="88" y="69"/>
                  </a:cubicBezTo>
                  <a:cubicBezTo>
                    <a:pt x="106" y="71"/>
                    <a:pt x="119" y="85"/>
                    <a:pt x="117" y="100"/>
                  </a:cubicBezTo>
                  <a:cubicBezTo>
                    <a:pt x="114" y="116"/>
                    <a:pt x="98" y="126"/>
                    <a:pt x="80" y="124"/>
                  </a:cubicBezTo>
                  <a:close/>
                  <a:moveTo>
                    <a:pt x="146" y="308"/>
                  </a:moveTo>
                  <a:cubicBezTo>
                    <a:pt x="128" y="305"/>
                    <a:pt x="115" y="291"/>
                    <a:pt x="117" y="276"/>
                  </a:cubicBezTo>
                  <a:cubicBezTo>
                    <a:pt x="119" y="260"/>
                    <a:pt x="135" y="250"/>
                    <a:pt x="153" y="252"/>
                  </a:cubicBezTo>
                  <a:cubicBezTo>
                    <a:pt x="171" y="255"/>
                    <a:pt x="184" y="269"/>
                    <a:pt x="182" y="284"/>
                  </a:cubicBezTo>
                  <a:cubicBezTo>
                    <a:pt x="181" y="300"/>
                    <a:pt x="164" y="310"/>
                    <a:pt x="146" y="308"/>
                  </a:cubicBezTo>
                  <a:close/>
                  <a:moveTo>
                    <a:pt x="151" y="85"/>
                  </a:moveTo>
                  <a:cubicBezTo>
                    <a:pt x="133" y="83"/>
                    <a:pt x="120" y="68"/>
                    <a:pt x="122" y="52"/>
                  </a:cubicBezTo>
                  <a:cubicBezTo>
                    <a:pt x="124" y="38"/>
                    <a:pt x="141" y="27"/>
                    <a:pt x="158" y="29"/>
                  </a:cubicBezTo>
                  <a:cubicBezTo>
                    <a:pt x="176" y="32"/>
                    <a:pt x="189" y="45"/>
                    <a:pt x="187" y="61"/>
                  </a:cubicBezTo>
                  <a:cubicBezTo>
                    <a:pt x="185" y="76"/>
                    <a:pt x="169" y="87"/>
                    <a:pt x="151" y="85"/>
                  </a:cubicBezTo>
                  <a:close/>
                  <a:moveTo>
                    <a:pt x="223" y="285"/>
                  </a:moveTo>
                  <a:cubicBezTo>
                    <a:pt x="204" y="283"/>
                    <a:pt x="192" y="269"/>
                    <a:pt x="194" y="253"/>
                  </a:cubicBezTo>
                  <a:cubicBezTo>
                    <a:pt x="196" y="238"/>
                    <a:pt x="212" y="227"/>
                    <a:pt x="230" y="230"/>
                  </a:cubicBezTo>
                  <a:cubicBezTo>
                    <a:pt x="248" y="232"/>
                    <a:pt x="260" y="247"/>
                    <a:pt x="259" y="262"/>
                  </a:cubicBezTo>
                  <a:cubicBezTo>
                    <a:pt x="257" y="277"/>
                    <a:pt x="240" y="287"/>
                    <a:pt x="223" y="285"/>
                  </a:cubicBezTo>
                  <a:close/>
                  <a:moveTo>
                    <a:pt x="269" y="226"/>
                  </a:moveTo>
                  <a:cubicBezTo>
                    <a:pt x="250" y="225"/>
                    <a:pt x="237" y="210"/>
                    <a:pt x="240" y="195"/>
                  </a:cubicBezTo>
                  <a:cubicBezTo>
                    <a:pt x="241" y="180"/>
                    <a:pt x="258" y="169"/>
                    <a:pt x="276" y="171"/>
                  </a:cubicBezTo>
                  <a:cubicBezTo>
                    <a:pt x="294" y="174"/>
                    <a:pt x="307" y="187"/>
                    <a:pt x="304" y="203"/>
                  </a:cubicBezTo>
                  <a:cubicBezTo>
                    <a:pt x="303" y="218"/>
                    <a:pt x="286" y="229"/>
                    <a:pt x="269" y="226"/>
                  </a:cubicBezTo>
                  <a:close/>
                  <a:moveTo>
                    <a:pt x="269" y="226"/>
                  </a:moveTo>
                  <a:cubicBezTo>
                    <a:pt x="269" y="226"/>
                    <a:pt x="269" y="226"/>
                    <a:pt x="269" y="226"/>
                  </a:cubicBezTo>
                </a:path>
              </a:pathLst>
            </a:custGeom>
            <a:solidFill>
              <a:srgbClr val="C00000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8" name="Freeform 23"/>
            <p:cNvSpPr>
              <a:spLocks/>
            </p:cNvSpPr>
            <p:nvPr/>
          </p:nvSpPr>
          <p:spPr bwMode="auto">
            <a:xfrm>
              <a:off x="7841548" y="5334626"/>
              <a:ext cx="345111" cy="793162"/>
            </a:xfrm>
            <a:custGeom>
              <a:avLst/>
              <a:gdLst>
                <a:gd name="T0" fmla="*/ 466 w 466"/>
                <a:gd name="T1" fmla="*/ 1071 h 1071"/>
                <a:gd name="T2" fmla="*/ 0 w 466"/>
                <a:gd name="T3" fmla="*/ 1071 h 1071"/>
                <a:gd name="T4" fmla="*/ 0 w 466"/>
                <a:gd name="T5" fmla="*/ 1024 h 1071"/>
                <a:gd name="T6" fmla="*/ 418 w 466"/>
                <a:gd name="T7" fmla="*/ 1024 h 1071"/>
                <a:gd name="T8" fmla="*/ 418 w 466"/>
                <a:gd name="T9" fmla="*/ 0 h 1071"/>
                <a:gd name="T10" fmla="*/ 466 w 466"/>
                <a:gd name="T11" fmla="*/ 0 h 1071"/>
                <a:gd name="T12" fmla="*/ 466 w 466"/>
                <a:gd name="T13" fmla="*/ 1071 h 10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66" h="1071">
                  <a:moveTo>
                    <a:pt x="466" y="1071"/>
                  </a:moveTo>
                  <a:lnTo>
                    <a:pt x="0" y="1071"/>
                  </a:lnTo>
                  <a:lnTo>
                    <a:pt x="0" y="1024"/>
                  </a:lnTo>
                  <a:lnTo>
                    <a:pt x="418" y="1024"/>
                  </a:lnTo>
                  <a:lnTo>
                    <a:pt x="418" y="0"/>
                  </a:lnTo>
                  <a:lnTo>
                    <a:pt x="466" y="0"/>
                  </a:lnTo>
                  <a:lnTo>
                    <a:pt x="466" y="1071"/>
                  </a:ln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9" name="Freeform 24"/>
            <p:cNvSpPr>
              <a:spLocks/>
            </p:cNvSpPr>
            <p:nvPr/>
          </p:nvSpPr>
          <p:spPr bwMode="auto">
            <a:xfrm>
              <a:off x="8107417" y="5247238"/>
              <a:ext cx="122936" cy="105162"/>
            </a:xfrm>
            <a:custGeom>
              <a:avLst/>
              <a:gdLst>
                <a:gd name="T0" fmla="*/ 166 w 166"/>
                <a:gd name="T1" fmla="*/ 142 h 142"/>
                <a:gd name="T2" fmla="*/ 83 w 166"/>
                <a:gd name="T3" fmla="*/ 0 h 142"/>
                <a:gd name="T4" fmla="*/ 0 w 166"/>
                <a:gd name="T5" fmla="*/ 142 h 142"/>
                <a:gd name="T6" fmla="*/ 166 w 166"/>
                <a:gd name="T7" fmla="*/ 142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6" h="142">
                  <a:moveTo>
                    <a:pt x="166" y="142"/>
                  </a:moveTo>
                  <a:lnTo>
                    <a:pt x="83" y="0"/>
                  </a:lnTo>
                  <a:lnTo>
                    <a:pt x="0" y="142"/>
                  </a:lnTo>
                  <a:lnTo>
                    <a:pt x="166" y="142"/>
                  </a:lnTo>
                  <a:close/>
                </a:path>
              </a:pathLst>
            </a:custGeom>
            <a:solidFill>
              <a:srgbClr val="D95E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0" name="Freeform 25"/>
            <p:cNvSpPr>
              <a:spLocks/>
            </p:cNvSpPr>
            <p:nvPr/>
          </p:nvSpPr>
          <p:spPr bwMode="auto">
            <a:xfrm>
              <a:off x="7056533" y="3879386"/>
              <a:ext cx="664301" cy="1581139"/>
            </a:xfrm>
            <a:custGeom>
              <a:avLst/>
              <a:gdLst>
                <a:gd name="T0" fmla="*/ 48 w 897"/>
                <a:gd name="T1" fmla="*/ 2135 h 2135"/>
                <a:gd name="T2" fmla="*/ 0 w 897"/>
                <a:gd name="T3" fmla="*/ 2135 h 2135"/>
                <a:gd name="T4" fmla="*/ 0 w 897"/>
                <a:gd name="T5" fmla="*/ 0 h 2135"/>
                <a:gd name="T6" fmla="*/ 897 w 897"/>
                <a:gd name="T7" fmla="*/ 0 h 2135"/>
                <a:gd name="T8" fmla="*/ 897 w 897"/>
                <a:gd name="T9" fmla="*/ 47 h 2135"/>
                <a:gd name="T10" fmla="*/ 48 w 897"/>
                <a:gd name="T11" fmla="*/ 47 h 2135"/>
                <a:gd name="T12" fmla="*/ 48 w 897"/>
                <a:gd name="T13" fmla="*/ 2135 h 2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97" h="2135">
                  <a:moveTo>
                    <a:pt x="48" y="2135"/>
                  </a:moveTo>
                  <a:lnTo>
                    <a:pt x="0" y="2135"/>
                  </a:lnTo>
                  <a:lnTo>
                    <a:pt x="0" y="0"/>
                  </a:lnTo>
                  <a:lnTo>
                    <a:pt x="897" y="0"/>
                  </a:lnTo>
                  <a:lnTo>
                    <a:pt x="897" y="47"/>
                  </a:lnTo>
                  <a:lnTo>
                    <a:pt x="48" y="47"/>
                  </a:lnTo>
                  <a:lnTo>
                    <a:pt x="48" y="2135"/>
                  </a:lnTo>
                  <a:close/>
                </a:path>
              </a:pathLst>
            </a:custGeom>
            <a:solidFill>
              <a:srgbClr val="44546A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" name="Freeform 26"/>
            <p:cNvSpPr>
              <a:spLocks/>
            </p:cNvSpPr>
            <p:nvPr/>
          </p:nvSpPr>
          <p:spPr bwMode="auto">
            <a:xfrm>
              <a:off x="7703060" y="3835691"/>
              <a:ext cx="106644" cy="122196"/>
            </a:xfrm>
            <a:custGeom>
              <a:avLst/>
              <a:gdLst>
                <a:gd name="T0" fmla="*/ 0 w 144"/>
                <a:gd name="T1" fmla="*/ 165 h 165"/>
                <a:gd name="T2" fmla="*/ 144 w 144"/>
                <a:gd name="T3" fmla="*/ 83 h 165"/>
                <a:gd name="T4" fmla="*/ 0 w 144"/>
                <a:gd name="T5" fmla="*/ 0 h 165"/>
                <a:gd name="T6" fmla="*/ 0 w 144"/>
                <a:gd name="T7" fmla="*/ 165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4" h="165">
                  <a:moveTo>
                    <a:pt x="0" y="165"/>
                  </a:moveTo>
                  <a:lnTo>
                    <a:pt x="144" y="83"/>
                  </a:lnTo>
                  <a:lnTo>
                    <a:pt x="0" y="0"/>
                  </a:lnTo>
                  <a:lnTo>
                    <a:pt x="0" y="165"/>
                  </a:lnTo>
                  <a:close/>
                </a:path>
              </a:pathLst>
            </a:custGeom>
            <a:solidFill>
              <a:srgbClr val="59423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2" name="Freeform 27"/>
            <p:cNvSpPr>
              <a:spLocks/>
            </p:cNvSpPr>
            <p:nvPr/>
          </p:nvSpPr>
          <p:spPr bwMode="auto">
            <a:xfrm>
              <a:off x="6210790" y="2247146"/>
              <a:ext cx="1510044" cy="514703"/>
            </a:xfrm>
            <a:custGeom>
              <a:avLst/>
              <a:gdLst>
                <a:gd name="T0" fmla="*/ 47 w 2039"/>
                <a:gd name="T1" fmla="*/ 695 h 695"/>
                <a:gd name="T2" fmla="*/ 0 w 2039"/>
                <a:gd name="T3" fmla="*/ 695 h 695"/>
                <a:gd name="T4" fmla="*/ 0 w 2039"/>
                <a:gd name="T5" fmla="*/ 0 h 695"/>
                <a:gd name="T6" fmla="*/ 2039 w 2039"/>
                <a:gd name="T7" fmla="*/ 0 h 695"/>
                <a:gd name="T8" fmla="*/ 2039 w 2039"/>
                <a:gd name="T9" fmla="*/ 47 h 695"/>
                <a:gd name="T10" fmla="*/ 47 w 2039"/>
                <a:gd name="T11" fmla="*/ 47 h 695"/>
                <a:gd name="T12" fmla="*/ 47 w 2039"/>
                <a:gd name="T13" fmla="*/ 695 h 6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39" h="695">
                  <a:moveTo>
                    <a:pt x="47" y="695"/>
                  </a:moveTo>
                  <a:lnTo>
                    <a:pt x="0" y="695"/>
                  </a:lnTo>
                  <a:lnTo>
                    <a:pt x="0" y="0"/>
                  </a:lnTo>
                  <a:lnTo>
                    <a:pt x="2039" y="0"/>
                  </a:lnTo>
                  <a:lnTo>
                    <a:pt x="2039" y="47"/>
                  </a:lnTo>
                  <a:lnTo>
                    <a:pt x="47" y="47"/>
                  </a:lnTo>
                  <a:lnTo>
                    <a:pt x="47" y="69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3" name="Freeform 28"/>
            <p:cNvSpPr>
              <a:spLocks/>
            </p:cNvSpPr>
            <p:nvPr/>
          </p:nvSpPr>
          <p:spPr bwMode="auto">
            <a:xfrm>
              <a:off x="7703060" y="2203452"/>
              <a:ext cx="106644" cy="122936"/>
            </a:xfrm>
            <a:custGeom>
              <a:avLst/>
              <a:gdLst>
                <a:gd name="T0" fmla="*/ 0 w 144"/>
                <a:gd name="T1" fmla="*/ 166 h 166"/>
                <a:gd name="T2" fmla="*/ 144 w 144"/>
                <a:gd name="T3" fmla="*/ 83 h 166"/>
                <a:gd name="T4" fmla="*/ 0 w 144"/>
                <a:gd name="T5" fmla="*/ 0 h 166"/>
                <a:gd name="T6" fmla="*/ 0 w 144"/>
                <a:gd name="T7" fmla="*/ 16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4" h="166">
                  <a:moveTo>
                    <a:pt x="0" y="166"/>
                  </a:moveTo>
                  <a:lnTo>
                    <a:pt x="144" y="83"/>
                  </a:lnTo>
                  <a:lnTo>
                    <a:pt x="0" y="0"/>
                  </a:lnTo>
                  <a:lnTo>
                    <a:pt x="0" y="166"/>
                  </a:lnTo>
                  <a:close/>
                </a:path>
              </a:pathLst>
            </a:custGeom>
            <a:solidFill>
              <a:srgbClr val="75BF9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4" name="Freeform 29"/>
            <p:cNvSpPr>
              <a:spLocks/>
            </p:cNvSpPr>
            <p:nvPr/>
          </p:nvSpPr>
          <p:spPr bwMode="auto">
            <a:xfrm>
              <a:off x="4488940" y="3136583"/>
              <a:ext cx="907211" cy="858333"/>
            </a:xfrm>
            <a:custGeom>
              <a:avLst/>
              <a:gdLst>
                <a:gd name="T0" fmla="*/ 1225 w 1225"/>
                <a:gd name="T1" fmla="*/ 1159 h 1159"/>
                <a:gd name="T2" fmla="*/ 88 w 1225"/>
                <a:gd name="T3" fmla="*/ 1159 h 1159"/>
                <a:gd name="T4" fmla="*/ 88 w 1225"/>
                <a:gd name="T5" fmla="*/ 48 h 1159"/>
                <a:gd name="T6" fmla="*/ 0 w 1225"/>
                <a:gd name="T7" fmla="*/ 48 h 1159"/>
                <a:gd name="T8" fmla="*/ 0 w 1225"/>
                <a:gd name="T9" fmla="*/ 0 h 1159"/>
                <a:gd name="T10" fmla="*/ 135 w 1225"/>
                <a:gd name="T11" fmla="*/ 0 h 1159"/>
                <a:gd name="T12" fmla="*/ 135 w 1225"/>
                <a:gd name="T13" fmla="*/ 1112 h 1159"/>
                <a:gd name="T14" fmla="*/ 1225 w 1225"/>
                <a:gd name="T15" fmla="*/ 1112 h 1159"/>
                <a:gd name="T16" fmla="*/ 1225 w 1225"/>
                <a:gd name="T17" fmla="*/ 1159 h 1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25" h="1159">
                  <a:moveTo>
                    <a:pt x="1225" y="1159"/>
                  </a:moveTo>
                  <a:lnTo>
                    <a:pt x="88" y="1159"/>
                  </a:lnTo>
                  <a:lnTo>
                    <a:pt x="88" y="48"/>
                  </a:lnTo>
                  <a:lnTo>
                    <a:pt x="0" y="48"/>
                  </a:lnTo>
                  <a:lnTo>
                    <a:pt x="0" y="0"/>
                  </a:lnTo>
                  <a:lnTo>
                    <a:pt x="135" y="0"/>
                  </a:lnTo>
                  <a:lnTo>
                    <a:pt x="135" y="1112"/>
                  </a:lnTo>
                  <a:lnTo>
                    <a:pt x="1225" y="1112"/>
                  </a:lnTo>
                  <a:lnTo>
                    <a:pt x="1225" y="1159"/>
                  </a:ln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5" name="Freeform 30"/>
            <p:cNvSpPr>
              <a:spLocks/>
            </p:cNvSpPr>
            <p:nvPr/>
          </p:nvSpPr>
          <p:spPr bwMode="auto">
            <a:xfrm>
              <a:off x="4399330" y="3092889"/>
              <a:ext cx="107384" cy="122936"/>
            </a:xfrm>
            <a:custGeom>
              <a:avLst/>
              <a:gdLst>
                <a:gd name="T0" fmla="*/ 145 w 145"/>
                <a:gd name="T1" fmla="*/ 0 h 166"/>
                <a:gd name="T2" fmla="*/ 0 w 145"/>
                <a:gd name="T3" fmla="*/ 83 h 166"/>
                <a:gd name="T4" fmla="*/ 145 w 145"/>
                <a:gd name="T5" fmla="*/ 166 h 166"/>
                <a:gd name="T6" fmla="*/ 145 w 145"/>
                <a:gd name="T7" fmla="*/ 0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5" h="166">
                  <a:moveTo>
                    <a:pt x="145" y="0"/>
                  </a:moveTo>
                  <a:lnTo>
                    <a:pt x="0" y="83"/>
                  </a:lnTo>
                  <a:lnTo>
                    <a:pt x="145" y="166"/>
                  </a:lnTo>
                  <a:lnTo>
                    <a:pt x="145" y="0"/>
                  </a:ln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6" name="Freeform 31"/>
            <p:cNvSpPr>
              <a:spLocks/>
            </p:cNvSpPr>
            <p:nvPr/>
          </p:nvSpPr>
          <p:spPr bwMode="auto">
            <a:xfrm>
              <a:off x="4551890" y="4225977"/>
              <a:ext cx="1267874" cy="830191"/>
            </a:xfrm>
            <a:custGeom>
              <a:avLst/>
              <a:gdLst>
                <a:gd name="T0" fmla="*/ 1712 w 1712"/>
                <a:gd name="T1" fmla="*/ 1121 h 1121"/>
                <a:gd name="T2" fmla="*/ 178 w 1712"/>
                <a:gd name="T3" fmla="*/ 1121 h 1121"/>
                <a:gd name="T4" fmla="*/ 178 w 1712"/>
                <a:gd name="T5" fmla="*/ 47 h 1121"/>
                <a:gd name="T6" fmla="*/ 0 w 1712"/>
                <a:gd name="T7" fmla="*/ 47 h 1121"/>
                <a:gd name="T8" fmla="*/ 0 w 1712"/>
                <a:gd name="T9" fmla="*/ 0 h 1121"/>
                <a:gd name="T10" fmla="*/ 225 w 1712"/>
                <a:gd name="T11" fmla="*/ 0 h 1121"/>
                <a:gd name="T12" fmla="*/ 225 w 1712"/>
                <a:gd name="T13" fmla="*/ 1074 h 1121"/>
                <a:gd name="T14" fmla="*/ 1712 w 1712"/>
                <a:gd name="T15" fmla="*/ 1074 h 1121"/>
                <a:gd name="T16" fmla="*/ 1712 w 1712"/>
                <a:gd name="T17" fmla="*/ 1121 h 1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12" h="1121">
                  <a:moveTo>
                    <a:pt x="1712" y="1121"/>
                  </a:moveTo>
                  <a:lnTo>
                    <a:pt x="178" y="1121"/>
                  </a:lnTo>
                  <a:lnTo>
                    <a:pt x="178" y="47"/>
                  </a:lnTo>
                  <a:lnTo>
                    <a:pt x="0" y="47"/>
                  </a:lnTo>
                  <a:lnTo>
                    <a:pt x="0" y="0"/>
                  </a:lnTo>
                  <a:lnTo>
                    <a:pt x="225" y="0"/>
                  </a:lnTo>
                  <a:lnTo>
                    <a:pt x="225" y="1074"/>
                  </a:lnTo>
                  <a:lnTo>
                    <a:pt x="1712" y="1074"/>
                  </a:lnTo>
                  <a:lnTo>
                    <a:pt x="1712" y="112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7" name="Freeform 32"/>
            <p:cNvSpPr>
              <a:spLocks/>
            </p:cNvSpPr>
            <p:nvPr/>
          </p:nvSpPr>
          <p:spPr bwMode="auto">
            <a:xfrm>
              <a:off x="4464501" y="4182283"/>
              <a:ext cx="105162" cy="122936"/>
            </a:xfrm>
            <a:custGeom>
              <a:avLst/>
              <a:gdLst>
                <a:gd name="T0" fmla="*/ 142 w 142"/>
                <a:gd name="T1" fmla="*/ 0 h 166"/>
                <a:gd name="T2" fmla="*/ 0 w 142"/>
                <a:gd name="T3" fmla="*/ 83 h 166"/>
                <a:gd name="T4" fmla="*/ 142 w 142"/>
                <a:gd name="T5" fmla="*/ 166 h 166"/>
                <a:gd name="T6" fmla="*/ 142 w 142"/>
                <a:gd name="T7" fmla="*/ 0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2" h="166">
                  <a:moveTo>
                    <a:pt x="142" y="0"/>
                  </a:moveTo>
                  <a:lnTo>
                    <a:pt x="0" y="83"/>
                  </a:lnTo>
                  <a:lnTo>
                    <a:pt x="142" y="166"/>
                  </a:lnTo>
                  <a:lnTo>
                    <a:pt x="142" y="0"/>
                  </a:lnTo>
                  <a:close/>
                </a:path>
              </a:pathLst>
            </a:custGeom>
            <a:solidFill>
              <a:srgbClr val="D99E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8" name="Freeform 33"/>
            <p:cNvSpPr>
              <a:spLocks/>
            </p:cNvSpPr>
            <p:nvPr/>
          </p:nvSpPr>
          <p:spPr bwMode="auto">
            <a:xfrm>
              <a:off x="4054960" y="5723431"/>
              <a:ext cx="645786" cy="404357"/>
            </a:xfrm>
            <a:custGeom>
              <a:avLst/>
              <a:gdLst>
                <a:gd name="T0" fmla="*/ 872 w 872"/>
                <a:gd name="T1" fmla="*/ 546 h 546"/>
                <a:gd name="T2" fmla="*/ 0 w 872"/>
                <a:gd name="T3" fmla="*/ 546 h 546"/>
                <a:gd name="T4" fmla="*/ 0 w 872"/>
                <a:gd name="T5" fmla="*/ 0 h 546"/>
                <a:gd name="T6" fmla="*/ 47 w 872"/>
                <a:gd name="T7" fmla="*/ 0 h 546"/>
                <a:gd name="T8" fmla="*/ 47 w 872"/>
                <a:gd name="T9" fmla="*/ 499 h 546"/>
                <a:gd name="T10" fmla="*/ 872 w 872"/>
                <a:gd name="T11" fmla="*/ 499 h 546"/>
                <a:gd name="T12" fmla="*/ 872 w 872"/>
                <a:gd name="T13" fmla="*/ 546 h 5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72" h="546">
                  <a:moveTo>
                    <a:pt x="872" y="546"/>
                  </a:moveTo>
                  <a:lnTo>
                    <a:pt x="0" y="546"/>
                  </a:lnTo>
                  <a:lnTo>
                    <a:pt x="0" y="0"/>
                  </a:lnTo>
                  <a:lnTo>
                    <a:pt x="47" y="0"/>
                  </a:lnTo>
                  <a:lnTo>
                    <a:pt x="47" y="499"/>
                  </a:lnTo>
                  <a:lnTo>
                    <a:pt x="872" y="499"/>
                  </a:lnTo>
                  <a:lnTo>
                    <a:pt x="872" y="546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9" name="Freeform 34"/>
            <p:cNvSpPr>
              <a:spLocks/>
            </p:cNvSpPr>
            <p:nvPr/>
          </p:nvSpPr>
          <p:spPr bwMode="auto">
            <a:xfrm>
              <a:off x="4010525" y="5636042"/>
              <a:ext cx="122936" cy="104422"/>
            </a:xfrm>
            <a:custGeom>
              <a:avLst/>
              <a:gdLst>
                <a:gd name="T0" fmla="*/ 166 w 166"/>
                <a:gd name="T1" fmla="*/ 141 h 141"/>
                <a:gd name="T2" fmla="*/ 83 w 166"/>
                <a:gd name="T3" fmla="*/ 0 h 141"/>
                <a:gd name="T4" fmla="*/ 0 w 166"/>
                <a:gd name="T5" fmla="*/ 141 h 141"/>
                <a:gd name="T6" fmla="*/ 166 w 166"/>
                <a:gd name="T7" fmla="*/ 141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6" h="141">
                  <a:moveTo>
                    <a:pt x="166" y="141"/>
                  </a:moveTo>
                  <a:lnTo>
                    <a:pt x="83" y="0"/>
                  </a:lnTo>
                  <a:lnTo>
                    <a:pt x="0" y="141"/>
                  </a:lnTo>
                  <a:lnTo>
                    <a:pt x="166" y="141"/>
                  </a:lnTo>
                  <a:close/>
                </a:path>
              </a:pathLst>
            </a:custGeom>
            <a:solidFill>
              <a:srgbClr val="75BF9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0" name="Group 37"/>
          <p:cNvGrpSpPr/>
          <p:nvPr/>
        </p:nvGrpSpPr>
        <p:grpSpPr>
          <a:xfrm>
            <a:off x="6508477" y="2678211"/>
            <a:ext cx="1723231" cy="613639"/>
            <a:chOff x="9720774" y="2761849"/>
            <a:chExt cx="2511867" cy="810751"/>
          </a:xfrm>
        </p:grpSpPr>
        <p:sp>
          <p:nvSpPr>
            <p:cNvPr id="71" name="TextBox 70"/>
            <p:cNvSpPr txBox="1"/>
            <p:nvPr/>
          </p:nvSpPr>
          <p:spPr>
            <a:xfrm>
              <a:off x="9726739" y="2761849"/>
              <a:ext cx="1570206" cy="292781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0" cap="none" spc="0" normalizeH="0" baseline="0" noProof="0">
                  <a:ln>
                    <a:noFill/>
                  </a:ln>
                  <a:solidFill>
                    <a:srgbClr val="FFFFFF">
                      <a:lumMod val="65000"/>
                    </a:srgb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kumimoji="0" lang="en-GB" sz="1200" b="0" i="0" u="none" strike="noStrike" kern="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2" name="Rectangle 36"/>
            <p:cNvSpPr/>
            <p:nvPr/>
          </p:nvSpPr>
          <p:spPr>
            <a:xfrm>
              <a:off x="9720774" y="3060234"/>
              <a:ext cx="2511867" cy="512366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7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>
                      <a:lumMod val="65000"/>
                    </a:srgb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kumimoji="0" lang="en-GB" altLang="zh-CN" sz="700" b="0" i="0" u="none" strike="noStrike" kern="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3" name="Group 38"/>
          <p:cNvGrpSpPr/>
          <p:nvPr/>
        </p:nvGrpSpPr>
        <p:grpSpPr>
          <a:xfrm>
            <a:off x="6508476" y="3601478"/>
            <a:ext cx="1723232" cy="613641"/>
            <a:chOff x="9720773" y="2761849"/>
            <a:chExt cx="2511870" cy="810753"/>
          </a:xfrm>
        </p:grpSpPr>
        <p:sp>
          <p:nvSpPr>
            <p:cNvPr id="74" name="TextBox 73"/>
            <p:cNvSpPr txBox="1"/>
            <p:nvPr/>
          </p:nvSpPr>
          <p:spPr>
            <a:xfrm>
              <a:off x="9720773" y="2761849"/>
              <a:ext cx="1570207" cy="292781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0" cap="none" spc="0" normalizeH="0" baseline="0" noProof="0">
                  <a:ln>
                    <a:noFill/>
                  </a:ln>
                  <a:solidFill>
                    <a:srgbClr val="FFFFFF">
                      <a:lumMod val="65000"/>
                    </a:srgb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kumimoji="0" lang="en-GB" sz="1200" b="0" i="0" u="none" strike="noStrike" kern="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5" name="Rectangle 40"/>
            <p:cNvSpPr/>
            <p:nvPr/>
          </p:nvSpPr>
          <p:spPr>
            <a:xfrm>
              <a:off x="9720774" y="3060236"/>
              <a:ext cx="2511869" cy="512366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7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>
                      <a:lumMod val="65000"/>
                    </a:srgb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kumimoji="0" lang="en-GB" altLang="zh-CN" sz="700" b="0" i="0" u="none" strike="noStrike" kern="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6" name="Group 41"/>
          <p:cNvGrpSpPr/>
          <p:nvPr/>
        </p:nvGrpSpPr>
        <p:grpSpPr>
          <a:xfrm>
            <a:off x="6508476" y="4526170"/>
            <a:ext cx="1723232" cy="613641"/>
            <a:chOff x="9720772" y="2761849"/>
            <a:chExt cx="2511870" cy="810753"/>
          </a:xfrm>
        </p:grpSpPr>
        <p:sp>
          <p:nvSpPr>
            <p:cNvPr id="77" name="TextBox 76"/>
            <p:cNvSpPr txBox="1"/>
            <p:nvPr/>
          </p:nvSpPr>
          <p:spPr>
            <a:xfrm>
              <a:off x="9720772" y="2761849"/>
              <a:ext cx="1570207" cy="292781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0" cap="none" spc="0" normalizeH="0" baseline="0" noProof="0">
                  <a:ln>
                    <a:noFill/>
                  </a:ln>
                  <a:solidFill>
                    <a:srgbClr val="FFFFFF">
                      <a:lumMod val="65000"/>
                    </a:srgb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kumimoji="0" lang="en-GB" sz="1200" b="0" i="0" u="none" strike="noStrike" kern="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8" name="Rectangle 43"/>
            <p:cNvSpPr/>
            <p:nvPr/>
          </p:nvSpPr>
          <p:spPr>
            <a:xfrm>
              <a:off x="9720773" y="3060236"/>
              <a:ext cx="2511869" cy="512366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7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>
                      <a:lumMod val="65000"/>
                    </a:srgb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kumimoji="0" lang="en-GB" altLang="zh-CN" sz="700" b="0" i="0" u="none" strike="noStrike" kern="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9" name="Group 44"/>
          <p:cNvGrpSpPr/>
          <p:nvPr/>
        </p:nvGrpSpPr>
        <p:grpSpPr>
          <a:xfrm flipH="1">
            <a:off x="991349" y="2678213"/>
            <a:ext cx="1741674" cy="613638"/>
            <a:chOff x="9720775" y="2761849"/>
            <a:chExt cx="2343012" cy="810750"/>
          </a:xfrm>
        </p:grpSpPr>
        <p:sp>
          <p:nvSpPr>
            <p:cNvPr id="80" name="TextBox 79"/>
            <p:cNvSpPr txBox="1"/>
            <p:nvPr/>
          </p:nvSpPr>
          <p:spPr>
            <a:xfrm>
              <a:off x="9747983" y="2761849"/>
              <a:ext cx="1449143" cy="292781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marL="0" marR="0" lvl="0" indent="0" algn="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0" cap="none" spc="0" normalizeH="0" baseline="0" noProof="0">
                  <a:ln>
                    <a:noFill/>
                  </a:ln>
                  <a:solidFill>
                    <a:srgbClr val="FFFFFF">
                      <a:lumMod val="65000"/>
                    </a:srgb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kumimoji="0" lang="en-GB" sz="1200" b="0" i="0" u="none" strike="noStrike" kern="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1" name="Rectangle 46"/>
            <p:cNvSpPr/>
            <p:nvPr/>
          </p:nvSpPr>
          <p:spPr>
            <a:xfrm>
              <a:off x="9720775" y="3060233"/>
              <a:ext cx="2343012" cy="512366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marL="0" marR="0" lvl="0" indent="0" algn="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7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>
                      <a:lumMod val="65000"/>
                    </a:srgb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kumimoji="0" lang="en-GB" altLang="zh-CN" sz="700" b="0" i="0" u="none" strike="noStrike" kern="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2" name="Group 47"/>
          <p:cNvGrpSpPr/>
          <p:nvPr/>
        </p:nvGrpSpPr>
        <p:grpSpPr>
          <a:xfrm flipH="1">
            <a:off x="988735" y="3601478"/>
            <a:ext cx="1756079" cy="613638"/>
            <a:chOff x="9701397" y="2761849"/>
            <a:chExt cx="2362390" cy="810750"/>
          </a:xfrm>
        </p:grpSpPr>
        <p:sp>
          <p:nvSpPr>
            <p:cNvPr id="83" name="TextBox 82"/>
            <p:cNvSpPr txBox="1"/>
            <p:nvPr/>
          </p:nvSpPr>
          <p:spPr>
            <a:xfrm>
              <a:off x="9701397" y="2761849"/>
              <a:ext cx="1449143" cy="292781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marL="0" marR="0" lvl="0" indent="0" algn="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0" cap="none" spc="0" normalizeH="0" baseline="0" noProof="0">
                  <a:ln>
                    <a:noFill/>
                  </a:ln>
                  <a:solidFill>
                    <a:srgbClr val="FFFFFF">
                      <a:lumMod val="65000"/>
                    </a:srgb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kumimoji="0" lang="en-GB" sz="1200" b="0" i="0" u="none" strike="noStrike" kern="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4" name="Rectangle 49"/>
            <p:cNvSpPr/>
            <p:nvPr/>
          </p:nvSpPr>
          <p:spPr>
            <a:xfrm>
              <a:off x="9720776" y="3060233"/>
              <a:ext cx="2343011" cy="512366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marL="0" marR="0" lvl="0" indent="0" algn="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7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>
                      <a:lumMod val="65000"/>
                    </a:srgb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kumimoji="0" lang="en-GB" altLang="zh-CN" sz="700" b="0" i="0" u="none" strike="noStrike" kern="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5" name="Group 50"/>
          <p:cNvGrpSpPr/>
          <p:nvPr/>
        </p:nvGrpSpPr>
        <p:grpSpPr>
          <a:xfrm flipH="1">
            <a:off x="991349" y="4526168"/>
            <a:ext cx="1741674" cy="613638"/>
            <a:chOff x="9720775" y="2761849"/>
            <a:chExt cx="2343012" cy="810751"/>
          </a:xfrm>
        </p:grpSpPr>
        <p:sp>
          <p:nvSpPr>
            <p:cNvPr id="86" name="TextBox 85"/>
            <p:cNvSpPr txBox="1"/>
            <p:nvPr/>
          </p:nvSpPr>
          <p:spPr>
            <a:xfrm>
              <a:off x="9768598" y="2761849"/>
              <a:ext cx="1449143" cy="292781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marL="0" marR="0" lvl="0" indent="0" algn="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0" cap="none" spc="0" normalizeH="0" baseline="0" noProof="0">
                  <a:ln>
                    <a:noFill/>
                  </a:ln>
                  <a:solidFill>
                    <a:srgbClr val="FFFFFF">
                      <a:lumMod val="65000"/>
                    </a:srgb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kumimoji="0" lang="en-GB" sz="1200" b="0" i="0" u="none" strike="noStrike" kern="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7" name="Rectangle 52"/>
            <p:cNvSpPr/>
            <p:nvPr/>
          </p:nvSpPr>
          <p:spPr>
            <a:xfrm>
              <a:off x="9720775" y="3060233"/>
              <a:ext cx="2343012" cy="512367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marL="0" marR="0" lvl="0" indent="0" algn="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7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>
                      <a:lumMod val="65000"/>
                    </a:srgb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kumimoji="0" lang="en-GB" sz="700" b="0" i="0" u="none" strike="noStrike" kern="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36127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Group 11"/>
          <p:cNvGrpSpPr/>
          <p:nvPr/>
        </p:nvGrpSpPr>
        <p:grpSpPr>
          <a:xfrm>
            <a:off x="1403648" y="1844824"/>
            <a:ext cx="3359116" cy="3359116"/>
            <a:chOff x="6240781" y="1363135"/>
            <a:chExt cx="4963584" cy="4963584"/>
          </a:xfrm>
        </p:grpSpPr>
        <p:grpSp>
          <p:nvGrpSpPr>
            <p:cNvPr id="32" name="Group 12"/>
            <p:cNvGrpSpPr/>
            <p:nvPr userDrawn="1"/>
          </p:nvGrpSpPr>
          <p:grpSpPr>
            <a:xfrm>
              <a:off x="6240781" y="1363135"/>
              <a:ext cx="3255433" cy="2434167"/>
              <a:chOff x="4657725" y="946151"/>
              <a:chExt cx="2441575" cy="1825625"/>
            </a:xfrm>
          </p:grpSpPr>
          <p:sp>
            <p:nvSpPr>
              <p:cNvPr id="46" name="Freeform 26"/>
              <p:cNvSpPr>
                <a:spLocks/>
              </p:cNvSpPr>
              <p:nvPr/>
            </p:nvSpPr>
            <p:spPr bwMode="auto">
              <a:xfrm>
                <a:off x="5953125" y="2046288"/>
                <a:ext cx="1146175" cy="593725"/>
              </a:xfrm>
              <a:custGeom>
                <a:avLst/>
                <a:gdLst>
                  <a:gd name="T0" fmla="*/ 849 w 904"/>
                  <a:gd name="T1" fmla="*/ 0 h 468"/>
                  <a:gd name="T2" fmla="*/ 873 w 904"/>
                  <a:gd name="T3" fmla="*/ 58 h 468"/>
                  <a:gd name="T4" fmla="*/ 507 w 904"/>
                  <a:gd name="T5" fmla="*/ 436 h 468"/>
                  <a:gd name="T6" fmla="*/ 396 w 904"/>
                  <a:gd name="T7" fmla="*/ 436 h 468"/>
                  <a:gd name="T8" fmla="*/ 30 w 904"/>
                  <a:gd name="T9" fmla="*/ 58 h 468"/>
                  <a:gd name="T10" fmla="*/ 55 w 904"/>
                  <a:gd name="T11" fmla="*/ 0 h 468"/>
                  <a:gd name="T12" fmla="*/ 849 w 904"/>
                  <a:gd name="T13" fmla="*/ 0 h 4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4" h="468">
                    <a:moveTo>
                      <a:pt x="849" y="0"/>
                    </a:moveTo>
                    <a:cubicBezTo>
                      <a:pt x="893" y="0"/>
                      <a:pt x="904" y="26"/>
                      <a:pt x="873" y="58"/>
                    </a:cubicBezTo>
                    <a:cubicBezTo>
                      <a:pt x="507" y="436"/>
                      <a:pt x="507" y="436"/>
                      <a:pt x="507" y="436"/>
                    </a:cubicBezTo>
                    <a:cubicBezTo>
                      <a:pt x="477" y="468"/>
                      <a:pt x="427" y="468"/>
                      <a:pt x="396" y="436"/>
                    </a:cubicBezTo>
                    <a:cubicBezTo>
                      <a:pt x="30" y="58"/>
                      <a:pt x="30" y="58"/>
                      <a:pt x="30" y="58"/>
                    </a:cubicBezTo>
                    <a:cubicBezTo>
                      <a:pt x="0" y="26"/>
                      <a:pt x="11" y="0"/>
                      <a:pt x="55" y="0"/>
                    </a:cubicBezTo>
                    <a:lnTo>
                      <a:pt x="849" y="0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just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6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7" name="Freeform 27"/>
              <p:cNvSpPr>
                <a:spLocks/>
              </p:cNvSpPr>
              <p:nvPr/>
            </p:nvSpPr>
            <p:spPr bwMode="auto">
              <a:xfrm>
                <a:off x="4657725" y="946151"/>
                <a:ext cx="2151063" cy="1825625"/>
              </a:xfrm>
              <a:custGeom>
                <a:avLst/>
                <a:gdLst>
                  <a:gd name="T0" fmla="*/ 848 w 1696"/>
                  <a:gd name="T1" fmla="*/ 0 h 1440"/>
                  <a:gd name="T2" fmla="*/ 0 w 1696"/>
                  <a:gd name="T3" fmla="*/ 848 h 1440"/>
                  <a:gd name="T4" fmla="*/ 241 w 1696"/>
                  <a:gd name="T5" fmla="*/ 1440 h 1440"/>
                  <a:gd name="T6" fmla="*/ 718 w 1696"/>
                  <a:gd name="T7" fmla="*/ 1209 h 1440"/>
                  <a:gd name="T8" fmla="*/ 464 w 1696"/>
                  <a:gd name="T9" fmla="*/ 848 h 1440"/>
                  <a:gd name="T10" fmla="*/ 848 w 1696"/>
                  <a:gd name="T11" fmla="*/ 464 h 1440"/>
                  <a:gd name="T12" fmla="*/ 1232 w 1696"/>
                  <a:gd name="T13" fmla="*/ 848 h 1440"/>
                  <a:gd name="T14" fmla="*/ 1213 w 1696"/>
                  <a:gd name="T15" fmla="*/ 966 h 1440"/>
                  <a:gd name="T16" fmla="*/ 1293 w 1696"/>
                  <a:gd name="T17" fmla="*/ 966 h 1440"/>
                  <a:gd name="T18" fmla="*/ 1293 w 1696"/>
                  <a:gd name="T19" fmla="*/ 1062 h 1440"/>
                  <a:gd name="T20" fmla="*/ 1669 w 1696"/>
                  <a:gd name="T21" fmla="*/ 1062 h 1440"/>
                  <a:gd name="T22" fmla="*/ 1696 w 1696"/>
                  <a:gd name="T23" fmla="*/ 848 h 1440"/>
                  <a:gd name="T24" fmla="*/ 848 w 1696"/>
                  <a:gd name="T25" fmla="*/ 0 h 14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696" h="1440">
                    <a:moveTo>
                      <a:pt x="848" y="0"/>
                    </a:moveTo>
                    <a:cubicBezTo>
                      <a:pt x="380" y="0"/>
                      <a:pt x="0" y="380"/>
                      <a:pt x="0" y="848"/>
                    </a:cubicBezTo>
                    <a:cubicBezTo>
                      <a:pt x="0" y="1078"/>
                      <a:pt x="92" y="1287"/>
                      <a:pt x="241" y="1440"/>
                    </a:cubicBezTo>
                    <a:cubicBezTo>
                      <a:pt x="374" y="1315"/>
                      <a:pt x="540" y="1235"/>
                      <a:pt x="718" y="1209"/>
                    </a:cubicBezTo>
                    <a:cubicBezTo>
                      <a:pt x="570" y="1156"/>
                      <a:pt x="464" y="1014"/>
                      <a:pt x="464" y="848"/>
                    </a:cubicBezTo>
                    <a:cubicBezTo>
                      <a:pt x="464" y="636"/>
                      <a:pt x="636" y="464"/>
                      <a:pt x="848" y="464"/>
                    </a:cubicBezTo>
                    <a:cubicBezTo>
                      <a:pt x="1060" y="464"/>
                      <a:pt x="1232" y="636"/>
                      <a:pt x="1232" y="848"/>
                    </a:cubicBezTo>
                    <a:cubicBezTo>
                      <a:pt x="1232" y="889"/>
                      <a:pt x="1225" y="929"/>
                      <a:pt x="1213" y="966"/>
                    </a:cubicBezTo>
                    <a:cubicBezTo>
                      <a:pt x="1293" y="966"/>
                      <a:pt x="1293" y="966"/>
                      <a:pt x="1293" y="966"/>
                    </a:cubicBezTo>
                    <a:cubicBezTo>
                      <a:pt x="1293" y="1062"/>
                      <a:pt x="1293" y="1062"/>
                      <a:pt x="1293" y="1062"/>
                    </a:cubicBezTo>
                    <a:cubicBezTo>
                      <a:pt x="1669" y="1062"/>
                      <a:pt x="1669" y="1062"/>
                      <a:pt x="1669" y="1062"/>
                    </a:cubicBezTo>
                    <a:cubicBezTo>
                      <a:pt x="1687" y="994"/>
                      <a:pt x="1696" y="922"/>
                      <a:pt x="1696" y="848"/>
                    </a:cubicBezTo>
                    <a:cubicBezTo>
                      <a:pt x="1696" y="380"/>
                      <a:pt x="1316" y="0"/>
                      <a:pt x="848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just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6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33" name="Group 13"/>
            <p:cNvGrpSpPr/>
            <p:nvPr userDrawn="1"/>
          </p:nvGrpSpPr>
          <p:grpSpPr>
            <a:xfrm>
              <a:off x="6240781" y="3111502"/>
              <a:ext cx="2434167" cy="3215217"/>
              <a:chOff x="4657725" y="2257426"/>
              <a:chExt cx="1825625" cy="2411413"/>
            </a:xfrm>
          </p:grpSpPr>
          <p:sp>
            <p:nvSpPr>
              <p:cNvPr id="44" name="Freeform 24"/>
              <p:cNvSpPr>
                <a:spLocks/>
              </p:cNvSpPr>
              <p:nvPr/>
            </p:nvSpPr>
            <p:spPr bwMode="auto">
              <a:xfrm>
                <a:off x="5753100" y="2257426"/>
                <a:ext cx="593725" cy="1146175"/>
              </a:xfrm>
              <a:custGeom>
                <a:avLst/>
                <a:gdLst>
                  <a:gd name="T0" fmla="*/ 0 w 468"/>
                  <a:gd name="T1" fmla="*/ 55 h 904"/>
                  <a:gd name="T2" fmla="*/ 57 w 468"/>
                  <a:gd name="T3" fmla="*/ 30 h 904"/>
                  <a:gd name="T4" fmla="*/ 436 w 468"/>
                  <a:gd name="T5" fmla="*/ 397 h 904"/>
                  <a:gd name="T6" fmla="*/ 436 w 468"/>
                  <a:gd name="T7" fmla="*/ 508 h 904"/>
                  <a:gd name="T8" fmla="*/ 57 w 468"/>
                  <a:gd name="T9" fmla="*/ 874 h 904"/>
                  <a:gd name="T10" fmla="*/ 0 w 468"/>
                  <a:gd name="T11" fmla="*/ 849 h 904"/>
                  <a:gd name="T12" fmla="*/ 0 w 468"/>
                  <a:gd name="T13" fmla="*/ 55 h 9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68" h="904">
                    <a:moveTo>
                      <a:pt x="0" y="55"/>
                    </a:moveTo>
                    <a:cubicBezTo>
                      <a:pt x="0" y="11"/>
                      <a:pt x="26" y="0"/>
                      <a:pt x="57" y="30"/>
                    </a:cubicBezTo>
                    <a:cubicBezTo>
                      <a:pt x="436" y="397"/>
                      <a:pt x="436" y="397"/>
                      <a:pt x="436" y="397"/>
                    </a:cubicBezTo>
                    <a:cubicBezTo>
                      <a:pt x="468" y="427"/>
                      <a:pt x="468" y="477"/>
                      <a:pt x="436" y="508"/>
                    </a:cubicBezTo>
                    <a:cubicBezTo>
                      <a:pt x="57" y="874"/>
                      <a:pt x="57" y="874"/>
                      <a:pt x="57" y="874"/>
                    </a:cubicBezTo>
                    <a:cubicBezTo>
                      <a:pt x="26" y="904"/>
                      <a:pt x="0" y="893"/>
                      <a:pt x="0" y="849"/>
                    </a:cubicBezTo>
                    <a:lnTo>
                      <a:pt x="0" y="55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just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6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5" name="Freeform 25"/>
              <p:cNvSpPr>
                <a:spLocks/>
              </p:cNvSpPr>
              <p:nvPr/>
            </p:nvSpPr>
            <p:spPr bwMode="auto">
              <a:xfrm>
                <a:off x="4657725" y="2517776"/>
                <a:ext cx="1825625" cy="2151063"/>
              </a:xfrm>
              <a:custGeom>
                <a:avLst/>
                <a:gdLst>
                  <a:gd name="T0" fmla="*/ 1209 w 1440"/>
                  <a:gd name="T1" fmla="*/ 978 h 1696"/>
                  <a:gd name="T2" fmla="*/ 848 w 1440"/>
                  <a:gd name="T3" fmla="*/ 1232 h 1696"/>
                  <a:gd name="T4" fmla="*/ 464 w 1440"/>
                  <a:gd name="T5" fmla="*/ 848 h 1696"/>
                  <a:gd name="T6" fmla="*/ 848 w 1440"/>
                  <a:gd name="T7" fmla="*/ 464 h 1696"/>
                  <a:gd name="T8" fmla="*/ 969 w 1440"/>
                  <a:gd name="T9" fmla="*/ 483 h 1696"/>
                  <a:gd name="T10" fmla="*/ 969 w 1440"/>
                  <a:gd name="T11" fmla="*/ 9 h 1696"/>
                  <a:gd name="T12" fmla="*/ 848 w 1440"/>
                  <a:gd name="T13" fmla="*/ 0 h 1696"/>
                  <a:gd name="T14" fmla="*/ 0 w 1440"/>
                  <a:gd name="T15" fmla="*/ 848 h 1696"/>
                  <a:gd name="T16" fmla="*/ 848 w 1440"/>
                  <a:gd name="T17" fmla="*/ 1696 h 1696"/>
                  <a:gd name="T18" fmla="*/ 1440 w 1440"/>
                  <a:gd name="T19" fmla="*/ 1455 h 1696"/>
                  <a:gd name="T20" fmla="*/ 1209 w 1440"/>
                  <a:gd name="T21" fmla="*/ 978 h 16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40" h="1696">
                    <a:moveTo>
                      <a:pt x="1209" y="978"/>
                    </a:moveTo>
                    <a:cubicBezTo>
                      <a:pt x="1156" y="1126"/>
                      <a:pt x="1014" y="1232"/>
                      <a:pt x="848" y="1232"/>
                    </a:cubicBezTo>
                    <a:cubicBezTo>
                      <a:pt x="636" y="1232"/>
                      <a:pt x="464" y="1060"/>
                      <a:pt x="464" y="848"/>
                    </a:cubicBezTo>
                    <a:cubicBezTo>
                      <a:pt x="464" y="636"/>
                      <a:pt x="636" y="464"/>
                      <a:pt x="848" y="464"/>
                    </a:cubicBezTo>
                    <a:cubicBezTo>
                      <a:pt x="890" y="464"/>
                      <a:pt x="931" y="471"/>
                      <a:pt x="969" y="483"/>
                    </a:cubicBezTo>
                    <a:cubicBezTo>
                      <a:pt x="969" y="9"/>
                      <a:pt x="969" y="9"/>
                      <a:pt x="969" y="9"/>
                    </a:cubicBezTo>
                    <a:cubicBezTo>
                      <a:pt x="929" y="3"/>
                      <a:pt x="889" y="0"/>
                      <a:pt x="848" y="0"/>
                    </a:cubicBezTo>
                    <a:cubicBezTo>
                      <a:pt x="380" y="0"/>
                      <a:pt x="0" y="380"/>
                      <a:pt x="0" y="848"/>
                    </a:cubicBezTo>
                    <a:cubicBezTo>
                      <a:pt x="0" y="1316"/>
                      <a:pt x="380" y="1696"/>
                      <a:pt x="848" y="1696"/>
                    </a:cubicBezTo>
                    <a:cubicBezTo>
                      <a:pt x="1078" y="1696"/>
                      <a:pt x="1287" y="1604"/>
                      <a:pt x="1440" y="1455"/>
                    </a:cubicBezTo>
                    <a:cubicBezTo>
                      <a:pt x="1315" y="1322"/>
                      <a:pt x="1235" y="1156"/>
                      <a:pt x="1209" y="978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just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6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34" name="Group 14"/>
            <p:cNvGrpSpPr/>
            <p:nvPr userDrawn="1"/>
          </p:nvGrpSpPr>
          <p:grpSpPr>
            <a:xfrm>
              <a:off x="7967980" y="3892551"/>
              <a:ext cx="3236384" cy="2434167"/>
              <a:chOff x="5953125" y="2843213"/>
              <a:chExt cx="2427288" cy="1825625"/>
            </a:xfrm>
          </p:grpSpPr>
          <p:sp>
            <p:nvSpPr>
              <p:cNvPr id="42" name="Freeform 22"/>
              <p:cNvSpPr>
                <a:spLocks/>
              </p:cNvSpPr>
              <p:nvPr/>
            </p:nvSpPr>
            <p:spPr bwMode="auto">
              <a:xfrm>
                <a:off x="5953125" y="2989263"/>
                <a:ext cx="1146175" cy="593725"/>
              </a:xfrm>
              <a:custGeom>
                <a:avLst/>
                <a:gdLst>
                  <a:gd name="T0" fmla="*/ 55 w 904"/>
                  <a:gd name="T1" fmla="*/ 468 h 468"/>
                  <a:gd name="T2" fmla="*/ 30 w 904"/>
                  <a:gd name="T3" fmla="*/ 411 h 468"/>
                  <a:gd name="T4" fmla="*/ 396 w 904"/>
                  <a:gd name="T5" fmla="*/ 32 h 468"/>
                  <a:gd name="T6" fmla="*/ 507 w 904"/>
                  <a:gd name="T7" fmla="*/ 32 h 468"/>
                  <a:gd name="T8" fmla="*/ 873 w 904"/>
                  <a:gd name="T9" fmla="*/ 411 h 468"/>
                  <a:gd name="T10" fmla="*/ 849 w 904"/>
                  <a:gd name="T11" fmla="*/ 468 h 468"/>
                  <a:gd name="T12" fmla="*/ 55 w 904"/>
                  <a:gd name="T13" fmla="*/ 468 h 4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4" h="468">
                    <a:moveTo>
                      <a:pt x="55" y="468"/>
                    </a:moveTo>
                    <a:cubicBezTo>
                      <a:pt x="11" y="468"/>
                      <a:pt x="0" y="442"/>
                      <a:pt x="30" y="411"/>
                    </a:cubicBezTo>
                    <a:cubicBezTo>
                      <a:pt x="396" y="32"/>
                      <a:pt x="396" y="32"/>
                      <a:pt x="396" y="32"/>
                    </a:cubicBezTo>
                    <a:cubicBezTo>
                      <a:pt x="427" y="0"/>
                      <a:pt x="477" y="0"/>
                      <a:pt x="507" y="32"/>
                    </a:cubicBezTo>
                    <a:cubicBezTo>
                      <a:pt x="873" y="411"/>
                      <a:pt x="873" y="411"/>
                      <a:pt x="873" y="411"/>
                    </a:cubicBezTo>
                    <a:cubicBezTo>
                      <a:pt x="904" y="442"/>
                      <a:pt x="893" y="468"/>
                      <a:pt x="849" y="468"/>
                    </a:cubicBezTo>
                    <a:lnTo>
                      <a:pt x="55" y="468"/>
                    </a:lnTo>
                    <a:close/>
                  </a:path>
                </a:pathLst>
              </a:custGeom>
              <a:solidFill>
                <a:srgbClr val="C00000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just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6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3" name="Freeform 23"/>
              <p:cNvSpPr>
                <a:spLocks/>
              </p:cNvSpPr>
              <p:nvPr/>
            </p:nvSpPr>
            <p:spPr bwMode="auto">
              <a:xfrm>
                <a:off x="6230938" y="2843213"/>
                <a:ext cx="2149475" cy="1825625"/>
              </a:xfrm>
              <a:custGeom>
                <a:avLst/>
                <a:gdLst>
                  <a:gd name="T0" fmla="*/ 978 w 1696"/>
                  <a:gd name="T1" fmla="*/ 231 h 1440"/>
                  <a:gd name="T2" fmla="*/ 1232 w 1696"/>
                  <a:gd name="T3" fmla="*/ 592 h 1440"/>
                  <a:gd name="T4" fmla="*/ 848 w 1696"/>
                  <a:gd name="T5" fmla="*/ 976 h 1440"/>
                  <a:gd name="T6" fmla="*/ 464 w 1696"/>
                  <a:gd name="T7" fmla="*/ 592 h 1440"/>
                  <a:gd name="T8" fmla="*/ 487 w 1696"/>
                  <a:gd name="T9" fmla="*/ 462 h 1440"/>
                  <a:gd name="T10" fmla="*/ 10 w 1696"/>
                  <a:gd name="T11" fmla="*/ 462 h 1440"/>
                  <a:gd name="T12" fmla="*/ 0 w 1696"/>
                  <a:gd name="T13" fmla="*/ 592 h 1440"/>
                  <a:gd name="T14" fmla="*/ 848 w 1696"/>
                  <a:gd name="T15" fmla="*/ 1440 h 1440"/>
                  <a:gd name="T16" fmla="*/ 1696 w 1696"/>
                  <a:gd name="T17" fmla="*/ 592 h 1440"/>
                  <a:gd name="T18" fmla="*/ 1455 w 1696"/>
                  <a:gd name="T19" fmla="*/ 0 h 1440"/>
                  <a:gd name="T20" fmla="*/ 978 w 1696"/>
                  <a:gd name="T21" fmla="*/ 231 h 14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696" h="1440">
                    <a:moveTo>
                      <a:pt x="978" y="231"/>
                    </a:moveTo>
                    <a:cubicBezTo>
                      <a:pt x="1126" y="284"/>
                      <a:pt x="1232" y="426"/>
                      <a:pt x="1232" y="592"/>
                    </a:cubicBezTo>
                    <a:cubicBezTo>
                      <a:pt x="1232" y="804"/>
                      <a:pt x="1060" y="976"/>
                      <a:pt x="848" y="976"/>
                    </a:cubicBezTo>
                    <a:cubicBezTo>
                      <a:pt x="636" y="976"/>
                      <a:pt x="464" y="804"/>
                      <a:pt x="464" y="592"/>
                    </a:cubicBezTo>
                    <a:cubicBezTo>
                      <a:pt x="464" y="546"/>
                      <a:pt x="472" y="503"/>
                      <a:pt x="487" y="462"/>
                    </a:cubicBezTo>
                    <a:cubicBezTo>
                      <a:pt x="10" y="462"/>
                      <a:pt x="10" y="462"/>
                      <a:pt x="10" y="462"/>
                    </a:cubicBezTo>
                    <a:cubicBezTo>
                      <a:pt x="3" y="504"/>
                      <a:pt x="0" y="548"/>
                      <a:pt x="0" y="592"/>
                    </a:cubicBezTo>
                    <a:cubicBezTo>
                      <a:pt x="0" y="1060"/>
                      <a:pt x="380" y="1440"/>
                      <a:pt x="848" y="1440"/>
                    </a:cubicBezTo>
                    <a:cubicBezTo>
                      <a:pt x="1316" y="1440"/>
                      <a:pt x="1696" y="1060"/>
                      <a:pt x="1696" y="592"/>
                    </a:cubicBezTo>
                    <a:cubicBezTo>
                      <a:pt x="1696" y="362"/>
                      <a:pt x="1604" y="153"/>
                      <a:pt x="1455" y="0"/>
                    </a:cubicBezTo>
                    <a:cubicBezTo>
                      <a:pt x="1322" y="125"/>
                      <a:pt x="1156" y="205"/>
                      <a:pt x="978" y="231"/>
                    </a:cubicBezTo>
                    <a:close/>
                  </a:path>
                </a:pathLst>
              </a:custGeom>
              <a:solidFill>
                <a:srgbClr val="C00000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just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6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35" name="Group 15"/>
            <p:cNvGrpSpPr/>
            <p:nvPr userDrawn="1"/>
          </p:nvGrpSpPr>
          <p:grpSpPr>
            <a:xfrm>
              <a:off x="8770198" y="1363135"/>
              <a:ext cx="2434167" cy="3276600"/>
              <a:chOff x="6554788" y="946151"/>
              <a:chExt cx="1825625" cy="2457450"/>
            </a:xfrm>
          </p:grpSpPr>
          <p:sp>
            <p:nvSpPr>
              <p:cNvPr id="40" name="Freeform 20"/>
              <p:cNvSpPr>
                <a:spLocks/>
              </p:cNvSpPr>
              <p:nvPr/>
            </p:nvSpPr>
            <p:spPr bwMode="auto">
              <a:xfrm>
                <a:off x="6691313" y="2257426"/>
                <a:ext cx="593725" cy="1146175"/>
              </a:xfrm>
              <a:custGeom>
                <a:avLst/>
                <a:gdLst>
                  <a:gd name="T0" fmla="*/ 468 w 468"/>
                  <a:gd name="T1" fmla="*/ 849 h 904"/>
                  <a:gd name="T2" fmla="*/ 410 w 468"/>
                  <a:gd name="T3" fmla="*/ 874 h 904"/>
                  <a:gd name="T4" fmla="*/ 32 w 468"/>
                  <a:gd name="T5" fmla="*/ 508 h 904"/>
                  <a:gd name="T6" fmla="*/ 32 w 468"/>
                  <a:gd name="T7" fmla="*/ 397 h 904"/>
                  <a:gd name="T8" fmla="*/ 410 w 468"/>
                  <a:gd name="T9" fmla="*/ 30 h 904"/>
                  <a:gd name="T10" fmla="*/ 468 w 468"/>
                  <a:gd name="T11" fmla="*/ 55 h 904"/>
                  <a:gd name="T12" fmla="*/ 468 w 468"/>
                  <a:gd name="T13" fmla="*/ 849 h 9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68" h="904">
                    <a:moveTo>
                      <a:pt x="468" y="849"/>
                    </a:moveTo>
                    <a:cubicBezTo>
                      <a:pt x="468" y="893"/>
                      <a:pt x="442" y="904"/>
                      <a:pt x="410" y="874"/>
                    </a:cubicBezTo>
                    <a:cubicBezTo>
                      <a:pt x="32" y="508"/>
                      <a:pt x="32" y="508"/>
                      <a:pt x="32" y="508"/>
                    </a:cubicBezTo>
                    <a:cubicBezTo>
                      <a:pt x="0" y="477"/>
                      <a:pt x="0" y="427"/>
                      <a:pt x="32" y="397"/>
                    </a:cubicBezTo>
                    <a:cubicBezTo>
                      <a:pt x="410" y="30"/>
                      <a:pt x="410" y="30"/>
                      <a:pt x="410" y="30"/>
                    </a:cubicBezTo>
                    <a:cubicBezTo>
                      <a:pt x="442" y="0"/>
                      <a:pt x="468" y="11"/>
                      <a:pt x="468" y="55"/>
                    </a:cubicBezTo>
                    <a:lnTo>
                      <a:pt x="468" y="849"/>
                    </a:lnTo>
                    <a:close/>
                  </a:path>
                </a:pathLst>
              </a:custGeom>
              <a:solidFill>
                <a:srgbClr val="C00000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just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6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1" name="Freeform 21"/>
              <p:cNvSpPr>
                <a:spLocks/>
              </p:cNvSpPr>
              <p:nvPr/>
            </p:nvSpPr>
            <p:spPr bwMode="auto">
              <a:xfrm>
                <a:off x="6554788" y="946151"/>
                <a:ext cx="1825625" cy="2151063"/>
              </a:xfrm>
              <a:custGeom>
                <a:avLst/>
                <a:gdLst>
                  <a:gd name="T0" fmla="*/ 592 w 1440"/>
                  <a:gd name="T1" fmla="*/ 0 h 1696"/>
                  <a:gd name="T2" fmla="*/ 0 w 1440"/>
                  <a:gd name="T3" fmla="*/ 241 h 1696"/>
                  <a:gd name="T4" fmla="*/ 231 w 1440"/>
                  <a:gd name="T5" fmla="*/ 718 h 1696"/>
                  <a:gd name="T6" fmla="*/ 592 w 1440"/>
                  <a:gd name="T7" fmla="*/ 464 h 1696"/>
                  <a:gd name="T8" fmla="*/ 976 w 1440"/>
                  <a:gd name="T9" fmla="*/ 848 h 1696"/>
                  <a:gd name="T10" fmla="*/ 592 w 1440"/>
                  <a:gd name="T11" fmla="*/ 1232 h 1696"/>
                  <a:gd name="T12" fmla="*/ 452 w 1440"/>
                  <a:gd name="T13" fmla="*/ 1206 h 1696"/>
                  <a:gd name="T14" fmla="*/ 452 w 1440"/>
                  <a:gd name="T15" fmla="*/ 1300 h 1696"/>
                  <a:gd name="T16" fmla="*/ 389 w 1440"/>
                  <a:gd name="T17" fmla="*/ 1300 h 1696"/>
                  <a:gd name="T18" fmla="*/ 389 w 1440"/>
                  <a:gd name="T19" fmla="*/ 1671 h 1696"/>
                  <a:gd name="T20" fmla="*/ 592 w 1440"/>
                  <a:gd name="T21" fmla="*/ 1696 h 1696"/>
                  <a:gd name="T22" fmla="*/ 1440 w 1440"/>
                  <a:gd name="T23" fmla="*/ 848 h 1696"/>
                  <a:gd name="T24" fmla="*/ 592 w 1440"/>
                  <a:gd name="T25" fmla="*/ 0 h 16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440" h="1696">
                    <a:moveTo>
                      <a:pt x="592" y="0"/>
                    </a:moveTo>
                    <a:cubicBezTo>
                      <a:pt x="362" y="0"/>
                      <a:pt x="153" y="92"/>
                      <a:pt x="0" y="241"/>
                    </a:cubicBezTo>
                    <a:cubicBezTo>
                      <a:pt x="125" y="374"/>
                      <a:pt x="205" y="540"/>
                      <a:pt x="231" y="718"/>
                    </a:cubicBezTo>
                    <a:cubicBezTo>
                      <a:pt x="284" y="570"/>
                      <a:pt x="426" y="464"/>
                      <a:pt x="592" y="464"/>
                    </a:cubicBezTo>
                    <a:cubicBezTo>
                      <a:pt x="804" y="464"/>
                      <a:pt x="976" y="636"/>
                      <a:pt x="976" y="848"/>
                    </a:cubicBezTo>
                    <a:cubicBezTo>
                      <a:pt x="976" y="1060"/>
                      <a:pt x="804" y="1232"/>
                      <a:pt x="592" y="1232"/>
                    </a:cubicBezTo>
                    <a:cubicBezTo>
                      <a:pt x="543" y="1232"/>
                      <a:pt x="495" y="1223"/>
                      <a:pt x="452" y="1206"/>
                    </a:cubicBezTo>
                    <a:cubicBezTo>
                      <a:pt x="452" y="1300"/>
                      <a:pt x="452" y="1300"/>
                      <a:pt x="452" y="1300"/>
                    </a:cubicBezTo>
                    <a:cubicBezTo>
                      <a:pt x="389" y="1300"/>
                      <a:pt x="389" y="1300"/>
                      <a:pt x="389" y="1300"/>
                    </a:cubicBezTo>
                    <a:cubicBezTo>
                      <a:pt x="389" y="1671"/>
                      <a:pt x="389" y="1671"/>
                      <a:pt x="389" y="1671"/>
                    </a:cubicBezTo>
                    <a:cubicBezTo>
                      <a:pt x="454" y="1687"/>
                      <a:pt x="522" y="1696"/>
                      <a:pt x="592" y="1696"/>
                    </a:cubicBezTo>
                    <a:cubicBezTo>
                      <a:pt x="1060" y="1696"/>
                      <a:pt x="1440" y="1316"/>
                      <a:pt x="1440" y="848"/>
                    </a:cubicBezTo>
                    <a:cubicBezTo>
                      <a:pt x="1440" y="380"/>
                      <a:pt x="1060" y="0"/>
                      <a:pt x="592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just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6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36" name="TextBox 35"/>
            <p:cNvSpPr txBox="1"/>
            <p:nvPr userDrawn="1"/>
          </p:nvSpPr>
          <p:spPr>
            <a:xfrm rot="18920653">
              <a:off x="6614389" y="1959675"/>
              <a:ext cx="1084827" cy="451405"/>
            </a:xfrm>
            <a:prstGeom prst="rect">
              <a:avLst/>
            </a:prstGeom>
            <a:noFill/>
          </p:spPr>
          <p:txBody>
            <a:bodyPr wrap="none" rtlCol="0" anchor="ctr">
              <a:prstTxWarp prst="textArchUp">
                <a:avLst/>
              </a:prstTxWarp>
              <a:spAutoFit/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6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kumimoji="0" lang="id-ID" sz="16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7" name="TextBox 36"/>
            <p:cNvSpPr txBox="1"/>
            <p:nvPr userDrawn="1"/>
          </p:nvSpPr>
          <p:spPr>
            <a:xfrm rot="2904439">
              <a:off x="9713530" y="2071950"/>
              <a:ext cx="1348425" cy="451405"/>
            </a:xfrm>
            <a:prstGeom prst="rect">
              <a:avLst/>
            </a:prstGeom>
            <a:noFill/>
          </p:spPr>
          <p:txBody>
            <a:bodyPr wrap="none" rtlCol="0" anchor="ctr">
              <a:prstTxWarp prst="textArchUp">
                <a:avLst/>
              </a:prstTxWarp>
              <a:spAutoFit/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6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kumimoji="0" lang="id-ID" sz="16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TextBox 37"/>
            <p:cNvSpPr txBox="1"/>
            <p:nvPr userDrawn="1"/>
          </p:nvSpPr>
          <p:spPr>
            <a:xfrm rot="3328205">
              <a:off x="6381839" y="5171931"/>
              <a:ext cx="1276620" cy="451405"/>
            </a:xfrm>
            <a:prstGeom prst="rect">
              <a:avLst/>
            </a:prstGeom>
            <a:noFill/>
          </p:spPr>
          <p:txBody>
            <a:bodyPr wrap="none" rtlCol="0" anchor="ctr">
              <a:prstTxWarp prst="textArchDown">
                <a:avLst/>
              </a:prstTxWarp>
              <a:spAutoFit/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6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kumimoji="0" lang="id-ID" sz="16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9" name="TextBox 38"/>
            <p:cNvSpPr txBox="1"/>
            <p:nvPr userDrawn="1"/>
          </p:nvSpPr>
          <p:spPr>
            <a:xfrm rot="18872992">
              <a:off x="9524091" y="5259067"/>
              <a:ext cx="1436559" cy="451405"/>
            </a:xfrm>
            <a:prstGeom prst="rect">
              <a:avLst/>
            </a:prstGeom>
            <a:noFill/>
          </p:spPr>
          <p:txBody>
            <a:bodyPr wrap="none" rtlCol="0" anchor="ctr">
              <a:prstTxWarp prst="textArchDown">
                <a:avLst/>
              </a:prstTxWarp>
              <a:spAutoFit/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600" b="1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kumimoji="0" lang="id-ID" sz="16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8" name="Group 30"/>
          <p:cNvGrpSpPr/>
          <p:nvPr/>
        </p:nvGrpSpPr>
        <p:grpSpPr>
          <a:xfrm>
            <a:off x="5116226" y="2178871"/>
            <a:ext cx="3281055" cy="520664"/>
            <a:chOff x="8633669" y="2306010"/>
            <a:chExt cx="2990246" cy="625370"/>
          </a:xfrm>
        </p:grpSpPr>
        <p:sp>
          <p:nvSpPr>
            <p:cNvPr id="49" name="Rectangle 28"/>
            <p:cNvSpPr/>
            <p:nvPr/>
          </p:nvSpPr>
          <p:spPr>
            <a:xfrm>
              <a:off x="8633669" y="2623602"/>
              <a:ext cx="2990246" cy="30777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7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>
                      <a:lumMod val="65000"/>
                    </a:srgb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kumimoji="0" lang="en-GB" altLang="zh-CN" sz="700" b="0" i="0" u="none" strike="noStrike" kern="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" name="TextBox 29"/>
            <p:cNvSpPr txBox="1"/>
            <p:nvPr/>
          </p:nvSpPr>
          <p:spPr>
            <a:xfrm>
              <a:off x="8633669" y="2306010"/>
              <a:ext cx="1279218" cy="243212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0" cap="none" spc="0" normalizeH="0" baseline="0" noProof="0">
                  <a:ln>
                    <a:noFill/>
                  </a:ln>
                  <a:solidFill>
                    <a:srgbClr val="FFFFFF">
                      <a:lumMod val="65000"/>
                    </a:srgb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kumimoji="0" lang="en-GB" sz="1200" b="0" i="0" u="none" strike="noStrike" kern="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1" name="Group 30"/>
          <p:cNvGrpSpPr/>
          <p:nvPr/>
        </p:nvGrpSpPr>
        <p:grpSpPr>
          <a:xfrm>
            <a:off x="5116226" y="2927512"/>
            <a:ext cx="3281055" cy="520664"/>
            <a:chOff x="8633669" y="2306010"/>
            <a:chExt cx="2990246" cy="625370"/>
          </a:xfrm>
        </p:grpSpPr>
        <p:sp>
          <p:nvSpPr>
            <p:cNvPr id="52" name="Rectangle 28"/>
            <p:cNvSpPr/>
            <p:nvPr/>
          </p:nvSpPr>
          <p:spPr>
            <a:xfrm>
              <a:off x="8633669" y="2623602"/>
              <a:ext cx="2990246" cy="30777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7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>
                      <a:lumMod val="65000"/>
                    </a:srgb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kumimoji="0" lang="en-GB" altLang="zh-CN" sz="700" b="0" i="0" u="none" strike="noStrike" kern="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TextBox 29"/>
            <p:cNvSpPr txBox="1"/>
            <p:nvPr/>
          </p:nvSpPr>
          <p:spPr>
            <a:xfrm>
              <a:off x="8633669" y="2306010"/>
              <a:ext cx="1279218" cy="243212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0" cap="none" spc="0" normalizeH="0" baseline="0" noProof="0">
                  <a:ln>
                    <a:noFill/>
                  </a:ln>
                  <a:solidFill>
                    <a:srgbClr val="FFFFFF">
                      <a:lumMod val="65000"/>
                    </a:srgb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kumimoji="0" lang="en-GB" sz="1200" b="0" i="0" u="none" strike="noStrike" kern="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4" name="Group 30"/>
          <p:cNvGrpSpPr/>
          <p:nvPr/>
        </p:nvGrpSpPr>
        <p:grpSpPr>
          <a:xfrm>
            <a:off x="5116226" y="3676155"/>
            <a:ext cx="3281055" cy="520664"/>
            <a:chOff x="8633669" y="2306010"/>
            <a:chExt cx="2990246" cy="625370"/>
          </a:xfrm>
        </p:grpSpPr>
        <p:sp>
          <p:nvSpPr>
            <p:cNvPr id="55" name="Rectangle 28"/>
            <p:cNvSpPr/>
            <p:nvPr/>
          </p:nvSpPr>
          <p:spPr>
            <a:xfrm>
              <a:off x="8633669" y="2623602"/>
              <a:ext cx="2990246" cy="30777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7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>
                      <a:lumMod val="65000"/>
                    </a:srgb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kumimoji="0" lang="en-GB" altLang="zh-CN" sz="700" b="0" i="0" u="none" strike="noStrike" kern="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6" name="TextBox 29"/>
            <p:cNvSpPr txBox="1"/>
            <p:nvPr/>
          </p:nvSpPr>
          <p:spPr>
            <a:xfrm>
              <a:off x="8633669" y="2306010"/>
              <a:ext cx="1279218" cy="243212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0" cap="none" spc="0" normalizeH="0" baseline="0" noProof="0">
                  <a:ln>
                    <a:noFill/>
                  </a:ln>
                  <a:solidFill>
                    <a:srgbClr val="FFFFFF">
                      <a:lumMod val="65000"/>
                    </a:srgb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kumimoji="0" lang="en-GB" sz="1200" b="0" i="0" u="none" strike="noStrike" kern="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7" name="Group 30"/>
          <p:cNvGrpSpPr/>
          <p:nvPr/>
        </p:nvGrpSpPr>
        <p:grpSpPr>
          <a:xfrm>
            <a:off x="5116226" y="4424796"/>
            <a:ext cx="3281055" cy="520664"/>
            <a:chOff x="8633669" y="2306010"/>
            <a:chExt cx="2990246" cy="625370"/>
          </a:xfrm>
        </p:grpSpPr>
        <p:sp>
          <p:nvSpPr>
            <p:cNvPr id="58" name="Rectangle 28"/>
            <p:cNvSpPr/>
            <p:nvPr/>
          </p:nvSpPr>
          <p:spPr>
            <a:xfrm>
              <a:off x="8633669" y="2623602"/>
              <a:ext cx="2990246" cy="30777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7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>
                      <a:lumMod val="65000"/>
                    </a:srgb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kumimoji="0" lang="en-GB" altLang="zh-CN" sz="700" b="0" i="0" u="none" strike="noStrike" kern="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9" name="TextBox 29"/>
            <p:cNvSpPr txBox="1"/>
            <p:nvPr/>
          </p:nvSpPr>
          <p:spPr>
            <a:xfrm>
              <a:off x="8633669" y="2306010"/>
              <a:ext cx="1279218" cy="243212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0" cap="none" spc="0" normalizeH="0" baseline="0" noProof="0">
                  <a:ln>
                    <a:noFill/>
                  </a:ln>
                  <a:solidFill>
                    <a:srgbClr val="FFFFFF">
                      <a:lumMod val="65000"/>
                    </a:srgb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kumimoji="0" lang="en-GB" sz="1200" b="0" i="0" u="none" strike="noStrike" kern="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33180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Freeform 5"/>
          <p:cNvSpPr>
            <a:spLocks/>
          </p:cNvSpPr>
          <p:nvPr/>
        </p:nvSpPr>
        <p:spPr bwMode="auto">
          <a:xfrm>
            <a:off x="3313072" y="3608431"/>
            <a:ext cx="2546423" cy="1558751"/>
          </a:xfrm>
          <a:custGeom>
            <a:avLst/>
            <a:gdLst>
              <a:gd name="T0" fmla="*/ 17 w 618"/>
              <a:gd name="T1" fmla="*/ 170 h 377"/>
              <a:gd name="T2" fmla="*/ 278 w 618"/>
              <a:gd name="T3" fmla="*/ 11 h 377"/>
              <a:gd name="T4" fmla="*/ 344 w 618"/>
              <a:gd name="T5" fmla="*/ 13 h 377"/>
              <a:gd name="T6" fmla="*/ 597 w 618"/>
              <a:gd name="T7" fmla="*/ 167 h 377"/>
              <a:gd name="T8" fmla="*/ 601 w 618"/>
              <a:gd name="T9" fmla="*/ 208 h 377"/>
              <a:gd name="T10" fmla="*/ 340 w 618"/>
              <a:gd name="T11" fmla="*/ 367 h 377"/>
              <a:gd name="T12" fmla="*/ 274 w 618"/>
              <a:gd name="T13" fmla="*/ 364 h 377"/>
              <a:gd name="T14" fmla="*/ 21 w 618"/>
              <a:gd name="T15" fmla="*/ 210 h 377"/>
              <a:gd name="T16" fmla="*/ 17 w 618"/>
              <a:gd name="T17" fmla="*/ 170 h 3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18" h="377">
                <a:moveTo>
                  <a:pt x="17" y="170"/>
                </a:moveTo>
                <a:cubicBezTo>
                  <a:pt x="278" y="11"/>
                  <a:pt x="278" y="11"/>
                  <a:pt x="278" y="11"/>
                </a:cubicBezTo>
                <a:cubicBezTo>
                  <a:pt x="295" y="0"/>
                  <a:pt x="325" y="1"/>
                  <a:pt x="344" y="13"/>
                </a:cubicBezTo>
                <a:cubicBezTo>
                  <a:pt x="597" y="167"/>
                  <a:pt x="597" y="167"/>
                  <a:pt x="597" y="167"/>
                </a:cubicBezTo>
                <a:cubicBezTo>
                  <a:pt x="617" y="179"/>
                  <a:pt x="618" y="197"/>
                  <a:pt x="601" y="208"/>
                </a:cubicBezTo>
                <a:cubicBezTo>
                  <a:pt x="340" y="367"/>
                  <a:pt x="340" y="367"/>
                  <a:pt x="340" y="367"/>
                </a:cubicBezTo>
                <a:cubicBezTo>
                  <a:pt x="323" y="377"/>
                  <a:pt x="293" y="376"/>
                  <a:pt x="274" y="364"/>
                </a:cubicBezTo>
                <a:cubicBezTo>
                  <a:pt x="21" y="210"/>
                  <a:pt x="21" y="210"/>
                  <a:pt x="21" y="210"/>
                </a:cubicBezTo>
                <a:cubicBezTo>
                  <a:pt x="2" y="198"/>
                  <a:pt x="0" y="180"/>
                  <a:pt x="17" y="170"/>
                </a:cubicBezTo>
                <a:close/>
              </a:path>
            </a:pathLst>
          </a:custGeom>
          <a:solidFill>
            <a:srgbClr val="C00000"/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5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Freeform 5"/>
          <p:cNvSpPr>
            <a:spLocks/>
          </p:cNvSpPr>
          <p:nvPr/>
        </p:nvSpPr>
        <p:spPr bwMode="auto">
          <a:xfrm>
            <a:off x="3313072" y="3232701"/>
            <a:ext cx="2546423" cy="1558751"/>
          </a:xfrm>
          <a:custGeom>
            <a:avLst/>
            <a:gdLst>
              <a:gd name="T0" fmla="*/ 17 w 618"/>
              <a:gd name="T1" fmla="*/ 170 h 377"/>
              <a:gd name="T2" fmla="*/ 278 w 618"/>
              <a:gd name="T3" fmla="*/ 11 h 377"/>
              <a:gd name="T4" fmla="*/ 344 w 618"/>
              <a:gd name="T5" fmla="*/ 13 h 377"/>
              <a:gd name="T6" fmla="*/ 597 w 618"/>
              <a:gd name="T7" fmla="*/ 167 h 377"/>
              <a:gd name="T8" fmla="*/ 601 w 618"/>
              <a:gd name="T9" fmla="*/ 208 h 377"/>
              <a:gd name="T10" fmla="*/ 340 w 618"/>
              <a:gd name="T11" fmla="*/ 367 h 377"/>
              <a:gd name="T12" fmla="*/ 274 w 618"/>
              <a:gd name="T13" fmla="*/ 364 h 377"/>
              <a:gd name="T14" fmla="*/ 21 w 618"/>
              <a:gd name="T15" fmla="*/ 210 h 377"/>
              <a:gd name="T16" fmla="*/ 17 w 618"/>
              <a:gd name="T17" fmla="*/ 170 h 3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18" h="377">
                <a:moveTo>
                  <a:pt x="17" y="170"/>
                </a:moveTo>
                <a:cubicBezTo>
                  <a:pt x="278" y="11"/>
                  <a:pt x="278" y="11"/>
                  <a:pt x="278" y="11"/>
                </a:cubicBezTo>
                <a:cubicBezTo>
                  <a:pt x="295" y="0"/>
                  <a:pt x="325" y="1"/>
                  <a:pt x="344" y="13"/>
                </a:cubicBezTo>
                <a:cubicBezTo>
                  <a:pt x="597" y="167"/>
                  <a:pt x="597" y="167"/>
                  <a:pt x="597" y="167"/>
                </a:cubicBezTo>
                <a:cubicBezTo>
                  <a:pt x="617" y="179"/>
                  <a:pt x="618" y="197"/>
                  <a:pt x="601" y="208"/>
                </a:cubicBezTo>
                <a:cubicBezTo>
                  <a:pt x="340" y="367"/>
                  <a:pt x="340" y="367"/>
                  <a:pt x="340" y="367"/>
                </a:cubicBezTo>
                <a:cubicBezTo>
                  <a:pt x="323" y="377"/>
                  <a:pt x="293" y="376"/>
                  <a:pt x="274" y="364"/>
                </a:cubicBezTo>
                <a:cubicBezTo>
                  <a:pt x="21" y="210"/>
                  <a:pt x="21" y="210"/>
                  <a:pt x="21" y="210"/>
                </a:cubicBezTo>
                <a:cubicBezTo>
                  <a:pt x="2" y="198"/>
                  <a:pt x="0" y="180"/>
                  <a:pt x="17" y="17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5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Freeform 5"/>
          <p:cNvSpPr>
            <a:spLocks/>
          </p:cNvSpPr>
          <p:nvPr/>
        </p:nvSpPr>
        <p:spPr bwMode="auto">
          <a:xfrm>
            <a:off x="3313072" y="2860862"/>
            <a:ext cx="2546423" cy="1558751"/>
          </a:xfrm>
          <a:custGeom>
            <a:avLst/>
            <a:gdLst>
              <a:gd name="T0" fmla="*/ 17 w 618"/>
              <a:gd name="T1" fmla="*/ 170 h 377"/>
              <a:gd name="T2" fmla="*/ 278 w 618"/>
              <a:gd name="T3" fmla="*/ 11 h 377"/>
              <a:gd name="T4" fmla="*/ 344 w 618"/>
              <a:gd name="T5" fmla="*/ 13 h 377"/>
              <a:gd name="T6" fmla="*/ 597 w 618"/>
              <a:gd name="T7" fmla="*/ 167 h 377"/>
              <a:gd name="T8" fmla="*/ 601 w 618"/>
              <a:gd name="T9" fmla="*/ 208 h 377"/>
              <a:gd name="T10" fmla="*/ 340 w 618"/>
              <a:gd name="T11" fmla="*/ 367 h 377"/>
              <a:gd name="T12" fmla="*/ 274 w 618"/>
              <a:gd name="T13" fmla="*/ 364 h 377"/>
              <a:gd name="T14" fmla="*/ 21 w 618"/>
              <a:gd name="T15" fmla="*/ 210 h 377"/>
              <a:gd name="T16" fmla="*/ 17 w 618"/>
              <a:gd name="T17" fmla="*/ 170 h 3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18" h="377">
                <a:moveTo>
                  <a:pt x="17" y="170"/>
                </a:moveTo>
                <a:cubicBezTo>
                  <a:pt x="278" y="11"/>
                  <a:pt x="278" y="11"/>
                  <a:pt x="278" y="11"/>
                </a:cubicBezTo>
                <a:cubicBezTo>
                  <a:pt x="295" y="0"/>
                  <a:pt x="325" y="1"/>
                  <a:pt x="344" y="13"/>
                </a:cubicBezTo>
                <a:cubicBezTo>
                  <a:pt x="597" y="167"/>
                  <a:pt x="597" y="167"/>
                  <a:pt x="597" y="167"/>
                </a:cubicBezTo>
                <a:cubicBezTo>
                  <a:pt x="617" y="179"/>
                  <a:pt x="618" y="197"/>
                  <a:pt x="601" y="208"/>
                </a:cubicBezTo>
                <a:cubicBezTo>
                  <a:pt x="340" y="367"/>
                  <a:pt x="340" y="367"/>
                  <a:pt x="340" y="367"/>
                </a:cubicBezTo>
                <a:cubicBezTo>
                  <a:pt x="323" y="377"/>
                  <a:pt x="293" y="376"/>
                  <a:pt x="274" y="364"/>
                </a:cubicBezTo>
                <a:cubicBezTo>
                  <a:pt x="21" y="210"/>
                  <a:pt x="21" y="210"/>
                  <a:pt x="21" y="210"/>
                </a:cubicBezTo>
                <a:cubicBezTo>
                  <a:pt x="2" y="198"/>
                  <a:pt x="0" y="180"/>
                  <a:pt x="17" y="170"/>
                </a:cubicBezTo>
                <a:close/>
              </a:path>
            </a:pathLst>
          </a:custGeom>
          <a:solidFill>
            <a:srgbClr val="C00000"/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5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Freeform 5"/>
          <p:cNvSpPr>
            <a:spLocks/>
          </p:cNvSpPr>
          <p:nvPr/>
        </p:nvSpPr>
        <p:spPr bwMode="auto">
          <a:xfrm>
            <a:off x="3313072" y="2420888"/>
            <a:ext cx="2546423" cy="1558751"/>
          </a:xfrm>
          <a:custGeom>
            <a:avLst/>
            <a:gdLst>
              <a:gd name="T0" fmla="*/ 17 w 618"/>
              <a:gd name="T1" fmla="*/ 170 h 377"/>
              <a:gd name="T2" fmla="*/ 278 w 618"/>
              <a:gd name="T3" fmla="*/ 11 h 377"/>
              <a:gd name="T4" fmla="*/ 344 w 618"/>
              <a:gd name="T5" fmla="*/ 13 h 377"/>
              <a:gd name="T6" fmla="*/ 597 w 618"/>
              <a:gd name="T7" fmla="*/ 167 h 377"/>
              <a:gd name="T8" fmla="*/ 601 w 618"/>
              <a:gd name="T9" fmla="*/ 208 h 377"/>
              <a:gd name="T10" fmla="*/ 340 w 618"/>
              <a:gd name="T11" fmla="*/ 367 h 377"/>
              <a:gd name="T12" fmla="*/ 274 w 618"/>
              <a:gd name="T13" fmla="*/ 364 h 377"/>
              <a:gd name="T14" fmla="*/ 21 w 618"/>
              <a:gd name="T15" fmla="*/ 210 h 377"/>
              <a:gd name="T16" fmla="*/ 17 w 618"/>
              <a:gd name="T17" fmla="*/ 170 h 3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18" h="377">
                <a:moveTo>
                  <a:pt x="17" y="170"/>
                </a:moveTo>
                <a:cubicBezTo>
                  <a:pt x="278" y="11"/>
                  <a:pt x="278" y="11"/>
                  <a:pt x="278" y="11"/>
                </a:cubicBezTo>
                <a:cubicBezTo>
                  <a:pt x="295" y="0"/>
                  <a:pt x="325" y="1"/>
                  <a:pt x="344" y="13"/>
                </a:cubicBezTo>
                <a:cubicBezTo>
                  <a:pt x="597" y="167"/>
                  <a:pt x="597" y="167"/>
                  <a:pt x="597" y="167"/>
                </a:cubicBezTo>
                <a:cubicBezTo>
                  <a:pt x="617" y="179"/>
                  <a:pt x="618" y="197"/>
                  <a:pt x="601" y="208"/>
                </a:cubicBezTo>
                <a:cubicBezTo>
                  <a:pt x="340" y="367"/>
                  <a:pt x="340" y="367"/>
                  <a:pt x="340" y="367"/>
                </a:cubicBezTo>
                <a:cubicBezTo>
                  <a:pt x="323" y="377"/>
                  <a:pt x="293" y="376"/>
                  <a:pt x="274" y="364"/>
                </a:cubicBezTo>
                <a:cubicBezTo>
                  <a:pt x="21" y="210"/>
                  <a:pt x="21" y="210"/>
                  <a:pt x="21" y="210"/>
                </a:cubicBezTo>
                <a:cubicBezTo>
                  <a:pt x="2" y="198"/>
                  <a:pt x="0" y="180"/>
                  <a:pt x="17" y="17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5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Rectangle 10"/>
          <p:cNvSpPr/>
          <p:nvPr/>
        </p:nvSpPr>
        <p:spPr>
          <a:xfrm>
            <a:off x="7213031" y="3056608"/>
            <a:ext cx="1463531" cy="32220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6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kumimoji="0" lang="en-US" altLang="zh-CN" sz="600" b="0" i="0" u="none" strike="noStrike" kern="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Rectangle 11"/>
          <p:cNvSpPr/>
          <p:nvPr/>
        </p:nvSpPr>
        <p:spPr>
          <a:xfrm>
            <a:off x="7213031" y="3994737"/>
            <a:ext cx="1463531" cy="32220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6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kumimoji="0" lang="en-US" altLang="zh-CN" sz="600" b="0" i="0" u="none" strike="noStrike" kern="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" name="Rounded Rectangle 12"/>
          <p:cNvSpPr/>
          <p:nvPr/>
        </p:nvSpPr>
        <p:spPr>
          <a:xfrm>
            <a:off x="6420506" y="3016433"/>
            <a:ext cx="658868" cy="636765"/>
          </a:xfrm>
          <a:prstGeom prst="roundRect">
            <a:avLst/>
          </a:prstGeom>
          <a:solidFill>
            <a:srgbClr val="C0000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5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34" name="Rounded Rectangle 13"/>
          <p:cNvSpPr/>
          <p:nvPr/>
        </p:nvSpPr>
        <p:spPr>
          <a:xfrm>
            <a:off x="6420506" y="3954561"/>
            <a:ext cx="658868" cy="636765"/>
          </a:xfrm>
          <a:prstGeom prst="roundRect">
            <a:avLst/>
          </a:prstGeom>
          <a:solidFill>
            <a:srgbClr val="C0000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5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35" name="Rectangle 14"/>
          <p:cNvSpPr/>
          <p:nvPr/>
        </p:nvSpPr>
        <p:spPr>
          <a:xfrm>
            <a:off x="539552" y="3056608"/>
            <a:ext cx="1463531" cy="32220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6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kumimoji="0" lang="en-US" altLang="zh-CN" sz="600" b="0" i="0" u="none" strike="noStrike" kern="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Rectangle 15"/>
          <p:cNvSpPr/>
          <p:nvPr/>
        </p:nvSpPr>
        <p:spPr>
          <a:xfrm>
            <a:off x="539552" y="3994737"/>
            <a:ext cx="1463531" cy="32220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6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kumimoji="0" lang="en-US" altLang="zh-CN" sz="600" b="0" i="0" u="none" strike="noStrike" kern="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7" name="Rounded Rectangle 16"/>
          <p:cNvSpPr/>
          <p:nvPr/>
        </p:nvSpPr>
        <p:spPr>
          <a:xfrm>
            <a:off x="2113924" y="3016433"/>
            <a:ext cx="658868" cy="636765"/>
          </a:xfrm>
          <a:prstGeom prst="roundRect">
            <a:avLst/>
          </a:prstGeom>
          <a:solidFill>
            <a:srgbClr val="00000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5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38" name="Rounded Rectangle 17"/>
          <p:cNvSpPr/>
          <p:nvPr/>
        </p:nvSpPr>
        <p:spPr>
          <a:xfrm>
            <a:off x="2113924" y="3954561"/>
            <a:ext cx="658868" cy="636765"/>
          </a:xfrm>
          <a:prstGeom prst="roundRect">
            <a:avLst/>
          </a:prstGeom>
          <a:solidFill>
            <a:srgbClr val="00000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5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grpSp>
        <p:nvGrpSpPr>
          <p:cNvPr id="39" name="Group 18"/>
          <p:cNvGrpSpPr/>
          <p:nvPr/>
        </p:nvGrpSpPr>
        <p:grpSpPr>
          <a:xfrm>
            <a:off x="6523717" y="3111448"/>
            <a:ext cx="452442" cy="449345"/>
            <a:chOff x="1979613" y="3067051"/>
            <a:chExt cx="231775" cy="230188"/>
          </a:xfrm>
          <a:solidFill>
            <a:srgbClr val="FFFFFF"/>
          </a:solidFill>
        </p:grpSpPr>
        <p:sp>
          <p:nvSpPr>
            <p:cNvPr id="40" name="Freeform 38"/>
            <p:cNvSpPr>
              <a:spLocks noEditPoints="1"/>
            </p:cNvSpPr>
            <p:nvPr/>
          </p:nvSpPr>
          <p:spPr bwMode="auto">
            <a:xfrm>
              <a:off x="1979613" y="3067051"/>
              <a:ext cx="231775" cy="230188"/>
            </a:xfrm>
            <a:custGeom>
              <a:avLst/>
              <a:gdLst>
                <a:gd name="T0" fmla="*/ 61 w 122"/>
                <a:gd name="T1" fmla="*/ 0 h 122"/>
                <a:gd name="T2" fmla="*/ 0 w 122"/>
                <a:gd name="T3" fmla="*/ 61 h 122"/>
                <a:gd name="T4" fmla="*/ 61 w 122"/>
                <a:gd name="T5" fmla="*/ 122 h 122"/>
                <a:gd name="T6" fmla="*/ 122 w 122"/>
                <a:gd name="T7" fmla="*/ 61 h 122"/>
                <a:gd name="T8" fmla="*/ 61 w 122"/>
                <a:gd name="T9" fmla="*/ 0 h 122"/>
                <a:gd name="T10" fmla="*/ 64 w 122"/>
                <a:gd name="T11" fmla="*/ 109 h 122"/>
                <a:gd name="T12" fmla="*/ 64 w 122"/>
                <a:gd name="T13" fmla="*/ 102 h 122"/>
                <a:gd name="T14" fmla="*/ 57 w 122"/>
                <a:gd name="T15" fmla="*/ 102 h 122"/>
                <a:gd name="T16" fmla="*/ 57 w 122"/>
                <a:gd name="T17" fmla="*/ 109 h 122"/>
                <a:gd name="T18" fmla="*/ 29 w 122"/>
                <a:gd name="T19" fmla="*/ 97 h 122"/>
                <a:gd name="T20" fmla="*/ 28 w 122"/>
                <a:gd name="T21" fmla="*/ 97 h 122"/>
                <a:gd name="T22" fmla="*/ 27 w 122"/>
                <a:gd name="T23" fmla="*/ 95 h 122"/>
                <a:gd name="T24" fmla="*/ 25 w 122"/>
                <a:gd name="T25" fmla="*/ 93 h 122"/>
                <a:gd name="T26" fmla="*/ 24 w 122"/>
                <a:gd name="T27" fmla="*/ 93 h 122"/>
                <a:gd name="T28" fmla="*/ 13 w 122"/>
                <a:gd name="T29" fmla="*/ 65 h 122"/>
                <a:gd name="T30" fmla="*/ 20 w 122"/>
                <a:gd name="T31" fmla="*/ 65 h 122"/>
                <a:gd name="T32" fmla="*/ 20 w 122"/>
                <a:gd name="T33" fmla="*/ 58 h 122"/>
                <a:gd name="T34" fmla="*/ 13 w 122"/>
                <a:gd name="T35" fmla="*/ 58 h 122"/>
                <a:gd name="T36" fmla="*/ 57 w 122"/>
                <a:gd name="T37" fmla="*/ 13 h 122"/>
                <a:gd name="T38" fmla="*/ 57 w 122"/>
                <a:gd name="T39" fmla="*/ 20 h 122"/>
                <a:gd name="T40" fmla="*/ 64 w 122"/>
                <a:gd name="T41" fmla="*/ 20 h 122"/>
                <a:gd name="T42" fmla="*/ 64 w 122"/>
                <a:gd name="T43" fmla="*/ 13 h 122"/>
                <a:gd name="T44" fmla="*/ 83 w 122"/>
                <a:gd name="T45" fmla="*/ 18 h 122"/>
                <a:gd name="T46" fmla="*/ 83 w 122"/>
                <a:gd name="T47" fmla="*/ 19 h 122"/>
                <a:gd name="T48" fmla="*/ 86 w 122"/>
                <a:gd name="T49" fmla="*/ 21 h 122"/>
                <a:gd name="T50" fmla="*/ 87 w 122"/>
                <a:gd name="T51" fmla="*/ 21 h 122"/>
                <a:gd name="T52" fmla="*/ 90 w 122"/>
                <a:gd name="T53" fmla="*/ 23 h 122"/>
                <a:gd name="T54" fmla="*/ 91 w 122"/>
                <a:gd name="T55" fmla="*/ 24 h 122"/>
                <a:gd name="T56" fmla="*/ 93 w 122"/>
                <a:gd name="T57" fmla="*/ 26 h 122"/>
                <a:gd name="T58" fmla="*/ 94 w 122"/>
                <a:gd name="T59" fmla="*/ 27 h 122"/>
                <a:gd name="T60" fmla="*/ 96 w 122"/>
                <a:gd name="T61" fmla="*/ 29 h 122"/>
                <a:gd name="T62" fmla="*/ 98 w 122"/>
                <a:gd name="T63" fmla="*/ 31 h 122"/>
                <a:gd name="T64" fmla="*/ 99 w 122"/>
                <a:gd name="T65" fmla="*/ 32 h 122"/>
                <a:gd name="T66" fmla="*/ 101 w 122"/>
                <a:gd name="T67" fmla="*/ 35 h 122"/>
                <a:gd name="T68" fmla="*/ 101 w 122"/>
                <a:gd name="T69" fmla="*/ 36 h 122"/>
                <a:gd name="T70" fmla="*/ 103 w 122"/>
                <a:gd name="T71" fmla="*/ 39 h 122"/>
                <a:gd name="T72" fmla="*/ 103 w 122"/>
                <a:gd name="T73" fmla="*/ 39 h 122"/>
                <a:gd name="T74" fmla="*/ 108 w 122"/>
                <a:gd name="T75" fmla="*/ 58 h 122"/>
                <a:gd name="T76" fmla="*/ 102 w 122"/>
                <a:gd name="T77" fmla="*/ 58 h 122"/>
                <a:gd name="T78" fmla="*/ 102 w 122"/>
                <a:gd name="T79" fmla="*/ 65 h 122"/>
                <a:gd name="T80" fmla="*/ 108 w 122"/>
                <a:gd name="T81" fmla="*/ 65 h 122"/>
                <a:gd name="T82" fmla="*/ 64 w 122"/>
                <a:gd name="T83" fmla="*/ 109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22" h="122">
                  <a:moveTo>
                    <a:pt x="61" y="0"/>
                  </a:moveTo>
                  <a:cubicBezTo>
                    <a:pt x="27" y="0"/>
                    <a:pt x="0" y="27"/>
                    <a:pt x="0" y="61"/>
                  </a:cubicBezTo>
                  <a:cubicBezTo>
                    <a:pt x="0" y="95"/>
                    <a:pt x="27" y="122"/>
                    <a:pt x="61" y="122"/>
                  </a:cubicBezTo>
                  <a:cubicBezTo>
                    <a:pt x="94" y="122"/>
                    <a:pt x="122" y="95"/>
                    <a:pt x="122" y="61"/>
                  </a:cubicBezTo>
                  <a:cubicBezTo>
                    <a:pt x="122" y="27"/>
                    <a:pt x="94" y="0"/>
                    <a:pt x="61" y="0"/>
                  </a:cubicBezTo>
                  <a:close/>
                  <a:moveTo>
                    <a:pt x="64" y="109"/>
                  </a:moveTo>
                  <a:cubicBezTo>
                    <a:pt x="64" y="102"/>
                    <a:pt x="64" y="102"/>
                    <a:pt x="64" y="102"/>
                  </a:cubicBezTo>
                  <a:cubicBezTo>
                    <a:pt x="57" y="102"/>
                    <a:pt x="57" y="102"/>
                    <a:pt x="57" y="102"/>
                  </a:cubicBezTo>
                  <a:cubicBezTo>
                    <a:pt x="57" y="109"/>
                    <a:pt x="57" y="109"/>
                    <a:pt x="57" y="109"/>
                  </a:cubicBezTo>
                  <a:cubicBezTo>
                    <a:pt x="46" y="108"/>
                    <a:pt x="37" y="104"/>
                    <a:pt x="29" y="97"/>
                  </a:cubicBezTo>
                  <a:cubicBezTo>
                    <a:pt x="29" y="97"/>
                    <a:pt x="29" y="97"/>
                    <a:pt x="28" y="97"/>
                  </a:cubicBezTo>
                  <a:cubicBezTo>
                    <a:pt x="28" y="96"/>
                    <a:pt x="27" y="96"/>
                    <a:pt x="27" y="95"/>
                  </a:cubicBezTo>
                  <a:cubicBezTo>
                    <a:pt x="26" y="95"/>
                    <a:pt x="25" y="94"/>
                    <a:pt x="25" y="93"/>
                  </a:cubicBezTo>
                  <a:cubicBezTo>
                    <a:pt x="25" y="93"/>
                    <a:pt x="25" y="93"/>
                    <a:pt x="24" y="93"/>
                  </a:cubicBezTo>
                  <a:cubicBezTo>
                    <a:pt x="18" y="85"/>
                    <a:pt x="13" y="75"/>
                    <a:pt x="13" y="65"/>
                  </a:cubicBezTo>
                  <a:cubicBezTo>
                    <a:pt x="20" y="65"/>
                    <a:pt x="20" y="65"/>
                    <a:pt x="20" y="65"/>
                  </a:cubicBezTo>
                  <a:cubicBezTo>
                    <a:pt x="20" y="58"/>
                    <a:pt x="20" y="58"/>
                    <a:pt x="20" y="58"/>
                  </a:cubicBezTo>
                  <a:cubicBezTo>
                    <a:pt x="13" y="58"/>
                    <a:pt x="13" y="58"/>
                    <a:pt x="13" y="58"/>
                  </a:cubicBezTo>
                  <a:cubicBezTo>
                    <a:pt x="15" y="34"/>
                    <a:pt x="33" y="15"/>
                    <a:pt x="57" y="13"/>
                  </a:cubicBezTo>
                  <a:cubicBezTo>
                    <a:pt x="57" y="20"/>
                    <a:pt x="57" y="20"/>
                    <a:pt x="57" y="20"/>
                  </a:cubicBezTo>
                  <a:cubicBezTo>
                    <a:pt x="64" y="20"/>
                    <a:pt x="64" y="20"/>
                    <a:pt x="64" y="20"/>
                  </a:cubicBezTo>
                  <a:cubicBezTo>
                    <a:pt x="64" y="13"/>
                    <a:pt x="64" y="13"/>
                    <a:pt x="64" y="13"/>
                  </a:cubicBezTo>
                  <a:cubicBezTo>
                    <a:pt x="71" y="14"/>
                    <a:pt x="77" y="16"/>
                    <a:pt x="83" y="18"/>
                  </a:cubicBezTo>
                  <a:cubicBezTo>
                    <a:pt x="83" y="19"/>
                    <a:pt x="83" y="19"/>
                    <a:pt x="83" y="19"/>
                  </a:cubicBezTo>
                  <a:cubicBezTo>
                    <a:pt x="84" y="19"/>
                    <a:pt x="85" y="20"/>
                    <a:pt x="86" y="21"/>
                  </a:cubicBezTo>
                  <a:cubicBezTo>
                    <a:pt x="87" y="21"/>
                    <a:pt x="87" y="21"/>
                    <a:pt x="87" y="21"/>
                  </a:cubicBezTo>
                  <a:cubicBezTo>
                    <a:pt x="88" y="22"/>
                    <a:pt x="89" y="22"/>
                    <a:pt x="90" y="23"/>
                  </a:cubicBezTo>
                  <a:cubicBezTo>
                    <a:pt x="90" y="23"/>
                    <a:pt x="91" y="24"/>
                    <a:pt x="91" y="24"/>
                  </a:cubicBezTo>
                  <a:cubicBezTo>
                    <a:pt x="92" y="25"/>
                    <a:pt x="92" y="25"/>
                    <a:pt x="93" y="26"/>
                  </a:cubicBezTo>
                  <a:cubicBezTo>
                    <a:pt x="94" y="26"/>
                    <a:pt x="94" y="27"/>
                    <a:pt x="94" y="27"/>
                  </a:cubicBezTo>
                  <a:cubicBezTo>
                    <a:pt x="95" y="28"/>
                    <a:pt x="96" y="28"/>
                    <a:pt x="96" y="29"/>
                  </a:cubicBezTo>
                  <a:cubicBezTo>
                    <a:pt x="97" y="29"/>
                    <a:pt x="97" y="30"/>
                    <a:pt x="98" y="31"/>
                  </a:cubicBezTo>
                  <a:cubicBezTo>
                    <a:pt x="98" y="31"/>
                    <a:pt x="98" y="32"/>
                    <a:pt x="99" y="32"/>
                  </a:cubicBezTo>
                  <a:cubicBezTo>
                    <a:pt x="99" y="33"/>
                    <a:pt x="100" y="34"/>
                    <a:pt x="101" y="35"/>
                  </a:cubicBezTo>
                  <a:cubicBezTo>
                    <a:pt x="101" y="35"/>
                    <a:pt x="101" y="35"/>
                    <a:pt x="101" y="36"/>
                  </a:cubicBezTo>
                  <a:cubicBezTo>
                    <a:pt x="102" y="37"/>
                    <a:pt x="103" y="38"/>
                    <a:pt x="103" y="39"/>
                  </a:cubicBezTo>
                  <a:cubicBezTo>
                    <a:pt x="103" y="39"/>
                    <a:pt x="103" y="39"/>
                    <a:pt x="103" y="39"/>
                  </a:cubicBezTo>
                  <a:cubicBezTo>
                    <a:pt x="106" y="45"/>
                    <a:pt x="108" y="51"/>
                    <a:pt x="108" y="58"/>
                  </a:cubicBezTo>
                  <a:cubicBezTo>
                    <a:pt x="102" y="58"/>
                    <a:pt x="102" y="58"/>
                    <a:pt x="102" y="58"/>
                  </a:cubicBezTo>
                  <a:cubicBezTo>
                    <a:pt x="102" y="65"/>
                    <a:pt x="102" y="65"/>
                    <a:pt x="102" y="65"/>
                  </a:cubicBezTo>
                  <a:cubicBezTo>
                    <a:pt x="108" y="65"/>
                    <a:pt x="108" y="65"/>
                    <a:pt x="108" y="65"/>
                  </a:cubicBezTo>
                  <a:cubicBezTo>
                    <a:pt x="107" y="88"/>
                    <a:pt x="88" y="107"/>
                    <a:pt x="64" y="10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11664" tIns="55832" rIns="111664" bIns="5583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5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Freeform 39"/>
            <p:cNvSpPr>
              <a:spLocks noEditPoints="1"/>
            </p:cNvSpPr>
            <p:nvPr/>
          </p:nvSpPr>
          <p:spPr bwMode="auto">
            <a:xfrm>
              <a:off x="2063750" y="3125788"/>
              <a:ext cx="69850" cy="98425"/>
            </a:xfrm>
            <a:custGeom>
              <a:avLst/>
              <a:gdLst>
                <a:gd name="T0" fmla="*/ 9 w 36"/>
                <a:gd name="T1" fmla="*/ 29 h 52"/>
                <a:gd name="T2" fmla="*/ 9 w 36"/>
                <a:gd name="T3" fmla="*/ 29 h 52"/>
                <a:gd name="T4" fmla="*/ 0 w 36"/>
                <a:gd name="T5" fmla="*/ 52 h 52"/>
                <a:gd name="T6" fmla="*/ 20 w 36"/>
                <a:gd name="T7" fmla="*/ 36 h 52"/>
                <a:gd name="T8" fmla="*/ 20 w 36"/>
                <a:gd name="T9" fmla="*/ 36 h 52"/>
                <a:gd name="T10" fmla="*/ 22 w 36"/>
                <a:gd name="T11" fmla="*/ 32 h 52"/>
                <a:gd name="T12" fmla="*/ 36 w 36"/>
                <a:gd name="T13" fmla="*/ 0 h 52"/>
                <a:gd name="T14" fmla="*/ 11 w 36"/>
                <a:gd name="T15" fmla="*/ 25 h 52"/>
                <a:gd name="T16" fmla="*/ 9 w 36"/>
                <a:gd name="T17" fmla="*/ 29 h 52"/>
                <a:gd name="T18" fmla="*/ 16 w 36"/>
                <a:gd name="T19" fmla="*/ 27 h 52"/>
                <a:gd name="T20" fmla="*/ 19 w 36"/>
                <a:gd name="T21" fmla="*/ 30 h 52"/>
                <a:gd name="T22" fmla="*/ 16 w 36"/>
                <a:gd name="T23" fmla="*/ 33 h 52"/>
                <a:gd name="T24" fmla="*/ 13 w 36"/>
                <a:gd name="T25" fmla="*/ 30 h 52"/>
                <a:gd name="T26" fmla="*/ 16 w 36"/>
                <a:gd name="T27" fmla="*/ 27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6" h="52">
                  <a:moveTo>
                    <a:pt x="9" y="29"/>
                  </a:moveTo>
                  <a:cubicBezTo>
                    <a:pt x="9" y="29"/>
                    <a:pt x="9" y="29"/>
                    <a:pt x="9" y="29"/>
                  </a:cubicBezTo>
                  <a:cubicBezTo>
                    <a:pt x="0" y="52"/>
                    <a:pt x="0" y="52"/>
                    <a:pt x="0" y="52"/>
                  </a:cubicBezTo>
                  <a:cubicBezTo>
                    <a:pt x="20" y="36"/>
                    <a:pt x="20" y="36"/>
                    <a:pt x="20" y="36"/>
                  </a:cubicBezTo>
                  <a:cubicBezTo>
                    <a:pt x="20" y="36"/>
                    <a:pt x="20" y="36"/>
                    <a:pt x="20" y="36"/>
                  </a:cubicBezTo>
                  <a:cubicBezTo>
                    <a:pt x="22" y="35"/>
                    <a:pt x="22" y="33"/>
                    <a:pt x="22" y="32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11" y="25"/>
                    <a:pt x="11" y="25"/>
                    <a:pt x="11" y="25"/>
                  </a:cubicBezTo>
                  <a:cubicBezTo>
                    <a:pt x="10" y="26"/>
                    <a:pt x="9" y="27"/>
                    <a:pt x="9" y="29"/>
                  </a:cubicBezTo>
                  <a:close/>
                  <a:moveTo>
                    <a:pt x="16" y="27"/>
                  </a:moveTo>
                  <a:cubicBezTo>
                    <a:pt x="17" y="27"/>
                    <a:pt x="19" y="28"/>
                    <a:pt x="19" y="30"/>
                  </a:cubicBezTo>
                  <a:cubicBezTo>
                    <a:pt x="19" y="32"/>
                    <a:pt x="17" y="33"/>
                    <a:pt x="16" y="33"/>
                  </a:cubicBezTo>
                  <a:cubicBezTo>
                    <a:pt x="14" y="33"/>
                    <a:pt x="13" y="32"/>
                    <a:pt x="13" y="30"/>
                  </a:cubicBezTo>
                  <a:cubicBezTo>
                    <a:pt x="13" y="28"/>
                    <a:pt x="14" y="27"/>
                    <a:pt x="16" y="2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11664" tIns="55832" rIns="111664" bIns="5583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5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2" name="Oval 40"/>
            <p:cNvSpPr>
              <a:spLocks noChangeArrowheads="1"/>
            </p:cNvSpPr>
            <p:nvPr/>
          </p:nvSpPr>
          <p:spPr bwMode="auto">
            <a:xfrm>
              <a:off x="2090738" y="3179763"/>
              <a:ext cx="6350" cy="635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11664" tIns="55832" rIns="111664" bIns="5583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5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3" name="Group 22"/>
          <p:cNvGrpSpPr/>
          <p:nvPr/>
        </p:nvGrpSpPr>
        <p:grpSpPr>
          <a:xfrm>
            <a:off x="6554164" y="4118186"/>
            <a:ext cx="372955" cy="359244"/>
            <a:chOff x="4616450" y="1549401"/>
            <a:chExt cx="215900" cy="207963"/>
          </a:xfrm>
          <a:solidFill>
            <a:srgbClr val="FFFFFF"/>
          </a:solidFill>
        </p:grpSpPr>
        <p:sp>
          <p:nvSpPr>
            <p:cNvPr id="44" name="Freeform 6"/>
            <p:cNvSpPr>
              <a:spLocks noEditPoints="1"/>
            </p:cNvSpPr>
            <p:nvPr/>
          </p:nvSpPr>
          <p:spPr bwMode="auto">
            <a:xfrm>
              <a:off x="4616450" y="1549401"/>
              <a:ext cx="215900" cy="207963"/>
            </a:xfrm>
            <a:custGeom>
              <a:avLst/>
              <a:gdLst>
                <a:gd name="T0" fmla="*/ 124 w 133"/>
                <a:gd name="T1" fmla="*/ 0 h 127"/>
                <a:gd name="T2" fmla="*/ 9 w 133"/>
                <a:gd name="T3" fmla="*/ 0 h 127"/>
                <a:gd name="T4" fmla="*/ 0 w 133"/>
                <a:gd name="T5" fmla="*/ 9 h 127"/>
                <a:gd name="T6" fmla="*/ 0 w 133"/>
                <a:gd name="T7" fmla="*/ 91 h 127"/>
                <a:gd name="T8" fmla="*/ 9 w 133"/>
                <a:gd name="T9" fmla="*/ 100 h 127"/>
                <a:gd name="T10" fmla="*/ 53 w 133"/>
                <a:gd name="T11" fmla="*/ 100 h 127"/>
                <a:gd name="T12" fmla="*/ 39 w 133"/>
                <a:gd name="T13" fmla="*/ 118 h 127"/>
                <a:gd name="T14" fmla="*/ 39 w 133"/>
                <a:gd name="T15" fmla="*/ 127 h 127"/>
                <a:gd name="T16" fmla="*/ 53 w 133"/>
                <a:gd name="T17" fmla="*/ 127 h 127"/>
                <a:gd name="T18" fmla="*/ 80 w 133"/>
                <a:gd name="T19" fmla="*/ 127 h 127"/>
                <a:gd name="T20" fmla="*/ 93 w 133"/>
                <a:gd name="T21" fmla="*/ 127 h 127"/>
                <a:gd name="T22" fmla="*/ 93 w 133"/>
                <a:gd name="T23" fmla="*/ 118 h 127"/>
                <a:gd name="T24" fmla="*/ 80 w 133"/>
                <a:gd name="T25" fmla="*/ 100 h 127"/>
                <a:gd name="T26" fmla="*/ 124 w 133"/>
                <a:gd name="T27" fmla="*/ 100 h 127"/>
                <a:gd name="T28" fmla="*/ 133 w 133"/>
                <a:gd name="T29" fmla="*/ 91 h 127"/>
                <a:gd name="T30" fmla="*/ 133 w 133"/>
                <a:gd name="T31" fmla="*/ 9 h 127"/>
                <a:gd name="T32" fmla="*/ 124 w 133"/>
                <a:gd name="T33" fmla="*/ 0 h 127"/>
                <a:gd name="T34" fmla="*/ 59 w 133"/>
                <a:gd name="T35" fmla="*/ 89 h 127"/>
                <a:gd name="T36" fmla="*/ 67 w 133"/>
                <a:gd name="T37" fmla="*/ 82 h 127"/>
                <a:gd name="T38" fmla="*/ 75 w 133"/>
                <a:gd name="T39" fmla="*/ 89 h 127"/>
                <a:gd name="T40" fmla="*/ 67 w 133"/>
                <a:gd name="T41" fmla="*/ 97 h 127"/>
                <a:gd name="T42" fmla="*/ 59 w 133"/>
                <a:gd name="T43" fmla="*/ 89 h 127"/>
                <a:gd name="T44" fmla="*/ 123 w 133"/>
                <a:gd name="T45" fmla="*/ 79 h 127"/>
                <a:gd name="T46" fmla="*/ 9 w 133"/>
                <a:gd name="T47" fmla="*/ 79 h 127"/>
                <a:gd name="T48" fmla="*/ 9 w 133"/>
                <a:gd name="T49" fmla="*/ 10 h 127"/>
                <a:gd name="T50" fmla="*/ 123 w 133"/>
                <a:gd name="T51" fmla="*/ 10 h 127"/>
                <a:gd name="T52" fmla="*/ 123 w 133"/>
                <a:gd name="T53" fmla="*/ 79 h 1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33" h="127">
                  <a:moveTo>
                    <a:pt x="124" y="0"/>
                  </a:moveTo>
                  <a:cubicBezTo>
                    <a:pt x="9" y="0"/>
                    <a:pt x="9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91"/>
                    <a:pt x="0" y="91"/>
                    <a:pt x="0" y="91"/>
                  </a:cubicBezTo>
                  <a:cubicBezTo>
                    <a:pt x="0" y="96"/>
                    <a:pt x="4" y="100"/>
                    <a:pt x="9" y="100"/>
                  </a:cubicBezTo>
                  <a:cubicBezTo>
                    <a:pt x="53" y="100"/>
                    <a:pt x="53" y="100"/>
                    <a:pt x="53" y="100"/>
                  </a:cubicBezTo>
                  <a:cubicBezTo>
                    <a:pt x="53" y="100"/>
                    <a:pt x="55" y="118"/>
                    <a:pt x="39" y="118"/>
                  </a:cubicBezTo>
                  <a:cubicBezTo>
                    <a:pt x="39" y="127"/>
                    <a:pt x="39" y="127"/>
                    <a:pt x="39" y="127"/>
                  </a:cubicBezTo>
                  <a:cubicBezTo>
                    <a:pt x="53" y="127"/>
                    <a:pt x="53" y="127"/>
                    <a:pt x="53" y="127"/>
                  </a:cubicBezTo>
                  <a:cubicBezTo>
                    <a:pt x="80" y="127"/>
                    <a:pt x="80" y="127"/>
                    <a:pt x="80" y="127"/>
                  </a:cubicBezTo>
                  <a:cubicBezTo>
                    <a:pt x="93" y="127"/>
                    <a:pt x="93" y="127"/>
                    <a:pt x="93" y="127"/>
                  </a:cubicBezTo>
                  <a:cubicBezTo>
                    <a:pt x="93" y="118"/>
                    <a:pt x="93" y="118"/>
                    <a:pt x="93" y="118"/>
                  </a:cubicBezTo>
                  <a:cubicBezTo>
                    <a:pt x="77" y="118"/>
                    <a:pt x="80" y="100"/>
                    <a:pt x="80" y="100"/>
                  </a:cubicBezTo>
                  <a:cubicBezTo>
                    <a:pt x="124" y="100"/>
                    <a:pt x="124" y="100"/>
                    <a:pt x="124" y="100"/>
                  </a:cubicBezTo>
                  <a:cubicBezTo>
                    <a:pt x="129" y="100"/>
                    <a:pt x="133" y="96"/>
                    <a:pt x="133" y="91"/>
                  </a:cubicBezTo>
                  <a:cubicBezTo>
                    <a:pt x="133" y="9"/>
                    <a:pt x="133" y="9"/>
                    <a:pt x="133" y="9"/>
                  </a:cubicBezTo>
                  <a:cubicBezTo>
                    <a:pt x="133" y="4"/>
                    <a:pt x="129" y="0"/>
                    <a:pt x="124" y="0"/>
                  </a:cubicBezTo>
                  <a:close/>
                  <a:moveTo>
                    <a:pt x="59" y="89"/>
                  </a:moveTo>
                  <a:cubicBezTo>
                    <a:pt x="59" y="85"/>
                    <a:pt x="63" y="82"/>
                    <a:pt x="67" y="82"/>
                  </a:cubicBezTo>
                  <a:cubicBezTo>
                    <a:pt x="71" y="82"/>
                    <a:pt x="75" y="85"/>
                    <a:pt x="75" y="89"/>
                  </a:cubicBezTo>
                  <a:cubicBezTo>
                    <a:pt x="75" y="93"/>
                    <a:pt x="71" y="97"/>
                    <a:pt x="67" y="97"/>
                  </a:cubicBezTo>
                  <a:cubicBezTo>
                    <a:pt x="63" y="97"/>
                    <a:pt x="59" y="93"/>
                    <a:pt x="59" y="89"/>
                  </a:cubicBezTo>
                  <a:close/>
                  <a:moveTo>
                    <a:pt x="123" y="79"/>
                  </a:moveTo>
                  <a:cubicBezTo>
                    <a:pt x="9" y="79"/>
                    <a:pt x="9" y="79"/>
                    <a:pt x="9" y="79"/>
                  </a:cubicBezTo>
                  <a:cubicBezTo>
                    <a:pt x="9" y="10"/>
                    <a:pt x="9" y="10"/>
                    <a:pt x="9" y="10"/>
                  </a:cubicBezTo>
                  <a:cubicBezTo>
                    <a:pt x="123" y="10"/>
                    <a:pt x="123" y="10"/>
                    <a:pt x="123" y="10"/>
                  </a:cubicBezTo>
                  <a:lnTo>
                    <a:pt x="123" y="7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11664" tIns="55832" rIns="111664" bIns="5583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5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5" name="Oval 7"/>
            <p:cNvSpPr>
              <a:spLocks noChangeArrowheads="1"/>
            </p:cNvSpPr>
            <p:nvPr/>
          </p:nvSpPr>
          <p:spPr bwMode="auto">
            <a:xfrm>
              <a:off x="4718050" y="1685926"/>
              <a:ext cx="15875" cy="1746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11664" tIns="55832" rIns="111664" bIns="5583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5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6" name="Freeform 59"/>
          <p:cNvSpPr>
            <a:spLocks noEditPoints="1"/>
          </p:cNvSpPr>
          <p:nvPr/>
        </p:nvSpPr>
        <p:spPr bwMode="auto">
          <a:xfrm>
            <a:off x="2272434" y="4042634"/>
            <a:ext cx="324214" cy="434797"/>
          </a:xfrm>
          <a:custGeom>
            <a:avLst/>
            <a:gdLst>
              <a:gd name="T0" fmla="*/ 108 w 108"/>
              <a:gd name="T1" fmla="*/ 145 h 145"/>
              <a:gd name="T2" fmla="*/ 0 w 108"/>
              <a:gd name="T3" fmla="*/ 145 h 145"/>
              <a:gd name="T4" fmla="*/ 0 w 108"/>
              <a:gd name="T5" fmla="*/ 135 h 145"/>
              <a:gd name="T6" fmla="*/ 13 w 108"/>
              <a:gd name="T7" fmla="*/ 124 h 145"/>
              <a:gd name="T8" fmla="*/ 96 w 108"/>
              <a:gd name="T9" fmla="*/ 124 h 145"/>
              <a:gd name="T10" fmla="*/ 108 w 108"/>
              <a:gd name="T11" fmla="*/ 135 h 145"/>
              <a:gd name="T12" fmla="*/ 108 w 108"/>
              <a:gd name="T13" fmla="*/ 145 h 145"/>
              <a:gd name="T14" fmla="*/ 16 w 108"/>
              <a:gd name="T15" fmla="*/ 116 h 145"/>
              <a:gd name="T16" fmla="*/ 24 w 108"/>
              <a:gd name="T17" fmla="*/ 91 h 145"/>
              <a:gd name="T18" fmla="*/ 85 w 108"/>
              <a:gd name="T19" fmla="*/ 91 h 145"/>
              <a:gd name="T20" fmla="*/ 93 w 108"/>
              <a:gd name="T21" fmla="*/ 116 h 145"/>
              <a:gd name="T22" fmla="*/ 16 w 108"/>
              <a:gd name="T23" fmla="*/ 116 h 145"/>
              <a:gd name="T24" fmla="*/ 28 w 108"/>
              <a:gd name="T25" fmla="*/ 76 h 145"/>
              <a:gd name="T26" fmla="*/ 36 w 108"/>
              <a:gd name="T27" fmla="*/ 51 h 145"/>
              <a:gd name="T28" fmla="*/ 72 w 108"/>
              <a:gd name="T29" fmla="*/ 51 h 145"/>
              <a:gd name="T30" fmla="*/ 80 w 108"/>
              <a:gd name="T31" fmla="*/ 76 h 145"/>
              <a:gd name="T32" fmla="*/ 28 w 108"/>
              <a:gd name="T33" fmla="*/ 76 h 145"/>
              <a:gd name="T34" fmla="*/ 49 w 108"/>
              <a:gd name="T35" fmla="*/ 12 h 145"/>
              <a:gd name="T36" fmla="*/ 60 w 108"/>
              <a:gd name="T37" fmla="*/ 12 h 145"/>
              <a:gd name="T38" fmla="*/ 68 w 108"/>
              <a:gd name="T39" fmla="*/ 36 h 145"/>
              <a:gd name="T40" fmla="*/ 41 w 108"/>
              <a:gd name="T41" fmla="*/ 36 h 145"/>
              <a:gd name="T42" fmla="*/ 49 w 108"/>
              <a:gd name="T43" fmla="*/ 12 h 1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08" h="145">
                <a:moveTo>
                  <a:pt x="108" y="145"/>
                </a:moveTo>
                <a:cubicBezTo>
                  <a:pt x="0" y="145"/>
                  <a:pt x="0" y="145"/>
                  <a:pt x="0" y="145"/>
                </a:cubicBezTo>
                <a:cubicBezTo>
                  <a:pt x="0" y="135"/>
                  <a:pt x="0" y="135"/>
                  <a:pt x="0" y="135"/>
                </a:cubicBezTo>
                <a:cubicBezTo>
                  <a:pt x="13" y="124"/>
                  <a:pt x="13" y="124"/>
                  <a:pt x="13" y="124"/>
                </a:cubicBezTo>
                <a:cubicBezTo>
                  <a:pt x="96" y="124"/>
                  <a:pt x="96" y="124"/>
                  <a:pt x="96" y="124"/>
                </a:cubicBezTo>
                <a:cubicBezTo>
                  <a:pt x="108" y="135"/>
                  <a:pt x="108" y="135"/>
                  <a:pt x="108" y="135"/>
                </a:cubicBezTo>
                <a:lnTo>
                  <a:pt x="108" y="145"/>
                </a:lnTo>
                <a:close/>
                <a:moveTo>
                  <a:pt x="16" y="116"/>
                </a:moveTo>
                <a:cubicBezTo>
                  <a:pt x="24" y="91"/>
                  <a:pt x="24" y="91"/>
                  <a:pt x="24" y="91"/>
                </a:cubicBezTo>
                <a:cubicBezTo>
                  <a:pt x="85" y="91"/>
                  <a:pt x="85" y="91"/>
                  <a:pt x="85" y="91"/>
                </a:cubicBezTo>
                <a:cubicBezTo>
                  <a:pt x="93" y="116"/>
                  <a:pt x="93" y="116"/>
                  <a:pt x="93" y="116"/>
                </a:cubicBezTo>
                <a:lnTo>
                  <a:pt x="16" y="116"/>
                </a:lnTo>
                <a:close/>
                <a:moveTo>
                  <a:pt x="28" y="76"/>
                </a:moveTo>
                <a:cubicBezTo>
                  <a:pt x="36" y="51"/>
                  <a:pt x="36" y="51"/>
                  <a:pt x="36" y="51"/>
                </a:cubicBezTo>
                <a:cubicBezTo>
                  <a:pt x="72" y="51"/>
                  <a:pt x="72" y="51"/>
                  <a:pt x="72" y="51"/>
                </a:cubicBezTo>
                <a:cubicBezTo>
                  <a:pt x="80" y="76"/>
                  <a:pt x="80" y="76"/>
                  <a:pt x="80" y="76"/>
                </a:cubicBezTo>
                <a:lnTo>
                  <a:pt x="28" y="76"/>
                </a:lnTo>
                <a:close/>
                <a:moveTo>
                  <a:pt x="49" y="12"/>
                </a:moveTo>
                <a:cubicBezTo>
                  <a:pt x="49" y="12"/>
                  <a:pt x="54" y="0"/>
                  <a:pt x="60" y="12"/>
                </a:cubicBezTo>
                <a:cubicBezTo>
                  <a:pt x="68" y="36"/>
                  <a:pt x="68" y="36"/>
                  <a:pt x="68" y="36"/>
                </a:cubicBezTo>
                <a:cubicBezTo>
                  <a:pt x="41" y="36"/>
                  <a:pt x="41" y="36"/>
                  <a:pt x="41" y="36"/>
                </a:cubicBezTo>
                <a:lnTo>
                  <a:pt x="49" y="12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5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47" name="Group 26"/>
          <p:cNvGrpSpPr/>
          <p:nvPr/>
        </p:nvGrpSpPr>
        <p:grpSpPr>
          <a:xfrm>
            <a:off x="2290066" y="3158547"/>
            <a:ext cx="306583" cy="355150"/>
            <a:chOff x="3581400" y="3905251"/>
            <a:chExt cx="160338" cy="185738"/>
          </a:xfrm>
          <a:solidFill>
            <a:srgbClr val="FFFFFF"/>
          </a:solidFill>
        </p:grpSpPr>
        <p:sp>
          <p:nvSpPr>
            <p:cNvPr id="48" name="Rectangle 33"/>
            <p:cNvSpPr>
              <a:spLocks noChangeArrowheads="1"/>
            </p:cNvSpPr>
            <p:nvPr/>
          </p:nvSpPr>
          <p:spPr bwMode="auto">
            <a:xfrm>
              <a:off x="3670300" y="3941763"/>
              <a:ext cx="28575" cy="149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11664" tIns="55832" rIns="111664" bIns="5583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5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9" name="Rectangle 34"/>
            <p:cNvSpPr>
              <a:spLocks noChangeArrowheads="1"/>
            </p:cNvSpPr>
            <p:nvPr/>
          </p:nvSpPr>
          <p:spPr bwMode="auto">
            <a:xfrm>
              <a:off x="3627438" y="3971926"/>
              <a:ext cx="26988" cy="1190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11664" tIns="55832" rIns="111664" bIns="5583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5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" name="Rectangle 35"/>
            <p:cNvSpPr>
              <a:spLocks noChangeArrowheads="1"/>
            </p:cNvSpPr>
            <p:nvPr/>
          </p:nvSpPr>
          <p:spPr bwMode="auto">
            <a:xfrm>
              <a:off x="3581400" y="3994151"/>
              <a:ext cx="26988" cy="9683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11664" tIns="55832" rIns="111664" bIns="5583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5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1" name="Rectangle 36"/>
            <p:cNvSpPr>
              <a:spLocks noChangeArrowheads="1"/>
            </p:cNvSpPr>
            <p:nvPr/>
          </p:nvSpPr>
          <p:spPr bwMode="auto">
            <a:xfrm>
              <a:off x="3714750" y="3905251"/>
              <a:ext cx="26988" cy="18573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11664" tIns="55832" rIns="111664" bIns="55832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5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86866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Placeholder 16"/>
          <p:cNvSpPr txBox="1">
            <a:spLocks/>
          </p:cNvSpPr>
          <p:nvPr/>
        </p:nvSpPr>
        <p:spPr>
          <a:xfrm>
            <a:off x="1069648" y="2275449"/>
            <a:ext cx="1779696" cy="391541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zh-CN" sz="700" b="0" i="0" u="none" strike="noStrike" kern="1200" cap="none" spc="0" normalizeH="0" baseline="0" noProof="0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kumimoji="0" lang="zh-CN" altLang="en-US" sz="700" b="0" i="0" u="none" strike="noStrike" kern="1200" cap="none" spc="0" normalizeH="0" baseline="0" noProof="0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kumimoji="0" lang="en-US" altLang="zh-CN" sz="700" b="0" i="0" u="none" strike="noStrike" kern="120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Text Placeholder 17"/>
          <p:cNvSpPr txBox="1">
            <a:spLocks/>
          </p:cNvSpPr>
          <p:nvPr/>
        </p:nvSpPr>
        <p:spPr>
          <a:xfrm>
            <a:off x="827584" y="4106531"/>
            <a:ext cx="1779696" cy="391541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zh-CN" sz="700" b="0" i="0" u="none" strike="noStrike" kern="1200" cap="none" spc="0" normalizeH="0" baseline="0" noProof="0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kumimoji="0" lang="zh-CN" altLang="en-US" sz="700" b="0" i="0" u="none" strike="noStrike" kern="1200" cap="none" spc="0" normalizeH="0" baseline="0" noProof="0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kumimoji="0" lang="en-US" altLang="zh-CN" sz="700" b="0" i="0" u="none" strike="noStrike" kern="120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Text Placeholder 12"/>
          <p:cNvSpPr txBox="1">
            <a:spLocks/>
          </p:cNvSpPr>
          <p:nvPr/>
        </p:nvSpPr>
        <p:spPr>
          <a:xfrm>
            <a:off x="6718211" y="3439772"/>
            <a:ext cx="1784708" cy="391541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altLang="zh-CN" sz="700" b="0" i="0" u="none" strike="noStrike" kern="1200" cap="none" spc="0" normalizeH="0" baseline="0" noProof="0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kumimoji="0" lang="zh-CN" altLang="en-US" sz="700" b="0" i="0" u="none" strike="noStrike" kern="1200" cap="none" spc="0" normalizeH="0" baseline="0" noProof="0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kumimoji="0" lang="en-US" altLang="zh-CN" sz="700" b="0" i="0" u="none" strike="noStrike" kern="120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5" name="Group 9"/>
          <p:cNvGrpSpPr/>
          <p:nvPr/>
        </p:nvGrpSpPr>
        <p:grpSpPr>
          <a:xfrm>
            <a:off x="2948813" y="1916832"/>
            <a:ext cx="3403277" cy="3367751"/>
            <a:chOff x="9988635" y="4910465"/>
            <a:chExt cx="5069416" cy="5016501"/>
          </a:xfrm>
        </p:grpSpPr>
        <p:sp>
          <p:nvSpPr>
            <p:cNvPr id="16" name="Freeform 3"/>
            <p:cNvSpPr>
              <a:spLocks/>
            </p:cNvSpPr>
            <p:nvPr/>
          </p:nvSpPr>
          <p:spPr bwMode="auto">
            <a:xfrm>
              <a:off x="10483935" y="4910465"/>
              <a:ext cx="3297767" cy="3388784"/>
            </a:xfrm>
            <a:custGeom>
              <a:avLst/>
              <a:gdLst>
                <a:gd name="T0" fmla="*/ 547 w 1071"/>
                <a:gd name="T1" fmla="*/ 0 h 1101"/>
                <a:gd name="T2" fmla="*/ 0 w 1071"/>
                <a:gd name="T3" fmla="*/ 547 h 1101"/>
                <a:gd name="T4" fmla="*/ 263 w 1071"/>
                <a:gd name="T5" fmla="*/ 1015 h 1101"/>
                <a:gd name="T6" fmla="*/ 213 w 1071"/>
                <a:gd name="T7" fmla="*/ 1101 h 1101"/>
                <a:gd name="T8" fmla="*/ 604 w 1071"/>
                <a:gd name="T9" fmla="*/ 1101 h 1101"/>
                <a:gd name="T10" fmla="*/ 409 w 1071"/>
                <a:gd name="T11" fmla="*/ 762 h 1101"/>
                <a:gd name="T12" fmla="*/ 359 w 1071"/>
                <a:gd name="T13" fmla="*/ 847 h 1101"/>
                <a:gd name="T14" fmla="*/ 193 w 1071"/>
                <a:gd name="T15" fmla="*/ 547 h 1101"/>
                <a:gd name="T16" fmla="*/ 547 w 1071"/>
                <a:gd name="T17" fmla="*/ 194 h 1101"/>
                <a:gd name="T18" fmla="*/ 859 w 1071"/>
                <a:gd name="T19" fmla="*/ 381 h 1101"/>
                <a:gd name="T20" fmla="*/ 938 w 1071"/>
                <a:gd name="T21" fmla="*/ 375 h 1101"/>
                <a:gd name="T22" fmla="*/ 1071 w 1071"/>
                <a:gd name="T23" fmla="*/ 390 h 1101"/>
                <a:gd name="T24" fmla="*/ 547 w 1071"/>
                <a:gd name="T25" fmla="*/ 0 h 1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71" h="1101">
                  <a:moveTo>
                    <a:pt x="547" y="0"/>
                  </a:moveTo>
                  <a:cubicBezTo>
                    <a:pt x="245" y="0"/>
                    <a:pt x="0" y="245"/>
                    <a:pt x="0" y="547"/>
                  </a:cubicBezTo>
                  <a:cubicBezTo>
                    <a:pt x="0" y="745"/>
                    <a:pt x="105" y="919"/>
                    <a:pt x="263" y="1015"/>
                  </a:cubicBezTo>
                  <a:cubicBezTo>
                    <a:pt x="213" y="1101"/>
                    <a:pt x="213" y="1101"/>
                    <a:pt x="213" y="1101"/>
                  </a:cubicBezTo>
                  <a:cubicBezTo>
                    <a:pt x="604" y="1101"/>
                    <a:pt x="604" y="1101"/>
                    <a:pt x="604" y="1101"/>
                  </a:cubicBezTo>
                  <a:cubicBezTo>
                    <a:pt x="409" y="762"/>
                    <a:pt x="409" y="762"/>
                    <a:pt x="409" y="762"/>
                  </a:cubicBezTo>
                  <a:cubicBezTo>
                    <a:pt x="359" y="847"/>
                    <a:pt x="359" y="847"/>
                    <a:pt x="359" y="847"/>
                  </a:cubicBezTo>
                  <a:cubicBezTo>
                    <a:pt x="260" y="785"/>
                    <a:pt x="193" y="674"/>
                    <a:pt x="193" y="547"/>
                  </a:cubicBezTo>
                  <a:cubicBezTo>
                    <a:pt x="193" y="352"/>
                    <a:pt x="352" y="194"/>
                    <a:pt x="547" y="194"/>
                  </a:cubicBezTo>
                  <a:cubicBezTo>
                    <a:pt x="682" y="194"/>
                    <a:pt x="799" y="269"/>
                    <a:pt x="859" y="381"/>
                  </a:cubicBezTo>
                  <a:cubicBezTo>
                    <a:pt x="885" y="377"/>
                    <a:pt x="911" y="375"/>
                    <a:pt x="938" y="375"/>
                  </a:cubicBezTo>
                  <a:cubicBezTo>
                    <a:pt x="984" y="375"/>
                    <a:pt x="1029" y="380"/>
                    <a:pt x="1071" y="390"/>
                  </a:cubicBezTo>
                  <a:cubicBezTo>
                    <a:pt x="1004" y="165"/>
                    <a:pt x="795" y="0"/>
                    <a:pt x="547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vert="horz" wrap="square" lIns="55827" tIns="27914" rIns="55827" bIns="279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7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Freeform 4"/>
            <p:cNvSpPr>
              <a:spLocks/>
            </p:cNvSpPr>
            <p:nvPr/>
          </p:nvSpPr>
          <p:spPr bwMode="auto">
            <a:xfrm>
              <a:off x="11777218" y="6144481"/>
              <a:ext cx="3280833" cy="3412067"/>
            </a:xfrm>
            <a:custGeom>
              <a:avLst/>
              <a:gdLst>
                <a:gd name="T0" fmla="*/ 518 w 1065"/>
                <a:gd name="T1" fmla="*/ 14 h 1108"/>
                <a:gd name="T2" fmla="*/ 245 w 1065"/>
                <a:gd name="T3" fmla="*/ 87 h 1108"/>
                <a:gd name="T4" fmla="*/ 195 w 1065"/>
                <a:gd name="T5" fmla="*/ 0 h 1108"/>
                <a:gd name="T6" fmla="*/ 0 w 1065"/>
                <a:gd name="T7" fmla="*/ 339 h 1108"/>
                <a:gd name="T8" fmla="*/ 391 w 1065"/>
                <a:gd name="T9" fmla="*/ 339 h 1108"/>
                <a:gd name="T10" fmla="*/ 342 w 1065"/>
                <a:gd name="T11" fmla="*/ 254 h 1108"/>
                <a:gd name="T12" fmla="*/ 518 w 1065"/>
                <a:gd name="T13" fmla="*/ 208 h 1108"/>
                <a:gd name="T14" fmla="*/ 872 w 1065"/>
                <a:gd name="T15" fmla="*/ 561 h 1108"/>
                <a:gd name="T16" fmla="*/ 518 w 1065"/>
                <a:gd name="T17" fmla="*/ 915 h 1108"/>
                <a:gd name="T18" fmla="*/ 505 w 1065"/>
                <a:gd name="T19" fmla="*/ 915 h 1108"/>
                <a:gd name="T20" fmla="*/ 385 w 1065"/>
                <a:gd name="T21" fmla="*/ 1092 h 1108"/>
                <a:gd name="T22" fmla="*/ 518 w 1065"/>
                <a:gd name="T23" fmla="*/ 1108 h 1108"/>
                <a:gd name="T24" fmla="*/ 1065 w 1065"/>
                <a:gd name="T25" fmla="*/ 561 h 1108"/>
                <a:gd name="T26" fmla="*/ 518 w 1065"/>
                <a:gd name="T27" fmla="*/ 14 h 1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065" h="1108">
                  <a:moveTo>
                    <a:pt x="518" y="14"/>
                  </a:moveTo>
                  <a:cubicBezTo>
                    <a:pt x="419" y="14"/>
                    <a:pt x="326" y="41"/>
                    <a:pt x="245" y="87"/>
                  </a:cubicBezTo>
                  <a:cubicBezTo>
                    <a:pt x="195" y="0"/>
                    <a:pt x="195" y="0"/>
                    <a:pt x="195" y="0"/>
                  </a:cubicBezTo>
                  <a:cubicBezTo>
                    <a:pt x="0" y="339"/>
                    <a:pt x="0" y="339"/>
                    <a:pt x="0" y="339"/>
                  </a:cubicBezTo>
                  <a:cubicBezTo>
                    <a:pt x="391" y="339"/>
                    <a:pt x="391" y="339"/>
                    <a:pt x="391" y="339"/>
                  </a:cubicBezTo>
                  <a:cubicBezTo>
                    <a:pt x="342" y="254"/>
                    <a:pt x="342" y="254"/>
                    <a:pt x="342" y="254"/>
                  </a:cubicBezTo>
                  <a:cubicBezTo>
                    <a:pt x="394" y="225"/>
                    <a:pt x="454" y="208"/>
                    <a:pt x="518" y="208"/>
                  </a:cubicBezTo>
                  <a:cubicBezTo>
                    <a:pt x="713" y="208"/>
                    <a:pt x="872" y="366"/>
                    <a:pt x="872" y="561"/>
                  </a:cubicBezTo>
                  <a:cubicBezTo>
                    <a:pt x="872" y="757"/>
                    <a:pt x="713" y="915"/>
                    <a:pt x="518" y="915"/>
                  </a:cubicBezTo>
                  <a:cubicBezTo>
                    <a:pt x="514" y="915"/>
                    <a:pt x="509" y="915"/>
                    <a:pt x="505" y="915"/>
                  </a:cubicBezTo>
                  <a:cubicBezTo>
                    <a:pt x="476" y="981"/>
                    <a:pt x="435" y="1041"/>
                    <a:pt x="385" y="1092"/>
                  </a:cubicBezTo>
                  <a:cubicBezTo>
                    <a:pt x="428" y="1103"/>
                    <a:pt x="472" y="1108"/>
                    <a:pt x="518" y="1108"/>
                  </a:cubicBezTo>
                  <a:cubicBezTo>
                    <a:pt x="820" y="1108"/>
                    <a:pt x="1065" y="863"/>
                    <a:pt x="1065" y="561"/>
                  </a:cubicBezTo>
                  <a:cubicBezTo>
                    <a:pt x="1065" y="259"/>
                    <a:pt x="820" y="14"/>
                    <a:pt x="518" y="14"/>
                  </a:cubicBez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</p:spPr>
          <p:txBody>
            <a:bodyPr vert="horz" wrap="square" lIns="55827" tIns="27914" rIns="55827" bIns="279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7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Freeform 5"/>
            <p:cNvSpPr>
              <a:spLocks/>
            </p:cNvSpPr>
            <p:nvPr/>
          </p:nvSpPr>
          <p:spPr bwMode="auto">
            <a:xfrm>
              <a:off x="9988635" y="7101215"/>
              <a:ext cx="3644900" cy="2825751"/>
            </a:xfrm>
            <a:custGeom>
              <a:avLst/>
              <a:gdLst>
                <a:gd name="T0" fmla="*/ 1184 w 1184"/>
                <a:gd name="T1" fmla="*/ 388 h 917"/>
                <a:gd name="T2" fmla="*/ 988 w 1184"/>
                <a:gd name="T3" fmla="*/ 49 h 917"/>
                <a:gd name="T4" fmla="*/ 793 w 1184"/>
                <a:gd name="T5" fmla="*/ 388 h 917"/>
                <a:gd name="T6" fmla="*/ 900 w 1184"/>
                <a:gd name="T7" fmla="*/ 388 h 917"/>
                <a:gd name="T8" fmla="*/ 547 w 1184"/>
                <a:gd name="T9" fmla="*/ 724 h 917"/>
                <a:gd name="T10" fmla="*/ 193 w 1184"/>
                <a:gd name="T11" fmla="*/ 370 h 917"/>
                <a:gd name="T12" fmla="*/ 242 w 1184"/>
                <a:gd name="T13" fmla="*/ 192 h 917"/>
                <a:gd name="T14" fmla="*/ 145 w 1184"/>
                <a:gd name="T15" fmla="*/ 0 h 917"/>
                <a:gd name="T16" fmla="*/ 0 w 1184"/>
                <a:gd name="T17" fmla="*/ 370 h 917"/>
                <a:gd name="T18" fmla="*/ 547 w 1184"/>
                <a:gd name="T19" fmla="*/ 917 h 917"/>
                <a:gd name="T20" fmla="*/ 1094 w 1184"/>
                <a:gd name="T21" fmla="*/ 388 h 917"/>
                <a:gd name="T22" fmla="*/ 1184 w 1184"/>
                <a:gd name="T23" fmla="*/ 388 h 9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184" h="917">
                  <a:moveTo>
                    <a:pt x="1184" y="388"/>
                  </a:moveTo>
                  <a:cubicBezTo>
                    <a:pt x="988" y="49"/>
                    <a:pt x="988" y="49"/>
                    <a:pt x="988" y="49"/>
                  </a:cubicBezTo>
                  <a:cubicBezTo>
                    <a:pt x="793" y="388"/>
                    <a:pt x="793" y="388"/>
                    <a:pt x="793" y="388"/>
                  </a:cubicBezTo>
                  <a:cubicBezTo>
                    <a:pt x="900" y="388"/>
                    <a:pt x="900" y="388"/>
                    <a:pt x="900" y="388"/>
                  </a:cubicBezTo>
                  <a:cubicBezTo>
                    <a:pt x="891" y="575"/>
                    <a:pt x="737" y="724"/>
                    <a:pt x="547" y="724"/>
                  </a:cubicBezTo>
                  <a:cubicBezTo>
                    <a:pt x="352" y="724"/>
                    <a:pt x="193" y="566"/>
                    <a:pt x="193" y="370"/>
                  </a:cubicBezTo>
                  <a:cubicBezTo>
                    <a:pt x="193" y="305"/>
                    <a:pt x="211" y="244"/>
                    <a:pt x="242" y="192"/>
                  </a:cubicBezTo>
                  <a:cubicBezTo>
                    <a:pt x="198" y="134"/>
                    <a:pt x="165" y="69"/>
                    <a:pt x="145" y="0"/>
                  </a:cubicBezTo>
                  <a:cubicBezTo>
                    <a:pt x="55" y="97"/>
                    <a:pt x="0" y="227"/>
                    <a:pt x="0" y="370"/>
                  </a:cubicBezTo>
                  <a:cubicBezTo>
                    <a:pt x="0" y="672"/>
                    <a:pt x="245" y="917"/>
                    <a:pt x="547" y="917"/>
                  </a:cubicBezTo>
                  <a:cubicBezTo>
                    <a:pt x="843" y="917"/>
                    <a:pt x="1085" y="682"/>
                    <a:pt x="1094" y="388"/>
                  </a:cubicBezTo>
                  <a:lnTo>
                    <a:pt x="1184" y="388"/>
                  </a:ln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</p:spPr>
          <p:txBody>
            <a:bodyPr vert="horz" wrap="square" lIns="55827" tIns="27914" rIns="55827" bIns="27914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7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 rot="18978467">
              <a:off x="10746309" y="5519640"/>
              <a:ext cx="1366259" cy="508848"/>
            </a:xfrm>
            <a:prstGeom prst="rect">
              <a:avLst/>
            </a:prstGeom>
            <a:noFill/>
          </p:spPr>
          <p:txBody>
            <a:bodyPr wrap="none" rtlCol="0" anchor="ctr">
              <a:prstTxWarp prst="textArchUp">
                <a:avLst/>
              </a:prstTxWarp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zh-CN" altLang="en-US" sz="12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kumimoji="1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10861134" y="9105070"/>
              <a:ext cx="1645320" cy="508848"/>
            </a:xfrm>
            <a:prstGeom prst="rect">
              <a:avLst/>
            </a:prstGeom>
            <a:noFill/>
          </p:spPr>
          <p:txBody>
            <a:bodyPr wrap="none" rtlCol="0" anchor="ctr">
              <a:prstTxWarp prst="textArchDown">
                <a:avLst/>
              </a:prstTxWarp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zh-CN" altLang="en-US" sz="12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kumimoji="1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 rot="17644843">
              <a:off x="13516862" y="8044825"/>
              <a:ext cx="1748521" cy="508848"/>
            </a:xfrm>
            <a:prstGeom prst="rect">
              <a:avLst/>
            </a:prstGeom>
            <a:noFill/>
          </p:spPr>
          <p:txBody>
            <a:bodyPr wrap="none" rtlCol="0" anchor="ctr">
              <a:prstTxWarp prst="textArchDown">
                <a:avLst/>
              </a:prstTxWarp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zh-CN" altLang="en-US" sz="12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kumimoji="1" lang="zh-CN" alt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04657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/>
        </p:nvSpPr>
        <p:spPr>
          <a:xfrm>
            <a:off x="3253520" y="2366055"/>
            <a:ext cx="6399403" cy="2488426"/>
          </a:xfrm>
          <a:prstGeom prst="rect">
            <a:avLst/>
          </a:prstGeom>
          <a:solidFill>
            <a:srgbClr val="000000">
              <a:alpha val="89804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-8046" y="2366055"/>
            <a:ext cx="3153363" cy="2488426"/>
          </a:xfrm>
          <a:prstGeom prst="rect">
            <a:avLst/>
          </a:prstGeom>
          <a:solidFill>
            <a:srgbClr val="C00000">
              <a:alpha val="89804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14" name="文本框 12"/>
          <p:cNvSpPr txBox="1"/>
          <p:nvPr/>
        </p:nvSpPr>
        <p:spPr>
          <a:xfrm>
            <a:off x="1799069" y="3173228"/>
            <a:ext cx="106947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60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01</a:t>
            </a:r>
            <a:endParaRPr kumimoji="0" lang="zh-CN" altLang="en-US" sz="60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gency FB" panose="020B0503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3632224" y="3173229"/>
            <a:ext cx="2392493" cy="4308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8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ea typeface="微软雅黑" panose="020B0503020204020204" pitchFamily="34" charset="-122"/>
                <a:cs typeface="+mn-ea"/>
                <a:sym typeface="+mn-lt"/>
              </a:rPr>
              <a:t>年度工作概述</a:t>
            </a:r>
          </a:p>
        </p:txBody>
      </p:sp>
      <p:sp>
        <p:nvSpPr>
          <p:cNvPr id="16" name="TextBox 11"/>
          <p:cNvSpPr txBox="1"/>
          <p:nvPr/>
        </p:nvSpPr>
        <p:spPr>
          <a:xfrm>
            <a:off x="3666982" y="3618346"/>
            <a:ext cx="1435008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marR="0" lvl="1" indent="-1714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zh-CN" altLang="en-US" sz="10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</a:t>
            </a:r>
            <a:r>
              <a:rPr kumimoji="0" lang="zh-CN" alt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相关标题文字</a:t>
            </a:r>
            <a:endParaRPr kumimoji="0" lang="en-US" altLang="zh-CN" sz="10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TextBox 11"/>
          <p:cNvSpPr txBox="1"/>
          <p:nvPr/>
        </p:nvSpPr>
        <p:spPr>
          <a:xfrm>
            <a:off x="4953679" y="3618346"/>
            <a:ext cx="1435008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marR="0" lvl="1" indent="-1714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zh-CN" altLang="en-US" sz="10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</a:t>
            </a:r>
            <a:r>
              <a:rPr kumimoji="0" lang="zh-CN" alt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相关标题文字</a:t>
            </a:r>
            <a:endParaRPr kumimoji="0" lang="en-US" altLang="zh-CN" sz="10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TextBox 11"/>
          <p:cNvSpPr txBox="1"/>
          <p:nvPr/>
        </p:nvSpPr>
        <p:spPr>
          <a:xfrm>
            <a:off x="3666982" y="3823328"/>
            <a:ext cx="1435008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marR="0" lvl="1" indent="-1714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zh-CN" altLang="en-US" sz="10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</a:t>
            </a:r>
            <a:r>
              <a:rPr kumimoji="0" lang="zh-CN" alt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相关标题文字</a:t>
            </a:r>
            <a:endParaRPr kumimoji="0" lang="en-US" altLang="zh-CN" sz="10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TextBox 11"/>
          <p:cNvSpPr txBox="1"/>
          <p:nvPr/>
        </p:nvSpPr>
        <p:spPr>
          <a:xfrm>
            <a:off x="4953679" y="3823328"/>
            <a:ext cx="1435008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marR="0" lvl="1" indent="-1714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zh-CN" altLang="en-US" sz="10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</a:t>
            </a:r>
            <a:r>
              <a:rPr kumimoji="0" lang="zh-CN" alt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相关标题文字</a:t>
            </a:r>
            <a:endParaRPr kumimoji="0" lang="en-US" altLang="zh-CN" sz="10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20" name="直接连接符 19"/>
          <p:cNvCxnSpPr/>
          <p:nvPr/>
        </p:nvCxnSpPr>
        <p:spPr>
          <a:xfrm>
            <a:off x="-8046" y="2203650"/>
            <a:ext cx="3153363" cy="0"/>
          </a:xfrm>
          <a:prstGeom prst="line">
            <a:avLst/>
          </a:prstGeom>
          <a:noFill/>
          <a:ln w="6350" cap="flat" cmpd="sng" algn="ctr">
            <a:solidFill>
              <a:srgbClr val="FFFFFF">
                <a:lumMod val="65000"/>
              </a:srgbClr>
            </a:solidFill>
            <a:prstDash val="solid"/>
            <a:miter lim="800000"/>
          </a:ln>
          <a:effectLst/>
        </p:spPr>
      </p:cxnSp>
      <p:cxnSp>
        <p:nvCxnSpPr>
          <p:cNvPr id="21" name="直接连接符 20"/>
          <p:cNvCxnSpPr/>
          <p:nvPr/>
        </p:nvCxnSpPr>
        <p:spPr>
          <a:xfrm>
            <a:off x="3253520" y="4980284"/>
            <a:ext cx="6399403" cy="0"/>
          </a:xfrm>
          <a:prstGeom prst="line">
            <a:avLst/>
          </a:prstGeom>
          <a:noFill/>
          <a:ln w="6350" cap="flat" cmpd="sng" algn="ctr">
            <a:solidFill>
              <a:srgbClr val="FFFFFF">
                <a:lumMod val="65000"/>
              </a:srgbClr>
            </a:solidFill>
            <a:prstDash val="solid"/>
            <a:miter lim="800000"/>
          </a:ln>
          <a:effectLst/>
        </p:spPr>
      </p:cxnSp>
    </p:spTree>
    <p:extLst>
      <p:ext uri="{BB962C8B-B14F-4D97-AF65-F5344CB8AC3E}">
        <p14:creationId xmlns:p14="http://schemas.microsoft.com/office/powerpoint/2010/main" val="328926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253520" y="2366055"/>
            <a:ext cx="6399403" cy="2488426"/>
          </a:xfrm>
          <a:prstGeom prst="rect">
            <a:avLst/>
          </a:prstGeom>
          <a:solidFill>
            <a:srgbClr val="000000">
              <a:alpha val="89804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-8046" y="2366055"/>
            <a:ext cx="3153363" cy="2488426"/>
          </a:xfrm>
          <a:prstGeom prst="rect">
            <a:avLst/>
          </a:prstGeom>
          <a:solidFill>
            <a:srgbClr val="C00000">
              <a:alpha val="89804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4" name="文本框 12"/>
          <p:cNvSpPr txBox="1"/>
          <p:nvPr/>
        </p:nvSpPr>
        <p:spPr>
          <a:xfrm>
            <a:off x="1799069" y="3173228"/>
            <a:ext cx="106947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60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04</a:t>
            </a:r>
            <a:endParaRPr kumimoji="0" lang="zh-CN" altLang="en-US" sz="60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gency FB" panose="020B0503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3632224" y="3173229"/>
            <a:ext cx="2392493" cy="4308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8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ea typeface="微软雅黑" panose="020B0503020204020204" pitchFamily="34" charset="-122"/>
                <a:cs typeface="+mn-ea"/>
                <a:sym typeface="+mn-lt"/>
              </a:rPr>
              <a:t>年度工作概述</a:t>
            </a:r>
          </a:p>
        </p:txBody>
      </p:sp>
      <p:sp>
        <p:nvSpPr>
          <p:cNvPr id="6" name="TextBox 11"/>
          <p:cNvSpPr txBox="1"/>
          <p:nvPr/>
        </p:nvSpPr>
        <p:spPr>
          <a:xfrm>
            <a:off x="3666982" y="3618346"/>
            <a:ext cx="1435008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marR="0" lvl="1" indent="-1714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zh-CN" altLang="en-US" sz="10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</a:t>
            </a:r>
            <a:r>
              <a:rPr kumimoji="0" lang="zh-CN" alt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相关标题文字</a:t>
            </a:r>
            <a:endParaRPr kumimoji="0" lang="en-US" altLang="zh-CN" sz="10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TextBox 11"/>
          <p:cNvSpPr txBox="1"/>
          <p:nvPr/>
        </p:nvSpPr>
        <p:spPr>
          <a:xfrm>
            <a:off x="4953679" y="3618346"/>
            <a:ext cx="1435008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marR="0" lvl="1" indent="-1714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zh-CN" altLang="en-US" sz="10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</a:t>
            </a:r>
            <a:r>
              <a:rPr kumimoji="0" lang="zh-CN" alt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相关标题文字</a:t>
            </a:r>
            <a:endParaRPr kumimoji="0" lang="en-US" altLang="zh-CN" sz="10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TextBox 11"/>
          <p:cNvSpPr txBox="1"/>
          <p:nvPr/>
        </p:nvSpPr>
        <p:spPr>
          <a:xfrm>
            <a:off x="3666982" y="3823328"/>
            <a:ext cx="1435008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marR="0" lvl="1" indent="-1714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zh-CN" altLang="en-US" sz="10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</a:t>
            </a:r>
            <a:r>
              <a:rPr kumimoji="0" lang="zh-CN" alt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相关标题文字</a:t>
            </a:r>
            <a:endParaRPr kumimoji="0" lang="en-US" altLang="zh-CN" sz="10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TextBox 11"/>
          <p:cNvSpPr txBox="1"/>
          <p:nvPr/>
        </p:nvSpPr>
        <p:spPr>
          <a:xfrm>
            <a:off x="4953679" y="3823328"/>
            <a:ext cx="1435008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marR="0" lvl="1" indent="-1714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zh-CN" altLang="en-US" sz="10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</a:t>
            </a:r>
            <a:r>
              <a:rPr kumimoji="0" lang="zh-CN" alt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相关标题文字</a:t>
            </a:r>
            <a:endParaRPr kumimoji="0" lang="en-US" altLang="zh-CN" sz="10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0" name="直接连接符 9"/>
          <p:cNvCxnSpPr/>
          <p:nvPr/>
        </p:nvCxnSpPr>
        <p:spPr>
          <a:xfrm>
            <a:off x="-8046" y="2203650"/>
            <a:ext cx="3153363" cy="0"/>
          </a:xfrm>
          <a:prstGeom prst="line">
            <a:avLst/>
          </a:prstGeom>
          <a:noFill/>
          <a:ln w="6350" cap="flat" cmpd="sng" algn="ctr">
            <a:solidFill>
              <a:srgbClr val="FFFFFF">
                <a:lumMod val="65000"/>
              </a:srgbClr>
            </a:solidFill>
            <a:prstDash val="solid"/>
            <a:miter lim="800000"/>
          </a:ln>
          <a:effectLst/>
        </p:spPr>
      </p:cxnSp>
      <p:cxnSp>
        <p:nvCxnSpPr>
          <p:cNvPr id="11" name="直接连接符 10"/>
          <p:cNvCxnSpPr/>
          <p:nvPr/>
        </p:nvCxnSpPr>
        <p:spPr>
          <a:xfrm>
            <a:off x="3253520" y="4980284"/>
            <a:ext cx="6399403" cy="0"/>
          </a:xfrm>
          <a:prstGeom prst="line">
            <a:avLst/>
          </a:prstGeom>
          <a:noFill/>
          <a:ln w="6350" cap="flat" cmpd="sng" algn="ctr">
            <a:solidFill>
              <a:srgbClr val="FFFFFF">
                <a:lumMod val="65000"/>
              </a:srgbClr>
            </a:solidFill>
            <a:prstDash val="solid"/>
            <a:miter lim="800000"/>
          </a:ln>
          <a:effectLst/>
        </p:spPr>
      </p:cxnSp>
    </p:spTree>
    <p:extLst>
      <p:ext uri="{BB962C8B-B14F-4D97-AF65-F5344CB8AC3E}">
        <p14:creationId xmlns:p14="http://schemas.microsoft.com/office/powerpoint/2010/main" val="290203810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" name="Group 4"/>
          <p:cNvGrpSpPr/>
          <p:nvPr/>
        </p:nvGrpSpPr>
        <p:grpSpPr>
          <a:xfrm>
            <a:off x="3408584" y="2626591"/>
            <a:ext cx="2399089" cy="2168539"/>
            <a:chOff x="3471863" y="2343150"/>
            <a:chExt cx="2197101" cy="1985963"/>
          </a:xfrm>
        </p:grpSpPr>
        <p:sp>
          <p:nvSpPr>
            <p:cNvPr id="72" name="Freeform 5"/>
            <p:cNvSpPr>
              <a:spLocks/>
            </p:cNvSpPr>
            <p:nvPr/>
          </p:nvSpPr>
          <p:spPr bwMode="auto">
            <a:xfrm>
              <a:off x="3476626" y="2381250"/>
              <a:ext cx="2192338" cy="1495425"/>
            </a:xfrm>
            <a:custGeom>
              <a:avLst/>
              <a:gdLst/>
              <a:ahLst/>
              <a:cxnLst>
                <a:cxn ang="0">
                  <a:pos x="1202" y="800"/>
                </a:cxn>
                <a:cxn ang="0">
                  <a:pos x="1182" y="820"/>
                </a:cxn>
                <a:cxn ang="0">
                  <a:pos x="20" y="820"/>
                </a:cxn>
                <a:cxn ang="0">
                  <a:pos x="0" y="800"/>
                </a:cxn>
                <a:cxn ang="0">
                  <a:pos x="0" y="20"/>
                </a:cxn>
                <a:cxn ang="0">
                  <a:pos x="20" y="0"/>
                </a:cxn>
                <a:cxn ang="0">
                  <a:pos x="1182" y="0"/>
                </a:cxn>
                <a:cxn ang="0">
                  <a:pos x="1202" y="20"/>
                </a:cxn>
                <a:cxn ang="0">
                  <a:pos x="1202" y="800"/>
                </a:cxn>
              </a:cxnLst>
              <a:rect l="0" t="0" r="r" b="b"/>
              <a:pathLst>
                <a:path w="1202" h="820">
                  <a:moveTo>
                    <a:pt x="1202" y="800"/>
                  </a:moveTo>
                  <a:cubicBezTo>
                    <a:pt x="1202" y="811"/>
                    <a:pt x="1193" y="820"/>
                    <a:pt x="1182" y="820"/>
                  </a:cubicBezTo>
                  <a:cubicBezTo>
                    <a:pt x="20" y="820"/>
                    <a:pt x="20" y="820"/>
                    <a:pt x="20" y="820"/>
                  </a:cubicBezTo>
                  <a:cubicBezTo>
                    <a:pt x="9" y="820"/>
                    <a:pt x="0" y="811"/>
                    <a:pt x="0" y="80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1182" y="0"/>
                    <a:pt x="1182" y="0"/>
                    <a:pt x="1182" y="0"/>
                  </a:cubicBezTo>
                  <a:cubicBezTo>
                    <a:pt x="1193" y="0"/>
                    <a:pt x="1202" y="9"/>
                    <a:pt x="1202" y="20"/>
                  </a:cubicBezTo>
                  <a:lnTo>
                    <a:pt x="1202" y="80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7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3" name="Rectangle 6"/>
            <p:cNvSpPr>
              <a:spLocks noChangeArrowheads="1"/>
            </p:cNvSpPr>
            <p:nvPr/>
          </p:nvSpPr>
          <p:spPr bwMode="auto">
            <a:xfrm>
              <a:off x="3563938" y="3713163"/>
              <a:ext cx="2019300" cy="90488"/>
            </a:xfrm>
            <a:prstGeom prst="rect">
              <a:avLst/>
            </a:prstGeom>
            <a:solidFill>
              <a:srgbClr val="000000">
                <a:lumMod val="40000"/>
                <a:lumOff val="60000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7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4" name="Freeform 7"/>
            <p:cNvSpPr>
              <a:spLocks/>
            </p:cNvSpPr>
            <p:nvPr/>
          </p:nvSpPr>
          <p:spPr bwMode="auto">
            <a:xfrm>
              <a:off x="4573587" y="2343150"/>
              <a:ext cx="1009650" cy="1460500"/>
            </a:xfrm>
            <a:custGeom>
              <a:avLst/>
              <a:gdLst/>
              <a:ahLst/>
              <a:cxnLst>
                <a:cxn ang="0">
                  <a:pos x="0" y="801"/>
                </a:cxn>
                <a:cxn ang="0">
                  <a:pos x="0" y="73"/>
                </a:cxn>
                <a:cxn ang="0">
                  <a:pos x="1" y="71"/>
                </a:cxn>
                <a:cxn ang="0">
                  <a:pos x="1" y="65"/>
                </a:cxn>
                <a:cxn ang="0">
                  <a:pos x="70" y="0"/>
                </a:cxn>
                <a:cxn ang="0">
                  <a:pos x="554" y="0"/>
                </a:cxn>
                <a:cxn ang="0">
                  <a:pos x="554" y="758"/>
                </a:cxn>
                <a:cxn ang="0">
                  <a:pos x="70" y="758"/>
                </a:cxn>
                <a:cxn ang="0">
                  <a:pos x="0" y="801"/>
                </a:cxn>
              </a:cxnLst>
              <a:rect l="0" t="0" r="r" b="b"/>
              <a:pathLst>
                <a:path w="554" h="801">
                  <a:moveTo>
                    <a:pt x="0" y="801"/>
                  </a:moveTo>
                  <a:cubicBezTo>
                    <a:pt x="0" y="73"/>
                    <a:pt x="0" y="73"/>
                    <a:pt x="0" y="73"/>
                  </a:cubicBezTo>
                  <a:cubicBezTo>
                    <a:pt x="1" y="72"/>
                    <a:pt x="1" y="71"/>
                    <a:pt x="1" y="71"/>
                  </a:cubicBezTo>
                  <a:cubicBezTo>
                    <a:pt x="1" y="69"/>
                    <a:pt x="1" y="67"/>
                    <a:pt x="1" y="65"/>
                  </a:cubicBezTo>
                  <a:cubicBezTo>
                    <a:pt x="4" y="29"/>
                    <a:pt x="34" y="0"/>
                    <a:pt x="70" y="0"/>
                  </a:cubicBezTo>
                  <a:cubicBezTo>
                    <a:pt x="554" y="0"/>
                    <a:pt x="554" y="0"/>
                    <a:pt x="554" y="0"/>
                  </a:cubicBezTo>
                  <a:cubicBezTo>
                    <a:pt x="554" y="758"/>
                    <a:pt x="554" y="758"/>
                    <a:pt x="554" y="758"/>
                  </a:cubicBezTo>
                  <a:cubicBezTo>
                    <a:pt x="70" y="758"/>
                    <a:pt x="70" y="758"/>
                    <a:pt x="70" y="758"/>
                  </a:cubicBezTo>
                  <a:cubicBezTo>
                    <a:pt x="40" y="758"/>
                    <a:pt x="13" y="775"/>
                    <a:pt x="0" y="801"/>
                  </a:cubicBezTo>
                  <a:close/>
                </a:path>
              </a:pathLst>
            </a:custGeom>
            <a:solidFill>
              <a:srgbClr val="FFFFFF">
                <a:lumMod val="95000"/>
              </a:srgb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7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5" name="Freeform 8"/>
            <p:cNvSpPr>
              <a:spLocks/>
            </p:cNvSpPr>
            <p:nvPr/>
          </p:nvSpPr>
          <p:spPr bwMode="auto">
            <a:xfrm>
              <a:off x="3563938" y="2343150"/>
              <a:ext cx="1011238" cy="1460500"/>
            </a:xfrm>
            <a:custGeom>
              <a:avLst/>
              <a:gdLst/>
              <a:ahLst/>
              <a:cxnLst>
                <a:cxn ang="0">
                  <a:pos x="554" y="801"/>
                </a:cxn>
                <a:cxn ang="0">
                  <a:pos x="554" y="73"/>
                </a:cxn>
                <a:cxn ang="0">
                  <a:pos x="553" y="71"/>
                </a:cxn>
                <a:cxn ang="0">
                  <a:pos x="553" y="65"/>
                </a:cxn>
                <a:cxn ang="0">
                  <a:pos x="483" y="0"/>
                </a:cxn>
                <a:cxn ang="0">
                  <a:pos x="0" y="0"/>
                </a:cxn>
                <a:cxn ang="0">
                  <a:pos x="0" y="758"/>
                </a:cxn>
                <a:cxn ang="0">
                  <a:pos x="483" y="758"/>
                </a:cxn>
                <a:cxn ang="0">
                  <a:pos x="554" y="801"/>
                </a:cxn>
              </a:cxnLst>
              <a:rect l="0" t="0" r="r" b="b"/>
              <a:pathLst>
                <a:path w="554" h="801">
                  <a:moveTo>
                    <a:pt x="554" y="801"/>
                  </a:moveTo>
                  <a:cubicBezTo>
                    <a:pt x="554" y="73"/>
                    <a:pt x="554" y="73"/>
                    <a:pt x="554" y="73"/>
                  </a:cubicBezTo>
                  <a:cubicBezTo>
                    <a:pt x="553" y="72"/>
                    <a:pt x="553" y="71"/>
                    <a:pt x="553" y="71"/>
                  </a:cubicBezTo>
                  <a:cubicBezTo>
                    <a:pt x="553" y="69"/>
                    <a:pt x="553" y="67"/>
                    <a:pt x="553" y="65"/>
                  </a:cubicBezTo>
                  <a:cubicBezTo>
                    <a:pt x="550" y="29"/>
                    <a:pt x="520" y="0"/>
                    <a:pt x="48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58"/>
                    <a:pt x="0" y="758"/>
                    <a:pt x="0" y="758"/>
                  </a:cubicBezTo>
                  <a:cubicBezTo>
                    <a:pt x="483" y="758"/>
                    <a:pt x="483" y="758"/>
                    <a:pt x="483" y="758"/>
                  </a:cubicBezTo>
                  <a:cubicBezTo>
                    <a:pt x="514" y="758"/>
                    <a:pt x="540" y="775"/>
                    <a:pt x="554" y="801"/>
                  </a:cubicBezTo>
                  <a:close/>
                </a:path>
              </a:pathLst>
            </a:custGeom>
            <a:solidFill>
              <a:srgbClr val="FFFFFF">
                <a:lumMod val="95000"/>
              </a:srgb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7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6" name="Freeform 9"/>
            <p:cNvSpPr>
              <a:spLocks/>
            </p:cNvSpPr>
            <p:nvPr/>
          </p:nvSpPr>
          <p:spPr bwMode="auto">
            <a:xfrm>
              <a:off x="4502151" y="2357438"/>
              <a:ext cx="73025" cy="1446213"/>
            </a:xfrm>
            <a:custGeom>
              <a:avLst/>
              <a:gdLst/>
              <a:ahLst/>
              <a:cxnLst>
                <a:cxn ang="0">
                  <a:pos x="39" y="57"/>
                </a:cxn>
                <a:cxn ang="0">
                  <a:pos x="0" y="0"/>
                </a:cxn>
                <a:cxn ang="0">
                  <a:pos x="0" y="756"/>
                </a:cxn>
                <a:cxn ang="0">
                  <a:pos x="40" y="793"/>
                </a:cxn>
                <a:cxn ang="0">
                  <a:pos x="40" y="65"/>
                </a:cxn>
                <a:cxn ang="0">
                  <a:pos x="39" y="63"/>
                </a:cxn>
                <a:cxn ang="0">
                  <a:pos x="39" y="57"/>
                </a:cxn>
              </a:cxnLst>
              <a:rect l="0" t="0" r="r" b="b"/>
              <a:pathLst>
                <a:path w="40" h="793">
                  <a:moveTo>
                    <a:pt x="39" y="57"/>
                  </a:moveTo>
                  <a:cubicBezTo>
                    <a:pt x="37" y="32"/>
                    <a:pt x="22" y="10"/>
                    <a:pt x="0" y="0"/>
                  </a:cubicBezTo>
                  <a:cubicBezTo>
                    <a:pt x="0" y="756"/>
                    <a:pt x="0" y="756"/>
                    <a:pt x="0" y="756"/>
                  </a:cubicBezTo>
                  <a:cubicBezTo>
                    <a:pt x="17" y="764"/>
                    <a:pt x="31" y="776"/>
                    <a:pt x="40" y="793"/>
                  </a:cubicBezTo>
                  <a:cubicBezTo>
                    <a:pt x="40" y="65"/>
                    <a:pt x="40" y="65"/>
                    <a:pt x="40" y="65"/>
                  </a:cubicBezTo>
                  <a:cubicBezTo>
                    <a:pt x="39" y="64"/>
                    <a:pt x="39" y="63"/>
                    <a:pt x="39" y="63"/>
                  </a:cubicBezTo>
                  <a:cubicBezTo>
                    <a:pt x="39" y="61"/>
                    <a:pt x="39" y="59"/>
                    <a:pt x="39" y="57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7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7" name="Rectangle 10"/>
            <p:cNvSpPr>
              <a:spLocks noChangeArrowheads="1"/>
            </p:cNvSpPr>
            <p:nvPr/>
          </p:nvSpPr>
          <p:spPr bwMode="auto">
            <a:xfrm>
              <a:off x="4700588" y="2586038"/>
              <a:ext cx="746125" cy="47625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7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8" name="Rectangle 11"/>
            <p:cNvSpPr>
              <a:spLocks noChangeArrowheads="1"/>
            </p:cNvSpPr>
            <p:nvPr/>
          </p:nvSpPr>
          <p:spPr bwMode="auto">
            <a:xfrm>
              <a:off x="4700588" y="2759075"/>
              <a:ext cx="746125" cy="47625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7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9" name="Rectangle 12"/>
            <p:cNvSpPr>
              <a:spLocks noChangeArrowheads="1"/>
            </p:cNvSpPr>
            <p:nvPr/>
          </p:nvSpPr>
          <p:spPr bwMode="auto">
            <a:xfrm>
              <a:off x="4700588" y="2932113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7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0" name="Rectangle 13"/>
            <p:cNvSpPr>
              <a:spLocks noChangeArrowheads="1"/>
            </p:cNvSpPr>
            <p:nvPr/>
          </p:nvSpPr>
          <p:spPr bwMode="auto">
            <a:xfrm>
              <a:off x="4700588" y="3105150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7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1" name="Rectangle 14"/>
            <p:cNvSpPr>
              <a:spLocks noChangeArrowheads="1"/>
            </p:cNvSpPr>
            <p:nvPr/>
          </p:nvSpPr>
          <p:spPr bwMode="auto">
            <a:xfrm>
              <a:off x="4700588" y="3279775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7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2" name="Rectangle 15"/>
            <p:cNvSpPr>
              <a:spLocks noChangeArrowheads="1"/>
            </p:cNvSpPr>
            <p:nvPr/>
          </p:nvSpPr>
          <p:spPr bwMode="auto">
            <a:xfrm>
              <a:off x="4700588" y="3452813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7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3" name="Rectangle 16"/>
            <p:cNvSpPr>
              <a:spLocks noChangeArrowheads="1"/>
            </p:cNvSpPr>
            <p:nvPr/>
          </p:nvSpPr>
          <p:spPr bwMode="auto">
            <a:xfrm>
              <a:off x="3692526" y="2586038"/>
              <a:ext cx="746125" cy="47625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7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4" name="Rectangle 17"/>
            <p:cNvSpPr>
              <a:spLocks noChangeArrowheads="1"/>
            </p:cNvSpPr>
            <p:nvPr/>
          </p:nvSpPr>
          <p:spPr bwMode="auto">
            <a:xfrm>
              <a:off x="3692526" y="2759075"/>
              <a:ext cx="746125" cy="47625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7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" name="Rectangle 18"/>
            <p:cNvSpPr>
              <a:spLocks noChangeArrowheads="1"/>
            </p:cNvSpPr>
            <p:nvPr/>
          </p:nvSpPr>
          <p:spPr bwMode="auto">
            <a:xfrm>
              <a:off x="3692526" y="2932113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7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6" name="Rectangle 19"/>
            <p:cNvSpPr>
              <a:spLocks noChangeArrowheads="1"/>
            </p:cNvSpPr>
            <p:nvPr/>
          </p:nvSpPr>
          <p:spPr bwMode="auto">
            <a:xfrm>
              <a:off x="3692526" y="3105150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7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7" name="Rectangle 20"/>
            <p:cNvSpPr>
              <a:spLocks noChangeArrowheads="1"/>
            </p:cNvSpPr>
            <p:nvPr/>
          </p:nvSpPr>
          <p:spPr bwMode="auto">
            <a:xfrm>
              <a:off x="3692526" y="3279775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7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8" name="Rectangle 21"/>
            <p:cNvSpPr>
              <a:spLocks noChangeArrowheads="1"/>
            </p:cNvSpPr>
            <p:nvPr/>
          </p:nvSpPr>
          <p:spPr bwMode="auto">
            <a:xfrm>
              <a:off x="3692526" y="3452813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7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9" name="Freeform 22"/>
            <p:cNvSpPr>
              <a:spLocks/>
            </p:cNvSpPr>
            <p:nvPr/>
          </p:nvSpPr>
          <p:spPr bwMode="auto">
            <a:xfrm>
              <a:off x="3548063" y="3338513"/>
              <a:ext cx="928688" cy="917575"/>
            </a:xfrm>
            <a:custGeom>
              <a:avLst/>
              <a:gdLst/>
              <a:ahLst/>
              <a:cxnLst>
                <a:cxn ang="0">
                  <a:pos x="32" y="500"/>
                </a:cxn>
                <a:cxn ang="0">
                  <a:pos x="14" y="489"/>
                </a:cxn>
                <a:cxn ang="0">
                  <a:pos x="15" y="436"/>
                </a:cxn>
                <a:cxn ang="0">
                  <a:pos x="441" y="15"/>
                </a:cxn>
                <a:cxn ang="0">
                  <a:pos x="495" y="15"/>
                </a:cxn>
                <a:cxn ang="0">
                  <a:pos x="494" y="69"/>
                </a:cxn>
                <a:cxn ang="0">
                  <a:pos x="68" y="490"/>
                </a:cxn>
                <a:cxn ang="0">
                  <a:pos x="32" y="500"/>
                </a:cxn>
              </a:cxnLst>
              <a:rect l="0" t="0" r="r" b="b"/>
              <a:pathLst>
                <a:path w="509" h="503">
                  <a:moveTo>
                    <a:pt x="32" y="500"/>
                  </a:moveTo>
                  <a:cubicBezTo>
                    <a:pt x="26" y="498"/>
                    <a:pt x="19" y="495"/>
                    <a:pt x="14" y="489"/>
                  </a:cubicBezTo>
                  <a:cubicBezTo>
                    <a:pt x="0" y="475"/>
                    <a:pt x="0" y="450"/>
                    <a:pt x="15" y="436"/>
                  </a:cubicBezTo>
                  <a:cubicBezTo>
                    <a:pt x="441" y="15"/>
                    <a:pt x="441" y="15"/>
                    <a:pt x="441" y="15"/>
                  </a:cubicBezTo>
                  <a:cubicBezTo>
                    <a:pt x="456" y="0"/>
                    <a:pt x="480" y="0"/>
                    <a:pt x="495" y="15"/>
                  </a:cubicBezTo>
                  <a:cubicBezTo>
                    <a:pt x="509" y="30"/>
                    <a:pt x="509" y="54"/>
                    <a:pt x="494" y="69"/>
                  </a:cubicBezTo>
                  <a:cubicBezTo>
                    <a:pt x="68" y="490"/>
                    <a:pt x="68" y="490"/>
                    <a:pt x="68" y="490"/>
                  </a:cubicBezTo>
                  <a:cubicBezTo>
                    <a:pt x="58" y="499"/>
                    <a:pt x="44" y="503"/>
                    <a:pt x="32" y="500"/>
                  </a:cubicBez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7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0" name="Freeform 23"/>
            <p:cNvSpPr>
              <a:spLocks/>
            </p:cNvSpPr>
            <p:nvPr/>
          </p:nvSpPr>
          <p:spPr bwMode="auto">
            <a:xfrm>
              <a:off x="3471863" y="3467100"/>
              <a:ext cx="874713" cy="862013"/>
            </a:xfrm>
            <a:custGeom>
              <a:avLst/>
              <a:gdLst/>
              <a:ahLst/>
              <a:cxnLst>
                <a:cxn ang="0">
                  <a:pos x="65" y="466"/>
                </a:cxn>
                <a:cxn ang="0">
                  <a:pos x="29" y="446"/>
                </a:cxn>
                <a:cxn ang="0">
                  <a:pos x="30" y="339"/>
                </a:cxn>
                <a:cxn ang="0">
                  <a:pos x="343" y="29"/>
                </a:cxn>
                <a:cxn ang="0">
                  <a:pos x="451" y="30"/>
                </a:cxn>
                <a:cxn ang="0">
                  <a:pos x="450" y="137"/>
                </a:cxn>
                <a:cxn ang="0">
                  <a:pos x="137" y="447"/>
                </a:cxn>
                <a:cxn ang="0">
                  <a:pos x="65" y="466"/>
                </a:cxn>
              </a:cxnLst>
              <a:rect l="0" t="0" r="r" b="b"/>
              <a:pathLst>
                <a:path w="480" h="473">
                  <a:moveTo>
                    <a:pt x="65" y="466"/>
                  </a:moveTo>
                  <a:cubicBezTo>
                    <a:pt x="52" y="463"/>
                    <a:pt x="39" y="456"/>
                    <a:pt x="29" y="446"/>
                  </a:cubicBezTo>
                  <a:cubicBezTo>
                    <a:pt x="0" y="416"/>
                    <a:pt x="0" y="368"/>
                    <a:pt x="30" y="339"/>
                  </a:cubicBezTo>
                  <a:cubicBezTo>
                    <a:pt x="343" y="29"/>
                    <a:pt x="343" y="29"/>
                    <a:pt x="343" y="29"/>
                  </a:cubicBezTo>
                  <a:cubicBezTo>
                    <a:pt x="373" y="0"/>
                    <a:pt x="421" y="0"/>
                    <a:pt x="451" y="30"/>
                  </a:cubicBezTo>
                  <a:cubicBezTo>
                    <a:pt x="480" y="60"/>
                    <a:pt x="480" y="108"/>
                    <a:pt x="450" y="137"/>
                  </a:cubicBezTo>
                  <a:cubicBezTo>
                    <a:pt x="137" y="447"/>
                    <a:pt x="137" y="447"/>
                    <a:pt x="137" y="447"/>
                  </a:cubicBezTo>
                  <a:cubicBezTo>
                    <a:pt x="117" y="466"/>
                    <a:pt x="90" y="473"/>
                    <a:pt x="65" y="466"/>
                  </a:cubicBezTo>
                  <a:close/>
                </a:path>
              </a:pathLst>
            </a:custGeom>
            <a:solidFill>
              <a:srgbClr val="000000">
                <a:lumMod val="75000"/>
              </a:srgb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7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1" name="Freeform 24"/>
            <p:cNvSpPr>
              <a:spLocks noEditPoints="1"/>
            </p:cNvSpPr>
            <p:nvPr/>
          </p:nvSpPr>
          <p:spPr bwMode="auto">
            <a:xfrm>
              <a:off x="4195763" y="2540000"/>
              <a:ext cx="1084263" cy="1084263"/>
            </a:xfrm>
            <a:custGeom>
              <a:avLst/>
              <a:gdLst/>
              <a:ahLst/>
              <a:cxnLst>
                <a:cxn ang="0">
                  <a:pos x="595" y="299"/>
                </a:cxn>
                <a:cxn ang="0">
                  <a:pos x="370" y="9"/>
                </a:cxn>
                <a:cxn ang="0">
                  <a:pos x="300" y="0"/>
                </a:cxn>
                <a:cxn ang="0">
                  <a:pos x="89" y="86"/>
                </a:cxn>
                <a:cxn ang="0">
                  <a:pos x="1" y="295"/>
                </a:cxn>
                <a:cxn ang="0">
                  <a:pos x="225" y="585"/>
                </a:cxn>
                <a:cxn ang="0">
                  <a:pos x="296" y="594"/>
                </a:cxn>
                <a:cxn ang="0">
                  <a:pos x="506" y="508"/>
                </a:cxn>
                <a:cxn ang="0">
                  <a:pos x="595" y="299"/>
                </a:cxn>
                <a:cxn ang="0">
                  <a:pos x="453" y="454"/>
                </a:cxn>
                <a:cxn ang="0">
                  <a:pos x="296" y="518"/>
                </a:cxn>
                <a:cxn ang="0">
                  <a:pos x="244" y="511"/>
                </a:cxn>
                <a:cxn ang="0">
                  <a:pos x="77" y="296"/>
                </a:cxn>
                <a:cxn ang="0">
                  <a:pos x="143" y="140"/>
                </a:cxn>
                <a:cxn ang="0">
                  <a:pos x="299" y="76"/>
                </a:cxn>
                <a:cxn ang="0">
                  <a:pos x="352" y="83"/>
                </a:cxn>
                <a:cxn ang="0">
                  <a:pos x="519" y="298"/>
                </a:cxn>
                <a:cxn ang="0">
                  <a:pos x="453" y="454"/>
                </a:cxn>
              </a:cxnLst>
              <a:rect l="0" t="0" r="r" b="b"/>
              <a:pathLst>
                <a:path w="595" h="594">
                  <a:moveTo>
                    <a:pt x="595" y="299"/>
                  </a:moveTo>
                  <a:cubicBezTo>
                    <a:pt x="595" y="162"/>
                    <a:pt x="503" y="43"/>
                    <a:pt x="370" y="9"/>
                  </a:cubicBezTo>
                  <a:cubicBezTo>
                    <a:pt x="347" y="3"/>
                    <a:pt x="323" y="0"/>
                    <a:pt x="300" y="0"/>
                  </a:cubicBezTo>
                  <a:cubicBezTo>
                    <a:pt x="220" y="0"/>
                    <a:pt x="146" y="30"/>
                    <a:pt x="89" y="86"/>
                  </a:cubicBezTo>
                  <a:cubicBezTo>
                    <a:pt x="33" y="142"/>
                    <a:pt x="1" y="216"/>
                    <a:pt x="1" y="295"/>
                  </a:cubicBezTo>
                  <a:cubicBezTo>
                    <a:pt x="0" y="432"/>
                    <a:pt x="92" y="552"/>
                    <a:pt x="225" y="585"/>
                  </a:cubicBezTo>
                  <a:cubicBezTo>
                    <a:pt x="248" y="591"/>
                    <a:pt x="272" y="594"/>
                    <a:pt x="296" y="594"/>
                  </a:cubicBezTo>
                  <a:cubicBezTo>
                    <a:pt x="375" y="594"/>
                    <a:pt x="450" y="564"/>
                    <a:pt x="506" y="508"/>
                  </a:cubicBezTo>
                  <a:cubicBezTo>
                    <a:pt x="563" y="452"/>
                    <a:pt x="594" y="378"/>
                    <a:pt x="595" y="299"/>
                  </a:cubicBezTo>
                  <a:close/>
                  <a:moveTo>
                    <a:pt x="453" y="454"/>
                  </a:moveTo>
                  <a:cubicBezTo>
                    <a:pt x="411" y="496"/>
                    <a:pt x="355" y="518"/>
                    <a:pt x="296" y="518"/>
                  </a:cubicBezTo>
                  <a:cubicBezTo>
                    <a:pt x="279" y="518"/>
                    <a:pt x="261" y="516"/>
                    <a:pt x="244" y="511"/>
                  </a:cubicBezTo>
                  <a:cubicBezTo>
                    <a:pt x="145" y="486"/>
                    <a:pt x="76" y="398"/>
                    <a:pt x="77" y="296"/>
                  </a:cubicBezTo>
                  <a:cubicBezTo>
                    <a:pt x="77" y="237"/>
                    <a:pt x="101" y="181"/>
                    <a:pt x="143" y="140"/>
                  </a:cubicBezTo>
                  <a:cubicBezTo>
                    <a:pt x="185" y="98"/>
                    <a:pt x="240" y="76"/>
                    <a:pt x="299" y="76"/>
                  </a:cubicBezTo>
                  <a:cubicBezTo>
                    <a:pt x="317" y="76"/>
                    <a:pt x="335" y="79"/>
                    <a:pt x="352" y="83"/>
                  </a:cubicBezTo>
                  <a:cubicBezTo>
                    <a:pt x="451" y="108"/>
                    <a:pt x="519" y="196"/>
                    <a:pt x="519" y="298"/>
                  </a:cubicBezTo>
                  <a:cubicBezTo>
                    <a:pt x="518" y="357"/>
                    <a:pt x="495" y="413"/>
                    <a:pt x="453" y="454"/>
                  </a:cubicBezTo>
                  <a:close/>
                </a:path>
              </a:pathLst>
            </a:custGeom>
            <a:solidFill>
              <a:srgbClr val="C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7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2" name="Group 130"/>
          <p:cNvGrpSpPr/>
          <p:nvPr/>
        </p:nvGrpSpPr>
        <p:grpSpPr>
          <a:xfrm>
            <a:off x="7010284" y="1770915"/>
            <a:ext cx="1884027" cy="596048"/>
            <a:chOff x="1762139" y="1304396"/>
            <a:chExt cx="1542507" cy="488001"/>
          </a:xfrm>
        </p:grpSpPr>
        <p:sp>
          <p:nvSpPr>
            <p:cNvPr id="93" name="TextBox 92"/>
            <p:cNvSpPr txBox="1"/>
            <p:nvPr/>
          </p:nvSpPr>
          <p:spPr>
            <a:xfrm>
              <a:off x="1762140" y="1304396"/>
              <a:ext cx="1542506" cy="181429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4" name="TextBox 93"/>
            <p:cNvSpPr txBox="1"/>
            <p:nvPr/>
          </p:nvSpPr>
          <p:spPr>
            <a:xfrm>
              <a:off x="1762139" y="1477217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marL="0" marR="0" lvl="0" indent="0" defTabSz="1285829" eaLnBrk="1" fontAlgn="auto" latinLnBrk="0" hangingPunct="1">
                <a:lnSpc>
                  <a:spcPct val="12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7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>
                      <a:lumMod val="65000"/>
                    </a:srgb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kumimoji="0" lang="en-US" altLang="zh-CN" sz="700" b="0" i="0" u="none" strike="noStrike" kern="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5" name="Group 131"/>
          <p:cNvGrpSpPr/>
          <p:nvPr/>
        </p:nvGrpSpPr>
        <p:grpSpPr>
          <a:xfrm>
            <a:off x="7010284" y="2716441"/>
            <a:ext cx="1884027" cy="642956"/>
            <a:chOff x="1762139" y="2072489"/>
            <a:chExt cx="1542507" cy="526406"/>
          </a:xfrm>
        </p:grpSpPr>
        <p:sp>
          <p:nvSpPr>
            <p:cNvPr id="96" name="TextBox 95"/>
            <p:cNvSpPr txBox="1"/>
            <p:nvPr/>
          </p:nvSpPr>
          <p:spPr>
            <a:xfrm>
              <a:off x="1762140" y="2072489"/>
              <a:ext cx="1542506" cy="181429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0" cap="none" spc="0" normalizeH="0" baseline="0" noProof="0" smtClean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7" name="TextBox 96"/>
            <p:cNvSpPr txBox="1"/>
            <p:nvPr/>
          </p:nvSpPr>
          <p:spPr>
            <a:xfrm>
              <a:off x="1762139" y="2283715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marL="0" marR="0" lvl="0" indent="0" defTabSz="1285829" eaLnBrk="1" fontAlgn="auto" latinLnBrk="0" hangingPunct="1">
                <a:lnSpc>
                  <a:spcPct val="12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7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>
                      <a:lumMod val="65000"/>
                    </a:srgb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kumimoji="0" lang="en-US" altLang="zh-CN" sz="700" b="0" i="0" u="none" strike="noStrike" kern="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8" name="Group 144"/>
          <p:cNvGrpSpPr/>
          <p:nvPr/>
        </p:nvGrpSpPr>
        <p:grpSpPr>
          <a:xfrm>
            <a:off x="7010284" y="3708870"/>
            <a:ext cx="1884027" cy="619503"/>
            <a:chOff x="1762139" y="2840582"/>
            <a:chExt cx="1542507" cy="507204"/>
          </a:xfrm>
        </p:grpSpPr>
        <p:sp>
          <p:nvSpPr>
            <p:cNvPr id="99" name="TextBox 98"/>
            <p:cNvSpPr txBox="1"/>
            <p:nvPr/>
          </p:nvSpPr>
          <p:spPr>
            <a:xfrm>
              <a:off x="1762140" y="2840582"/>
              <a:ext cx="1542506" cy="181429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0" name="TextBox 99"/>
            <p:cNvSpPr txBox="1"/>
            <p:nvPr/>
          </p:nvSpPr>
          <p:spPr>
            <a:xfrm>
              <a:off x="1762139" y="3032606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marL="0" marR="0" lvl="0" indent="0" defTabSz="1285829" eaLnBrk="1" fontAlgn="auto" latinLnBrk="0" hangingPunct="1">
                <a:lnSpc>
                  <a:spcPct val="12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7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>
                      <a:lumMod val="65000"/>
                    </a:srgb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kumimoji="0" lang="en-US" altLang="zh-CN" sz="700" b="0" i="0" u="none" strike="noStrike" kern="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1" name="Group 145"/>
          <p:cNvGrpSpPr/>
          <p:nvPr/>
        </p:nvGrpSpPr>
        <p:grpSpPr>
          <a:xfrm>
            <a:off x="7010284" y="4677843"/>
            <a:ext cx="1884027" cy="596048"/>
            <a:chOff x="1762139" y="3608676"/>
            <a:chExt cx="1542507" cy="488001"/>
          </a:xfrm>
        </p:grpSpPr>
        <p:sp>
          <p:nvSpPr>
            <p:cNvPr id="102" name="TextBox 101"/>
            <p:cNvSpPr txBox="1"/>
            <p:nvPr/>
          </p:nvSpPr>
          <p:spPr>
            <a:xfrm>
              <a:off x="1762140" y="3608676"/>
              <a:ext cx="1542506" cy="181429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0" cap="none" spc="0" normalizeH="0" baseline="0" noProof="0" smtClean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3" name="TextBox 102"/>
            <p:cNvSpPr txBox="1"/>
            <p:nvPr/>
          </p:nvSpPr>
          <p:spPr>
            <a:xfrm>
              <a:off x="1762139" y="3781497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marL="0" marR="0" lvl="0" indent="0" defTabSz="1285829" eaLnBrk="1" fontAlgn="auto" latinLnBrk="0" hangingPunct="1">
                <a:lnSpc>
                  <a:spcPct val="12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7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>
                      <a:lumMod val="65000"/>
                    </a:srgb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kumimoji="0" lang="en-US" altLang="zh-CN" sz="700" b="0" i="0" u="none" strike="noStrike" kern="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4" name="Group 113"/>
          <p:cNvGrpSpPr/>
          <p:nvPr/>
        </p:nvGrpSpPr>
        <p:grpSpPr>
          <a:xfrm>
            <a:off x="331764" y="1755457"/>
            <a:ext cx="1884027" cy="626967"/>
            <a:chOff x="5839354" y="1336688"/>
            <a:chExt cx="1542507" cy="513316"/>
          </a:xfrm>
        </p:grpSpPr>
        <p:sp>
          <p:nvSpPr>
            <p:cNvPr id="105" name="TextBox 104"/>
            <p:cNvSpPr txBox="1"/>
            <p:nvPr/>
          </p:nvSpPr>
          <p:spPr>
            <a:xfrm>
              <a:off x="5839355" y="1336688"/>
              <a:ext cx="1542506" cy="18143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marL="0" marR="0" lvl="0" indent="0" algn="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6" name="TextBox 105"/>
            <p:cNvSpPr txBox="1"/>
            <p:nvPr/>
          </p:nvSpPr>
          <p:spPr>
            <a:xfrm>
              <a:off x="5839354" y="1534824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marL="0" marR="0" lvl="0" indent="0" algn="r" defTabSz="1285829" eaLnBrk="1" fontAlgn="auto" latinLnBrk="0" hangingPunct="1">
                <a:lnSpc>
                  <a:spcPct val="12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7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>
                      <a:lumMod val="65000"/>
                    </a:srgb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kumimoji="0" lang="en-US" altLang="zh-CN" sz="700" b="0" i="0" u="none" strike="noStrike" kern="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7" name="Group 117"/>
          <p:cNvGrpSpPr/>
          <p:nvPr/>
        </p:nvGrpSpPr>
        <p:grpSpPr>
          <a:xfrm>
            <a:off x="361128" y="2712579"/>
            <a:ext cx="1884027" cy="634870"/>
            <a:chOff x="5863395" y="2079109"/>
            <a:chExt cx="1542507" cy="519786"/>
          </a:xfrm>
        </p:grpSpPr>
        <p:sp>
          <p:nvSpPr>
            <p:cNvPr id="108" name="TextBox 107"/>
            <p:cNvSpPr txBox="1"/>
            <p:nvPr/>
          </p:nvSpPr>
          <p:spPr>
            <a:xfrm>
              <a:off x="5863396" y="2079109"/>
              <a:ext cx="1542506" cy="181429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marL="0" marR="0" lvl="0" indent="0" algn="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0" cap="none" spc="0" normalizeH="0" baseline="0" noProof="0" smtClean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9" name="TextBox 108"/>
            <p:cNvSpPr txBox="1"/>
            <p:nvPr/>
          </p:nvSpPr>
          <p:spPr>
            <a:xfrm>
              <a:off x="5863395" y="2283715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marL="0" marR="0" lvl="0" indent="0" algn="r" defTabSz="1285829" eaLnBrk="1" fontAlgn="auto" latinLnBrk="0" hangingPunct="1">
                <a:lnSpc>
                  <a:spcPct val="12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7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>
                      <a:lumMod val="65000"/>
                    </a:srgb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kumimoji="0" lang="en-US" altLang="zh-CN" sz="700" b="0" i="0" u="none" strike="noStrike" kern="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0" name="Group 118"/>
          <p:cNvGrpSpPr/>
          <p:nvPr/>
        </p:nvGrpSpPr>
        <p:grpSpPr>
          <a:xfrm>
            <a:off x="361128" y="3677603"/>
            <a:ext cx="1884027" cy="642773"/>
            <a:chOff x="5863395" y="2821530"/>
            <a:chExt cx="1542507" cy="526256"/>
          </a:xfrm>
        </p:grpSpPr>
        <p:sp>
          <p:nvSpPr>
            <p:cNvPr id="111" name="TextBox 110"/>
            <p:cNvSpPr txBox="1"/>
            <p:nvPr/>
          </p:nvSpPr>
          <p:spPr>
            <a:xfrm>
              <a:off x="5863396" y="2821530"/>
              <a:ext cx="1542506" cy="181429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marL="0" marR="0" lvl="0" indent="0" algn="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0" cap="none" spc="0" normalizeH="0" baseline="0" noProof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2" name="TextBox 111"/>
            <p:cNvSpPr txBox="1"/>
            <p:nvPr/>
          </p:nvSpPr>
          <p:spPr>
            <a:xfrm>
              <a:off x="5863395" y="3032606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marL="0" marR="0" lvl="0" indent="0" algn="r" defTabSz="1285829" eaLnBrk="1" fontAlgn="auto" latinLnBrk="0" hangingPunct="1">
                <a:lnSpc>
                  <a:spcPct val="12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7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>
                      <a:lumMod val="65000"/>
                    </a:srgb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kumimoji="0" lang="en-US" altLang="zh-CN" sz="700" b="0" i="0" u="none" strike="noStrike" kern="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3" name="Group 119"/>
          <p:cNvGrpSpPr/>
          <p:nvPr/>
        </p:nvGrpSpPr>
        <p:grpSpPr>
          <a:xfrm>
            <a:off x="361128" y="4650530"/>
            <a:ext cx="1884027" cy="650678"/>
            <a:chOff x="5863395" y="3563950"/>
            <a:chExt cx="1542507" cy="532728"/>
          </a:xfrm>
        </p:grpSpPr>
        <p:sp>
          <p:nvSpPr>
            <p:cNvPr id="114" name="TextBox 113"/>
            <p:cNvSpPr txBox="1"/>
            <p:nvPr/>
          </p:nvSpPr>
          <p:spPr>
            <a:xfrm>
              <a:off x="5863396" y="3563950"/>
              <a:ext cx="1542506" cy="181429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marL="0" marR="0" lvl="0" indent="0" algn="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200" b="0" i="0" u="none" strike="noStrike" kern="0" cap="none" spc="0" normalizeH="0" baseline="0" noProof="0" smtClean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5" name="TextBox 114"/>
            <p:cNvSpPr txBox="1"/>
            <p:nvPr/>
          </p:nvSpPr>
          <p:spPr>
            <a:xfrm>
              <a:off x="5863395" y="3781498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marL="0" marR="0" lvl="0" indent="0" algn="r" defTabSz="1285829" eaLnBrk="1" fontAlgn="auto" latinLnBrk="0" hangingPunct="1">
                <a:lnSpc>
                  <a:spcPct val="12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7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>
                      <a:lumMod val="65000"/>
                    </a:srgb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kumimoji="0" lang="en-US" altLang="zh-CN" sz="700" b="0" i="0" u="none" strike="noStrike" kern="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6" name="Group 108"/>
          <p:cNvGrpSpPr/>
          <p:nvPr/>
        </p:nvGrpSpPr>
        <p:grpSpPr>
          <a:xfrm>
            <a:off x="2390963" y="3724138"/>
            <a:ext cx="572866" cy="556465"/>
            <a:chOff x="6299532" y="3384456"/>
            <a:chExt cx="469021" cy="455593"/>
          </a:xfrm>
        </p:grpSpPr>
        <p:sp>
          <p:nvSpPr>
            <p:cNvPr id="117" name="Oval 50"/>
            <p:cNvSpPr>
              <a:spLocks noChangeAspect="1"/>
            </p:cNvSpPr>
            <p:nvPr/>
          </p:nvSpPr>
          <p:spPr>
            <a:xfrm>
              <a:off x="6299532" y="3384456"/>
              <a:ext cx="469021" cy="455593"/>
            </a:xfrm>
            <a:prstGeom prst="ellipse">
              <a:avLst/>
            </a:prstGeom>
            <a:solidFill>
              <a:srgbClr val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118" name="Freeform 36"/>
            <p:cNvSpPr>
              <a:spLocks noEditPoints="1"/>
            </p:cNvSpPr>
            <p:nvPr/>
          </p:nvSpPr>
          <p:spPr bwMode="auto">
            <a:xfrm>
              <a:off x="6435895" y="3505670"/>
              <a:ext cx="196295" cy="213164"/>
            </a:xfrm>
            <a:custGeom>
              <a:avLst/>
              <a:gdLst/>
              <a:ahLst/>
              <a:cxnLst>
                <a:cxn ang="0">
                  <a:pos x="55" y="64"/>
                </a:cxn>
                <a:cxn ang="0">
                  <a:pos x="0" y="59"/>
                </a:cxn>
                <a:cxn ang="0">
                  <a:pos x="4" y="9"/>
                </a:cxn>
                <a:cxn ang="0">
                  <a:pos x="9" y="5"/>
                </a:cxn>
                <a:cxn ang="0">
                  <a:pos x="17" y="0"/>
                </a:cxn>
                <a:cxn ang="0">
                  <a:pos x="23" y="9"/>
                </a:cxn>
                <a:cxn ang="0">
                  <a:pos x="36" y="5"/>
                </a:cxn>
                <a:cxn ang="0">
                  <a:pos x="44" y="0"/>
                </a:cxn>
                <a:cxn ang="0">
                  <a:pos x="50" y="9"/>
                </a:cxn>
                <a:cxn ang="0">
                  <a:pos x="59" y="13"/>
                </a:cxn>
                <a:cxn ang="0">
                  <a:pos x="15" y="33"/>
                </a:cxn>
                <a:cxn ang="0">
                  <a:pos x="4" y="23"/>
                </a:cxn>
                <a:cxn ang="0">
                  <a:pos x="15" y="33"/>
                </a:cxn>
                <a:cxn ang="0">
                  <a:pos x="15" y="35"/>
                </a:cxn>
                <a:cxn ang="0">
                  <a:pos x="4" y="47"/>
                </a:cxn>
                <a:cxn ang="0">
                  <a:pos x="15" y="59"/>
                </a:cxn>
                <a:cxn ang="0">
                  <a:pos x="4" y="49"/>
                </a:cxn>
                <a:cxn ang="0">
                  <a:pos x="15" y="59"/>
                </a:cxn>
                <a:cxn ang="0">
                  <a:pos x="17" y="4"/>
                </a:cxn>
                <a:cxn ang="0">
                  <a:pos x="13" y="5"/>
                </a:cxn>
                <a:cxn ang="0">
                  <a:pos x="15" y="17"/>
                </a:cxn>
                <a:cxn ang="0">
                  <a:pos x="18" y="16"/>
                </a:cxn>
                <a:cxn ang="0">
                  <a:pos x="28" y="33"/>
                </a:cxn>
                <a:cxn ang="0">
                  <a:pos x="17" y="23"/>
                </a:cxn>
                <a:cxn ang="0">
                  <a:pos x="28" y="33"/>
                </a:cxn>
                <a:cxn ang="0">
                  <a:pos x="28" y="35"/>
                </a:cxn>
                <a:cxn ang="0">
                  <a:pos x="17" y="47"/>
                </a:cxn>
                <a:cxn ang="0">
                  <a:pos x="28" y="59"/>
                </a:cxn>
                <a:cxn ang="0">
                  <a:pos x="17" y="49"/>
                </a:cxn>
                <a:cxn ang="0">
                  <a:pos x="28" y="59"/>
                </a:cxn>
                <a:cxn ang="0">
                  <a:pos x="42" y="23"/>
                </a:cxn>
                <a:cxn ang="0">
                  <a:pos x="31" y="33"/>
                </a:cxn>
                <a:cxn ang="0">
                  <a:pos x="42" y="47"/>
                </a:cxn>
                <a:cxn ang="0">
                  <a:pos x="31" y="35"/>
                </a:cxn>
                <a:cxn ang="0">
                  <a:pos x="42" y="47"/>
                </a:cxn>
                <a:cxn ang="0">
                  <a:pos x="42" y="49"/>
                </a:cxn>
                <a:cxn ang="0">
                  <a:pos x="31" y="59"/>
                </a:cxn>
                <a:cxn ang="0">
                  <a:pos x="45" y="5"/>
                </a:cxn>
                <a:cxn ang="0">
                  <a:pos x="42" y="4"/>
                </a:cxn>
                <a:cxn ang="0">
                  <a:pos x="41" y="16"/>
                </a:cxn>
                <a:cxn ang="0">
                  <a:pos x="44" y="17"/>
                </a:cxn>
                <a:cxn ang="0">
                  <a:pos x="45" y="5"/>
                </a:cxn>
                <a:cxn ang="0">
                  <a:pos x="55" y="23"/>
                </a:cxn>
                <a:cxn ang="0">
                  <a:pos x="44" y="33"/>
                </a:cxn>
                <a:cxn ang="0">
                  <a:pos x="55" y="47"/>
                </a:cxn>
                <a:cxn ang="0">
                  <a:pos x="44" y="35"/>
                </a:cxn>
                <a:cxn ang="0">
                  <a:pos x="55" y="47"/>
                </a:cxn>
                <a:cxn ang="0">
                  <a:pos x="55" y="49"/>
                </a:cxn>
                <a:cxn ang="0">
                  <a:pos x="44" y="59"/>
                </a:cxn>
              </a:cxnLst>
              <a:rect l="0" t="0" r="r" b="b"/>
              <a:pathLst>
                <a:path w="59" h="64">
                  <a:moveTo>
                    <a:pt x="59" y="59"/>
                  </a:moveTo>
                  <a:cubicBezTo>
                    <a:pt x="59" y="62"/>
                    <a:pt x="57" y="64"/>
                    <a:pt x="55" y="64"/>
                  </a:cubicBezTo>
                  <a:cubicBezTo>
                    <a:pt x="4" y="64"/>
                    <a:pt x="4" y="64"/>
                    <a:pt x="4" y="64"/>
                  </a:cubicBezTo>
                  <a:cubicBezTo>
                    <a:pt x="2" y="64"/>
                    <a:pt x="0" y="62"/>
                    <a:pt x="0" y="59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1"/>
                    <a:pt x="2" y="9"/>
                    <a:pt x="4" y="9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2"/>
                    <a:pt x="11" y="0"/>
                    <a:pt x="15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20" y="0"/>
                    <a:pt x="23" y="2"/>
                    <a:pt x="23" y="5"/>
                  </a:cubicBezTo>
                  <a:cubicBezTo>
                    <a:pt x="23" y="9"/>
                    <a:pt x="23" y="9"/>
                    <a:pt x="23" y="9"/>
                  </a:cubicBezTo>
                  <a:cubicBezTo>
                    <a:pt x="36" y="9"/>
                    <a:pt x="36" y="9"/>
                    <a:pt x="36" y="9"/>
                  </a:cubicBezTo>
                  <a:cubicBezTo>
                    <a:pt x="36" y="5"/>
                    <a:pt x="36" y="5"/>
                    <a:pt x="36" y="5"/>
                  </a:cubicBezTo>
                  <a:cubicBezTo>
                    <a:pt x="36" y="2"/>
                    <a:pt x="39" y="0"/>
                    <a:pt x="42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47" y="0"/>
                    <a:pt x="50" y="2"/>
                    <a:pt x="50" y="5"/>
                  </a:cubicBezTo>
                  <a:cubicBezTo>
                    <a:pt x="50" y="9"/>
                    <a:pt x="50" y="9"/>
                    <a:pt x="50" y="9"/>
                  </a:cubicBezTo>
                  <a:cubicBezTo>
                    <a:pt x="55" y="9"/>
                    <a:pt x="55" y="9"/>
                    <a:pt x="55" y="9"/>
                  </a:cubicBezTo>
                  <a:cubicBezTo>
                    <a:pt x="57" y="9"/>
                    <a:pt x="59" y="11"/>
                    <a:pt x="59" y="13"/>
                  </a:cubicBezTo>
                  <a:lnTo>
                    <a:pt x="59" y="59"/>
                  </a:lnTo>
                  <a:close/>
                  <a:moveTo>
                    <a:pt x="15" y="33"/>
                  </a:moveTo>
                  <a:cubicBezTo>
                    <a:pt x="15" y="23"/>
                    <a:pt x="15" y="23"/>
                    <a:pt x="15" y="23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33"/>
                    <a:pt x="4" y="33"/>
                    <a:pt x="4" y="33"/>
                  </a:cubicBezTo>
                  <a:lnTo>
                    <a:pt x="15" y="33"/>
                  </a:lnTo>
                  <a:close/>
                  <a:moveTo>
                    <a:pt x="15" y="47"/>
                  </a:moveTo>
                  <a:cubicBezTo>
                    <a:pt x="15" y="35"/>
                    <a:pt x="15" y="35"/>
                    <a:pt x="15" y="35"/>
                  </a:cubicBezTo>
                  <a:cubicBezTo>
                    <a:pt x="4" y="35"/>
                    <a:pt x="4" y="35"/>
                    <a:pt x="4" y="35"/>
                  </a:cubicBezTo>
                  <a:cubicBezTo>
                    <a:pt x="4" y="47"/>
                    <a:pt x="4" y="47"/>
                    <a:pt x="4" y="47"/>
                  </a:cubicBezTo>
                  <a:lnTo>
                    <a:pt x="15" y="47"/>
                  </a:lnTo>
                  <a:close/>
                  <a:moveTo>
                    <a:pt x="15" y="59"/>
                  </a:moveTo>
                  <a:cubicBezTo>
                    <a:pt x="15" y="49"/>
                    <a:pt x="15" y="49"/>
                    <a:pt x="15" y="49"/>
                  </a:cubicBezTo>
                  <a:cubicBezTo>
                    <a:pt x="4" y="49"/>
                    <a:pt x="4" y="49"/>
                    <a:pt x="4" y="49"/>
                  </a:cubicBezTo>
                  <a:cubicBezTo>
                    <a:pt x="4" y="59"/>
                    <a:pt x="4" y="59"/>
                    <a:pt x="4" y="59"/>
                  </a:cubicBezTo>
                  <a:lnTo>
                    <a:pt x="15" y="59"/>
                  </a:lnTo>
                  <a:close/>
                  <a:moveTo>
                    <a:pt x="18" y="5"/>
                  </a:moveTo>
                  <a:cubicBezTo>
                    <a:pt x="18" y="5"/>
                    <a:pt x="18" y="4"/>
                    <a:pt x="17" y="4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4" y="4"/>
                    <a:pt x="13" y="5"/>
                    <a:pt x="13" y="5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16"/>
                    <a:pt x="14" y="17"/>
                    <a:pt x="15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8" y="17"/>
                    <a:pt x="18" y="16"/>
                    <a:pt x="18" y="16"/>
                  </a:cubicBezTo>
                  <a:lnTo>
                    <a:pt x="18" y="5"/>
                  </a:lnTo>
                  <a:close/>
                  <a:moveTo>
                    <a:pt x="28" y="33"/>
                  </a:moveTo>
                  <a:cubicBezTo>
                    <a:pt x="28" y="23"/>
                    <a:pt x="28" y="23"/>
                    <a:pt x="28" y="23"/>
                  </a:cubicBezTo>
                  <a:cubicBezTo>
                    <a:pt x="17" y="23"/>
                    <a:pt x="17" y="23"/>
                    <a:pt x="17" y="23"/>
                  </a:cubicBezTo>
                  <a:cubicBezTo>
                    <a:pt x="17" y="33"/>
                    <a:pt x="17" y="33"/>
                    <a:pt x="17" y="33"/>
                  </a:cubicBezTo>
                  <a:lnTo>
                    <a:pt x="28" y="33"/>
                  </a:lnTo>
                  <a:close/>
                  <a:moveTo>
                    <a:pt x="28" y="47"/>
                  </a:moveTo>
                  <a:cubicBezTo>
                    <a:pt x="28" y="35"/>
                    <a:pt x="28" y="35"/>
                    <a:pt x="28" y="35"/>
                  </a:cubicBezTo>
                  <a:cubicBezTo>
                    <a:pt x="17" y="35"/>
                    <a:pt x="17" y="35"/>
                    <a:pt x="17" y="35"/>
                  </a:cubicBezTo>
                  <a:cubicBezTo>
                    <a:pt x="17" y="47"/>
                    <a:pt x="17" y="47"/>
                    <a:pt x="17" y="47"/>
                  </a:cubicBezTo>
                  <a:lnTo>
                    <a:pt x="28" y="47"/>
                  </a:lnTo>
                  <a:close/>
                  <a:moveTo>
                    <a:pt x="28" y="59"/>
                  </a:moveTo>
                  <a:cubicBezTo>
                    <a:pt x="28" y="49"/>
                    <a:pt x="28" y="49"/>
                    <a:pt x="28" y="49"/>
                  </a:cubicBezTo>
                  <a:cubicBezTo>
                    <a:pt x="17" y="49"/>
                    <a:pt x="17" y="49"/>
                    <a:pt x="17" y="49"/>
                  </a:cubicBezTo>
                  <a:cubicBezTo>
                    <a:pt x="17" y="59"/>
                    <a:pt x="17" y="59"/>
                    <a:pt x="17" y="59"/>
                  </a:cubicBezTo>
                  <a:lnTo>
                    <a:pt x="28" y="59"/>
                  </a:lnTo>
                  <a:close/>
                  <a:moveTo>
                    <a:pt x="42" y="33"/>
                  </a:moveTo>
                  <a:cubicBezTo>
                    <a:pt x="42" y="23"/>
                    <a:pt x="42" y="23"/>
                    <a:pt x="42" y="23"/>
                  </a:cubicBezTo>
                  <a:cubicBezTo>
                    <a:pt x="31" y="23"/>
                    <a:pt x="31" y="23"/>
                    <a:pt x="31" y="23"/>
                  </a:cubicBezTo>
                  <a:cubicBezTo>
                    <a:pt x="31" y="33"/>
                    <a:pt x="31" y="33"/>
                    <a:pt x="31" y="33"/>
                  </a:cubicBezTo>
                  <a:lnTo>
                    <a:pt x="42" y="33"/>
                  </a:lnTo>
                  <a:close/>
                  <a:moveTo>
                    <a:pt x="42" y="47"/>
                  </a:moveTo>
                  <a:cubicBezTo>
                    <a:pt x="42" y="35"/>
                    <a:pt x="42" y="35"/>
                    <a:pt x="42" y="35"/>
                  </a:cubicBezTo>
                  <a:cubicBezTo>
                    <a:pt x="31" y="35"/>
                    <a:pt x="31" y="35"/>
                    <a:pt x="31" y="35"/>
                  </a:cubicBezTo>
                  <a:cubicBezTo>
                    <a:pt x="31" y="47"/>
                    <a:pt x="31" y="47"/>
                    <a:pt x="31" y="47"/>
                  </a:cubicBezTo>
                  <a:lnTo>
                    <a:pt x="42" y="47"/>
                  </a:lnTo>
                  <a:close/>
                  <a:moveTo>
                    <a:pt x="42" y="59"/>
                  </a:moveTo>
                  <a:cubicBezTo>
                    <a:pt x="42" y="49"/>
                    <a:pt x="42" y="49"/>
                    <a:pt x="42" y="49"/>
                  </a:cubicBezTo>
                  <a:cubicBezTo>
                    <a:pt x="31" y="49"/>
                    <a:pt x="31" y="49"/>
                    <a:pt x="31" y="49"/>
                  </a:cubicBezTo>
                  <a:cubicBezTo>
                    <a:pt x="31" y="59"/>
                    <a:pt x="31" y="59"/>
                    <a:pt x="31" y="59"/>
                  </a:cubicBezTo>
                  <a:lnTo>
                    <a:pt x="42" y="59"/>
                  </a:lnTo>
                  <a:close/>
                  <a:moveTo>
                    <a:pt x="45" y="5"/>
                  </a:moveTo>
                  <a:cubicBezTo>
                    <a:pt x="45" y="5"/>
                    <a:pt x="45" y="4"/>
                    <a:pt x="44" y="4"/>
                  </a:cubicBezTo>
                  <a:cubicBezTo>
                    <a:pt x="42" y="4"/>
                    <a:pt x="42" y="4"/>
                    <a:pt x="42" y="4"/>
                  </a:cubicBezTo>
                  <a:cubicBezTo>
                    <a:pt x="41" y="4"/>
                    <a:pt x="41" y="5"/>
                    <a:pt x="41" y="5"/>
                  </a:cubicBezTo>
                  <a:cubicBezTo>
                    <a:pt x="41" y="16"/>
                    <a:pt x="41" y="16"/>
                    <a:pt x="41" y="16"/>
                  </a:cubicBezTo>
                  <a:cubicBezTo>
                    <a:pt x="41" y="16"/>
                    <a:pt x="41" y="17"/>
                    <a:pt x="42" y="17"/>
                  </a:cubicBezTo>
                  <a:cubicBezTo>
                    <a:pt x="44" y="17"/>
                    <a:pt x="44" y="17"/>
                    <a:pt x="44" y="17"/>
                  </a:cubicBezTo>
                  <a:cubicBezTo>
                    <a:pt x="45" y="17"/>
                    <a:pt x="45" y="16"/>
                    <a:pt x="45" y="16"/>
                  </a:cubicBezTo>
                  <a:lnTo>
                    <a:pt x="45" y="5"/>
                  </a:lnTo>
                  <a:close/>
                  <a:moveTo>
                    <a:pt x="55" y="33"/>
                  </a:moveTo>
                  <a:cubicBezTo>
                    <a:pt x="55" y="23"/>
                    <a:pt x="55" y="23"/>
                    <a:pt x="55" y="23"/>
                  </a:cubicBezTo>
                  <a:cubicBezTo>
                    <a:pt x="44" y="23"/>
                    <a:pt x="44" y="23"/>
                    <a:pt x="44" y="23"/>
                  </a:cubicBezTo>
                  <a:cubicBezTo>
                    <a:pt x="44" y="33"/>
                    <a:pt x="44" y="33"/>
                    <a:pt x="44" y="33"/>
                  </a:cubicBezTo>
                  <a:lnTo>
                    <a:pt x="55" y="33"/>
                  </a:lnTo>
                  <a:close/>
                  <a:moveTo>
                    <a:pt x="55" y="47"/>
                  </a:moveTo>
                  <a:cubicBezTo>
                    <a:pt x="55" y="35"/>
                    <a:pt x="55" y="35"/>
                    <a:pt x="55" y="35"/>
                  </a:cubicBezTo>
                  <a:cubicBezTo>
                    <a:pt x="44" y="35"/>
                    <a:pt x="44" y="35"/>
                    <a:pt x="44" y="35"/>
                  </a:cubicBezTo>
                  <a:cubicBezTo>
                    <a:pt x="44" y="47"/>
                    <a:pt x="44" y="47"/>
                    <a:pt x="44" y="47"/>
                  </a:cubicBezTo>
                  <a:lnTo>
                    <a:pt x="55" y="47"/>
                  </a:lnTo>
                  <a:close/>
                  <a:moveTo>
                    <a:pt x="55" y="59"/>
                  </a:moveTo>
                  <a:cubicBezTo>
                    <a:pt x="55" y="49"/>
                    <a:pt x="55" y="49"/>
                    <a:pt x="55" y="49"/>
                  </a:cubicBezTo>
                  <a:cubicBezTo>
                    <a:pt x="44" y="49"/>
                    <a:pt x="44" y="49"/>
                    <a:pt x="44" y="49"/>
                  </a:cubicBezTo>
                  <a:cubicBezTo>
                    <a:pt x="44" y="59"/>
                    <a:pt x="44" y="59"/>
                    <a:pt x="44" y="59"/>
                  </a:cubicBezTo>
                  <a:lnTo>
                    <a:pt x="55" y="5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9" name="Group 111"/>
          <p:cNvGrpSpPr/>
          <p:nvPr/>
        </p:nvGrpSpPr>
        <p:grpSpPr>
          <a:xfrm>
            <a:off x="2390963" y="4693114"/>
            <a:ext cx="572866" cy="556465"/>
            <a:chOff x="630683" y="4190009"/>
            <a:chExt cx="469021" cy="455593"/>
          </a:xfrm>
        </p:grpSpPr>
        <p:sp>
          <p:nvSpPr>
            <p:cNvPr id="120" name="Oval 53"/>
            <p:cNvSpPr>
              <a:spLocks noChangeAspect="1"/>
            </p:cNvSpPr>
            <p:nvPr/>
          </p:nvSpPr>
          <p:spPr>
            <a:xfrm>
              <a:off x="630683" y="4190009"/>
              <a:ext cx="469021" cy="455593"/>
            </a:xfrm>
            <a:prstGeom prst="ellipse">
              <a:avLst/>
            </a:prstGeom>
            <a:solidFill>
              <a:srgbClr val="C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121" name="Freeform 103"/>
            <p:cNvSpPr>
              <a:spLocks noEditPoints="1"/>
            </p:cNvSpPr>
            <p:nvPr/>
          </p:nvSpPr>
          <p:spPr bwMode="auto">
            <a:xfrm>
              <a:off x="765181" y="4270535"/>
              <a:ext cx="200025" cy="294541"/>
            </a:xfrm>
            <a:custGeom>
              <a:avLst/>
              <a:gdLst/>
              <a:ahLst/>
              <a:cxnLst>
                <a:cxn ang="0">
                  <a:pos x="37" y="29"/>
                </a:cxn>
                <a:cxn ang="0">
                  <a:pos x="31" y="41"/>
                </a:cxn>
                <a:cxn ang="0">
                  <a:pos x="33" y="44"/>
                </a:cxn>
                <a:cxn ang="0">
                  <a:pos x="32" y="47"/>
                </a:cxn>
                <a:cxn ang="0">
                  <a:pos x="33" y="49"/>
                </a:cxn>
                <a:cxn ang="0">
                  <a:pos x="31" y="53"/>
                </a:cxn>
                <a:cxn ang="0">
                  <a:pos x="31" y="54"/>
                </a:cxn>
                <a:cxn ang="0">
                  <a:pos x="27" y="58"/>
                </a:cxn>
                <a:cxn ang="0">
                  <a:pos x="21" y="62"/>
                </a:cxn>
                <a:cxn ang="0">
                  <a:pos x="15" y="58"/>
                </a:cxn>
                <a:cxn ang="0">
                  <a:pos x="11" y="54"/>
                </a:cxn>
                <a:cxn ang="0">
                  <a:pos x="11" y="53"/>
                </a:cxn>
                <a:cxn ang="0">
                  <a:pos x="9" y="49"/>
                </a:cxn>
                <a:cxn ang="0">
                  <a:pos x="10" y="47"/>
                </a:cxn>
                <a:cxn ang="0">
                  <a:pos x="9" y="44"/>
                </a:cxn>
                <a:cxn ang="0">
                  <a:pos x="11" y="41"/>
                </a:cxn>
                <a:cxn ang="0">
                  <a:pos x="5" y="29"/>
                </a:cxn>
                <a:cxn ang="0">
                  <a:pos x="0" y="18"/>
                </a:cxn>
                <a:cxn ang="0">
                  <a:pos x="21" y="0"/>
                </a:cxn>
                <a:cxn ang="0">
                  <a:pos x="42" y="18"/>
                </a:cxn>
                <a:cxn ang="0">
                  <a:pos x="37" y="29"/>
                </a:cxn>
                <a:cxn ang="0">
                  <a:pos x="21" y="6"/>
                </a:cxn>
                <a:cxn ang="0">
                  <a:pos x="6" y="18"/>
                </a:cxn>
                <a:cxn ang="0">
                  <a:pos x="8" y="26"/>
                </a:cxn>
                <a:cxn ang="0">
                  <a:pos x="11" y="28"/>
                </a:cxn>
                <a:cxn ang="0">
                  <a:pos x="16" y="40"/>
                </a:cxn>
                <a:cxn ang="0">
                  <a:pos x="26" y="40"/>
                </a:cxn>
                <a:cxn ang="0">
                  <a:pos x="31" y="28"/>
                </a:cxn>
                <a:cxn ang="0">
                  <a:pos x="34" y="26"/>
                </a:cxn>
                <a:cxn ang="0">
                  <a:pos x="36" y="18"/>
                </a:cxn>
                <a:cxn ang="0">
                  <a:pos x="21" y="6"/>
                </a:cxn>
                <a:cxn ang="0">
                  <a:pos x="29" y="20"/>
                </a:cxn>
                <a:cxn ang="0">
                  <a:pos x="27" y="18"/>
                </a:cxn>
                <a:cxn ang="0">
                  <a:pos x="21" y="15"/>
                </a:cxn>
                <a:cxn ang="0">
                  <a:pos x="20" y="13"/>
                </a:cxn>
                <a:cxn ang="0">
                  <a:pos x="21" y="12"/>
                </a:cxn>
                <a:cxn ang="0">
                  <a:pos x="30" y="18"/>
                </a:cxn>
                <a:cxn ang="0">
                  <a:pos x="29" y="20"/>
                </a:cxn>
              </a:cxnLst>
              <a:rect l="0" t="0" r="r" b="b"/>
              <a:pathLst>
                <a:path w="42" h="62">
                  <a:moveTo>
                    <a:pt x="37" y="29"/>
                  </a:moveTo>
                  <a:cubicBezTo>
                    <a:pt x="35" y="32"/>
                    <a:pt x="31" y="37"/>
                    <a:pt x="31" y="41"/>
                  </a:cubicBezTo>
                  <a:cubicBezTo>
                    <a:pt x="32" y="42"/>
                    <a:pt x="33" y="43"/>
                    <a:pt x="33" y="44"/>
                  </a:cubicBezTo>
                  <a:cubicBezTo>
                    <a:pt x="33" y="45"/>
                    <a:pt x="32" y="46"/>
                    <a:pt x="32" y="47"/>
                  </a:cubicBezTo>
                  <a:cubicBezTo>
                    <a:pt x="32" y="47"/>
                    <a:pt x="33" y="48"/>
                    <a:pt x="33" y="49"/>
                  </a:cubicBezTo>
                  <a:cubicBezTo>
                    <a:pt x="33" y="51"/>
                    <a:pt x="32" y="52"/>
                    <a:pt x="31" y="53"/>
                  </a:cubicBezTo>
                  <a:cubicBezTo>
                    <a:pt x="31" y="53"/>
                    <a:pt x="31" y="54"/>
                    <a:pt x="31" y="54"/>
                  </a:cubicBezTo>
                  <a:cubicBezTo>
                    <a:pt x="31" y="57"/>
                    <a:pt x="29" y="58"/>
                    <a:pt x="27" y="58"/>
                  </a:cubicBezTo>
                  <a:cubicBezTo>
                    <a:pt x="26" y="61"/>
                    <a:pt x="24" y="62"/>
                    <a:pt x="21" y="62"/>
                  </a:cubicBezTo>
                  <a:cubicBezTo>
                    <a:pt x="19" y="62"/>
                    <a:pt x="16" y="61"/>
                    <a:pt x="15" y="58"/>
                  </a:cubicBezTo>
                  <a:cubicBezTo>
                    <a:pt x="13" y="58"/>
                    <a:pt x="11" y="57"/>
                    <a:pt x="11" y="54"/>
                  </a:cubicBezTo>
                  <a:cubicBezTo>
                    <a:pt x="11" y="54"/>
                    <a:pt x="11" y="53"/>
                    <a:pt x="11" y="53"/>
                  </a:cubicBezTo>
                  <a:cubicBezTo>
                    <a:pt x="10" y="52"/>
                    <a:pt x="9" y="51"/>
                    <a:pt x="9" y="49"/>
                  </a:cubicBezTo>
                  <a:cubicBezTo>
                    <a:pt x="9" y="48"/>
                    <a:pt x="10" y="47"/>
                    <a:pt x="10" y="47"/>
                  </a:cubicBezTo>
                  <a:cubicBezTo>
                    <a:pt x="10" y="46"/>
                    <a:pt x="9" y="45"/>
                    <a:pt x="9" y="44"/>
                  </a:cubicBezTo>
                  <a:cubicBezTo>
                    <a:pt x="9" y="43"/>
                    <a:pt x="10" y="42"/>
                    <a:pt x="11" y="41"/>
                  </a:cubicBezTo>
                  <a:cubicBezTo>
                    <a:pt x="11" y="37"/>
                    <a:pt x="7" y="32"/>
                    <a:pt x="5" y="29"/>
                  </a:cubicBezTo>
                  <a:cubicBezTo>
                    <a:pt x="2" y="26"/>
                    <a:pt x="0" y="23"/>
                    <a:pt x="0" y="18"/>
                  </a:cubicBezTo>
                  <a:cubicBezTo>
                    <a:pt x="0" y="8"/>
                    <a:pt x="11" y="0"/>
                    <a:pt x="21" y="0"/>
                  </a:cubicBezTo>
                  <a:cubicBezTo>
                    <a:pt x="31" y="0"/>
                    <a:pt x="42" y="8"/>
                    <a:pt x="42" y="18"/>
                  </a:cubicBezTo>
                  <a:cubicBezTo>
                    <a:pt x="42" y="23"/>
                    <a:pt x="40" y="26"/>
                    <a:pt x="37" y="29"/>
                  </a:cubicBezTo>
                  <a:close/>
                  <a:moveTo>
                    <a:pt x="21" y="6"/>
                  </a:moveTo>
                  <a:cubicBezTo>
                    <a:pt x="14" y="6"/>
                    <a:pt x="6" y="10"/>
                    <a:pt x="6" y="18"/>
                  </a:cubicBezTo>
                  <a:cubicBezTo>
                    <a:pt x="6" y="21"/>
                    <a:pt x="7" y="24"/>
                    <a:pt x="8" y="26"/>
                  </a:cubicBezTo>
                  <a:cubicBezTo>
                    <a:pt x="9" y="27"/>
                    <a:pt x="10" y="27"/>
                    <a:pt x="11" y="28"/>
                  </a:cubicBezTo>
                  <a:cubicBezTo>
                    <a:pt x="14" y="32"/>
                    <a:pt x="16" y="36"/>
                    <a:pt x="16" y="40"/>
                  </a:cubicBezTo>
                  <a:cubicBezTo>
                    <a:pt x="26" y="40"/>
                    <a:pt x="26" y="40"/>
                    <a:pt x="26" y="40"/>
                  </a:cubicBezTo>
                  <a:cubicBezTo>
                    <a:pt x="26" y="36"/>
                    <a:pt x="28" y="32"/>
                    <a:pt x="31" y="28"/>
                  </a:cubicBezTo>
                  <a:cubicBezTo>
                    <a:pt x="32" y="27"/>
                    <a:pt x="33" y="27"/>
                    <a:pt x="34" y="26"/>
                  </a:cubicBezTo>
                  <a:cubicBezTo>
                    <a:pt x="35" y="24"/>
                    <a:pt x="36" y="21"/>
                    <a:pt x="36" y="18"/>
                  </a:cubicBezTo>
                  <a:cubicBezTo>
                    <a:pt x="36" y="10"/>
                    <a:pt x="28" y="6"/>
                    <a:pt x="21" y="6"/>
                  </a:cubicBezTo>
                  <a:close/>
                  <a:moveTo>
                    <a:pt x="29" y="20"/>
                  </a:moveTo>
                  <a:cubicBezTo>
                    <a:pt x="28" y="20"/>
                    <a:pt x="27" y="19"/>
                    <a:pt x="27" y="18"/>
                  </a:cubicBezTo>
                  <a:cubicBezTo>
                    <a:pt x="27" y="16"/>
                    <a:pt x="23" y="15"/>
                    <a:pt x="21" y="15"/>
                  </a:cubicBezTo>
                  <a:cubicBezTo>
                    <a:pt x="20" y="15"/>
                    <a:pt x="20" y="14"/>
                    <a:pt x="20" y="13"/>
                  </a:cubicBezTo>
                  <a:cubicBezTo>
                    <a:pt x="20" y="13"/>
                    <a:pt x="20" y="12"/>
                    <a:pt x="21" y="12"/>
                  </a:cubicBezTo>
                  <a:cubicBezTo>
                    <a:pt x="25" y="12"/>
                    <a:pt x="30" y="14"/>
                    <a:pt x="30" y="18"/>
                  </a:cubicBezTo>
                  <a:cubicBezTo>
                    <a:pt x="30" y="19"/>
                    <a:pt x="29" y="20"/>
                    <a:pt x="29" y="20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2" name="Group 114"/>
          <p:cNvGrpSpPr/>
          <p:nvPr/>
        </p:nvGrpSpPr>
        <p:grpSpPr>
          <a:xfrm>
            <a:off x="2390963" y="2755163"/>
            <a:ext cx="572866" cy="556465"/>
            <a:chOff x="3425803" y="3384456"/>
            <a:chExt cx="469021" cy="455593"/>
          </a:xfrm>
        </p:grpSpPr>
        <p:sp>
          <p:nvSpPr>
            <p:cNvPr id="123" name="Oval 56"/>
            <p:cNvSpPr>
              <a:spLocks noChangeAspect="1"/>
            </p:cNvSpPr>
            <p:nvPr/>
          </p:nvSpPr>
          <p:spPr>
            <a:xfrm>
              <a:off x="3425803" y="3384456"/>
              <a:ext cx="469021" cy="455593"/>
            </a:xfrm>
            <a:prstGeom prst="ellipse">
              <a:avLst/>
            </a:prstGeom>
            <a:solidFill>
              <a:srgbClr val="C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124" name="Freeform 5"/>
            <p:cNvSpPr>
              <a:spLocks noEditPoints="1"/>
            </p:cNvSpPr>
            <p:nvPr/>
          </p:nvSpPr>
          <p:spPr bwMode="auto">
            <a:xfrm>
              <a:off x="3520613" y="3471340"/>
              <a:ext cx="279400" cy="279400"/>
            </a:xfrm>
            <a:custGeom>
              <a:avLst/>
              <a:gdLst/>
              <a:ahLst/>
              <a:cxnLst>
                <a:cxn ang="0">
                  <a:pos x="0" y="192"/>
                </a:cxn>
                <a:cxn ang="0">
                  <a:pos x="255" y="135"/>
                </a:cxn>
                <a:cxn ang="0">
                  <a:pos x="277" y="122"/>
                </a:cxn>
                <a:cxn ang="0">
                  <a:pos x="303" y="116"/>
                </a:cxn>
                <a:cxn ang="0">
                  <a:pos x="296" y="105"/>
                </a:cxn>
                <a:cxn ang="0">
                  <a:pos x="278" y="89"/>
                </a:cxn>
                <a:cxn ang="0">
                  <a:pos x="265" y="90"/>
                </a:cxn>
                <a:cxn ang="0">
                  <a:pos x="256" y="82"/>
                </a:cxn>
                <a:cxn ang="0">
                  <a:pos x="231" y="73"/>
                </a:cxn>
                <a:cxn ang="0">
                  <a:pos x="234" y="98"/>
                </a:cxn>
                <a:cxn ang="0">
                  <a:pos x="224" y="118"/>
                </a:cxn>
                <a:cxn ang="0">
                  <a:pos x="205" y="103"/>
                </a:cxn>
                <a:cxn ang="0">
                  <a:pos x="175" y="89"/>
                </a:cxn>
                <a:cxn ang="0">
                  <a:pos x="183" y="68"/>
                </a:cxn>
                <a:cxn ang="0">
                  <a:pos x="212" y="58"/>
                </a:cxn>
                <a:cxn ang="0">
                  <a:pos x="207" y="47"/>
                </a:cxn>
                <a:cxn ang="0">
                  <a:pos x="188" y="50"/>
                </a:cxn>
                <a:cxn ang="0">
                  <a:pos x="168" y="37"/>
                </a:cxn>
                <a:cxn ang="0">
                  <a:pos x="171" y="52"/>
                </a:cxn>
                <a:cxn ang="0">
                  <a:pos x="157" y="52"/>
                </a:cxn>
                <a:cxn ang="0">
                  <a:pos x="141" y="40"/>
                </a:cxn>
                <a:cxn ang="0">
                  <a:pos x="126" y="47"/>
                </a:cxn>
                <a:cxn ang="0">
                  <a:pos x="143" y="51"/>
                </a:cxn>
                <a:cxn ang="0">
                  <a:pos x="131" y="58"/>
                </a:cxn>
                <a:cxn ang="0">
                  <a:pos x="56" y="107"/>
                </a:cxn>
                <a:cxn ang="0">
                  <a:pos x="65" y="118"/>
                </a:cxn>
                <a:cxn ang="0">
                  <a:pos x="79" y="135"/>
                </a:cxn>
                <a:cxn ang="0">
                  <a:pos x="74" y="158"/>
                </a:cxn>
                <a:cxn ang="0">
                  <a:pos x="88" y="185"/>
                </a:cxn>
                <a:cxn ang="0">
                  <a:pos x="108" y="214"/>
                </a:cxn>
                <a:cxn ang="0">
                  <a:pos x="118" y="227"/>
                </a:cxn>
                <a:cxn ang="0">
                  <a:pos x="105" y="197"/>
                </a:cxn>
                <a:cxn ang="0">
                  <a:pos x="125" y="225"/>
                </a:cxn>
                <a:cxn ang="0">
                  <a:pos x="150" y="255"/>
                </a:cxn>
                <a:cxn ang="0">
                  <a:pos x="184" y="269"/>
                </a:cxn>
                <a:cxn ang="0">
                  <a:pos x="213" y="290"/>
                </a:cxn>
                <a:cxn ang="0">
                  <a:pos x="224" y="288"/>
                </a:cxn>
                <a:cxn ang="0">
                  <a:pos x="212" y="268"/>
                </a:cxn>
                <a:cxn ang="0">
                  <a:pos x="197" y="262"/>
                </a:cxn>
                <a:cxn ang="0">
                  <a:pos x="194" y="239"/>
                </a:cxn>
                <a:cxn ang="0">
                  <a:pos x="171" y="250"/>
                </a:cxn>
                <a:cxn ang="0">
                  <a:pos x="168" y="210"/>
                </a:cxn>
                <a:cxn ang="0">
                  <a:pos x="184" y="206"/>
                </a:cxn>
                <a:cxn ang="0">
                  <a:pos x="196" y="202"/>
                </a:cxn>
                <a:cxn ang="0">
                  <a:pos x="214" y="211"/>
                </a:cxn>
                <a:cxn ang="0">
                  <a:pos x="221" y="205"/>
                </a:cxn>
                <a:cxn ang="0">
                  <a:pos x="234" y="179"/>
                </a:cxn>
                <a:cxn ang="0">
                  <a:pos x="233" y="171"/>
                </a:cxn>
                <a:cxn ang="0">
                  <a:pos x="252" y="157"/>
                </a:cxn>
                <a:cxn ang="0">
                  <a:pos x="266" y="143"/>
                </a:cxn>
                <a:cxn ang="0">
                  <a:pos x="273" y="131"/>
                </a:cxn>
                <a:cxn ang="0">
                  <a:pos x="255" y="135"/>
                </a:cxn>
                <a:cxn ang="0">
                  <a:pos x="295" y="298"/>
                </a:cxn>
                <a:cxn ang="0">
                  <a:pos x="272" y="288"/>
                </a:cxn>
                <a:cxn ang="0">
                  <a:pos x="251" y="288"/>
                </a:cxn>
                <a:cxn ang="0">
                  <a:pos x="236" y="286"/>
                </a:cxn>
                <a:cxn ang="0">
                  <a:pos x="230" y="307"/>
                </a:cxn>
                <a:cxn ang="0">
                  <a:pos x="223" y="335"/>
                </a:cxn>
                <a:cxn ang="0">
                  <a:pos x="308" y="302"/>
                </a:cxn>
              </a:cxnLst>
              <a:rect l="0" t="0" r="r" b="b"/>
              <a:pathLst>
                <a:path w="384" h="384">
                  <a:moveTo>
                    <a:pt x="384" y="192"/>
                  </a:moveTo>
                  <a:cubicBezTo>
                    <a:pt x="384" y="298"/>
                    <a:pt x="298" y="384"/>
                    <a:pt x="192" y="384"/>
                  </a:cubicBezTo>
                  <a:cubicBezTo>
                    <a:pt x="86" y="384"/>
                    <a:pt x="0" y="298"/>
                    <a:pt x="0" y="192"/>
                  </a:cubicBezTo>
                  <a:cubicBezTo>
                    <a:pt x="0" y="86"/>
                    <a:pt x="86" y="0"/>
                    <a:pt x="192" y="0"/>
                  </a:cubicBezTo>
                  <a:cubicBezTo>
                    <a:pt x="298" y="0"/>
                    <a:pt x="384" y="86"/>
                    <a:pt x="384" y="192"/>
                  </a:cubicBezTo>
                  <a:close/>
                  <a:moveTo>
                    <a:pt x="255" y="135"/>
                  </a:moveTo>
                  <a:cubicBezTo>
                    <a:pt x="256" y="135"/>
                    <a:pt x="257" y="130"/>
                    <a:pt x="258" y="129"/>
                  </a:cubicBezTo>
                  <a:cubicBezTo>
                    <a:pt x="260" y="127"/>
                    <a:pt x="262" y="126"/>
                    <a:pt x="264" y="125"/>
                  </a:cubicBezTo>
                  <a:cubicBezTo>
                    <a:pt x="268" y="124"/>
                    <a:pt x="272" y="123"/>
                    <a:pt x="277" y="122"/>
                  </a:cubicBezTo>
                  <a:cubicBezTo>
                    <a:pt x="281" y="121"/>
                    <a:pt x="286" y="121"/>
                    <a:pt x="289" y="125"/>
                  </a:cubicBezTo>
                  <a:cubicBezTo>
                    <a:pt x="289" y="124"/>
                    <a:pt x="295" y="119"/>
                    <a:pt x="295" y="119"/>
                  </a:cubicBezTo>
                  <a:cubicBezTo>
                    <a:pt x="298" y="118"/>
                    <a:pt x="301" y="118"/>
                    <a:pt x="303" y="116"/>
                  </a:cubicBezTo>
                  <a:cubicBezTo>
                    <a:pt x="303" y="115"/>
                    <a:pt x="303" y="110"/>
                    <a:pt x="303" y="110"/>
                  </a:cubicBezTo>
                  <a:cubicBezTo>
                    <a:pt x="299" y="111"/>
                    <a:pt x="298" y="107"/>
                    <a:pt x="297" y="103"/>
                  </a:cubicBezTo>
                  <a:cubicBezTo>
                    <a:pt x="297" y="104"/>
                    <a:pt x="297" y="104"/>
                    <a:pt x="296" y="105"/>
                  </a:cubicBezTo>
                  <a:cubicBezTo>
                    <a:pt x="296" y="102"/>
                    <a:pt x="291" y="104"/>
                    <a:pt x="290" y="104"/>
                  </a:cubicBezTo>
                  <a:cubicBezTo>
                    <a:pt x="284" y="102"/>
                    <a:pt x="285" y="98"/>
                    <a:pt x="283" y="94"/>
                  </a:cubicBezTo>
                  <a:cubicBezTo>
                    <a:pt x="282" y="92"/>
                    <a:pt x="279" y="91"/>
                    <a:pt x="278" y="89"/>
                  </a:cubicBezTo>
                  <a:cubicBezTo>
                    <a:pt x="277" y="87"/>
                    <a:pt x="277" y="84"/>
                    <a:pt x="274" y="84"/>
                  </a:cubicBezTo>
                  <a:cubicBezTo>
                    <a:pt x="273" y="84"/>
                    <a:pt x="270" y="89"/>
                    <a:pt x="270" y="89"/>
                  </a:cubicBezTo>
                  <a:cubicBezTo>
                    <a:pt x="267" y="88"/>
                    <a:pt x="266" y="89"/>
                    <a:pt x="265" y="90"/>
                  </a:cubicBezTo>
                  <a:cubicBezTo>
                    <a:pt x="263" y="91"/>
                    <a:pt x="262" y="91"/>
                    <a:pt x="260" y="92"/>
                  </a:cubicBezTo>
                  <a:cubicBezTo>
                    <a:pt x="265" y="90"/>
                    <a:pt x="258" y="88"/>
                    <a:pt x="256" y="88"/>
                  </a:cubicBezTo>
                  <a:cubicBezTo>
                    <a:pt x="260" y="87"/>
                    <a:pt x="258" y="83"/>
                    <a:pt x="256" y="82"/>
                  </a:cubicBezTo>
                  <a:cubicBezTo>
                    <a:pt x="256" y="82"/>
                    <a:pt x="257" y="82"/>
                    <a:pt x="257" y="82"/>
                  </a:cubicBezTo>
                  <a:cubicBezTo>
                    <a:pt x="257" y="79"/>
                    <a:pt x="250" y="77"/>
                    <a:pt x="247" y="76"/>
                  </a:cubicBezTo>
                  <a:cubicBezTo>
                    <a:pt x="245" y="74"/>
                    <a:pt x="233" y="72"/>
                    <a:pt x="231" y="73"/>
                  </a:cubicBezTo>
                  <a:cubicBezTo>
                    <a:pt x="228" y="75"/>
                    <a:pt x="231" y="80"/>
                    <a:pt x="231" y="83"/>
                  </a:cubicBezTo>
                  <a:cubicBezTo>
                    <a:pt x="232" y="86"/>
                    <a:pt x="228" y="86"/>
                    <a:pt x="228" y="89"/>
                  </a:cubicBezTo>
                  <a:cubicBezTo>
                    <a:pt x="228" y="93"/>
                    <a:pt x="236" y="92"/>
                    <a:pt x="234" y="98"/>
                  </a:cubicBezTo>
                  <a:cubicBezTo>
                    <a:pt x="233" y="102"/>
                    <a:pt x="228" y="102"/>
                    <a:pt x="226" y="105"/>
                  </a:cubicBezTo>
                  <a:cubicBezTo>
                    <a:pt x="224" y="108"/>
                    <a:pt x="227" y="112"/>
                    <a:pt x="229" y="114"/>
                  </a:cubicBezTo>
                  <a:cubicBezTo>
                    <a:pt x="231" y="115"/>
                    <a:pt x="225" y="118"/>
                    <a:pt x="224" y="118"/>
                  </a:cubicBezTo>
                  <a:cubicBezTo>
                    <a:pt x="220" y="120"/>
                    <a:pt x="217" y="114"/>
                    <a:pt x="216" y="110"/>
                  </a:cubicBezTo>
                  <a:cubicBezTo>
                    <a:pt x="215" y="108"/>
                    <a:pt x="215" y="104"/>
                    <a:pt x="212" y="103"/>
                  </a:cubicBezTo>
                  <a:cubicBezTo>
                    <a:pt x="210" y="102"/>
                    <a:pt x="206" y="102"/>
                    <a:pt x="205" y="103"/>
                  </a:cubicBezTo>
                  <a:cubicBezTo>
                    <a:pt x="203" y="99"/>
                    <a:pt x="198" y="98"/>
                    <a:pt x="194" y="97"/>
                  </a:cubicBezTo>
                  <a:cubicBezTo>
                    <a:pt x="189" y="95"/>
                    <a:pt x="185" y="95"/>
                    <a:pt x="180" y="96"/>
                  </a:cubicBezTo>
                  <a:cubicBezTo>
                    <a:pt x="181" y="95"/>
                    <a:pt x="179" y="88"/>
                    <a:pt x="175" y="89"/>
                  </a:cubicBezTo>
                  <a:cubicBezTo>
                    <a:pt x="176" y="86"/>
                    <a:pt x="176" y="84"/>
                    <a:pt x="176" y="81"/>
                  </a:cubicBezTo>
                  <a:cubicBezTo>
                    <a:pt x="177" y="79"/>
                    <a:pt x="178" y="77"/>
                    <a:pt x="179" y="75"/>
                  </a:cubicBezTo>
                  <a:cubicBezTo>
                    <a:pt x="180" y="74"/>
                    <a:pt x="185" y="69"/>
                    <a:pt x="183" y="68"/>
                  </a:cubicBezTo>
                  <a:cubicBezTo>
                    <a:pt x="188" y="69"/>
                    <a:pt x="193" y="69"/>
                    <a:pt x="196" y="66"/>
                  </a:cubicBezTo>
                  <a:cubicBezTo>
                    <a:pt x="198" y="63"/>
                    <a:pt x="199" y="60"/>
                    <a:pt x="202" y="57"/>
                  </a:cubicBezTo>
                  <a:cubicBezTo>
                    <a:pt x="205" y="53"/>
                    <a:pt x="209" y="58"/>
                    <a:pt x="212" y="58"/>
                  </a:cubicBezTo>
                  <a:cubicBezTo>
                    <a:pt x="217" y="59"/>
                    <a:pt x="217" y="53"/>
                    <a:pt x="214" y="51"/>
                  </a:cubicBezTo>
                  <a:cubicBezTo>
                    <a:pt x="218" y="51"/>
                    <a:pt x="215" y="45"/>
                    <a:pt x="213" y="44"/>
                  </a:cubicBezTo>
                  <a:cubicBezTo>
                    <a:pt x="211" y="43"/>
                    <a:pt x="202" y="46"/>
                    <a:pt x="207" y="47"/>
                  </a:cubicBezTo>
                  <a:cubicBezTo>
                    <a:pt x="206" y="47"/>
                    <a:pt x="200" y="59"/>
                    <a:pt x="196" y="53"/>
                  </a:cubicBezTo>
                  <a:cubicBezTo>
                    <a:pt x="195" y="52"/>
                    <a:pt x="195" y="47"/>
                    <a:pt x="193" y="46"/>
                  </a:cubicBezTo>
                  <a:cubicBezTo>
                    <a:pt x="190" y="46"/>
                    <a:pt x="189" y="49"/>
                    <a:pt x="188" y="50"/>
                  </a:cubicBezTo>
                  <a:cubicBezTo>
                    <a:pt x="190" y="47"/>
                    <a:pt x="181" y="45"/>
                    <a:pt x="180" y="44"/>
                  </a:cubicBezTo>
                  <a:cubicBezTo>
                    <a:pt x="183" y="42"/>
                    <a:pt x="180" y="39"/>
                    <a:pt x="178" y="38"/>
                  </a:cubicBezTo>
                  <a:cubicBezTo>
                    <a:pt x="176" y="36"/>
                    <a:pt x="169" y="35"/>
                    <a:pt x="168" y="37"/>
                  </a:cubicBezTo>
                  <a:cubicBezTo>
                    <a:pt x="163" y="43"/>
                    <a:pt x="173" y="44"/>
                    <a:pt x="175" y="45"/>
                  </a:cubicBezTo>
                  <a:cubicBezTo>
                    <a:pt x="176" y="46"/>
                    <a:pt x="179" y="48"/>
                    <a:pt x="177" y="49"/>
                  </a:cubicBezTo>
                  <a:cubicBezTo>
                    <a:pt x="176" y="50"/>
                    <a:pt x="171" y="51"/>
                    <a:pt x="171" y="52"/>
                  </a:cubicBezTo>
                  <a:cubicBezTo>
                    <a:pt x="169" y="54"/>
                    <a:pt x="172" y="57"/>
                    <a:pt x="170" y="59"/>
                  </a:cubicBezTo>
                  <a:cubicBezTo>
                    <a:pt x="168" y="57"/>
                    <a:pt x="168" y="53"/>
                    <a:pt x="166" y="50"/>
                  </a:cubicBezTo>
                  <a:cubicBezTo>
                    <a:pt x="168" y="53"/>
                    <a:pt x="157" y="52"/>
                    <a:pt x="157" y="52"/>
                  </a:cubicBezTo>
                  <a:cubicBezTo>
                    <a:pt x="154" y="52"/>
                    <a:pt x="148" y="54"/>
                    <a:pt x="145" y="50"/>
                  </a:cubicBezTo>
                  <a:cubicBezTo>
                    <a:pt x="144" y="49"/>
                    <a:pt x="144" y="44"/>
                    <a:pt x="146" y="45"/>
                  </a:cubicBezTo>
                  <a:cubicBezTo>
                    <a:pt x="144" y="43"/>
                    <a:pt x="142" y="41"/>
                    <a:pt x="141" y="40"/>
                  </a:cubicBezTo>
                  <a:cubicBezTo>
                    <a:pt x="132" y="43"/>
                    <a:pt x="125" y="47"/>
                    <a:pt x="117" y="51"/>
                  </a:cubicBezTo>
                  <a:cubicBezTo>
                    <a:pt x="118" y="51"/>
                    <a:pt x="119" y="51"/>
                    <a:pt x="120" y="50"/>
                  </a:cubicBezTo>
                  <a:cubicBezTo>
                    <a:pt x="122" y="50"/>
                    <a:pt x="124" y="48"/>
                    <a:pt x="126" y="47"/>
                  </a:cubicBezTo>
                  <a:cubicBezTo>
                    <a:pt x="128" y="46"/>
                    <a:pt x="134" y="43"/>
                    <a:pt x="136" y="46"/>
                  </a:cubicBezTo>
                  <a:cubicBezTo>
                    <a:pt x="137" y="45"/>
                    <a:pt x="137" y="45"/>
                    <a:pt x="138" y="44"/>
                  </a:cubicBezTo>
                  <a:cubicBezTo>
                    <a:pt x="139" y="46"/>
                    <a:pt x="141" y="48"/>
                    <a:pt x="143" y="51"/>
                  </a:cubicBezTo>
                  <a:cubicBezTo>
                    <a:pt x="141" y="50"/>
                    <a:pt x="137" y="50"/>
                    <a:pt x="135" y="50"/>
                  </a:cubicBezTo>
                  <a:cubicBezTo>
                    <a:pt x="133" y="51"/>
                    <a:pt x="130" y="51"/>
                    <a:pt x="130" y="53"/>
                  </a:cubicBezTo>
                  <a:cubicBezTo>
                    <a:pt x="130" y="55"/>
                    <a:pt x="131" y="57"/>
                    <a:pt x="131" y="58"/>
                  </a:cubicBezTo>
                  <a:cubicBezTo>
                    <a:pt x="128" y="56"/>
                    <a:pt x="125" y="52"/>
                    <a:pt x="121" y="51"/>
                  </a:cubicBezTo>
                  <a:cubicBezTo>
                    <a:pt x="119" y="51"/>
                    <a:pt x="117" y="51"/>
                    <a:pt x="115" y="52"/>
                  </a:cubicBezTo>
                  <a:cubicBezTo>
                    <a:pt x="91" y="65"/>
                    <a:pt x="71" y="84"/>
                    <a:pt x="56" y="107"/>
                  </a:cubicBezTo>
                  <a:cubicBezTo>
                    <a:pt x="57" y="108"/>
                    <a:pt x="58" y="109"/>
                    <a:pt x="59" y="109"/>
                  </a:cubicBezTo>
                  <a:cubicBezTo>
                    <a:pt x="62" y="110"/>
                    <a:pt x="59" y="117"/>
                    <a:pt x="64" y="113"/>
                  </a:cubicBezTo>
                  <a:cubicBezTo>
                    <a:pt x="66" y="115"/>
                    <a:pt x="66" y="116"/>
                    <a:pt x="65" y="118"/>
                  </a:cubicBezTo>
                  <a:cubicBezTo>
                    <a:pt x="65" y="118"/>
                    <a:pt x="75" y="124"/>
                    <a:pt x="76" y="125"/>
                  </a:cubicBezTo>
                  <a:cubicBezTo>
                    <a:pt x="78" y="126"/>
                    <a:pt x="80" y="128"/>
                    <a:pt x="81" y="130"/>
                  </a:cubicBezTo>
                  <a:cubicBezTo>
                    <a:pt x="82" y="132"/>
                    <a:pt x="80" y="134"/>
                    <a:pt x="79" y="135"/>
                  </a:cubicBezTo>
                  <a:cubicBezTo>
                    <a:pt x="78" y="134"/>
                    <a:pt x="75" y="130"/>
                    <a:pt x="74" y="131"/>
                  </a:cubicBezTo>
                  <a:cubicBezTo>
                    <a:pt x="73" y="133"/>
                    <a:pt x="74" y="139"/>
                    <a:pt x="77" y="139"/>
                  </a:cubicBezTo>
                  <a:cubicBezTo>
                    <a:pt x="73" y="139"/>
                    <a:pt x="75" y="155"/>
                    <a:pt x="74" y="158"/>
                  </a:cubicBezTo>
                  <a:cubicBezTo>
                    <a:pt x="74" y="158"/>
                    <a:pt x="74" y="158"/>
                    <a:pt x="74" y="158"/>
                  </a:cubicBezTo>
                  <a:cubicBezTo>
                    <a:pt x="73" y="161"/>
                    <a:pt x="76" y="173"/>
                    <a:pt x="81" y="172"/>
                  </a:cubicBezTo>
                  <a:cubicBezTo>
                    <a:pt x="78" y="172"/>
                    <a:pt x="87" y="184"/>
                    <a:pt x="88" y="185"/>
                  </a:cubicBezTo>
                  <a:cubicBezTo>
                    <a:pt x="91" y="187"/>
                    <a:pt x="95" y="188"/>
                    <a:pt x="97" y="192"/>
                  </a:cubicBezTo>
                  <a:cubicBezTo>
                    <a:pt x="100" y="195"/>
                    <a:pt x="100" y="201"/>
                    <a:pt x="103" y="203"/>
                  </a:cubicBezTo>
                  <a:cubicBezTo>
                    <a:pt x="102" y="206"/>
                    <a:pt x="108" y="210"/>
                    <a:pt x="108" y="214"/>
                  </a:cubicBezTo>
                  <a:cubicBezTo>
                    <a:pt x="108" y="214"/>
                    <a:pt x="107" y="214"/>
                    <a:pt x="107" y="215"/>
                  </a:cubicBezTo>
                  <a:cubicBezTo>
                    <a:pt x="108" y="218"/>
                    <a:pt x="113" y="218"/>
                    <a:pt x="115" y="221"/>
                  </a:cubicBezTo>
                  <a:cubicBezTo>
                    <a:pt x="116" y="223"/>
                    <a:pt x="115" y="228"/>
                    <a:pt x="118" y="227"/>
                  </a:cubicBezTo>
                  <a:cubicBezTo>
                    <a:pt x="118" y="222"/>
                    <a:pt x="115" y="216"/>
                    <a:pt x="112" y="212"/>
                  </a:cubicBezTo>
                  <a:cubicBezTo>
                    <a:pt x="110" y="209"/>
                    <a:pt x="109" y="207"/>
                    <a:pt x="108" y="204"/>
                  </a:cubicBezTo>
                  <a:cubicBezTo>
                    <a:pt x="106" y="202"/>
                    <a:pt x="106" y="199"/>
                    <a:pt x="105" y="197"/>
                  </a:cubicBezTo>
                  <a:cubicBezTo>
                    <a:pt x="106" y="197"/>
                    <a:pt x="112" y="199"/>
                    <a:pt x="111" y="200"/>
                  </a:cubicBezTo>
                  <a:cubicBezTo>
                    <a:pt x="109" y="205"/>
                    <a:pt x="119" y="214"/>
                    <a:pt x="122" y="217"/>
                  </a:cubicBezTo>
                  <a:cubicBezTo>
                    <a:pt x="123" y="218"/>
                    <a:pt x="128" y="225"/>
                    <a:pt x="125" y="225"/>
                  </a:cubicBezTo>
                  <a:cubicBezTo>
                    <a:pt x="129" y="225"/>
                    <a:pt x="133" y="230"/>
                    <a:pt x="135" y="233"/>
                  </a:cubicBezTo>
                  <a:cubicBezTo>
                    <a:pt x="137" y="236"/>
                    <a:pt x="136" y="241"/>
                    <a:pt x="138" y="245"/>
                  </a:cubicBezTo>
                  <a:cubicBezTo>
                    <a:pt x="139" y="250"/>
                    <a:pt x="146" y="252"/>
                    <a:pt x="150" y="255"/>
                  </a:cubicBezTo>
                  <a:cubicBezTo>
                    <a:pt x="154" y="256"/>
                    <a:pt x="157" y="259"/>
                    <a:pt x="160" y="260"/>
                  </a:cubicBezTo>
                  <a:cubicBezTo>
                    <a:pt x="166" y="262"/>
                    <a:pt x="167" y="260"/>
                    <a:pt x="171" y="260"/>
                  </a:cubicBezTo>
                  <a:cubicBezTo>
                    <a:pt x="178" y="259"/>
                    <a:pt x="179" y="266"/>
                    <a:pt x="184" y="269"/>
                  </a:cubicBezTo>
                  <a:cubicBezTo>
                    <a:pt x="187" y="270"/>
                    <a:pt x="194" y="273"/>
                    <a:pt x="198" y="271"/>
                  </a:cubicBezTo>
                  <a:cubicBezTo>
                    <a:pt x="196" y="272"/>
                    <a:pt x="203" y="282"/>
                    <a:pt x="204" y="283"/>
                  </a:cubicBezTo>
                  <a:cubicBezTo>
                    <a:pt x="206" y="286"/>
                    <a:pt x="210" y="287"/>
                    <a:pt x="213" y="290"/>
                  </a:cubicBezTo>
                  <a:cubicBezTo>
                    <a:pt x="213" y="290"/>
                    <a:pt x="214" y="289"/>
                    <a:pt x="214" y="288"/>
                  </a:cubicBezTo>
                  <a:cubicBezTo>
                    <a:pt x="213" y="291"/>
                    <a:pt x="218" y="296"/>
                    <a:pt x="221" y="296"/>
                  </a:cubicBezTo>
                  <a:cubicBezTo>
                    <a:pt x="223" y="295"/>
                    <a:pt x="224" y="290"/>
                    <a:pt x="224" y="288"/>
                  </a:cubicBezTo>
                  <a:cubicBezTo>
                    <a:pt x="219" y="290"/>
                    <a:pt x="215" y="288"/>
                    <a:pt x="212" y="283"/>
                  </a:cubicBezTo>
                  <a:cubicBezTo>
                    <a:pt x="211" y="282"/>
                    <a:pt x="207" y="275"/>
                    <a:pt x="211" y="275"/>
                  </a:cubicBezTo>
                  <a:cubicBezTo>
                    <a:pt x="216" y="275"/>
                    <a:pt x="212" y="271"/>
                    <a:pt x="212" y="268"/>
                  </a:cubicBezTo>
                  <a:cubicBezTo>
                    <a:pt x="211" y="264"/>
                    <a:pt x="208" y="262"/>
                    <a:pt x="206" y="259"/>
                  </a:cubicBezTo>
                  <a:cubicBezTo>
                    <a:pt x="205" y="262"/>
                    <a:pt x="200" y="261"/>
                    <a:pt x="198" y="259"/>
                  </a:cubicBezTo>
                  <a:cubicBezTo>
                    <a:pt x="198" y="259"/>
                    <a:pt x="197" y="261"/>
                    <a:pt x="197" y="262"/>
                  </a:cubicBezTo>
                  <a:cubicBezTo>
                    <a:pt x="196" y="262"/>
                    <a:pt x="195" y="262"/>
                    <a:pt x="194" y="261"/>
                  </a:cubicBezTo>
                  <a:cubicBezTo>
                    <a:pt x="194" y="258"/>
                    <a:pt x="194" y="255"/>
                    <a:pt x="195" y="251"/>
                  </a:cubicBezTo>
                  <a:cubicBezTo>
                    <a:pt x="196" y="247"/>
                    <a:pt x="205" y="238"/>
                    <a:pt x="194" y="239"/>
                  </a:cubicBezTo>
                  <a:cubicBezTo>
                    <a:pt x="190" y="239"/>
                    <a:pt x="188" y="240"/>
                    <a:pt x="187" y="244"/>
                  </a:cubicBezTo>
                  <a:cubicBezTo>
                    <a:pt x="186" y="247"/>
                    <a:pt x="186" y="249"/>
                    <a:pt x="183" y="251"/>
                  </a:cubicBezTo>
                  <a:cubicBezTo>
                    <a:pt x="181" y="252"/>
                    <a:pt x="173" y="251"/>
                    <a:pt x="171" y="250"/>
                  </a:cubicBezTo>
                  <a:cubicBezTo>
                    <a:pt x="166" y="247"/>
                    <a:pt x="163" y="239"/>
                    <a:pt x="163" y="234"/>
                  </a:cubicBezTo>
                  <a:cubicBezTo>
                    <a:pt x="163" y="227"/>
                    <a:pt x="166" y="221"/>
                    <a:pt x="163" y="215"/>
                  </a:cubicBezTo>
                  <a:cubicBezTo>
                    <a:pt x="164" y="213"/>
                    <a:pt x="166" y="211"/>
                    <a:pt x="168" y="210"/>
                  </a:cubicBezTo>
                  <a:cubicBezTo>
                    <a:pt x="169" y="209"/>
                    <a:pt x="171" y="210"/>
                    <a:pt x="172" y="207"/>
                  </a:cubicBezTo>
                  <a:cubicBezTo>
                    <a:pt x="171" y="207"/>
                    <a:pt x="170" y="206"/>
                    <a:pt x="170" y="206"/>
                  </a:cubicBezTo>
                  <a:cubicBezTo>
                    <a:pt x="173" y="208"/>
                    <a:pt x="180" y="203"/>
                    <a:pt x="184" y="206"/>
                  </a:cubicBezTo>
                  <a:cubicBezTo>
                    <a:pt x="186" y="207"/>
                    <a:pt x="188" y="208"/>
                    <a:pt x="189" y="205"/>
                  </a:cubicBezTo>
                  <a:cubicBezTo>
                    <a:pt x="189" y="205"/>
                    <a:pt x="187" y="202"/>
                    <a:pt x="188" y="200"/>
                  </a:cubicBezTo>
                  <a:cubicBezTo>
                    <a:pt x="189" y="204"/>
                    <a:pt x="192" y="205"/>
                    <a:pt x="196" y="202"/>
                  </a:cubicBezTo>
                  <a:cubicBezTo>
                    <a:pt x="197" y="203"/>
                    <a:pt x="201" y="203"/>
                    <a:pt x="204" y="204"/>
                  </a:cubicBezTo>
                  <a:cubicBezTo>
                    <a:pt x="207" y="206"/>
                    <a:pt x="207" y="209"/>
                    <a:pt x="211" y="205"/>
                  </a:cubicBezTo>
                  <a:cubicBezTo>
                    <a:pt x="213" y="208"/>
                    <a:pt x="213" y="208"/>
                    <a:pt x="214" y="211"/>
                  </a:cubicBezTo>
                  <a:cubicBezTo>
                    <a:pt x="214" y="214"/>
                    <a:pt x="216" y="221"/>
                    <a:pt x="218" y="222"/>
                  </a:cubicBezTo>
                  <a:cubicBezTo>
                    <a:pt x="224" y="225"/>
                    <a:pt x="222" y="217"/>
                    <a:pt x="222" y="214"/>
                  </a:cubicBezTo>
                  <a:cubicBezTo>
                    <a:pt x="222" y="213"/>
                    <a:pt x="222" y="205"/>
                    <a:pt x="221" y="205"/>
                  </a:cubicBezTo>
                  <a:cubicBezTo>
                    <a:pt x="213" y="203"/>
                    <a:pt x="216" y="197"/>
                    <a:pt x="221" y="193"/>
                  </a:cubicBezTo>
                  <a:cubicBezTo>
                    <a:pt x="222" y="192"/>
                    <a:pt x="227" y="190"/>
                    <a:pt x="230" y="188"/>
                  </a:cubicBezTo>
                  <a:cubicBezTo>
                    <a:pt x="232" y="186"/>
                    <a:pt x="235" y="183"/>
                    <a:pt x="234" y="179"/>
                  </a:cubicBezTo>
                  <a:cubicBezTo>
                    <a:pt x="235" y="179"/>
                    <a:pt x="236" y="178"/>
                    <a:pt x="236" y="177"/>
                  </a:cubicBezTo>
                  <a:cubicBezTo>
                    <a:pt x="236" y="177"/>
                    <a:pt x="233" y="174"/>
                    <a:pt x="232" y="175"/>
                  </a:cubicBezTo>
                  <a:cubicBezTo>
                    <a:pt x="234" y="174"/>
                    <a:pt x="234" y="172"/>
                    <a:pt x="233" y="171"/>
                  </a:cubicBezTo>
                  <a:cubicBezTo>
                    <a:pt x="235" y="169"/>
                    <a:pt x="234" y="166"/>
                    <a:pt x="236" y="165"/>
                  </a:cubicBezTo>
                  <a:cubicBezTo>
                    <a:pt x="239" y="169"/>
                    <a:pt x="245" y="165"/>
                    <a:pt x="242" y="162"/>
                  </a:cubicBezTo>
                  <a:cubicBezTo>
                    <a:pt x="244" y="158"/>
                    <a:pt x="250" y="160"/>
                    <a:pt x="252" y="157"/>
                  </a:cubicBezTo>
                  <a:cubicBezTo>
                    <a:pt x="255" y="158"/>
                    <a:pt x="253" y="153"/>
                    <a:pt x="255" y="150"/>
                  </a:cubicBezTo>
                  <a:cubicBezTo>
                    <a:pt x="256" y="148"/>
                    <a:pt x="259" y="148"/>
                    <a:pt x="262" y="147"/>
                  </a:cubicBezTo>
                  <a:cubicBezTo>
                    <a:pt x="262" y="147"/>
                    <a:pt x="268" y="143"/>
                    <a:pt x="266" y="143"/>
                  </a:cubicBezTo>
                  <a:cubicBezTo>
                    <a:pt x="270" y="144"/>
                    <a:pt x="279" y="139"/>
                    <a:pt x="272" y="135"/>
                  </a:cubicBezTo>
                  <a:cubicBezTo>
                    <a:pt x="273" y="133"/>
                    <a:pt x="270" y="132"/>
                    <a:pt x="268" y="132"/>
                  </a:cubicBezTo>
                  <a:cubicBezTo>
                    <a:pt x="269" y="131"/>
                    <a:pt x="272" y="132"/>
                    <a:pt x="273" y="131"/>
                  </a:cubicBezTo>
                  <a:cubicBezTo>
                    <a:pt x="276" y="129"/>
                    <a:pt x="274" y="128"/>
                    <a:pt x="271" y="127"/>
                  </a:cubicBezTo>
                  <a:cubicBezTo>
                    <a:pt x="268" y="126"/>
                    <a:pt x="263" y="128"/>
                    <a:pt x="261" y="130"/>
                  </a:cubicBezTo>
                  <a:cubicBezTo>
                    <a:pt x="259" y="132"/>
                    <a:pt x="257" y="134"/>
                    <a:pt x="255" y="135"/>
                  </a:cubicBezTo>
                  <a:close/>
                  <a:moveTo>
                    <a:pt x="308" y="302"/>
                  </a:moveTo>
                  <a:cubicBezTo>
                    <a:pt x="306" y="301"/>
                    <a:pt x="303" y="301"/>
                    <a:pt x="301" y="300"/>
                  </a:cubicBezTo>
                  <a:cubicBezTo>
                    <a:pt x="299" y="300"/>
                    <a:pt x="298" y="299"/>
                    <a:pt x="295" y="298"/>
                  </a:cubicBezTo>
                  <a:cubicBezTo>
                    <a:pt x="296" y="293"/>
                    <a:pt x="290" y="292"/>
                    <a:pt x="287" y="289"/>
                  </a:cubicBezTo>
                  <a:cubicBezTo>
                    <a:pt x="284" y="287"/>
                    <a:pt x="282" y="284"/>
                    <a:pt x="277" y="285"/>
                  </a:cubicBezTo>
                  <a:cubicBezTo>
                    <a:pt x="276" y="285"/>
                    <a:pt x="271" y="287"/>
                    <a:pt x="272" y="288"/>
                  </a:cubicBezTo>
                  <a:cubicBezTo>
                    <a:pt x="269" y="285"/>
                    <a:pt x="268" y="284"/>
                    <a:pt x="263" y="282"/>
                  </a:cubicBezTo>
                  <a:cubicBezTo>
                    <a:pt x="259" y="281"/>
                    <a:pt x="257" y="276"/>
                    <a:pt x="253" y="281"/>
                  </a:cubicBezTo>
                  <a:cubicBezTo>
                    <a:pt x="251" y="283"/>
                    <a:pt x="252" y="286"/>
                    <a:pt x="251" y="288"/>
                  </a:cubicBezTo>
                  <a:cubicBezTo>
                    <a:pt x="247" y="285"/>
                    <a:pt x="254" y="282"/>
                    <a:pt x="251" y="279"/>
                  </a:cubicBezTo>
                  <a:cubicBezTo>
                    <a:pt x="248" y="275"/>
                    <a:pt x="243" y="281"/>
                    <a:pt x="240" y="282"/>
                  </a:cubicBezTo>
                  <a:cubicBezTo>
                    <a:pt x="239" y="284"/>
                    <a:pt x="237" y="284"/>
                    <a:pt x="236" y="286"/>
                  </a:cubicBezTo>
                  <a:cubicBezTo>
                    <a:pt x="235" y="287"/>
                    <a:pt x="234" y="290"/>
                    <a:pt x="233" y="291"/>
                  </a:cubicBezTo>
                  <a:cubicBezTo>
                    <a:pt x="233" y="289"/>
                    <a:pt x="228" y="290"/>
                    <a:pt x="228" y="288"/>
                  </a:cubicBezTo>
                  <a:cubicBezTo>
                    <a:pt x="229" y="294"/>
                    <a:pt x="229" y="301"/>
                    <a:pt x="230" y="307"/>
                  </a:cubicBezTo>
                  <a:cubicBezTo>
                    <a:pt x="231" y="310"/>
                    <a:pt x="230" y="316"/>
                    <a:pt x="227" y="319"/>
                  </a:cubicBezTo>
                  <a:cubicBezTo>
                    <a:pt x="224" y="321"/>
                    <a:pt x="221" y="324"/>
                    <a:pt x="220" y="329"/>
                  </a:cubicBezTo>
                  <a:cubicBezTo>
                    <a:pt x="220" y="332"/>
                    <a:pt x="220" y="334"/>
                    <a:pt x="223" y="335"/>
                  </a:cubicBezTo>
                  <a:cubicBezTo>
                    <a:pt x="223" y="339"/>
                    <a:pt x="219" y="342"/>
                    <a:pt x="219" y="346"/>
                  </a:cubicBezTo>
                  <a:cubicBezTo>
                    <a:pt x="219" y="346"/>
                    <a:pt x="220" y="348"/>
                    <a:pt x="220" y="350"/>
                  </a:cubicBezTo>
                  <a:cubicBezTo>
                    <a:pt x="254" y="344"/>
                    <a:pt x="285" y="327"/>
                    <a:pt x="308" y="302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5" name="Group 117"/>
          <p:cNvGrpSpPr/>
          <p:nvPr/>
        </p:nvGrpSpPr>
        <p:grpSpPr>
          <a:xfrm>
            <a:off x="2390963" y="1786188"/>
            <a:ext cx="572866" cy="556465"/>
            <a:chOff x="630683" y="3383511"/>
            <a:chExt cx="469021" cy="455593"/>
          </a:xfrm>
        </p:grpSpPr>
        <p:sp>
          <p:nvSpPr>
            <p:cNvPr id="126" name="Oval 59"/>
            <p:cNvSpPr>
              <a:spLocks noChangeAspect="1"/>
            </p:cNvSpPr>
            <p:nvPr/>
          </p:nvSpPr>
          <p:spPr>
            <a:xfrm>
              <a:off x="630683" y="3383511"/>
              <a:ext cx="469021" cy="455593"/>
            </a:xfrm>
            <a:prstGeom prst="ellipse">
              <a:avLst/>
            </a:prstGeom>
            <a:solidFill>
              <a:srgbClr val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127" name="Freeform 117"/>
            <p:cNvSpPr>
              <a:spLocks/>
            </p:cNvSpPr>
            <p:nvPr/>
          </p:nvSpPr>
          <p:spPr bwMode="auto">
            <a:xfrm>
              <a:off x="730012" y="3476126"/>
              <a:ext cx="270363" cy="270363"/>
            </a:xfrm>
            <a:custGeom>
              <a:avLst/>
              <a:gdLst/>
              <a:ahLst/>
              <a:cxnLst>
                <a:cxn ang="0">
                  <a:pos x="56" y="51"/>
                </a:cxn>
                <a:cxn ang="0">
                  <a:pos x="51" y="55"/>
                </a:cxn>
                <a:cxn ang="0">
                  <a:pos x="43" y="57"/>
                </a:cxn>
                <a:cxn ang="0">
                  <a:pos x="33" y="54"/>
                </a:cxn>
                <a:cxn ang="0">
                  <a:pos x="26" y="51"/>
                </a:cxn>
                <a:cxn ang="0">
                  <a:pos x="7" y="32"/>
                </a:cxn>
                <a:cxn ang="0">
                  <a:pos x="3" y="25"/>
                </a:cxn>
                <a:cxn ang="0">
                  <a:pos x="0" y="14"/>
                </a:cxn>
                <a:cxn ang="0">
                  <a:pos x="3" y="7"/>
                </a:cxn>
                <a:cxn ang="0">
                  <a:pos x="7" y="2"/>
                </a:cxn>
                <a:cxn ang="0">
                  <a:pos x="12" y="0"/>
                </a:cxn>
                <a:cxn ang="0">
                  <a:pos x="13" y="1"/>
                </a:cxn>
                <a:cxn ang="0">
                  <a:pos x="15" y="4"/>
                </a:cxn>
                <a:cxn ang="0">
                  <a:pos x="19" y="10"/>
                </a:cxn>
                <a:cxn ang="0">
                  <a:pos x="21" y="14"/>
                </a:cxn>
                <a:cxn ang="0">
                  <a:pos x="14" y="22"/>
                </a:cxn>
                <a:cxn ang="0">
                  <a:pos x="15" y="26"/>
                </a:cxn>
                <a:cxn ang="0">
                  <a:pos x="32" y="42"/>
                </a:cxn>
                <a:cxn ang="0">
                  <a:pos x="35" y="44"/>
                </a:cxn>
                <a:cxn ang="0">
                  <a:pos x="43" y="36"/>
                </a:cxn>
                <a:cxn ang="0">
                  <a:pos x="47" y="38"/>
                </a:cxn>
                <a:cxn ang="0">
                  <a:pos x="54" y="42"/>
                </a:cxn>
                <a:cxn ang="0">
                  <a:pos x="57" y="44"/>
                </a:cxn>
                <a:cxn ang="0">
                  <a:pos x="57" y="45"/>
                </a:cxn>
                <a:cxn ang="0">
                  <a:pos x="56" y="51"/>
                </a:cxn>
              </a:cxnLst>
              <a:rect l="0" t="0" r="r" b="b"/>
              <a:pathLst>
                <a:path w="57" h="57">
                  <a:moveTo>
                    <a:pt x="56" y="51"/>
                  </a:moveTo>
                  <a:cubicBezTo>
                    <a:pt x="55" y="53"/>
                    <a:pt x="53" y="54"/>
                    <a:pt x="51" y="55"/>
                  </a:cubicBezTo>
                  <a:cubicBezTo>
                    <a:pt x="49" y="56"/>
                    <a:pt x="46" y="57"/>
                    <a:pt x="43" y="57"/>
                  </a:cubicBezTo>
                  <a:cubicBezTo>
                    <a:pt x="40" y="57"/>
                    <a:pt x="36" y="55"/>
                    <a:pt x="33" y="54"/>
                  </a:cubicBezTo>
                  <a:cubicBezTo>
                    <a:pt x="30" y="53"/>
                    <a:pt x="28" y="52"/>
                    <a:pt x="26" y="51"/>
                  </a:cubicBezTo>
                  <a:cubicBezTo>
                    <a:pt x="19" y="47"/>
                    <a:pt x="11" y="38"/>
                    <a:pt x="7" y="32"/>
                  </a:cubicBezTo>
                  <a:cubicBezTo>
                    <a:pt x="5" y="29"/>
                    <a:pt x="4" y="27"/>
                    <a:pt x="3" y="25"/>
                  </a:cubicBezTo>
                  <a:cubicBezTo>
                    <a:pt x="2" y="21"/>
                    <a:pt x="0" y="18"/>
                    <a:pt x="0" y="14"/>
                  </a:cubicBezTo>
                  <a:cubicBezTo>
                    <a:pt x="0" y="11"/>
                    <a:pt x="1" y="9"/>
                    <a:pt x="3" y="7"/>
                  </a:cubicBezTo>
                  <a:cubicBezTo>
                    <a:pt x="4" y="5"/>
                    <a:pt x="5" y="3"/>
                    <a:pt x="7" y="2"/>
                  </a:cubicBezTo>
                  <a:cubicBezTo>
                    <a:pt x="8" y="1"/>
                    <a:pt x="11" y="0"/>
                    <a:pt x="12" y="0"/>
                  </a:cubicBezTo>
                  <a:cubicBezTo>
                    <a:pt x="13" y="0"/>
                    <a:pt x="13" y="0"/>
                    <a:pt x="13" y="1"/>
                  </a:cubicBezTo>
                  <a:cubicBezTo>
                    <a:pt x="14" y="1"/>
                    <a:pt x="15" y="3"/>
                    <a:pt x="15" y="4"/>
                  </a:cubicBezTo>
                  <a:cubicBezTo>
                    <a:pt x="17" y="6"/>
                    <a:pt x="18" y="8"/>
                    <a:pt x="19" y="10"/>
                  </a:cubicBezTo>
                  <a:cubicBezTo>
                    <a:pt x="20" y="12"/>
                    <a:pt x="21" y="13"/>
                    <a:pt x="21" y="14"/>
                  </a:cubicBezTo>
                  <a:cubicBezTo>
                    <a:pt x="21" y="17"/>
                    <a:pt x="14" y="20"/>
                    <a:pt x="14" y="22"/>
                  </a:cubicBezTo>
                  <a:cubicBezTo>
                    <a:pt x="14" y="23"/>
                    <a:pt x="15" y="25"/>
                    <a:pt x="15" y="26"/>
                  </a:cubicBezTo>
                  <a:cubicBezTo>
                    <a:pt x="19" y="33"/>
                    <a:pt x="24" y="38"/>
                    <a:pt x="32" y="42"/>
                  </a:cubicBezTo>
                  <a:cubicBezTo>
                    <a:pt x="33" y="43"/>
                    <a:pt x="34" y="44"/>
                    <a:pt x="35" y="44"/>
                  </a:cubicBezTo>
                  <a:cubicBezTo>
                    <a:pt x="37" y="44"/>
                    <a:pt x="41" y="36"/>
                    <a:pt x="43" y="36"/>
                  </a:cubicBezTo>
                  <a:cubicBezTo>
                    <a:pt x="45" y="36"/>
                    <a:pt x="46" y="38"/>
                    <a:pt x="47" y="38"/>
                  </a:cubicBezTo>
                  <a:cubicBezTo>
                    <a:pt x="49" y="40"/>
                    <a:pt x="52" y="41"/>
                    <a:pt x="54" y="42"/>
                  </a:cubicBezTo>
                  <a:cubicBezTo>
                    <a:pt x="55" y="43"/>
                    <a:pt x="57" y="43"/>
                    <a:pt x="57" y="44"/>
                  </a:cubicBezTo>
                  <a:cubicBezTo>
                    <a:pt x="57" y="45"/>
                    <a:pt x="57" y="45"/>
                    <a:pt x="57" y="45"/>
                  </a:cubicBezTo>
                  <a:cubicBezTo>
                    <a:pt x="57" y="47"/>
                    <a:pt x="56" y="49"/>
                    <a:pt x="56" y="51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8" name="Group 120"/>
          <p:cNvGrpSpPr/>
          <p:nvPr/>
        </p:nvGrpSpPr>
        <p:grpSpPr>
          <a:xfrm>
            <a:off x="6277016" y="1786188"/>
            <a:ext cx="572866" cy="556465"/>
            <a:chOff x="3428938" y="4190009"/>
            <a:chExt cx="469021" cy="455593"/>
          </a:xfrm>
        </p:grpSpPr>
        <p:sp>
          <p:nvSpPr>
            <p:cNvPr id="129" name="Oval 62"/>
            <p:cNvSpPr>
              <a:spLocks noChangeAspect="1"/>
            </p:cNvSpPr>
            <p:nvPr/>
          </p:nvSpPr>
          <p:spPr>
            <a:xfrm>
              <a:off x="3428938" y="4190009"/>
              <a:ext cx="469021" cy="455593"/>
            </a:xfrm>
            <a:prstGeom prst="ellipse">
              <a:avLst/>
            </a:prstGeom>
            <a:solidFill>
              <a:srgbClr val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130" name="Freeform 83"/>
            <p:cNvSpPr>
              <a:spLocks noEditPoints="1"/>
            </p:cNvSpPr>
            <p:nvPr/>
          </p:nvSpPr>
          <p:spPr bwMode="auto">
            <a:xfrm>
              <a:off x="3571129" y="4279327"/>
              <a:ext cx="184638" cy="276957"/>
            </a:xfrm>
            <a:custGeom>
              <a:avLst/>
              <a:gdLst/>
              <a:ahLst/>
              <a:cxnLst>
                <a:cxn ang="0">
                  <a:pos x="38" y="26"/>
                </a:cxn>
                <a:cxn ang="0">
                  <a:pos x="24" y="55"/>
                </a:cxn>
                <a:cxn ang="0">
                  <a:pos x="20" y="58"/>
                </a:cxn>
                <a:cxn ang="0">
                  <a:pos x="16" y="55"/>
                </a:cxn>
                <a:cxn ang="0">
                  <a:pos x="2" y="26"/>
                </a:cxn>
                <a:cxn ang="0">
                  <a:pos x="0" y="19"/>
                </a:cxn>
                <a:cxn ang="0">
                  <a:pos x="20" y="0"/>
                </a:cxn>
                <a:cxn ang="0">
                  <a:pos x="39" y="19"/>
                </a:cxn>
                <a:cxn ang="0">
                  <a:pos x="38" y="26"/>
                </a:cxn>
                <a:cxn ang="0">
                  <a:pos x="20" y="9"/>
                </a:cxn>
                <a:cxn ang="0">
                  <a:pos x="10" y="19"/>
                </a:cxn>
                <a:cxn ang="0">
                  <a:pos x="20" y="29"/>
                </a:cxn>
                <a:cxn ang="0">
                  <a:pos x="30" y="19"/>
                </a:cxn>
                <a:cxn ang="0">
                  <a:pos x="20" y="9"/>
                </a:cxn>
              </a:cxnLst>
              <a:rect l="0" t="0" r="r" b="b"/>
              <a:pathLst>
                <a:path w="39" h="58">
                  <a:moveTo>
                    <a:pt x="38" y="26"/>
                  </a:moveTo>
                  <a:cubicBezTo>
                    <a:pt x="24" y="55"/>
                    <a:pt x="24" y="55"/>
                    <a:pt x="24" y="55"/>
                  </a:cubicBezTo>
                  <a:cubicBezTo>
                    <a:pt x="23" y="57"/>
                    <a:pt x="22" y="58"/>
                    <a:pt x="20" y="58"/>
                  </a:cubicBezTo>
                  <a:cubicBezTo>
                    <a:pt x="18" y="58"/>
                    <a:pt x="16" y="57"/>
                    <a:pt x="16" y="55"/>
                  </a:cubicBezTo>
                  <a:cubicBezTo>
                    <a:pt x="2" y="26"/>
                    <a:pt x="2" y="26"/>
                    <a:pt x="2" y="26"/>
                  </a:cubicBezTo>
                  <a:cubicBezTo>
                    <a:pt x="1" y="24"/>
                    <a:pt x="0" y="21"/>
                    <a:pt x="0" y="19"/>
                  </a:cubicBezTo>
                  <a:cubicBezTo>
                    <a:pt x="0" y="8"/>
                    <a:pt x="9" y="0"/>
                    <a:pt x="20" y="0"/>
                  </a:cubicBezTo>
                  <a:cubicBezTo>
                    <a:pt x="31" y="0"/>
                    <a:pt x="39" y="8"/>
                    <a:pt x="39" y="19"/>
                  </a:cubicBezTo>
                  <a:cubicBezTo>
                    <a:pt x="39" y="21"/>
                    <a:pt x="39" y="24"/>
                    <a:pt x="38" y="26"/>
                  </a:cubicBezTo>
                  <a:close/>
                  <a:moveTo>
                    <a:pt x="20" y="9"/>
                  </a:moveTo>
                  <a:cubicBezTo>
                    <a:pt x="15" y="9"/>
                    <a:pt x="10" y="14"/>
                    <a:pt x="10" y="19"/>
                  </a:cubicBezTo>
                  <a:cubicBezTo>
                    <a:pt x="10" y="24"/>
                    <a:pt x="15" y="29"/>
                    <a:pt x="20" y="29"/>
                  </a:cubicBezTo>
                  <a:cubicBezTo>
                    <a:pt x="25" y="29"/>
                    <a:pt x="30" y="24"/>
                    <a:pt x="30" y="19"/>
                  </a:cubicBezTo>
                  <a:cubicBezTo>
                    <a:pt x="30" y="14"/>
                    <a:pt x="25" y="9"/>
                    <a:pt x="20" y="9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1" name="Group 123"/>
          <p:cNvGrpSpPr/>
          <p:nvPr/>
        </p:nvGrpSpPr>
        <p:grpSpPr>
          <a:xfrm>
            <a:off x="6277016" y="2755163"/>
            <a:ext cx="572866" cy="556465"/>
            <a:chOff x="6299532" y="4190009"/>
            <a:chExt cx="469021" cy="455593"/>
          </a:xfrm>
        </p:grpSpPr>
        <p:sp>
          <p:nvSpPr>
            <p:cNvPr id="132" name="Oval 65"/>
            <p:cNvSpPr>
              <a:spLocks noChangeAspect="1"/>
            </p:cNvSpPr>
            <p:nvPr/>
          </p:nvSpPr>
          <p:spPr>
            <a:xfrm>
              <a:off x="6299532" y="4190009"/>
              <a:ext cx="469021" cy="455593"/>
            </a:xfrm>
            <a:prstGeom prst="ellipse">
              <a:avLst/>
            </a:prstGeom>
            <a:solidFill>
              <a:srgbClr val="C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133" name="Freeform 63"/>
            <p:cNvSpPr>
              <a:spLocks noEditPoints="1"/>
            </p:cNvSpPr>
            <p:nvPr/>
          </p:nvSpPr>
          <p:spPr bwMode="auto">
            <a:xfrm>
              <a:off x="6386874" y="4310694"/>
              <a:ext cx="294337" cy="214222"/>
            </a:xfrm>
            <a:custGeom>
              <a:avLst/>
              <a:gdLst/>
              <a:ahLst/>
              <a:cxnLst>
                <a:cxn ang="0">
                  <a:pos x="62" y="57"/>
                </a:cxn>
                <a:cxn ang="0">
                  <a:pos x="18" y="57"/>
                </a:cxn>
                <a:cxn ang="0">
                  <a:pos x="0" y="39"/>
                </a:cxn>
                <a:cxn ang="0">
                  <a:pos x="11" y="23"/>
                </a:cxn>
                <a:cxn ang="0">
                  <a:pos x="11" y="21"/>
                </a:cxn>
                <a:cxn ang="0">
                  <a:pos x="31" y="0"/>
                </a:cxn>
                <a:cxn ang="0">
                  <a:pos x="50" y="13"/>
                </a:cxn>
                <a:cxn ang="0">
                  <a:pos x="57" y="11"/>
                </a:cxn>
                <a:cxn ang="0">
                  <a:pos x="67" y="21"/>
                </a:cxn>
                <a:cxn ang="0">
                  <a:pos x="66" y="27"/>
                </a:cxn>
                <a:cxn ang="0">
                  <a:pos x="78" y="42"/>
                </a:cxn>
                <a:cxn ang="0">
                  <a:pos x="62" y="57"/>
                </a:cxn>
                <a:cxn ang="0">
                  <a:pos x="51" y="31"/>
                </a:cxn>
                <a:cxn ang="0">
                  <a:pos x="42" y="31"/>
                </a:cxn>
                <a:cxn ang="0">
                  <a:pos x="42" y="17"/>
                </a:cxn>
                <a:cxn ang="0">
                  <a:pos x="40" y="16"/>
                </a:cxn>
                <a:cxn ang="0">
                  <a:pos x="33" y="16"/>
                </a:cxn>
                <a:cxn ang="0">
                  <a:pos x="31" y="17"/>
                </a:cxn>
                <a:cxn ang="0">
                  <a:pos x="31" y="31"/>
                </a:cxn>
                <a:cxn ang="0">
                  <a:pos x="22" y="31"/>
                </a:cxn>
                <a:cxn ang="0">
                  <a:pos x="21" y="33"/>
                </a:cxn>
                <a:cxn ang="0">
                  <a:pos x="21" y="34"/>
                </a:cxn>
                <a:cxn ang="0">
                  <a:pos x="36" y="48"/>
                </a:cxn>
                <a:cxn ang="0">
                  <a:pos x="36" y="48"/>
                </a:cxn>
                <a:cxn ang="0">
                  <a:pos x="37" y="48"/>
                </a:cxn>
                <a:cxn ang="0">
                  <a:pos x="51" y="34"/>
                </a:cxn>
                <a:cxn ang="0">
                  <a:pos x="52" y="33"/>
                </a:cxn>
                <a:cxn ang="0">
                  <a:pos x="51" y="31"/>
                </a:cxn>
              </a:cxnLst>
              <a:rect l="0" t="0" r="r" b="b"/>
              <a:pathLst>
                <a:path w="78" h="57">
                  <a:moveTo>
                    <a:pt x="62" y="57"/>
                  </a:moveTo>
                  <a:cubicBezTo>
                    <a:pt x="18" y="57"/>
                    <a:pt x="18" y="57"/>
                    <a:pt x="18" y="57"/>
                  </a:cubicBezTo>
                  <a:cubicBezTo>
                    <a:pt x="9" y="57"/>
                    <a:pt x="0" y="49"/>
                    <a:pt x="0" y="39"/>
                  </a:cubicBezTo>
                  <a:cubicBezTo>
                    <a:pt x="0" y="32"/>
                    <a:pt x="5" y="26"/>
                    <a:pt x="11" y="23"/>
                  </a:cubicBezTo>
                  <a:cubicBezTo>
                    <a:pt x="11" y="22"/>
                    <a:pt x="11" y="22"/>
                    <a:pt x="11" y="21"/>
                  </a:cubicBezTo>
                  <a:cubicBezTo>
                    <a:pt x="11" y="10"/>
                    <a:pt x="20" y="0"/>
                    <a:pt x="31" y="0"/>
                  </a:cubicBezTo>
                  <a:cubicBezTo>
                    <a:pt x="40" y="0"/>
                    <a:pt x="47" y="6"/>
                    <a:pt x="50" y="13"/>
                  </a:cubicBezTo>
                  <a:cubicBezTo>
                    <a:pt x="52" y="12"/>
                    <a:pt x="55" y="11"/>
                    <a:pt x="57" y="11"/>
                  </a:cubicBezTo>
                  <a:cubicBezTo>
                    <a:pt x="63" y="11"/>
                    <a:pt x="67" y="15"/>
                    <a:pt x="67" y="21"/>
                  </a:cubicBezTo>
                  <a:cubicBezTo>
                    <a:pt x="67" y="23"/>
                    <a:pt x="67" y="25"/>
                    <a:pt x="66" y="27"/>
                  </a:cubicBezTo>
                  <a:cubicBezTo>
                    <a:pt x="73" y="28"/>
                    <a:pt x="78" y="34"/>
                    <a:pt x="78" y="42"/>
                  </a:cubicBezTo>
                  <a:cubicBezTo>
                    <a:pt x="78" y="50"/>
                    <a:pt x="71" y="57"/>
                    <a:pt x="62" y="57"/>
                  </a:cubicBezTo>
                  <a:close/>
                  <a:moveTo>
                    <a:pt x="51" y="31"/>
                  </a:moveTo>
                  <a:cubicBezTo>
                    <a:pt x="42" y="31"/>
                    <a:pt x="42" y="31"/>
                    <a:pt x="42" y="31"/>
                  </a:cubicBezTo>
                  <a:cubicBezTo>
                    <a:pt x="42" y="17"/>
                    <a:pt x="42" y="17"/>
                    <a:pt x="42" y="17"/>
                  </a:cubicBezTo>
                  <a:cubicBezTo>
                    <a:pt x="42" y="16"/>
                    <a:pt x="41" y="16"/>
                    <a:pt x="40" y="16"/>
                  </a:cubicBezTo>
                  <a:cubicBezTo>
                    <a:pt x="33" y="16"/>
                    <a:pt x="33" y="16"/>
                    <a:pt x="33" y="16"/>
                  </a:cubicBezTo>
                  <a:cubicBezTo>
                    <a:pt x="32" y="16"/>
                    <a:pt x="31" y="16"/>
                    <a:pt x="31" y="17"/>
                  </a:cubicBezTo>
                  <a:cubicBezTo>
                    <a:pt x="31" y="31"/>
                    <a:pt x="31" y="31"/>
                    <a:pt x="31" y="31"/>
                  </a:cubicBezTo>
                  <a:cubicBezTo>
                    <a:pt x="22" y="31"/>
                    <a:pt x="22" y="31"/>
                    <a:pt x="22" y="31"/>
                  </a:cubicBezTo>
                  <a:cubicBezTo>
                    <a:pt x="22" y="31"/>
                    <a:pt x="21" y="32"/>
                    <a:pt x="21" y="33"/>
                  </a:cubicBezTo>
                  <a:cubicBezTo>
                    <a:pt x="21" y="33"/>
                    <a:pt x="21" y="33"/>
                    <a:pt x="21" y="34"/>
                  </a:cubicBezTo>
                  <a:cubicBezTo>
                    <a:pt x="36" y="48"/>
                    <a:pt x="36" y="48"/>
                    <a:pt x="36" y="48"/>
                  </a:cubicBezTo>
                  <a:cubicBezTo>
                    <a:pt x="36" y="48"/>
                    <a:pt x="36" y="48"/>
                    <a:pt x="36" y="48"/>
                  </a:cubicBezTo>
                  <a:cubicBezTo>
                    <a:pt x="37" y="48"/>
                    <a:pt x="37" y="48"/>
                    <a:pt x="37" y="48"/>
                  </a:cubicBezTo>
                  <a:cubicBezTo>
                    <a:pt x="51" y="34"/>
                    <a:pt x="51" y="34"/>
                    <a:pt x="51" y="34"/>
                  </a:cubicBezTo>
                  <a:cubicBezTo>
                    <a:pt x="52" y="33"/>
                    <a:pt x="52" y="33"/>
                    <a:pt x="52" y="33"/>
                  </a:cubicBezTo>
                  <a:cubicBezTo>
                    <a:pt x="52" y="32"/>
                    <a:pt x="51" y="31"/>
                    <a:pt x="51" y="31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4" name="Group 126"/>
          <p:cNvGrpSpPr/>
          <p:nvPr/>
        </p:nvGrpSpPr>
        <p:grpSpPr>
          <a:xfrm>
            <a:off x="6277016" y="4693114"/>
            <a:ext cx="572866" cy="556465"/>
            <a:chOff x="7501792" y="3621100"/>
            <a:chExt cx="469021" cy="455593"/>
          </a:xfrm>
        </p:grpSpPr>
        <p:sp>
          <p:nvSpPr>
            <p:cNvPr id="135" name="Oval 68"/>
            <p:cNvSpPr>
              <a:spLocks noChangeAspect="1"/>
            </p:cNvSpPr>
            <p:nvPr/>
          </p:nvSpPr>
          <p:spPr>
            <a:xfrm>
              <a:off x="7501792" y="3621100"/>
              <a:ext cx="469021" cy="455593"/>
            </a:xfrm>
            <a:prstGeom prst="ellipse">
              <a:avLst/>
            </a:prstGeom>
            <a:solidFill>
              <a:srgbClr val="C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136" name="Freeform 135"/>
            <p:cNvSpPr>
              <a:spLocks noEditPoints="1"/>
            </p:cNvSpPr>
            <p:nvPr/>
          </p:nvSpPr>
          <p:spPr bwMode="auto">
            <a:xfrm>
              <a:off x="7610890" y="3731421"/>
              <a:ext cx="250825" cy="234950"/>
            </a:xfrm>
            <a:custGeom>
              <a:avLst/>
              <a:gdLst/>
              <a:ahLst/>
              <a:cxnLst>
                <a:cxn ang="0">
                  <a:pos x="13" y="39"/>
                </a:cxn>
                <a:cxn ang="0">
                  <a:pos x="8" y="39"/>
                </a:cxn>
                <a:cxn ang="0">
                  <a:pos x="0" y="33"/>
                </a:cxn>
                <a:cxn ang="0">
                  <a:pos x="5" y="19"/>
                </a:cxn>
                <a:cxn ang="0">
                  <a:pos x="15" y="22"/>
                </a:cxn>
                <a:cxn ang="0">
                  <a:pos x="20" y="21"/>
                </a:cxn>
                <a:cxn ang="0">
                  <a:pos x="20" y="24"/>
                </a:cxn>
                <a:cxn ang="0">
                  <a:pos x="23" y="34"/>
                </a:cxn>
                <a:cxn ang="0">
                  <a:pos x="13" y="39"/>
                </a:cxn>
                <a:cxn ang="0">
                  <a:pos x="15" y="19"/>
                </a:cxn>
                <a:cxn ang="0">
                  <a:pos x="5" y="9"/>
                </a:cxn>
                <a:cxn ang="0">
                  <a:pos x="15" y="0"/>
                </a:cxn>
                <a:cxn ang="0">
                  <a:pos x="25" y="9"/>
                </a:cxn>
                <a:cxn ang="0">
                  <a:pos x="15" y="19"/>
                </a:cxn>
                <a:cxn ang="0">
                  <a:pos x="53" y="68"/>
                </a:cxn>
                <a:cxn ang="0">
                  <a:pos x="20" y="68"/>
                </a:cxn>
                <a:cxn ang="0">
                  <a:pos x="10" y="58"/>
                </a:cxn>
                <a:cxn ang="0">
                  <a:pos x="23" y="36"/>
                </a:cxn>
                <a:cxn ang="0">
                  <a:pos x="37" y="41"/>
                </a:cxn>
                <a:cxn ang="0">
                  <a:pos x="50" y="36"/>
                </a:cxn>
                <a:cxn ang="0">
                  <a:pos x="64" y="58"/>
                </a:cxn>
                <a:cxn ang="0">
                  <a:pos x="53" y="68"/>
                </a:cxn>
                <a:cxn ang="0">
                  <a:pos x="37" y="39"/>
                </a:cxn>
                <a:cxn ang="0">
                  <a:pos x="22" y="24"/>
                </a:cxn>
                <a:cxn ang="0">
                  <a:pos x="37" y="9"/>
                </a:cxn>
                <a:cxn ang="0">
                  <a:pos x="51" y="24"/>
                </a:cxn>
                <a:cxn ang="0">
                  <a:pos x="37" y="39"/>
                </a:cxn>
                <a:cxn ang="0">
                  <a:pos x="59" y="19"/>
                </a:cxn>
                <a:cxn ang="0">
                  <a:pos x="49" y="9"/>
                </a:cxn>
                <a:cxn ang="0">
                  <a:pos x="59" y="0"/>
                </a:cxn>
                <a:cxn ang="0">
                  <a:pos x="68" y="9"/>
                </a:cxn>
                <a:cxn ang="0">
                  <a:pos x="59" y="19"/>
                </a:cxn>
                <a:cxn ang="0">
                  <a:pos x="66" y="39"/>
                </a:cxn>
                <a:cxn ang="0">
                  <a:pos x="61" y="39"/>
                </a:cxn>
                <a:cxn ang="0">
                  <a:pos x="51" y="34"/>
                </a:cxn>
                <a:cxn ang="0">
                  <a:pos x="54" y="24"/>
                </a:cxn>
                <a:cxn ang="0">
                  <a:pos x="54" y="21"/>
                </a:cxn>
                <a:cxn ang="0">
                  <a:pos x="59" y="22"/>
                </a:cxn>
                <a:cxn ang="0">
                  <a:pos x="69" y="19"/>
                </a:cxn>
                <a:cxn ang="0">
                  <a:pos x="73" y="33"/>
                </a:cxn>
                <a:cxn ang="0">
                  <a:pos x="66" y="39"/>
                </a:cxn>
              </a:cxnLst>
              <a:rect l="0" t="0" r="r" b="b"/>
              <a:pathLst>
                <a:path w="73" h="68">
                  <a:moveTo>
                    <a:pt x="13" y="39"/>
                  </a:moveTo>
                  <a:cubicBezTo>
                    <a:pt x="8" y="39"/>
                    <a:pt x="8" y="39"/>
                    <a:pt x="8" y="39"/>
                  </a:cubicBezTo>
                  <a:cubicBezTo>
                    <a:pt x="4" y="39"/>
                    <a:pt x="0" y="37"/>
                    <a:pt x="0" y="33"/>
                  </a:cubicBezTo>
                  <a:cubicBezTo>
                    <a:pt x="0" y="29"/>
                    <a:pt x="0" y="19"/>
                    <a:pt x="5" y="19"/>
                  </a:cubicBezTo>
                  <a:cubicBezTo>
                    <a:pt x="6" y="19"/>
                    <a:pt x="10" y="22"/>
                    <a:pt x="15" y="22"/>
                  </a:cubicBezTo>
                  <a:cubicBezTo>
                    <a:pt x="17" y="22"/>
                    <a:pt x="18" y="22"/>
                    <a:pt x="20" y="21"/>
                  </a:cubicBezTo>
                  <a:cubicBezTo>
                    <a:pt x="20" y="22"/>
                    <a:pt x="20" y="23"/>
                    <a:pt x="20" y="24"/>
                  </a:cubicBezTo>
                  <a:cubicBezTo>
                    <a:pt x="20" y="27"/>
                    <a:pt x="21" y="31"/>
                    <a:pt x="23" y="34"/>
                  </a:cubicBezTo>
                  <a:cubicBezTo>
                    <a:pt x="19" y="34"/>
                    <a:pt x="15" y="36"/>
                    <a:pt x="13" y="39"/>
                  </a:cubicBezTo>
                  <a:close/>
                  <a:moveTo>
                    <a:pt x="15" y="19"/>
                  </a:moveTo>
                  <a:cubicBezTo>
                    <a:pt x="10" y="19"/>
                    <a:pt x="5" y="15"/>
                    <a:pt x="5" y="9"/>
                  </a:cubicBezTo>
                  <a:cubicBezTo>
                    <a:pt x="5" y="4"/>
                    <a:pt x="10" y="0"/>
                    <a:pt x="15" y="0"/>
                  </a:cubicBezTo>
                  <a:cubicBezTo>
                    <a:pt x="20" y="0"/>
                    <a:pt x="25" y="4"/>
                    <a:pt x="25" y="9"/>
                  </a:cubicBezTo>
                  <a:cubicBezTo>
                    <a:pt x="25" y="15"/>
                    <a:pt x="20" y="19"/>
                    <a:pt x="15" y="19"/>
                  </a:cubicBezTo>
                  <a:close/>
                  <a:moveTo>
                    <a:pt x="53" y="68"/>
                  </a:moveTo>
                  <a:cubicBezTo>
                    <a:pt x="20" y="68"/>
                    <a:pt x="20" y="68"/>
                    <a:pt x="20" y="68"/>
                  </a:cubicBezTo>
                  <a:cubicBezTo>
                    <a:pt x="14" y="68"/>
                    <a:pt x="10" y="64"/>
                    <a:pt x="10" y="58"/>
                  </a:cubicBezTo>
                  <a:cubicBezTo>
                    <a:pt x="10" y="49"/>
                    <a:pt x="12" y="36"/>
                    <a:pt x="23" y="36"/>
                  </a:cubicBezTo>
                  <a:cubicBezTo>
                    <a:pt x="25" y="36"/>
                    <a:pt x="29" y="41"/>
                    <a:pt x="37" y="41"/>
                  </a:cubicBezTo>
                  <a:cubicBezTo>
                    <a:pt x="44" y="41"/>
                    <a:pt x="49" y="36"/>
                    <a:pt x="50" y="36"/>
                  </a:cubicBezTo>
                  <a:cubicBezTo>
                    <a:pt x="62" y="36"/>
                    <a:pt x="64" y="49"/>
                    <a:pt x="64" y="58"/>
                  </a:cubicBezTo>
                  <a:cubicBezTo>
                    <a:pt x="64" y="64"/>
                    <a:pt x="60" y="68"/>
                    <a:pt x="53" y="68"/>
                  </a:cubicBezTo>
                  <a:close/>
                  <a:moveTo>
                    <a:pt x="37" y="39"/>
                  </a:moveTo>
                  <a:cubicBezTo>
                    <a:pt x="29" y="39"/>
                    <a:pt x="22" y="32"/>
                    <a:pt x="22" y="24"/>
                  </a:cubicBezTo>
                  <a:cubicBezTo>
                    <a:pt x="22" y="16"/>
                    <a:pt x="29" y="9"/>
                    <a:pt x="37" y="9"/>
                  </a:cubicBezTo>
                  <a:cubicBezTo>
                    <a:pt x="45" y="9"/>
                    <a:pt x="51" y="16"/>
                    <a:pt x="51" y="24"/>
                  </a:cubicBezTo>
                  <a:cubicBezTo>
                    <a:pt x="51" y="32"/>
                    <a:pt x="45" y="39"/>
                    <a:pt x="37" y="39"/>
                  </a:cubicBezTo>
                  <a:close/>
                  <a:moveTo>
                    <a:pt x="59" y="19"/>
                  </a:moveTo>
                  <a:cubicBezTo>
                    <a:pt x="53" y="19"/>
                    <a:pt x="49" y="15"/>
                    <a:pt x="49" y="9"/>
                  </a:cubicBezTo>
                  <a:cubicBezTo>
                    <a:pt x="49" y="4"/>
                    <a:pt x="53" y="0"/>
                    <a:pt x="59" y="0"/>
                  </a:cubicBezTo>
                  <a:cubicBezTo>
                    <a:pt x="64" y="0"/>
                    <a:pt x="68" y="4"/>
                    <a:pt x="68" y="9"/>
                  </a:cubicBezTo>
                  <a:cubicBezTo>
                    <a:pt x="68" y="15"/>
                    <a:pt x="64" y="19"/>
                    <a:pt x="59" y="19"/>
                  </a:cubicBezTo>
                  <a:close/>
                  <a:moveTo>
                    <a:pt x="66" y="39"/>
                  </a:moveTo>
                  <a:cubicBezTo>
                    <a:pt x="61" y="39"/>
                    <a:pt x="61" y="39"/>
                    <a:pt x="61" y="39"/>
                  </a:cubicBezTo>
                  <a:cubicBezTo>
                    <a:pt x="58" y="36"/>
                    <a:pt x="55" y="34"/>
                    <a:pt x="51" y="34"/>
                  </a:cubicBezTo>
                  <a:cubicBezTo>
                    <a:pt x="53" y="31"/>
                    <a:pt x="54" y="27"/>
                    <a:pt x="54" y="24"/>
                  </a:cubicBezTo>
                  <a:cubicBezTo>
                    <a:pt x="54" y="23"/>
                    <a:pt x="54" y="22"/>
                    <a:pt x="54" y="21"/>
                  </a:cubicBezTo>
                  <a:cubicBezTo>
                    <a:pt x="55" y="22"/>
                    <a:pt x="57" y="22"/>
                    <a:pt x="59" y="22"/>
                  </a:cubicBezTo>
                  <a:cubicBezTo>
                    <a:pt x="64" y="22"/>
                    <a:pt x="68" y="19"/>
                    <a:pt x="69" y="19"/>
                  </a:cubicBezTo>
                  <a:cubicBezTo>
                    <a:pt x="73" y="19"/>
                    <a:pt x="73" y="29"/>
                    <a:pt x="73" y="33"/>
                  </a:cubicBezTo>
                  <a:cubicBezTo>
                    <a:pt x="73" y="37"/>
                    <a:pt x="70" y="39"/>
                    <a:pt x="66" y="39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7" name="Group 129"/>
          <p:cNvGrpSpPr/>
          <p:nvPr/>
        </p:nvGrpSpPr>
        <p:grpSpPr>
          <a:xfrm>
            <a:off x="6277016" y="3724138"/>
            <a:ext cx="572866" cy="556465"/>
            <a:chOff x="7501792" y="2878680"/>
            <a:chExt cx="469021" cy="455593"/>
          </a:xfrm>
        </p:grpSpPr>
        <p:sp>
          <p:nvSpPr>
            <p:cNvPr id="138" name="Oval 71"/>
            <p:cNvSpPr>
              <a:spLocks noChangeAspect="1"/>
            </p:cNvSpPr>
            <p:nvPr/>
          </p:nvSpPr>
          <p:spPr>
            <a:xfrm>
              <a:off x="7501792" y="2878680"/>
              <a:ext cx="469021" cy="455593"/>
            </a:xfrm>
            <a:prstGeom prst="ellipse">
              <a:avLst/>
            </a:prstGeom>
            <a:solidFill>
              <a:srgbClr val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139" name="Freeform 53"/>
            <p:cNvSpPr>
              <a:spLocks/>
            </p:cNvSpPr>
            <p:nvPr/>
          </p:nvSpPr>
          <p:spPr bwMode="auto">
            <a:xfrm>
              <a:off x="7580281" y="2990787"/>
              <a:ext cx="312043" cy="231379"/>
            </a:xfrm>
            <a:custGeom>
              <a:avLst/>
              <a:gdLst/>
              <a:ahLst/>
              <a:cxnLst>
                <a:cxn ang="0">
                  <a:pos x="55" y="50"/>
                </a:cxn>
                <a:cxn ang="0">
                  <a:pos x="16" y="50"/>
                </a:cxn>
                <a:cxn ang="0">
                  <a:pos x="0" y="34"/>
                </a:cxn>
                <a:cxn ang="0">
                  <a:pos x="9" y="20"/>
                </a:cxn>
                <a:cxn ang="0">
                  <a:pos x="9" y="18"/>
                </a:cxn>
                <a:cxn ang="0">
                  <a:pos x="27" y="0"/>
                </a:cxn>
                <a:cxn ang="0">
                  <a:pos x="44" y="11"/>
                </a:cxn>
                <a:cxn ang="0">
                  <a:pos x="50" y="9"/>
                </a:cxn>
                <a:cxn ang="0">
                  <a:pos x="59" y="18"/>
                </a:cxn>
                <a:cxn ang="0">
                  <a:pos x="58" y="23"/>
                </a:cxn>
                <a:cxn ang="0">
                  <a:pos x="68" y="36"/>
                </a:cxn>
                <a:cxn ang="0">
                  <a:pos x="55" y="50"/>
                </a:cxn>
              </a:cxnLst>
              <a:rect l="0" t="0" r="r" b="b"/>
              <a:pathLst>
                <a:path w="68" h="50">
                  <a:moveTo>
                    <a:pt x="55" y="50"/>
                  </a:moveTo>
                  <a:cubicBezTo>
                    <a:pt x="16" y="50"/>
                    <a:pt x="16" y="50"/>
                    <a:pt x="16" y="50"/>
                  </a:cubicBezTo>
                  <a:cubicBezTo>
                    <a:pt x="7" y="50"/>
                    <a:pt x="0" y="43"/>
                    <a:pt x="0" y="34"/>
                  </a:cubicBezTo>
                  <a:cubicBezTo>
                    <a:pt x="0" y="28"/>
                    <a:pt x="4" y="22"/>
                    <a:pt x="9" y="20"/>
                  </a:cubicBezTo>
                  <a:cubicBezTo>
                    <a:pt x="9" y="19"/>
                    <a:pt x="9" y="19"/>
                    <a:pt x="9" y="18"/>
                  </a:cubicBezTo>
                  <a:cubicBezTo>
                    <a:pt x="9" y="8"/>
                    <a:pt x="17" y="0"/>
                    <a:pt x="27" y="0"/>
                  </a:cubicBezTo>
                  <a:cubicBezTo>
                    <a:pt x="35" y="0"/>
                    <a:pt x="41" y="5"/>
                    <a:pt x="44" y="11"/>
                  </a:cubicBezTo>
                  <a:cubicBezTo>
                    <a:pt x="46" y="10"/>
                    <a:pt x="48" y="9"/>
                    <a:pt x="50" y="9"/>
                  </a:cubicBezTo>
                  <a:cubicBezTo>
                    <a:pt x="55" y="9"/>
                    <a:pt x="59" y="13"/>
                    <a:pt x="59" y="18"/>
                  </a:cubicBezTo>
                  <a:cubicBezTo>
                    <a:pt x="59" y="20"/>
                    <a:pt x="59" y="22"/>
                    <a:pt x="58" y="23"/>
                  </a:cubicBezTo>
                  <a:cubicBezTo>
                    <a:pt x="64" y="25"/>
                    <a:pt x="68" y="30"/>
                    <a:pt x="68" y="36"/>
                  </a:cubicBezTo>
                  <a:cubicBezTo>
                    <a:pt x="68" y="44"/>
                    <a:pt x="62" y="50"/>
                    <a:pt x="55" y="50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08083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Freeform 68"/>
          <p:cNvSpPr/>
          <p:nvPr/>
        </p:nvSpPr>
        <p:spPr>
          <a:xfrm>
            <a:off x="1534785" y="2120565"/>
            <a:ext cx="2555424" cy="833717"/>
          </a:xfrm>
          <a:custGeom>
            <a:avLst/>
            <a:gdLst>
              <a:gd name="connsiteX0" fmla="*/ 131527 w 789146"/>
              <a:gd name="connsiteY0" fmla="*/ 0 h 2110763"/>
              <a:gd name="connsiteX1" fmla="*/ 657619 w 789146"/>
              <a:gd name="connsiteY1" fmla="*/ 0 h 2110763"/>
              <a:gd name="connsiteX2" fmla="*/ 750623 w 789146"/>
              <a:gd name="connsiteY2" fmla="*/ 38524 h 2110763"/>
              <a:gd name="connsiteX3" fmla="*/ 789146 w 789146"/>
              <a:gd name="connsiteY3" fmla="*/ 131528 h 2110763"/>
              <a:gd name="connsiteX4" fmla="*/ 789146 w 789146"/>
              <a:gd name="connsiteY4" fmla="*/ 2110763 h 2110763"/>
              <a:gd name="connsiteX5" fmla="*/ 789146 w 789146"/>
              <a:gd name="connsiteY5" fmla="*/ 2110763 h 2110763"/>
              <a:gd name="connsiteX6" fmla="*/ 789146 w 789146"/>
              <a:gd name="connsiteY6" fmla="*/ 2110763 h 2110763"/>
              <a:gd name="connsiteX7" fmla="*/ 0 w 789146"/>
              <a:gd name="connsiteY7" fmla="*/ 2110763 h 2110763"/>
              <a:gd name="connsiteX8" fmla="*/ 0 w 789146"/>
              <a:gd name="connsiteY8" fmla="*/ 2110763 h 2110763"/>
              <a:gd name="connsiteX9" fmla="*/ 0 w 789146"/>
              <a:gd name="connsiteY9" fmla="*/ 2110763 h 2110763"/>
              <a:gd name="connsiteX10" fmla="*/ 0 w 789146"/>
              <a:gd name="connsiteY10" fmla="*/ 131527 h 2110763"/>
              <a:gd name="connsiteX11" fmla="*/ 38524 w 789146"/>
              <a:gd name="connsiteY11" fmla="*/ 38523 h 2110763"/>
              <a:gd name="connsiteX12" fmla="*/ 131528 w 789146"/>
              <a:gd name="connsiteY12" fmla="*/ 0 h 2110763"/>
              <a:gd name="connsiteX13" fmla="*/ 131527 w 789146"/>
              <a:gd name="connsiteY13" fmla="*/ 0 h 2110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89146" h="2110763">
                <a:moveTo>
                  <a:pt x="789146" y="351802"/>
                </a:moveTo>
                <a:lnTo>
                  <a:pt x="789146" y="1758961"/>
                </a:lnTo>
                <a:cubicBezTo>
                  <a:pt x="789146" y="1852264"/>
                  <a:pt x="783965" y="1941748"/>
                  <a:pt x="774743" y="2007723"/>
                </a:cubicBezTo>
                <a:cubicBezTo>
                  <a:pt x="765521" y="2073698"/>
                  <a:pt x="753013" y="2110762"/>
                  <a:pt x="739972" y="2110762"/>
                </a:cubicBezTo>
                <a:lnTo>
                  <a:pt x="0" y="2110762"/>
                </a:lnTo>
                <a:lnTo>
                  <a:pt x="0" y="2110762"/>
                </a:lnTo>
                <a:lnTo>
                  <a:pt x="0" y="2110762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739972" y="1"/>
                </a:lnTo>
                <a:cubicBezTo>
                  <a:pt x="753014" y="1"/>
                  <a:pt x="765522" y="37065"/>
                  <a:pt x="774743" y="103043"/>
                </a:cubicBezTo>
                <a:cubicBezTo>
                  <a:pt x="783965" y="169018"/>
                  <a:pt x="789146" y="258502"/>
                  <a:pt x="789146" y="351805"/>
                </a:cubicBezTo>
                <a:lnTo>
                  <a:pt x="789146" y="351802"/>
                </a:lnTo>
                <a:close/>
              </a:path>
            </a:pathLst>
          </a:custGeom>
          <a:solidFill>
            <a:srgbClr val="000000">
              <a:lumMod val="10000"/>
              <a:lumOff val="90000"/>
              <a:alpha val="9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spcFirstLastPara="0" vert="horz" wrap="square" lIns="220017" tIns="73814" rIns="73814" bIns="73816" numCol="1" spcCol="1270" anchor="ctr" anchorCtr="0">
            <a:noAutofit/>
          </a:bodyPr>
          <a:lstStyle/>
          <a:p>
            <a:pPr marL="321457" marR="0" lvl="1" indent="-321457" defTabSz="1375123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ct val="15000"/>
              </a:spcAft>
              <a:buClrTx/>
              <a:buSzTx/>
              <a:buFontTx/>
              <a:buChar char="••"/>
              <a:tabLst/>
              <a:defRPr/>
            </a:pPr>
            <a:endParaRPr kumimoji="0" lang="en-US" sz="600" b="0" i="0" u="none" strike="noStrike" kern="0" cap="none" spc="0" normalizeH="0" baseline="0" noProof="0" dirty="0">
              <a:ln>
                <a:noFill/>
              </a:ln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  <a:p>
            <a:pPr marL="321457" marR="0" lvl="1" indent="-321457" defTabSz="1375123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ct val="15000"/>
              </a:spcAft>
              <a:buClrTx/>
              <a:buSzTx/>
              <a:buFontTx/>
              <a:buChar char="••"/>
              <a:tabLst/>
              <a:defRPr/>
            </a:pPr>
            <a:endParaRPr kumimoji="0" lang="en-US" sz="600" b="0" i="0" u="none" strike="noStrike" kern="0" cap="none" spc="0" normalizeH="0" baseline="0" noProof="0" dirty="0">
              <a:ln>
                <a:noFill/>
              </a:ln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30" name="Freeform 70"/>
          <p:cNvSpPr/>
          <p:nvPr/>
        </p:nvSpPr>
        <p:spPr>
          <a:xfrm>
            <a:off x="1534785" y="3191256"/>
            <a:ext cx="2555424" cy="833717"/>
          </a:xfrm>
          <a:custGeom>
            <a:avLst/>
            <a:gdLst>
              <a:gd name="connsiteX0" fmla="*/ 131527 w 789146"/>
              <a:gd name="connsiteY0" fmla="*/ 0 h 2110763"/>
              <a:gd name="connsiteX1" fmla="*/ 657619 w 789146"/>
              <a:gd name="connsiteY1" fmla="*/ 0 h 2110763"/>
              <a:gd name="connsiteX2" fmla="*/ 750623 w 789146"/>
              <a:gd name="connsiteY2" fmla="*/ 38524 h 2110763"/>
              <a:gd name="connsiteX3" fmla="*/ 789146 w 789146"/>
              <a:gd name="connsiteY3" fmla="*/ 131528 h 2110763"/>
              <a:gd name="connsiteX4" fmla="*/ 789146 w 789146"/>
              <a:gd name="connsiteY4" fmla="*/ 2110763 h 2110763"/>
              <a:gd name="connsiteX5" fmla="*/ 789146 w 789146"/>
              <a:gd name="connsiteY5" fmla="*/ 2110763 h 2110763"/>
              <a:gd name="connsiteX6" fmla="*/ 789146 w 789146"/>
              <a:gd name="connsiteY6" fmla="*/ 2110763 h 2110763"/>
              <a:gd name="connsiteX7" fmla="*/ 0 w 789146"/>
              <a:gd name="connsiteY7" fmla="*/ 2110763 h 2110763"/>
              <a:gd name="connsiteX8" fmla="*/ 0 w 789146"/>
              <a:gd name="connsiteY8" fmla="*/ 2110763 h 2110763"/>
              <a:gd name="connsiteX9" fmla="*/ 0 w 789146"/>
              <a:gd name="connsiteY9" fmla="*/ 2110763 h 2110763"/>
              <a:gd name="connsiteX10" fmla="*/ 0 w 789146"/>
              <a:gd name="connsiteY10" fmla="*/ 131527 h 2110763"/>
              <a:gd name="connsiteX11" fmla="*/ 38524 w 789146"/>
              <a:gd name="connsiteY11" fmla="*/ 38523 h 2110763"/>
              <a:gd name="connsiteX12" fmla="*/ 131528 w 789146"/>
              <a:gd name="connsiteY12" fmla="*/ 0 h 2110763"/>
              <a:gd name="connsiteX13" fmla="*/ 131527 w 789146"/>
              <a:gd name="connsiteY13" fmla="*/ 0 h 2110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89146" h="2110763">
                <a:moveTo>
                  <a:pt x="789146" y="351802"/>
                </a:moveTo>
                <a:lnTo>
                  <a:pt x="789146" y="1758961"/>
                </a:lnTo>
                <a:cubicBezTo>
                  <a:pt x="789146" y="1852264"/>
                  <a:pt x="783965" y="1941748"/>
                  <a:pt x="774743" y="2007723"/>
                </a:cubicBezTo>
                <a:cubicBezTo>
                  <a:pt x="765521" y="2073698"/>
                  <a:pt x="753013" y="2110762"/>
                  <a:pt x="739972" y="2110762"/>
                </a:cubicBezTo>
                <a:lnTo>
                  <a:pt x="0" y="2110762"/>
                </a:lnTo>
                <a:lnTo>
                  <a:pt x="0" y="2110762"/>
                </a:lnTo>
                <a:lnTo>
                  <a:pt x="0" y="2110762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739972" y="1"/>
                </a:lnTo>
                <a:cubicBezTo>
                  <a:pt x="753014" y="1"/>
                  <a:pt x="765522" y="37065"/>
                  <a:pt x="774743" y="103043"/>
                </a:cubicBezTo>
                <a:cubicBezTo>
                  <a:pt x="783965" y="169018"/>
                  <a:pt x="789146" y="258502"/>
                  <a:pt x="789146" y="351805"/>
                </a:cubicBezTo>
                <a:lnTo>
                  <a:pt x="789146" y="351802"/>
                </a:lnTo>
                <a:close/>
              </a:path>
            </a:pathLst>
          </a:custGeom>
          <a:solidFill>
            <a:srgbClr val="000000">
              <a:lumMod val="10000"/>
              <a:lumOff val="90000"/>
              <a:alpha val="9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spcFirstLastPara="0" vert="horz" wrap="square" lIns="220017" tIns="73816" rIns="73814" bIns="73814" numCol="1" spcCol="1270" anchor="ctr" anchorCtr="0">
            <a:noAutofit/>
          </a:bodyPr>
          <a:lstStyle/>
          <a:p>
            <a:pPr marL="321457" marR="0" lvl="1" indent="-321457" defTabSz="1375123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ct val="15000"/>
              </a:spcAft>
              <a:buClrTx/>
              <a:buSzTx/>
              <a:buFontTx/>
              <a:buChar char="••"/>
              <a:tabLst/>
              <a:defRPr/>
            </a:pPr>
            <a:endParaRPr kumimoji="0" lang="en-US" sz="600" b="0" i="0" u="none" strike="noStrike" kern="0" cap="none" spc="0" normalizeH="0" baseline="0" noProof="0" dirty="0">
              <a:ln>
                <a:noFill/>
              </a:ln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  <a:p>
            <a:pPr marL="321457" marR="0" lvl="1" indent="-321457" defTabSz="1375123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ct val="15000"/>
              </a:spcAft>
              <a:buClrTx/>
              <a:buSzTx/>
              <a:buFontTx/>
              <a:buChar char="••"/>
              <a:tabLst/>
              <a:defRPr/>
            </a:pPr>
            <a:endParaRPr kumimoji="0" lang="en-US" sz="600" b="0" i="0" u="none" strike="noStrike" kern="0" cap="none" spc="0" normalizeH="0" baseline="0" noProof="0" dirty="0">
              <a:ln>
                <a:noFill/>
              </a:ln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31" name="Freeform 72"/>
          <p:cNvSpPr/>
          <p:nvPr/>
        </p:nvSpPr>
        <p:spPr>
          <a:xfrm>
            <a:off x="1534785" y="4261948"/>
            <a:ext cx="2555424" cy="833717"/>
          </a:xfrm>
          <a:custGeom>
            <a:avLst/>
            <a:gdLst>
              <a:gd name="connsiteX0" fmla="*/ 131527 w 789146"/>
              <a:gd name="connsiteY0" fmla="*/ 0 h 2110763"/>
              <a:gd name="connsiteX1" fmla="*/ 657619 w 789146"/>
              <a:gd name="connsiteY1" fmla="*/ 0 h 2110763"/>
              <a:gd name="connsiteX2" fmla="*/ 750623 w 789146"/>
              <a:gd name="connsiteY2" fmla="*/ 38524 h 2110763"/>
              <a:gd name="connsiteX3" fmla="*/ 789146 w 789146"/>
              <a:gd name="connsiteY3" fmla="*/ 131528 h 2110763"/>
              <a:gd name="connsiteX4" fmla="*/ 789146 w 789146"/>
              <a:gd name="connsiteY4" fmla="*/ 2110763 h 2110763"/>
              <a:gd name="connsiteX5" fmla="*/ 789146 w 789146"/>
              <a:gd name="connsiteY5" fmla="*/ 2110763 h 2110763"/>
              <a:gd name="connsiteX6" fmla="*/ 789146 w 789146"/>
              <a:gd name="connsiteY6" fmla="*/ 2110763 h 2110763"/>
              <a:gd name="connsiteX7" fmla="*/ 0 w 789146"/>
              <a:gd name="connsiteY7" fmla="*/ 2110763 h 2110763"/>
              <a:gd name="connsiteX8" fmla="*/ 0 w 789146"/>
              <a:gd name="connsiteY8" fmla="*/ 2110763 h 2110763"/>
              <a:gd name="connsiteX9" fmla="*/ 0 w 789146"/>
              <a:gd name="connsiteY9" fmla="*/ 2110763 h 2110763"/>
              <a:gd name="connsiteX10" fmla="*/ 0 w 789146"/>
              <a:gd name="connsiteY10" fmla="*/ 131527 h 2110763"/>
              <a:gd name="connsiteX11" fmla="*/ 38524 w 789146"/>
              <a:gd name="connsiteY11" fmla="*/ 38523 h 2110763"/>
              <a:gd name="connsiteX12" fmla="*/ 131528 w 789146"/>
              <a:gd name="connsiteY12" fmla="*/ 0 h 2110763"/>
              <a:gd name="connsiteX13" fmla="*/ 131527 w 789146"/>
              <a:gd name="connsiteY13" fmla="*/ 0 h 2110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89146" h="2110763">
                <a:moveTo>
                  <a:pt x="789146" y="351802"/>
                </a:moveTo>
                <a:lnTo>
                  <a:pt x="789146" y="1758961"/>
                </a:lnTo>
                <a:cubicBezTo>
                  <a:pt x="789146" y="1852264"/>
                  <a:pt x="783965" y="1941748"/>
                  <a:pt x="774743" y="2007723"/>
                </a:cubicBezTo>
                <a:cubicBezTo>
                  <a:pt x="765521" y="2073698"/>
                  <a:pt x="753013" y="2110762"/>
                  <a:pt x="739972" y="2110762"/>
                </a:cubicBezTo>
                <a:lnTo>
                  <a:pt x="0" y="2110762"/>
                </a:lnTo>
                <a:lnTo>
                  <a:pt x="0" y="2110762"/>
                </a:lnTo>
                <a:lnTo>
                  <a:pt x="0" y="2110762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739972" y="1"/>
                </a:lnTo>
                <a:cubicBezTo>
                  <a:pt x="753014" y="1"/>
                  <a:pt x="765522" y="37065"/>
                  <a:pt x="774743" y="103043"/>
                </a:cubicBezTo>
                <a:cubicBezTo>
                  <a:pt x="783965" y="169018"/>
                  <a:pt x="789146" y="258502"/>
                  <a:pt x="789146" y="351805"/>
                </a:cubicBezTo>
                <a:lnTo>
                  <a:pt x="789146" y="351802"/>
                </a:lnTo>
                <a:close/>
              </a:path>
            </a:pathLst>
          </a:custGeom>
          <a:solidFill>
            <a:srgbClr val="000000">
              <a:lumMod val="10000"/>
              <a:lumOff val="90000"/>
              <a:alpha val="9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spcFirstLastPara="0" vert="horz" wrap="square" lIns="220017" tIns="73816" rIns="73814" bIns="73814" numCol="1" spcCol="1270" anchor="ctr" anchorCtr="0">
            <a:noAutofit/>
          </a:bodyPr>
          <a:lstStyle/>
          <a:p>
            <a:pPr marL="321457" marR="0" lvl="1" indent="-321457" defTabSz="1375123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ct val="15000"/>
              </a:spcAft>
              <a:buClrTx/>
              <a:buSzTx/>
              <a:buFontTx/>
              <a:buChar char="••"/>
              <a:tabLst/>
              <a:defRPr/>
            </a:pPr>
            <a:endParaRPr kumimoji="0" lang="en-US" sz="600" b="0" i="0" u="none" strike="noStrike" kern="0" cap="none" spc="0" normalizeH="0" baseline="0" noProof="0" dirty="0">
              <a:ln>
                <a:noFill/>
              </a:ln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  <a:p>
            <a:pPr marL="321457" marR="0" lvl="1" indent="-321457" defTabSz="1375123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ct val="15000"/>
              </a:spcAft>
              <a:buClrTx/>
              <a:buSzTx/>
              <a:buFontTx/>
              <a:buChar char="••"/>
              <a:tabLst/>
              <a:defRPr/>
            </a:pPr>
            <a:endParaRPr kumimoji="0" lang="en-US" sz="600" b="0" i="0" u="none" strike="noStrike" kern="0" cap="none" spc="0" normalizeH="0" baseline="0" noProof="0" dirty="0">
              <a:ln>
                <a:noFill/>
              </a:ln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32" name="Freeform 45"/>
          <p:cNvSpPr/>
          <p:nvPr/>
        </p:nvSpPr>
        <p:spPr>
          <a:xfrm flipH="1">
            <a:off x="5056254" y="2120565"/>
            <a:ext cx="2555424" cy="833717"/>
          </a:xfrm>
          <a:custGeom>
            <a:avLst/>
            <a:gdLst>
              <a:gd name="connsiteX0" fmla="*/ 131527 w 789146"/>
              <a:gd name="connsiteY0" fmla="*/ 0 h 2110763"/>
              <a:gd name="connsiteX1" fmla="*/ 657619 w 789146"/>
              <a:gd name="connsiteY1" fmla="*/ 0 h 2110763"/>
              <a:gd name="connsiteX2" fmla="*/ 750623 w 789146"/>
              <a:gd name="connsiteY2" fmla="*/ 38524 h 2110763"/>
              <a:gd name="connsiteX3" fmla="*/ 789146 w 789146"/>
              <a:gd name="connsiteY3" fmla="*/ 131528 h 2110763"/>
              <a:gd name="connsiteX4" fmla="*/ 789146 w 789146"/>
              <a:gd name="connsiteY4" fmla="*/ 2110763 h 2110763"/>
              <a:gd name="connsiteX5" fmla="*/ 789146 w 789146"/>
              <a:gd name="connsiteY5" fmla="*/ 2110763 h 2110763"/>
              <a:gd name="connsiteX6" fmla="*/ 789146 w 789146"/>
              <a:gd name="connsiteY6" fmla="*/ 2110763 h 2110763"/>
              <a:gd name="connsiteX7" fmla="*/ 0 w 789146"/>
              <a:gd name="connsiteY7" fmla="*/ 2110763 h 2110763"/>
              <a:gd name="connsiteX8" fmla="*/ 0 w 789146"/>
              <a:gd name="connsiteY8" fmla="*/ 2110763 h 2110763"/>
              <a:gd name="connsiteX9" fmla="*/ 0 w 789146"/>
              <a:gd name="connsiteY9" fmla="*/ 2110763 h 2110763"/>
              <a:gd name="connsiteX10" fmla="*/ 0 w 789146"/>
              <a:gd name="connsiteY10" fmla="*/ 131527 h 2110763"/>
              <a:gd name="connsiteX11" fmla="*/ 38524 w 789146"/>
              <a:gd name="connsiteY11" fmla="*/ 38523 h 2110763"/>
              <a:gd name="connsiteX12" fmla="*/ 131528 w 789146"/>
              <a:gd name="connsiteY12" fmla="*/ 0 h 2110763"/>
              <a:gd name="connsiteX13" fmla="*/ 131527 w 789146"/>
              <a:gd name="connsiteY13" fmla="*/ 0 h 2110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89146" h="2110763">
                <a:moveTo>
                  <a:pt x="789146" y="351802"/>
                </a:moveTo>
                <a:lnTo>
                  <a:pt x="789146" y="1758961"/>
                </a:lnTo>
                <a:cubicBezTo>
                  <a:pt x="789146" y="1852264"/>
                  <a:pt x="783965" y="1941748"/>
                  <a:pt x="774743" y="2007723"/>
                </a:cubicBezTo>
                <a:cubicBezTo>
                  <a:pt x="765521" y="2073698"/>
                  <a:pt x="753013" y="2110762"/>
                  <a:pt x="739972" y="2110762"/>
                </a:cubicBezTo>
                <a:lnTo>
                  <a:pt x="0" y="2110762"/>
                </a:lnTo>
                <a:lnTo>
                  <a:pt x="0" y="2110762"/>
                </a:lnTo>
                <a:lnTo>
                  <a:pt x="0" y="2110762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739972" y="1"/>
                </a:lnTo>
                <a:cubicBezTo>
                  <a:pt x="753014" y="1"/>
                  <a:pt x="765522" y="37065"/>
                  <a:pt x="774743" y="103043"/>
                </a:cubicBezTo>
                <a:cubicBezTo>
                  <a:pt x="783965" y="169018"/>
                  <a:pt x="789146" y="258502"/>
                  <a:pt x="789146" y="351805"/>
                </a:cubicBezTo>
                <a:lnTo>
                  <a:pt x="789146" y="351802"/>
                </a:lnTo>
                <a:close/>
              </a:path>
            </a:pathLst>
          </a:custGeom>
          <a:solidFill>
            <a:srgbClr val="000000">
              <a:lumMod val="10000"/>
              <a:lumOff val="90000"/>
              <a:alpha val="9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spcFirstLastPara="0" vert="horz" wrap="square" lIns="220017" tIns="73814" rIns="73814" bIns="73816" numCol="1" spcCol="1270" anchor="ctr" anchorCtr="0">
            <a:noAutofit/>
          </a:bodyPr>
          <a:lstStyle/>
          <a:p>
            <a:pPr marL="321457" marR="0" lvl="1" indent="-321457" defTabSz="1375123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ct val="15000"/>
              </a:spcAft>
              <a:buClrTx/>
              <a:buSzTx/>
              <a:buFontTx/>
              <a:buChar char="••"/>
              <a:tabLst/>
              <a:defRPr/>
            </a:pPr>
            <a:endParaRPr kumimoji="0" lang="en-US" sz="600" b="0" i="0" u="none" strike="noStrike" kern="0" cap="none" spc="0" normalizeH="0" baseline="0" noProof="0" dirty="0">
              <a:ln>
                <a:noFill/>
              </a:ln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  <a:p>
            <a:pPr marL="321457" marR="0" lvl="1" indent="-321457" defTabSz="1375123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ct val="15000"/>
              </a:spcAft>
              <a:buClrTx/>
              <a:buSzTx/>
              <a:buFontTx/>
              <a:buChar char="••"/>
              <a:tabLst/>
              <a:defRPr/>
            </a:pPr>
            <a:endParaRPr kumimoji="0" lang="en-US" sz="600" b="0" i="0" u="none" strike="noStrike" kern="0" cap="none" spc="0" normalizeH="0" baseline="0" noProof="0" dirty="0">
              <a:ln>
                <a:noFill/>
              </a:ln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33" name="Freeform 62"/>
          <p:cNvSpPr/>
          <p:nvPr/>
        </p:nvSpPr>
        <p:spPr>
          <a:xfrm flipH="1">
            <a:off x="5056254" y="3191256"/>
            <a:ext cx="2555424" cy="833717"/>
          </a:xfrm>
          <a:custGeom>
            <a:avLst/>
            <a:gdLst>
              <a:gd name="connsiteX0" fmla="*/ 131527 w 789146"/>
              <a:gd name="connsiteY0" fmla="*/ 0 h 2110763"/>
              <a:gd name="connsiteX1" fmla="*/ 657619 w 789146"/>
              <a:gd name="connsiteY1" fmla="*/ 0 h 2110763"/>
              <a:gd name="connsiteX2" fmla="*/ 750623 w 789146"/>
              <a:gd name="connsiteY2" fmla="*/ 38524 h 2110763"/>
              <a:gd name="connsiteX3" fmla="*/ 789146 w 789146"/>
              <a:gd name="connsiteY3" fmla="*/ 131528 h 2110763"/>
              <a:gd name="connsiteX4" fmla="*/ 789146 w 789146"/>
              <a:gd name="connsiteY4" fmla="*/ 2110763 h 2110763"/>
              <a:gd name="connsiteX5" fmla="*/ 789146 w 789146"/>
              <a:gd name="connsiteY5" fmla="*/ 2110763 h 2110763"/>
              <a:gd name="connsiteX6" fmla="*/ 789146 w 789146"/>
              <a:gd name="connsiteY6" fmla="*/ 2110763 h 2110763"/>
              <a:gd name="connsiteX7" fmla="*/ 0 w 789146"/>
              <a:gd name="connsiteY7" fmla="*/ 2110763 h 2110763"/>
              <a:gd name="connsiteX8" fmla="*/ 0 w 789146"/>
              <a:gd name="connsiteY8" fmla="*/ 2110763 h 2110763"/>
              <a:gd name="connsiteX9" fmla="*/ 0 w 789146"/>
              <a:gd name="connsiteY9" fmla="*/ 2110763 h 2110763"/>
              <a:gd name="connsiteX10" fmla="*/ 0 w 789146"/>
              <a:gd name="connsiteY10" fmla="*/ 131527 h 2110763"/>
              <a:gd name="connsiteX11" fmla="*/ 38524 w 789146"/>
              <a:gd name="connsiteY11" fmla="*/ 38523 h 2110763"/>
              <a:gd name="connsiteX12" fmla="*/ 131528 w 789146"/>
              <a:gd name="connsiteY12" fmla="*/ 0 h 2110763"/>
              <a:gd name="connsiteX13" fmla="*/ 131527 w 789146"/>
              <a:gd name="connsiteY13" fmla="*/ 0 h 2110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89146" h="2110763">
                <a:moveTo>
                  <a:pt x="789146" y="351802"/>
                </a:moveTo>
                <a:lnTo>
                  <a:pt x="789146" y="1758961"/>
                </a:lnTo>
                <a:cubicBezTo>
                  <a:pt x="789146" y="1852264"/>
                  <a:pt x="783965" y="1941748"/>
                  <a:pt x="774743" y="2007723"/>
                </a:cubicBezTo>
                <a:cubicBezTo>
                  <a:pt x="765521" y="2073698"/>
                  <a:pt x="753013" y="2110762"/>
                  <a:pt x="739972" y="2110762"/>
                </a:cubicBezTo>
                <a:lnTo>
                  <a:pt x="0" y="2110762"/>
                </a:lnTo>
                <a:lnTo>
                  <a:pt x="0" y="2110762"/>
                </a:lnTo>
                <a:lnTo>
                  <a:pt x="0" y="2110762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739972" y="1"/>
                </a:lnTo>
                <a:cubicBezTo>
                  <a:pt x="753014" y="1"/>
                  <a:pt x="765522" y="37065"/>
                  <a:pt x="774743" y="103043"/>
                </a:cubicBezTo>
                <a:cubicBezTo>
                  <a:pt x="783965" y="169018"/>
                  <a:pt x="789146" y="258502"/>
                  <a:pt x="789146" y="351805"/>
                </a:cubicBezTo>
                <a:lnTo>
                  <a:pt x="789146" y="351802"/>
                </a:lnTo>
                <a:close/>
              </a:path>
            </a:pathLst>
          </a:custGeom>
          <a:solidFill>
            <a:srgbClr val="000000">
              <a:lumMod val="10000"/>
              <a:lumOff val="90000"/>
              <a:alpha val="9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spcFirstLastPara="0" vert="horz" wrap="square" lIns="220017" tIns="73816" rIns="73814" bIns="73814" numCol="1" spcCol="1270" anchor="ctr" anchorCtr="0">
            <a:noAutofit/>
          </a:bodyPr>
          <a:lstStyle/>
          <a:p>
            <a:pPr marL="321457" marR="0" lvl="1" indent="-321457" defTabSz="1375123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ct val="15000"/>
              </a:spcAft>
              <a:buClrTx/>
              <a:buSzTx/>
              <a:buFontTx/>
              <a:buChar char="••"/>
              <a:tabLst/>
              <a:defRPr/>
            </a:pPr>
            <a:endParaRPr kumimoji="0" lang="en-US" sz="600" b="0" i="0" u="none" strike="noStrike" kern="0" cap="none" spc="0" normalizeH="0" baseline="0" noProof="0" dirty="0">
              <a:ln>
                <a:noFill/>
              </a:ln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  <a:p>
            <a:pPr marL="321457" marR="0" lvl="1" indent="-321457" defTabSz="1375123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ct val="15000"/>
              </a:spcAft>
              <a:buClrTx/>
              <a:buSzTx/>
              <a:buFontTx/>
              <a:buChar char="••"/>
              <a:tabLst/>
              <a:defRPr/>
            </a:pPr>
            <a:endParaRPr kumimoji="0" lang="en-US" sz="600" b="0" i="0" u="none" strike="noStrike" kern="0" cap="none" spc="0" normalizeH="0" baseline="0" noProof="0" dirty="0">
              <a:ln>
                <a:noFill/>
              </a:ln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34" name="Freeform 64"/>
          <p:cNvSpPr/>
          <p:nvPr/>
        </p:nvSpPr>
        <p:spPr>
          <a:xfrm flipH="1">
            <a:off x="5056254" y="4261948"/>
            <a:ext cx="2555424" cy="833717"/>
          </a:xfrm>
          <a:custGeom>
            <a:avLst/>
            <a:gdLst>
              <a:gd name="connsiteX0" fmla="*/ 131527 w 789146"/>
              <a:gd name="connsiteY0" fmla="*/ 0 h 2110763"/>
              <a:gd name="connsiteX1" fmla="*/ 657619 w 789146"/>
              <a:gd name="connsiteY1" fmla="*/ 0 h 2110763"/>
              <a:gd name="connsiteX2" fmla="*/ 750623 w 789146"/>
              <a:gd name="connsiteY2" fmla="*/ 38524 h 2110763"/>
              <a:gd name="connsiteX3" fmla="*/ 789146 w 789146"/>
              <a:gd name="connsiteY3" fmla="*/ 131528 h 2110763"/>
              <a:gd name="connsiteX4" fmla="*/ 789146 w 789146"/>
              <a:gd name="connsiteY4" fmla="*/ 2110763 h 2110763"/>
              <a:gd name="connsiteX5" fmla="*/ 789146 w 789146"/>
              <a:gd name="connsiteY5" fmla="*/ 2110763 h 2110763"/>
              <a:gd name="connsiteX6" fmla="*/ 789146 w 789146"/>
              <a:gd name="connsiteY6" fmla="*/ 2110763 h 2110763"/>
              <a:gd name="connsiteX7" fmla="*/ 0 w 789146"/>
              <a:gd name="connsiteY7" fmla="*/ 2110763 h 2110763"/>
              <a:gd name="connsiteX8" fmla="*/ 0 w 789146"/>
              <a:gd name="connsiteY8" fmla="*/ 2110763 h 2110763"/>
              <a:gd name="connsiteX9" fmla="*/ 0 w 789146"/>
              <a:gd name="connsiteY9" fmla="*/ 2110763 h 2110763"/>
              <a:gd name="connsiteX10" fmla="*/ 0 w 789146"/>
              <a:gd name="connsiteY10" fmla="*/ 131527 h 2110763"/>
              <a:gd name="connsiteX11" fmla="*/ 38524 w 789146"/>
              <a:gd name="connsiteY11" fmla="*/ 38523 h 2110763"/>
              <a:gd name="connsiteX12" fmla="*/ 131528 w 789146"/>
              <a:gd name="connsiteY12" fmla="*/ 0 h 2110763"/>
              <a:gd name="connsiteX13" fmla="*/ 131527 w 789146"/>
              <a:gd name="connsiteY13" fmla="*/ 0 h 2110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89146" h="2110763">
                <a:moveTo>
                  <a:pt x="789146" y="351802"/>
                </a:moveTo>
                <a:lnTo>
                  <a:pt x="789146" y="1758961"/>
                </a:lnTo>
                <a:cubicBezTo>
                  <a:pt x="789146" y="1852264"/>
                  <a:pt x="783965" y="1941748"/>
                  <a:pt x="774743" y="2007723"/>
                </a:cubicBezTo>
                <a:cubicBezTo>
                  <a:pt x="765521" y="2073698"/>
                  <a:pt x="753013" y="2110762"/>
                  <a:pt x="739972" y="2110762"/>
                </a:cubicBezTo>
                <a:lnTo>
                  <a:pt x="0" y="2110762"/>
                </a:lnTo>
                <a:lnTo>
                  <a:pt x="0" y="2110762"/>
                </a:lnTo>
                <a:lnTo>
                  <a:pt x="0" y="2110762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739972" y="1"/>
                </a:lnTo>
                <a:cubicBezTo>
                  <a:pt x="753014" y="1"/>
                  <a:pt x="765522" y="37065"/>
                  <a:pt x="774743" y="103043"/>
                </a:cubicBezTo>
                <a:cubicBezTo>
                  <a:pt x="783965" y="169018"/>
                  <a:pt x="789146" y="258502"/>
                  <a:pt x="789146" y="351805"/>
                </a:cubicBezTo>
                <a:lnTo>
                  <a:pt x="789146" y="351802"/>
                </a:lnTo>
                <a:close/>
              </a:path>
            </a:pathLst>
          </a:custGeom>
          <a:solidFill>
            <a:srgbClr val="000000">
              <a:lumMod val="10000"/>
              <a:lumOff val="90000"/>
              <a:alpha val="90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spcFirstLastPara="0" vert="horz" wrap="square" lIns="220017" tIns="73816" rIns="73814" bIns="73814" numCol="1" spcCol="1270" anchor="ctr" anchorCtr="0">
            <a:noAutofit/>
          </a:bodyPr>
          <a:lstStyle/>
          <a:p>
            <a:pPr marL="321457" marR="0" lvl="1" indent="-321457" defTabSz="1375123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ct val="15000"/>
              </a:spcAft>
              <a:buClrTx/>
              <a:buSzTx/>
              <a:buFontTx/>
              <a:buChar char="••"/>
              <a:tabLst/>
              <a:defRPr/>
            </a:pPr>
            <a:endParaRPr kumimoji="0" lang="en-US" sz="600" b="0" i="0" u="none" strike="noStrike" kern="0" cap="none" spc="0" normalizeH="0" baseline="0" noProof="0" dirty="0">
              <a:ln>
                <a:noFill/>
              </a:ln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  <a:p>
            <a:pPr marL="321457" marR="0" lvl="1" indent="-321457" defTabSz="1375123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ct val="15000"/>
              </a:spcAft>
              <a:buClrTx/>
              <a:buSzTx/>
              <a:buFontTx/>
              <a:buChar char="••"/>
              <a:tabLst/>
              <a:defRPr/>
            </a:pPr>
            <a:endParaRPr kumimoji="0" lang="en-US" sz="600" b="0" i="0" u="none" strike="noStrike" kern="0" cap="none" spc="0" normalizeH="0" baseline="0" noProof="0" dirty="0">
              <a:ln>
                <a:noFill/>
              </a:ln>
              <a:solidFill>
                <a:srgbClr val="000000">
                  <a:hueOff val="0"/>
                  <a:satOff val="0"/>
                  <a:lumOff val="0"/>
                  <a:alphaOff val="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35" name="Left-Right Arrow 61"/>
          <p:cNvSpPr/>
          <p:nvPr/>
        </p:nvSpPr>
        <p:spPr>
          <a:xfrm>
            <a:off x="4211817" y="2385945"/>
            <a:ext cx="765351" cy="302953"/>
          </a:xfrm>
          <a:prstGeom prst="leftRightArrow">
            <a:avLst>
              <a:gd name="adj1" fmla="val 50000"/>
              <a:gd name="adj2" fmla="val 65081"/>
            </a:avLst>
          </a:prstGeom>
          <a:solidFill>
            <a:srgbClr val="00000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6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36" name="Left-Right Arrow 65"/>
          <p:cNvSpPr/>
          <p:nvPr/>
        </p:nvSpPr>
        <p:spPr>
          <a:xfrm>
            <a:off x="4211817" y="3456636"/>
            <a:ext cx="765351" cy="302953"/>
          </a:xfrm>
          <a:prstGeom prst="leftRightArrow">
            <a:avLst>
              <a:gd name="adj1" fmla="val 50000"/>
              <a:gd name="adj2" fmla="val 65081"/>
            </a:avLst>
          </a:prstGeom>
          <a:solidFill>
            <a:srgbClr val="C0000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6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37" name="Left-Right Arrow 66"/>
          <p:cNvSpPr/>
          <p:nvPr/>
        </p:nvSpPr>
        <p:spPr>
          <a:xfrm>
            <a:off x="4211817" y="4527328"/>
            <a:ext cx="765351" cy="302953"/>
          </a:xfrm>
          <a:prstGeom prst="leftRightArrow">
            <a:avLst>
              <a:gd name="adj1" fmla="val 50000"/>
              <a:gd name="adj2" fmla="val 65081"/>
            </a:avLst>
          </a:prstGeom>
          <a:solidFill>
            <a:srgbClr val="00000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6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38" name="Text Placeholder 3"/>
          <p:cNvSpPr txBox="1">
            <a:spLocks/>
          </p:cNvSpPr>
          <p:nvPr/>
        </p:nvSpPr>
        <p:spPr>
          <a:xfrm>
            <a:off x="2073498" y="2274258"/>
            <a:ext cx="1775202" cy="525337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1285829" eaLnBrk="1" fontAlgn="auto" latinLnBrk="0" hangingPunct="1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kumimoji="0" lang="en-US" sz="600" b="0" i="0" u="none" strike="noStrike" kern="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/>
            </a:r>
            <a:br>
              <a:rPr kumimoji="0" lang="en-US" sz="600" b="0" i="0" u="none" strike="noStrike" kern="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</a:br>
            <a:r>
              <a:rPr kumimoji="0" lang="en-US" altLang="zh-CN" sz="6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kumimoji="0" lang="en-US" sz="6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endParaRPr kumimoji="0" lang="en-US" sz="600" b="0" i="0" u="none" strike="noStrike" kern="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9" name="Freeform 45"/>
          <p:cNvSpPr>
            <a:spLocks noEditPoints="1"/>
          </p:cNvSpPr>
          <p:nvPr/>
        </p:nvSpPr>
        <p:spPr bwMode="auto">
          <a:xfrm>
            <a:off x="1654975" y="2400019"/>
            <a:ext cx="328531" cy="328531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0" name="Text Placeholder 3"/>
          <p:cNvSpPr txBox="1">
            <a:spLocks/>
          </p:cNvSpPr>
          <p:nvPr/>
        </p:nvSpPr>
        <p:spPr>
          <a:xfrm>
            <a:off x="2073498" y="3341481"/>
            <a:ext cx="1775202" cy="525337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1285829" eaLnBrk="1" fontAlgn="auto" latinLnBrk="0" hangingPunct="1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kumimoji="0" lang="en-US" sz="600" b="0" i="0" u="none" strike="noStrike" kern="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/>
            </a:r>
            <a:br>
              <a:rPr kumimoji="0" lang="en-US" sz="600" b="0" i="0" u="none" strike="noStrike" kern="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</a:br>
            <a:r>
              <a:rPr kumimoji="0" lang="en-US" altLang="zh-CN" sz="6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 </a:t>
            </a:r>
            <a:endParaRPr kumimoji="0" lang="en-US" altLang="zh-CN" sz="600" b="0" i="0" u="none" strike="noStrike" kern="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" name="Freeform 45"/>
          <p:cNvSpPr>
            <a:spLocks noEditPoints="1"/>
          </p:cNvSpPr>
          <p:nvPr/>
        </p:nvSpPr>
        <p:spPr bwMode="auto">
          <a:xfrm>
            <a:off x="1654975" y="3467241"/>
            <a:ext cx="328531" cy="328531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rgbClr val="C00000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2" name="Text Placeholder 3"/>
          <p:cNvSpPr txBox="1">
            <a:spLocks/>
          </p:cNvSpPr>
          <p:nvPr/>
        </p:nvSpPr>
        <p:spPr>
          <a:xfrm>
            <a:off x="2073498" y="4421310"/>
            <a:ext cx="1775202" cy="525337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1285829" eaLnBrk="1" fontAlgn="auto" latinLnBrk="0" hangingPunct="1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kumimoji="0" lang="en-US" sz="600" b="0" i="0" u="none" strike="noStrike" kern="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/>
            </a:r>
            <a:br>
              <a:rPr kumimoji="0" lang="en-US" sz="600" b="0" i="0" u="none" strike="noStrike" kern="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</a:br>
            <a:r>
              <a:rPr kumimoji="0" lang="en-US" altLang="zh-CN" sz="6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 </a:t>
            </a:r>
            <a:endParaRPr kumimoji="0" lang="en-US" altLang="zh-CN" sz="600" b="0" i="0" u="none" strike="noStrike" kern="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" name="Freeform 45"/>
          <p:cNvSpPr>
            <a:spLocks noEditPoints="1"/>
          </p:cNvSpPr>
          <p:nvPr/>
        </p:nvSpPr>
        <p:spPr bwMode="auto">
          <a:xfrm>
            <a:off x="1654975" y="4547070"/>
            <a:ext cx="328531" cy="328531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Freeform 45"/>
          <p:cNvSpPr>
            <a:spLocks noEditPoints="1"/>
          </p:cNvSpPr>
          <p:nvPr/>
        </p:nvSpPr>
        <p:spPr bwMode="auto">
          <a:xfrm>
            <a:off x="7142831" y="2400019"/>
            <a:ext cx="328531" cy="328531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rgbClr val="C00000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Text Placeholder 3"/>
          <p:cNvSpPr txBox="1">
            <a:spLocks/>
          </p:cNvSpPr>
          <p:nvPr/>
        </p:nvSpPr>
        <p:spPr>
          <a:xfrm>
            <a:off x="5293643" y="2274258"/>
            <a:ext cx="1775202" cy="525337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r" defTabSz="1285829" eaLnBrk="1" fontAlgn="auto" latinLnBrk="0" hangingPunct="1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kumimoji="0" lang="en-US" sz="1100" b="0" i="0" u="none" strike="noStrike" kern="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/>
            </a:r>
            <a:br>
              <a:rPr kumimoji="0" lang="en-US" sz="1100" b="0" i="0" u="none" strike="noStrike" kern="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</a:br>
            <a:r>
              <a:rPr kumimoji="0" lang="en-US" altLang="zh-CN" sz="6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 </a:t>
            </a:r>
            <a:endParaRPr kumimoji="0" lang="en-US" altLang="zh-CN" sz="600" b="0" i="0" u="none" strike="noStrike" kern="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Freeform 45"/>
          <p:cNvSpPr>
            <a:spLocks noEditPoints="1"/>
          </p:cNvSpPr>
          <p:nvPr/>
        </p:nvSpPr>
        <p:spPr bwMode="auto">
          <a:xfrm>
            <a:off x="7142831" y="3467241"/>
            <a:ext cx="328531" cy="328531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Text Placeholder 3"/>
          <p:cNvSpPr txBox="1">
            <a:spLocks/>
          </p:cNvSpPr>
          <p:nvPr/>
        </p:nvSpPr>
        <p:spPr>
          <a:xfrm>
            <a:off x="5293643" y="3341481"/>
            <a:ext cx="1775202" cy="525337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r" defTabSz="1285829" eaLnBrk="1" fontAlgn="auto" latinLnBrk="0" hangingPunct="1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kumimoji="0" lang="en-US" sz="1100" b="0" i="0" u="none" strike="noStrike" kern="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/>
            </a:r>
            <a:br>
              <a:rPr kumimoji="0" lang="en-US" sz="1100" b="0" i="0" u="none" strike="noStrike" kern="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</a:br>
            <a:r>
              <a:rPr kumimoji="0" lang="en-US" altLang="zh-CN" sz="6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 </a:t>
            </a:r>
            <a:endParaRPr kumimoji="0" lang="en-US" altLang="zh-CN" sz="600" b="0" i="0" u="none" strike="noStrike" kern="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Freeform 45"/>
          <p:cNvSpPr>
            <a:spLocks noEditPoints="1"/>
          </p:cNvSpPr>
          <p:nvPr/>
        </p:nvSpPr>
        <p:spPr bwMode="auto">
          <a:xfrm>
            <a:off x="7142831" y="4556696"/>
            <a:ext cx="328531" cy="328531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rgbClr val="C00000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Text Placeholder 3"/>
          <p:cNvSpPr txBox="1">
            <a:spLocks/>
          </p:cNvSpPr>
          <p:nvPr/>
        </p:nvSpPr>
        <p:spPr>
          <a:xfrm>
            <a:off x="5293643" y="4430936"/>
            <a:ext cx="1775202" cy="525337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r" defTabSz="1285829" eaLnBrk="1" fontAlgn="auto" latinLnBrk="0" hangingPunct="1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kumimoji="0" lang="en-US" sz="1100" b="0" i="0" u="none" strike="noStrike" kern="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/>
            </a:r>
            <a:br>
              <a:rPr kumimoji="0" lang="en-US" sz="1100" b="0" i="0" u="none" strike="noStrike" kern="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</a:br>
            <a:r>
              <a:rPr kumimoji="0" lang="en-US" altLang="zh-CN" sz="6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 </a:t>
            </a:r>
            <a:endParaRPr kumimoji="0" lang="en-US" altLang="zh-CN" sz="600" b="0" i="0" u="none" strike="noStrike" kern="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0" name="Rounded Rectangle 67"/>
          <p:cNvSpPr/>
          <p:nvPr/>
        </p:nvSpPr>
        <p:spPr>
          <a:xfrm>
            <a:off x="467544" y="2060848"/>
            <a:ext cx="1075630" cy="959301"/>
          </a:xfrm>
          <a:prstGeom prst="roundRect">
            <a:avLst/>
          </a:prstGeom>
          <a:solidFill>
            <a:srgbClr val="00000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marL="0" marR="0" lvl="0" indent="0" algn="ctr" defTabSz="1437629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51" name="Rounded Rectangle 69"/>
          <p:cNvSpPr/>
          <p:nvPr/>
        </p:nvSpPr>
        <p:spPr>
          <a:xfrm>
            <a:off x="467544" y="3131542"/>
            <a:ext cx="1075630" cy="959299"/>
          </a:xfrm>
          <a:prstGeom prst="roundRect">
            <a:avLst/>
          </a:prstGeom>
          <a:solidFill>
            <a:srgbClr val="C0000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marL="0" marR="0" lvl="0" indent="0" algn="ctr" defTabSz="1437629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52" name="Rounded Rectangle 71"/>
          <p:cNvSpPr/>
          <p:nvPr/>
        </p:nvSpPr>
        <p:spPr>
          <a:xfrm>
            <a:off x="467544" y="4202234"/>
            <a:ext cx="1075630" cy="959299"/>
          </a:xfrm>
          <a:prstGeom prst="roundRect">
            <a:avLst/>
          </a:prstGeom>
          <a:solidFill>
            <a:srgbClr val="00000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marL="0" marR="0" lvl="0" indent="0" algn="ctr" defTabSz="1437629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53" name="Rounded Rectangle 44"/>
          <p:cNvSpPr/>
          <p:nvPr/>
        </p:nvSpPr>
        <p:spPr>
          <a:xfrm flipH="1">
            <a:off x="7603288" y="2060848"/>
            <a:ext cx="1075630" cy="959301"/>
          </a:xfrm>
          <a:prstGeom prst="roundRect">
            <a:avLst/>
          </a:prstGeom>
          <a:solidFill>
            <a:srgbClr val="C0000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marL="0" marR="0" lvl="0" indent="0" algn="ctr" defTabSz="1437629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04</a:t>
            </a:r>
          </a:p>
        </p:txBody>
      </p:sp>
      <p:sp>
        <p:nvSpPr>
          <p:cNvPr id="54" name="Rounded Rectangle 47"/>
          <p:cNvSpPr/>
          <p:nvPr/>
        </p:nvSpPr>
        <p:spPr>
          <a:xfrm flipH="1">
            <a:off x="7603288" y="3131542"/>
            <a:ext cx="1075630" cy="959299"/>
          </a:xfrm>
          <a:prstGeom prst="roundRect">
            <a:avLst/>
          </a:prstGeom>
          <a:solidFill>
            <a:srgbClr val="00000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marL="0" marR="0" lvl="0" indent="0" algn="ctr" defTabSz="1437629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05</a:t>
            </a:r>
          </a:p>
        </p:txBody>
      </p:sp>
      <p:sp>
        <p:nvSpPr>
          <p:cNvPr id="55" name="Rounded Rectangle 63"/>
          <p:cNvSpPr/>
          <p:nvPr/>
        </p:nvSpPr>
        <p:spPr>
          <a:xfrm flipH="1">
            <a:off x="7603288" y="4202234"/>
            <a:ext cx="1075630" cy="959299"/>
          </a:xfrm>
          <a:prstGeom prst="roundRect">
            <a:avLst/>
          </a:prstGeom>
          <a:solidFill>
            <a:srgbClr val="C0000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marL="0" marR="0" lvl="0" indent="0" algn="ctr" defTabSz="1437629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06</a:t>
            </a:r>
          </a:p>
        </p:txBody>
      </p:sp>
    </p:spTree>
    <p:extLst>
      <p:ext uri="{BB962C8B-B14F-4D97-AF65-F5344CB8AC3E}">
        <p14:creationId xmlns:p14="http://schemas.microsoft.com/office/powerpoint/2010/main" val="3381209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Content Placeholder 2"/>
          <p:cNvSpPr txBox="1">
            <a:spLocks/>
          </p:cNvSpPr>
          <p:nvPr/>
        </p:nvSpPr>
        <p:spPr>
          <a:xfrm>
            <a:off x="623742" y="3171521"/>
            <a:ext cx="1741145" cy="420223"/>
          </a:xfrm>
          <a:prstGeom prst="rect">
            <a:avLst/>
          </a:prstGeom>
        </p:spPr>
        <p:txBody>
          <a:bodyPr vert="horz" wrap="square" lIns="96435" tIns="48218" rIns="96435" bIns="48218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6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6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6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Content Placeholder 2"/>
          <p:cNvSpPr txBox="1">
            <a:spLocks/>
          </p:cNvSpPr>
          <p:nvPr/>
        </p:nvSpPr>
        <p:spPr>
          <a:xfrm>
            <a:off x="2466165" y="3594025"/>
            <a:ext cx="1735140" cy="420223"/>
          </a:xfrm>
          <a:prstGeom prst="rect">
            <a:avLst/>
          </a:prstGeom>
        </p:spPr>
        <p:txBody>
          <a:bodyPr vert="horz" wrap="square" lIns="96435" tIns="48218" rIns="96435" bIns="48218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6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6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6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Content Placeholder 2"/>
          <p:cNvSpPr txBox="1">
            <a:spLocks/>
          </p:cNvSpPr>
          <p:nvPr/>
        </p:nvSpPr>
        <p:spPr>
          <a:xfrm>
            <a:off x="4302698" y="3915931"/>
            <a:ext cx="1735140" cy="420223"/>
          </a:xfrm>
          <a:prstGeom prst="rect">
            <a:avLst/>
          </a:prstGeom>
        </p:spPr>
        <p:txBody>
          <a:bodyPr vert="horz" wrap="square" lIns="96435" tIns="48218" rIns="96435" bIns="48218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6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6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6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Content Placeholder 2"/>
          <p:cNvSpPr txBox="1">
            <a:spLocks/>
          </p:cNvSpPr>
          <p:nvPr/>
        </p:nvSpPr>
        <p:spPr>
          <a:xfrm>
            <a:off x="6138196" y="4338437"/>
            <a:ext cx="1789268" cy="420223"/>
          </a:xfrm>
          <a:prstGeom prst="rect">
            <a:avLst/>
          </a:prstGeom>
        </p:spPr>
        <p:txBody>
          <a:bodyPr vert="horz" wrap="square" lIns="96435" tIns="48218" rIns="96435" bIns="48218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6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6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6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任意多边形 30"/>
          <p:cNvSpPr/>
          <p:nvPr/>
        </p:nvSpPr>
        <p:spPr>
          <a:xfrm>
            <a:off x="685985" y="2204864"/>
            <a:ext cx="7918463" cy="1152844"/>
          </a:xfrm>
          <a:custGeom>
            <a:avLst/>
            <a:gdLst>
              <a:gd name="connsiteX0" fmla="*/ 0 w 9581341"/>
              <a:gd name="connsiteY0" fmla="*/ 348736 h 1394942"/>
              <a:gd name="connsiteX1" fmla="*/ 8883870 w 9581341"/>
              <a:gd name="connsiteY1" fmla="*/ 348736 h 1394942"/>
              <a:gd name="connsiteX2" fmla="*/ 8883870 w 9581341"/>
              <a:gd name="connsiteY2" fmla="*/ 0 h 1394942"/>
              <a:gd name="connsiteX3" fmla="*/ 9581341 w 9581341"/>
              <a:gd name="connsiteY3" fmla="*/ 697471 h 1394942"/>
              <a:gd name="connsiteX4" fmla="*/ 8883870 w 9581341"/>
              <a:gd name="connsiteY4" fmla="*/ 1394942 h 1394942"/>
              <a:gd name="connsiteX5" fmla="*/ 8883870 w 9581341"/>
              <a:gd name="connsiteY5" fmla="*/ 1046207 h 1394942"/>
              <a:gd name="connsiteX6" fmla="*/ 0 w 9581341"/>
              <a:gd name="connsiteY6" fmla="*/ 1046207 h 1394942"/>
              <a:gd name="connsiteX7" fmla="*/ 0 w 9581341"/>
              <a:gd name="connsiteY7" fmla="*/ 348736 h 13949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581341" h="1394942">
                <a:moveTo>
                  <a:pt x="0" y="348736"/>
                </a:moveTo>
                <a:lnTo>
                  <a:pt x="8883870" y="348736"/>
                </a:lnTo>
                <a:lnTo>
                  <a:pt x="8883870" y="0"/>
                </a:lnTo>
                <a:lnTo>
                  <a:pt x="9581341" y="697471"/>
                </a:lnTo>
                <a:lnTo>
                  <a:pt x="8883870" y="1394942"/>
                </a:lnTo>
                <a:lnTo>
                  <a:pt x="8883870" y="1046207"/>
                </a:lnTo>
                <a:lnTo>
                  <a:pt x="0" y="1046207"/>
                </a:lnTo>
                <a:lnTo>
                  <a:pt x="0" y="348736"/>
                </a:lnTo>
                <a:close/>
              </a:path>
            </a:pathLst>
          </a:custGeom>
          <a:solidFill>
            <a:srgbClr val="C00000">
              <a:hueOff val="0"/>
              <a:satOff val="0"/>
              <a:lumOff val="0"/>
              <a:alphaOff val="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spcFirstLastPara="0" vert="horz" wrap="square" lIns="540000" tIns="379216" rIns="602735" bIns="570182" numCol="1" spcCol="1270" anchor="ctr" anchorCtr="0">
            <a:noAutofit/>
          </a:bodyPr>
          <a:lstStyle/>
          <a:p>
            <a:pPr marL="0" marR="0" lvl="0" indent="0" algn="ctr" defTabSz="3556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任意多边形 31"/>
          <p:cNvSpPr/>
          <p:nvPr/>
        </p:nvSpPr>
        <p:spPr>
          <a:xfrm>
            <a:off x="2511191" y="2664795"/>
            <a:ext cx="6093257" cy="1152844"/>
          </a:xfrm>
          <a:custGeom>
            <a:avLst/>
            <a:gdLst>
              <a:gd name="connsiteX0" fmla="*/ 0 w 7372841"/>
              <a:gd name="connsiteY0" fmla="*/ 348736 h 1394942"/>
              <a:gd name="connsiteX1" fmla="*/ 6675370 w 7372841"/>
              <a:gd name="connsiteY1" fmla="*/ 348736 h 1394942"/>
              <a:gd name="connsiteX2" fmla="*/ 6675370 w 7372841"/>
              <a:gd name="connsiteY2" fmla="*/ 0 h 1394942"/>
              <a:gd name="connsiteX3" fmla="*/ 7372841 w 7372841"/>
              <a:gd name="connsiteY3" fmla="*/ 697471 h 1394942"/>
              <a:gd name="connsiteX4" fmla="*/ 6675370 w 7372841"/>
              <a:gd name="connsiteY4" fmla="*/ 1394942 h 1394942"/>
              <a:gd name="connsiteX5" fmla="*/ 6675370 w 7372841"/>
              <a:gd name="connsiteY5" fmla="*/ 1046207 h 1394942"/>
              <a:gd name="connsiteX6" fmla="*/ 0 w 7372841"/>
              <a:gd name="connsiteY6" fmla="*/ 1046207 h 1394942"/>
              <a:gd name="connsiteX7" fmla="*/ 0 w 7372841"/>
              <a:gd name="connsiteY7" fmla="*/ 348736 h 13949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372841" h="1394942">
                <a:moveTo>
                  <a:pt x="0" y="348736"/>
                </a:moveTo>
                <a:lnTo>
                  <a:pt x="6675370" y="348736"/>
                </a:lnTo>
                <a:lnTo>
                  <a:pt x="6675370" y="0"/>
                </a:lnTo>
                <a:lnTo>
                  <a:pt x="7372841" y="697471"/>
                </a:lnTo>
                <a:lnTo>
                  <a:pt x="6675370" y="1394942"/>
                </a:lnTo>
                <a:lnTo>
                  <a:pt x="6675370" y="1046207"/>
                </a:lnTo>
                <a:lnTo>
                  <a:pt x="0" y="1046207"/>
                </a:lnTo>
                <a:lnTo>
                  <a:pt x="0" y="348736"/>
                </a:lnTo>
                <a:close/>
              </a:path>
            </a:pathLst>
          </a:custGeom>
          <a:solidFill>
            <a:srgbClr val="000000">
              <a:hueOff val="0"/>
              <a:satOff val="0"/>
              <a:lumOff val="0"/>
              <a:alphaOff val="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spcFirstLastPara="0" vert="horz" wrap="square" lIns="540000" tIns="379216" rIns="602735" bIns="570182" numCol="1" spcCol="1270" anchor="ctr" anchorCtr="0">
            <a:noAutofit/>
          </a:bodyPr>
          <a:lstStyle/>
          <a:p>
            <a:pPr marL="0" marR="0" lvl="0" indent="0" algn="ctr" defTabSz="3556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" name="任意多边形 32"/>
          <p:cNvSpPr/>
          <p:nvPr/>
        </p:nvSpPr>
        <p:spPr>
          <a:xfrm>
            <a:off x="4336396" y="2998490"/>
            <a:ext cx="4268051" cy="1152844"/>
          </a:xfrm>
          <a:custGeom>
            <a:avLst/>
            <a:gdLst>
              <a:gd name="connsiteX0" fmla="*/ 0 w 5164342"/>
              <a:gd name="connsiteY0" fmla="*/ 348736 h 1394942"/>
              <a:gd name="connsiteX1" fmla="*/ 4466871 w 5164342"/>
              <a:gd name="connsiteY1" fmla="*/ 348736 h 1394942"/>
              <a:gd name="connsiteX2" fmla="*/ 4466871 w 5164342"/>
              <a:gd name="connsiteY2" fmla="*/ 0 h 1394942"/>
              <a:gd name="connsiteX3" fmla="*/ 5164342 w 5164342"/>
              <a:gd name="connsiteY3" fmla="*/ 697471 h 1394942"/>
              <a:gd name="connsiteX4" fmla="*/ 4466871 w 5164342"/>
              <a:gd name="connsiteY4" fmla="*/ 1394942 h 1394942"/>
              <a:gd name="connsiteX5" fmla="*/ 4466871 w 5164342"/>
              <a:gd name="connsiteY5" fmla="*/ 1046207 h 1394942"/>
              <a:gd name="connsiteX6" fmla="*/ 0 w 5164342"/>
              <a:gd name="connsiteY6" fmla="*/ 1046207 h 1394942"/>
              <a:gd name="connsiteX7" fmla="*/ 0 w 5164342"/>
              <a:gd name="connsiteY7" fmla="*/ 348736 h 13949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164342" h="1394942">
                <a:moveTo>
                  <a:pt x="0" y="348736"/>
                </a:moveTo>
                <a:lnTo>
                  <a:pt x="4466871" y="348736"/>
                </a:lnTo>
                <a:lnTo>
                  <a:pt x="4466871" y="0"/>
                </a:lnTo>
                <a:lnTo>
                  <a:pt x="5164342" y="697471"/>
                </a:lnTo>
                <a:lnTo>
                  <a:pt x="4466871" y="1394942"/>
                </a:lnTo>
                <a:lnTo>
                  <a:pt x="4466871" y="1046207"/>
                </a:lnTo>
                <a:lnTo>
                  <a:pt x="0" y="1046207"/>
                </a:lnTo>
                <a:lnTo>
                  <a:pt x="0" y="348736"/>
                </a:lnTo>
                <a:close/>
              </a:path>
            </a:pathLst>
          </a:custGeom>
          <a:solidFill>
            <a:srgbClr val="C00000">
              <a:hueOff val="0"/>
              <a:satOff val="0"/>
              <a:lumOff val="0"/>
              <a:alphaOff val="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spcFirstLastPara="0" vert="horz" wrap="square" lIns="540000" tIns="379216" rIns="602735" bIns="570182" numCol="1" spcCol="1270" anchor="ctr" anchorCtr="0">
            <a:noAutofit/>
          </a:bodyPr>
          <a:lstStyle/>
          <a:p>
            <a:pPr marL="0" marR="0" lvl="0" indent="0" algn="ctr" defTabSz="3556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任意多边形 33"/>
          <p:cNvSpPr/>
          <p:nvPr/>
        </p:nvSpPr>
        <p:spPr>
          <a:xfrm>
            <a:off x="6161602" y="3382541"/>
            <a:ext cx="2442845" cy="1152844"/>
          </a:xfrm>
          <a:custGeom>
            <a:avLst/>
            <a:gdLst>
              <a:gd name="connsiteX0" fmla="*/ 0 w 2955843"/>
              <a:gd name="connsiteY0" fmla="*/ 348736 h 1394942"/>
              <a:gd name="connsiteX1" fmla="*/ 2258372 w 2955843"/>
              <a:gd name="connsiteY1" fmla="*/ 348736 h 1394942"/>
              <a:gd name="connsiteX2" fmla="*/ 2258372 w 2955843"/>
              <a:gd name="connsiteY2" fmla="*/ 0 h 1394942"/>
              <a:gd name="connsiteX3" fmla="*/ 2955843 w 2955843"/>
              <a:gd name="connsiteY3" fmla="*/ 697471 h 1394942"/>
              <a:gd name="connsiteX4" fmla="*/ 2258372 w 2955843"/>
              <a:gd name="connsiteY4" fmla="*/ 1394942 h 1394942"/>
              <a:gd name="connsiteX5" fmla="*/ 2258372 w 2955843"/>
              <a:gd name="connsiteY5" fmla="*/ 1046207 h 1394942"/>
              <a:gd name="connsiteX6" fmla="*/ 0 w 2955843"/>
              <a:gd name="connsiteY6" fmla="*/ 1046207 h 1394942"/>
              <a:gd name="connsiteX7" fmla="*/ 0 w 2955843"/>
              <a:gd name="connsiteY7" fmla="*/ 348736 h 13949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955843" h="1394942">
                <a:moveTo>
                  <a:pt x="0" y="348736"/>
                </a:moveTo>
                <a:lnTo>
                  <a:pt x="2258372" y="348736"/>
                </a:lnTo>
                <a:lnTo>
                  <a:pt x="2258372" y="0"/>
                </a:lnTo>
                <a:lnTo>
                  <a:pt x="2955843" y="697471"/>
                </a:lnTo>
                <a:lnTo>
                  <a:pt x="2258372" y="1394942"/>
                </a:lnTo>
                <a:lnTo>
                  <a:pt x="2258372" y="1046207"/>
                </a:lnTo>
                <a:lnTo>
                  <a:pt x="0" y="1046207"/>
                </a:lnTo>
                <a:lnTo>
                  <a:pt x="0" y="348736"/>
                </a:lnTo>
                <a:close/>
              </a:path>
            </a:pathLst>
          </a:custGeom>
          <a:solidFill>
            <a:srgbClr val="000000">
              <a:hueOff val="0"/>
              <a:satOff val="0"/>
              <a:lumOff val="0"/>
              <a:alphaOff val="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spcFirstLastPara="0" vert="horz" wrap="square" lIns="540000" tIns="379216" rIns="602735" bIns="570182" numCol="1" spcCol="1270" anchor="ctr" anchorCtr="0">
            <a:noAutofit/>
          </a:bodyPr>
          <a:lstStyle/>
          <a:p>
            <a:pPr marL="0" marR="0" lvl="0" indent="0" algn="ctr" defTabSz="3556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Freeform 26"/>
          <p:cNvSpPr>
            <a:spLocks/>
          </p:cNvSpPr>
          <p:nvPr/>
        </p:nvSpPr>
        <p:spPr bwMode="auto">
          <a:xfrm>
            <a:off x="6240805" y="3782145"/>
            <a:ext cx="313774" cy="313774"/>
          </a:xfrm>
          <a:custGeom>
            <a:avLst/>
            <a:gdLst>
              <a:gd name="T0" fmla="*/ 103 w 274"/>
              <a:gd name="T1" fmla="*/ 284 h 284"/>
              <a:gd name="T2" fmla="*/ 80 w 274"/>
              <a:gd name="T3" fmla="*/ 273 h 284"/>
              <a:gd name="T4" fmla="*/ 9 w 274"/>
              <a:gd name="T5" fmla="*/ 178 h 284"/>
              <a:gd name="T6" fmla="*/ 14 w 274"/>
              <a:gd name="T7" fmla="*/ 139 h 284"/>
              <a:gd name="T8" fmla="*/ 53 w 274"/>
              <a:gd name="T9" fmla="*/ 145 h 284"/>
              <a:gd name="T10" fmla="*/ 100 w 274"/>
              <a:gd name="T11" fmla="*/ 207 h 284"/>
              <a:gd name="T12" fmla="*/ 219 w 274"/>
              <a:gd name="T13" fmla="*/ 17 h 284"/>
              <a:gd name="T14" fmla="*/ 257 w 274"/>
              <a:gd name="T15" fmla="*/ 8 h 284"/>
              <a:gd name="T16" fmla="*/ 266 w 274"/>
              <a:gd name="T17" fmla="*/ 47 h 284"/>
              <a:gd name="T18" fmla="*/ 126 w 274"/>
              <a:gd name="T19" fmla="*/ 271 h 284"/>
              <a:gd name="T20" fmla="*/ 104 w 274"/>
              <a:gd name="T21" fmla="*/ 284 h 284"/>
              <a:gd name="T22" fmla="*/ 103 w 274"/>
              <a:gd name="T23" fmla="*/ 284 h 2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74" h="284">
                <a:moveTo>
                  <a:pt x="103" y="284"/>
                </a:moveTo>
                <a:cubicBezTo>
                  <a:pt x="94" y="284"/>
                  <a:pt x="86" y="280"/>
                  <a:pt x="80" y="273"/>
                </a:cubicBezTo>
                <a:cubicBezTo>
                  <a:pt x="9" y="178"/>
                  <a:pt x="9" y="178"/>
                  <a:pt x="9" y="178"/>
                </a:cubicBezTo>
                <a:cubicBezTo>
                  <a:pt x="0" y="166"/>
                  <a:pt x="2" y="149"/>
                  <a:pt x="14" y="139"/>
                </a:cubicBezTo>
                <a:cubicBezTo>
                  <a:pt x="27" y="130"/>
                  <a:pt x="44" y="133"/>
                  <a:pt x="53" y="145"/>
                </a:cubicBezTo>
                <a:cubicBezTo>
                  <a:pt x="100" y="207"/>
                  <a:pt x="100" y="207"/>
                  <a:pt x="100" y="207"/>
                </a:cubicBezTo>
                <a:cubicBezTo>
                  <a:pt x="219" y="17"/>
                  <a:pt x="219" y="17"/>
                  <a:pt x="219" y="17"/>
                </a:cubicBezTo>
                <a:cubicBezTo>
                  <a:pt x="227" y="4"/>
                  <a:pt x="244" y="0"/>
                  <a:pt x="257" y="8"/>
                </a:cubicBezTo>
                <a:cubicBezTo>
                  <a:pt x="270" y="16"/>
                  <a:pt x="274" y="33"/>
                  <a:pt x="266" y="47"/>
                </a:cubicBezTo>
                <a:cubicBezTo>
                  <a:pt x="126" y="271"/>
                  <a:pt x="126" y="271"/>
                  <a:pt x="126" y="271"/>
                </a:cubicBezTo>
                <a:cubicBezTo>
                  <a:pt x="121" y="279"/>
                  <a:pt x="113" y="283"/>
                  <a:pt x="104" y="284"/>
                </a:cubicBezTo>
                <a:cubicBezTo>
                  <a:pt x="104" y="284"/>
                  <a:pt x="103" y="284"/>
                  <a:pt x="103" y="28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vert="horz" wrap="square" lIns="96435" tIns="48218" rIns="96435" bIns="48218" numCol="1" anchor="t" anchorCtr="0" compatLnSpc="1">
            <a:prstTxWarp prst="textNoShape">
              <a:avLst/>
            </a:prstTxWarp>
          </a:bodyPr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6" name="Group 16"/>
          <p:cNvGrpSpPr/>
          <p:nvPr/>
        </p:nvGrpSpPr>
        <p:grpSpPr>
          <a:xfrm>
            <a:off x="4453679" y="3425587"/>
            <a:ext cx="313774" cy="313774"/>
            <a:chOff x="3526798" y="4057329"/>
            <a:chExt cx="284519" cy="359394"/>
          </a:xfrm>
          <a:solidFill>
            <a:srgbClr val="FFFFFF"/>
          </a:solidFill>
        </p:grpSpPr>
        <p:sp>
          <p:nvSpPr>
            <p:cNvPr id="37" name="Freeform 107"/>
            <p:cNvSpPr>
              <a:spLocks/>
            </p:cNvSpPr>
            <p:nvPr/>
          </p:nvSpPr>
          <p:spPr bwMode="auto">
            <a:xfrm>
              <a:off x="3561739" y="4092269"/>
              <a:ext cx="214637" cy="289511"/>
            </a:xfrm>
            <a:custGeom>
              <a:avLst/>
              <a:gdLst>
                <a:gd name="T0" fmla="*/ 0 w 86"/>
                <a:gd name="T1" fmla="*/ 10 h 116"/>
                <a:gd name="T2" fmla="*/ 76 w 86"/>
                <a:gd name="T3" fmla="*/ 10 h 116"/>
                <a:gd name="T4" fmla="*/ 76 w 86"/>
                <a:gd name="T5" fmla="*/ 116 h 116"/>
                <a:gd name="T6" fmla="*/ 86 w 86"/>
                <a:gd name="T7" fmla="*/ 116 h 116"/>
                <a:gd name="T8" fmla="*/ 86 w 86"/>
                <a:gd name="T9" fmla="*/ 0 h 116"/>
                <a:gd name="T10" fmla="*/ 0 w 86"/>
                <a:gd name="T11" fmla="*/ 0 h 116"/>
                <a:gd name="T12" fmla="*/ 0 w 86"/>
                <a:gd name="T13" fmla="*/ 1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6" h="116">
                  <a:moveTo>
                    <a:pt x="0" y="10"/>
                  </a:moveTo>
                  <a:lnTo>
                    <a:pt x="76" y="10"/>
                  </a:lnTo>
                  <a:lnTo>
                    <a:pt x="76" y="116"/>
                  </a:lnTo>
                  <a:lnTo>
                    <a:pt x="86" y="116"/>
                  </a:lnTo>
                  <a:lnTo>
                    <a:pt x="86" y="0"/>
                  </a:lnTo>
                  <a:lnTo>
                    <a:pt x="0" y="0"/>
                  </a:lnTo>
                  <a:lnTo>
                    <a:pt x="0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Freeform 108"/>
            <p:cNvSpPr>
              <a:spLocks/>
            </p:cNvSpPr>
            <p:nvPr/>
          </p:nvSpPr>
          <p:spPr bwMode="auto">
            <a:xfrm>
              <a:off x="3599175" y="4057329"/>
              <a:ext cx="212142" cy="284519"/>
            </a:xfrm>
            <a:custGeom>
              <a:avLst/>
              <a:gdLst>
                <a:gd name="T0" fmla="*/ 0 w 85"/>
                <a:gd name="T1" fmla="*/ 0 h 114"/>
                <a:gd name="T2" fmla="*/ 0 w 85"/>
                <a:gd name="T3" fmla="*/ 9 h 114"/>
                <a:gd name="T4" fmla="*/ 76 w 85"/>
                <a:gd name="T5" fmla="*/ 9 h 114"/>
                <a:gd name="T6" fmla="*/ 76 w 85"/>
                <a:gd name="T7" fmla="*/ 114 h 114"/>
                <a:gd name="T8" fmla="*/ 85 w 85"/>
                <a:gd name="T9" fmla="*/ 114 h 114"/>
                <a:gd name="T10" fmla="*/ 85 w 85"/>
                <a:gd name="T11" fmla="*/ 0 h 114"/>
                <a:gd name="T12" fmla="*/ 0 w 85"/>
                <a:gd name="T13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5" h="114">
                  <a:moveTo>
                    <a:pt x="0" y="0"/>
                  </a:moveTo>
                  <a:lnTo>
                    <a:pt x="0" y="9"/>
                  </a:lnTo>
                  <a:lnTo>
                    <a:pt x="76" y="9"/>
                  </a:lnTo>
                  <a:lnTo>
                    <a:pt x="76" y="114"/>
                  </a:lnTo>
                  <a:lnTo>
                    <a:pt x="85" y="114"/>
                  </a:lnTo>
                  <a:lnTo>
                    <a:pt x="85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9" name="Freeform 109"/>
            <p:cNvSpPr>
              <a:spLocks/>
            </p:cNvSpPr>
            <p:nvPr/>
          </p:nvSpPr>
          <p:spPr bwMode="auto">
            <a:xfrm>
              <a:off x="3526798" y="4129707"/>
              <a:ext cx="212142" cy="287016"/>
            </a:xfrm>
            <a:custGeom>
              <a:avLst/>
              <a:gdLst>
                <a:gd name="T0" fmla="*/ 0 w 85"/>
                <a:gd name="T1" fmla="*/ 0 h 115"/>
                <a:gd name="T2" fmla="*/ 0 w 85"/>
                <a:gd name="T3" fmla="*/ 115 h 115"/>
                <a:gd name="T4" fmla="*/ 85 w 85"/>
                <a:gd name="T5" fmla="*/ 115 h 115"/>
                <a:gd name="T6" fmla="*/ 85 w 85"/>
                <a:gd name="T7" fmla="*/ 105 h 115"/>
                <a:gd name="T8" fmla="*/ 85 w 85"/>
                <a:gd name="T9" fmla="*/ 0 h 115"/>
                <a:gd name="T10" fmla="*/ 10 w 85"/>
                <a:gd name="T11" fmla="*/ 0 h 115"/>
                <a:gd name="T12" fmla="*/ 0 w 85"/>
                <a:gd name="T13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5" h="115">
                  <a:moveTo>
                    <a:pt x="0" y="0"/>
                  </a:moveTo>
                  <a:lnTo>
                    <a:pt x="0" y="115"/>
                  </a:lnTo>
                  <a:lnTo>
                    <a:pt x="85" y="115"/>
                  </a:lnTo>
                  <a:lnTo>
                    <a:pt x="85" y="105"/>
                  </a:lnTo>
                  <a:lnTo>
                    <a:pt x="85" y="0"/>
                  </a:lnTo>
                  <a:lnTo>
                    <a:pt x="1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0" name="Group 20"/>
          <p:cNvGrpSpPr/>
          <p:nvPr/>
        </p:nvGrpSpPr>
        <p:grpSpPr>
          <a:xfrm>
            <a:off x="811011" y="2611347"/>
            <a:ext cx="313774" cy="313774"/>
            <a:chOff x="4669866" y="3800264"/>
            <a:chExt cx="279527" cy="416797"/>
          </a:xfrm>
          <a:solidFill>
            <a:srgbClr val="FFFFFF"/>
          </a:solidFill>
        </p:grpSpPr>
        <p:sp>
          <p:nvSpPr>
            <p:cNvPr id="41" name="Freeform 141"/>
            <p:cNvSpPr>
              <a:spLocks noEditPoints="1"/>
            </p:cNvSpPr>
            <p:nvPr/>
          </p:nvSpPr>
          <p:spPr bwMode="auto">
            <a:xfrm>
              <a:off x="4669866" y="3800264"/>
              <a:ext cx="279527" cy="316965"/>
            </a:xfrm>
            <a:custGeom>
              <a:avLst/>
              <a:gdLst>
                <a:gd name="T0" fmla="*/ 84 w 84"/>
                <a:gd name="T1" fmla="*/ 42 h 95"/>
                <a:gd name="T2" fmla="*/ 42 w 84"/>
                <a:gd name="T3" fmla="*/ 0 h 95"/>
                <a:gd name="T4" fmla="*/ 0 w 84"/>
                <a:gd name="T5" fmla="*/ 42 h 95"/>
                <a:gd name="T6" fmla="*/ 28 w 84"/>
                <a:gd name="T7" fmla="*/ 81 h 95"/>
                <a:gd name="T8" fmla="*/ 25 w 84"/>
                <a:gd name="T9" fmla="*/ 81 h 95"/>
                <a:gd name="T10" fmla="*/ 25 w 84"/>
                <a:gd name="T11" fmla="*/ 95 h 95"/>
                <a:gd name="T12" fmla="*/ 60 w 84"/>
                <a:gd name="T13" fmla="*/ 95 h 95"/>
                <a:gd name="T14" fmla="*/ 60 w 84"/>
                <a:gd name="T15" fmla="*/ 81 h 95"/>
                <a:gd name="T16" fmla="*/ 57 w 84"/>
                <a:gd name="T17" fmla="*/ 81 h 95"/>
                <a:gd name="T18" fmla="*/ 84 w 84"/>
                <a:gd name="T19" fmla="*/ 42 h 95"/>
                <a:gd name="T20" fmla="*/ 42 w 84"/>
                <a:gd name="T21" fmla="*/ 77 h 95"/>
                <a:gd name="T22" fmla="*/ 7 w 84"/>
                <a:gd name="T23" fmla="*/ 42 h 95"/>
                <a:gd name="T24" fmla="*/ 42 w 84"/>
                <a:gd name="T25" fmla="*/ 7 h 95"/>
                <a:gd name="T26" fmla="*/ 77 w 84"/>
                <a:gd name="T27" fmla="*/ 42 h 95"/>
                <a:gd name="T28" fmla="*/ 42 w 84"/>
                <a:gd name="T29" fmla="*/ 77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84" h="95">
                  <a:moveTo>
                    <a:pt x="84" y="42"/>
                  </a:moveTo>
                  <a:cubicBezTo>
                    <a:pt x="84" y="19"/>
                    <a:pt x="65" y="0"/>
                    <a:pt x="42" y="0"/>
                  </a:cubicBezTo>
                  <a:cubicBezTo>
                    <a:pt x="19" y="0"/>
                    <a:pt x="0" y="19"/>
                    <a:pt x="0" y="42"/>
                  </a:cubicBezTo>
                  <a:cubicBezTo>
                    <a:pt x="0" y="60"/>
                    <a:pt x="12" y="75"/>
                    <a:pt x="28" y="81"/>
                  </a:cubicBezTo>
                  <a:cubicBezTo>
                    <a:pt x="25" y="81"/>
                    <a:pt x="25" y="81"/>
                    <a:pt x="25" y="81"/>
                  </a:cubicBezTo>
                  <a:cubicBezTo>
                    <a:pt x="25" y="95"/>
                    <a:pt x="25" y="95"/>
                    <a:pt x="25" y="95"/>
                  </a:cubicBezTo>
                  <a:cubicBezTo>
                    <a:pt x="60" y="95"/>
                    <a:pt x="60" y="95"/>
                    <a:pt x="60" y="95"/>
                  </a:cubicBezTo>
                  <a:cubicBezTo>
                    <a:pt x="60" y="81"/>
                    <a:pt x="60" y="81"/>
                    <a:pt x="60" y="81"/>
                  </a:cubicBezTo>
                  <a:cubicBezTo>
                    <a:pt x="57" y="81"/>
                    <a:pt x="57" y="81"/>
                    <a:pt x="57" y="81"/>
                  </a:cubicBezTo>
                  <a:cubicBezTo>
                    <a:pt x="73" y="75"/>
                    <a:pt x="84" y="60"/>
                    <a:pt x="84" y="42"/>
                  </a:cubicBezTo>
                  <a:close/>
                  <a:moveTo>
                    <a:pt x="42" y="77"/>
                  </a:moveTo>
                  <a:cubicBezTo>
                    <a:pt x="23" y="77"/>
                    <a:pt x="7" y="61"/>
                    <a:pt x="7" y="42"/>
                  </a:cubicBezTo>
                  <a:cubicBezTo>
                    <a:pt x="7" y="23"/>
                    <a:pt x="23" y="7"/>
                    <a:pt x="42" y="7"/>
                  </a:cubicBezTo>
                  <a:cubicBezTo>
                    <a:pt x="62" y="7"/>
                    <a:pt x="77" y="23"/>
                    <a:pt x="77" y="42"/>
                  </a:cubicBezTo>
                  <a:cubicBezTo>
                    <a:pt x="77" y="61"/>
                    <a:pt x="62" y="77"/>
                    <a:pt x="42" y="7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2" name="Rectangle 142"/>
            <p:cNvSpPr>
              <a:spLocks noChangeArrowheads="1"/>
            </p:cNvSpPr>
            <p:nvPr/>
          </p:nvSpPr>
          <p:spPr bwMode="auto">
            <a:xfrm>
              <a:off x="4752226" y="4127210"/>
              <a:ext cx="117302" cy="4242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" name="Freeform 143"/>
            <p:cNvSpPr>
              <a:spLocks/>
            </p:cNvSpPr>
            <p:nvPr/>
          </p:nvSpPr>
          <p:spPr bwMode="auto">
            <a:xfrm>
              <a:off x="4752226" y="4179623"/>
              <a:ext cx="117302" cy="37438"/>
            </a:xfrm>
            <a:custGeom>
              <a:avLst/>
              <a:gdLst>
                <a:gd name="T0" fmla="*/ 0 w 47"/>
                <a:gd name="T1" fmla="*/ 9 h 15"/>
                <a:gd name="T2" fmla="*/ 16 w 47"/>
                <a:gd name="T3" fmla="*/ 9 h 15"/>
                <a:gd name="T4" fmla="*/ 16 w 47"/>
                <a:gd name="T5" fmla="*/ 15 h 15"/>
                <a:gd name="T6" fmla="*/ 31 w 47"/>
                <a:gd name="T7" fmla="*/ 15 h 15"/>
                <a:gd name="T8" fmla="*/ 31 w 47"/>
                <a:gd name="T9" fmla="*/ 9 h 15"/>
                <a:gd name="T10" fmla="*/ 47 w 47"/>
                <a:gd name="T11" fmla="*/ 9 h 15"/>
                <a:gd name="T12" fmla="*/ 47 w 47"/>
                <a:gd name="T13" fmla="*/ 0 h 15"/>
                <a:gd name="T14" fmla="*/ 0 w 47"/>
                <a:gd name="T15" fmla="*/ 0 h 15"/>
                <a:gd name="T16" fmla="*/ 0 w 47"/>
                <a:gd name="T17" fmla="*/ 9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7" h="15">
                  <a:moveTo>
                    <a:pt x="0" y="9"/>
                  </a:moveTo>
                  <a:lnTo>
                    <a:pt x="16" y="9"/>
                  </a:lnTo>
                  <a:lnTo>
                    <a:pt x="16" y="15"/>
                  </a:lnTo>
                  <a:lnTo>
                    <a:pt x="31" y="15"/>
                  </a:lnTo>
                  <a:lnTo>
                    <a:pt x="31" y="9"/>
                  </a:lnTo>
                  <a:lnTo>
                    <a:pt x="47" y="9"/>
                  </a:lnTo>
                  <a:lnTo>
                    <a:pt x="47" y="0"/>
                  </a:lnTo>
                  <a:lnTo>
                    <a:pt x="0" y="0"/>
                  </a:lnTo>
                  <a:lnTo>
                    <a:pt x="0" y="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4" name="Freeform 144"/>
            <p:cNvSpPr>
              <a:spLocks noEditPoints="1"/>
            </p:cNvSpPr>
            <p:nvPr/>
          </p:nvSpPr>
          <p:spPr bwMode="auto">
            <a:xfrm>
              <a:off x="4769697" y="3890112"/>
              <a:ext cx="82362" cy="162227"/>
            </a:xfrm>
            <a:custGeom>
              <a:avLst/>
              <a:gdLst>
                <a:gd name="T0" fmla="*/ 32 w 33"/>
                <a:gd name="T1" fmla="*/ 3 h 65"/>
                <a:gd name="T2" fmla="*/ 28 w 33"/>
                <a:gd name="T3" fmla="*/ 0 h 65"/>
                <a:gd name="T4" fmla="*/ 16 w 33"/>
                <a:gd name="T5" fmla="*/ 5 h 65"/>
                <a:gd name="T6" fmla="*/ 4 w 33"/>
                <a:gd name="T7" fmla="*/ 0 h 65"/>
                <a:gd name="T8" fmla="*/ 0 w 33"/>
                <a:gd name="T9" fmla="*/ 3 h 65"/>
                <a:gd name="T10" fmla="*/ 0 w 33"/>
                <a:gd name="T11" fmla="*/ 3 h 65"/>
                <a:gd name="T12" fmla="*/ 0 w 33"/>
                <a:gd name="T13" fmla="*/ 3 h 65"/>
                <a:gd name="T14" fmla="*/ 15 w 33"/>
                <a:gd name="T15" fmla="*/ 65 h 65"/>
                <a:gd name="T16" fmla="*/ 19 w 33"/>
                <a:gd name="T17" fmla="*/ 65 h 65"/>
                <a:gd name="T18" fmla="*/ 33 w 33"/>
                <a:gd name="T19" fmla="*/ 3 h 65"/>
                <a:gd name="T20" fmla="*/ 33 w 33"/>
                <a:gd name="T21" fmla="*/ 3 h 65"/>
                <a:gd name="T22" fmla="*/ 33 w 33"/>
                <a:gd name="T23" fmla="*/ 3 h 65"/>
                <a:gd name="T24" fmla="*/ 33 w 33"/>
                <a:gd name="T25" fmla="*/ 3 h 65"/>
                <a:gd name="T26" fmla="*/ 32 w 33"/>
                <a:gd name="T27" fmla="*/ 3 h 65"/>
                <a:gd name="T28" fmla="*/ 16 w 33"/>
                <a:gd name="T29" fmla="*/ 57 h 65"/>
                <a:gd name="T30" fmla="*/ 4 w 33"/>
                <a:gd name="T31" fmla="*/ 4 h 65"/>
                <a:gd name="T32" fmla="*/ 16 w 33"/>
                <a:gd name="T33" fmla="*/ 8 h 65"/>
                <a:gd name="T34" fmla="*/ 29 w 33"/>
                <a:gd name="T35" fmla="*/ 4 h 65"/>
                <a:gd name="T36" fmla="*/ 16 w 33"/>
                <a:gd name="T37" fmla="*/ 57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3" h="65">
                  <a:moveTo>
                    <a:pt x="32" y="3"/>
                  </a:moveTo>
                  <a:lnTo>
                    <a:pt x="28" y="0"/>
                  </a:lnTo>
                  <a:lnTo>
                    <a:pt x="16" y="5"/>
                  </a:lnTo>
                  <a:lnTo>
                    <a:pt x="4" y="0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15" y="65"/>
                  </a:lnTo>
                  <a:lnTo>
                    <a:pt x="19" y="65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2" y="3"/>
                  </a:lnTo>
                  <a:close/>
                  <a:moveTo>
                    <a:pt x="16" y="57"/>
                  </a:moveTo>
                  <a:lnTo>
                    <a:pt x="4" y="4"/>
                  </a:lnTo>
                  <a:lnTo>
                    <a:pt x="16" y="8"/>
                  </a:lnTo>
                  <a:lnTo>
                    <a:pt x="29" y="4"/>
                  </a:lnTo>
                  <a:lnTo>
                    <a:pt x="16" y="5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5" name="Group 25"/>
          <p:cNvGrpSpPr/>
          <p:nvPr/>
        </p:nvGrpSpPr>
        <p:grpSpPr>
          <a:xfrm>
            <a:off x="2650379" y="3075686"/>
            <a:ext cx="313774" cy="313774"/>
            <a:chOff x="3440113" y="1050925"/>
            <a:chExt cx="390525" cy="333376"/>
          </a:xfrm>
          <a:solidFill>
            <a:srgbClr val="FFFFFF"/>
          </a:solidFill>
        </p:grpSpPr>
        <p:sp>
          <p:nvSpPr>
            <p:cNvPr id="46" name="Freeform 8"/>
            <p:cNvSpPr>
              <a:spLocks/>
            </p:cNvSpPr>
            <p:nvPr/>
          </p:nvSpPr>
          <p:spPr bwMode="auto">
            <a:xfrm>
              <a:off x="3563938" y="1244600"/>
              <a:ext cx="69850" cy="71438"/>
            </a:xfrm>
            <a:custGeom>
              <a:avLst/>
              <a:gdLst>
                <a:gd name="T0" fmla="*/ 44 w 44"/>
                <a:gd name="T1" fmla="*/ 25 h 45"/>
                <a:gd name="T2" fmla="*/ 19 w 44"/>
                <a:gd name="T3" fmla="*/ 0 h 45"/>
                <a:gd name="T4" fmla="*/ 19 w 44"/>
                <a:gd name="T5" fmla="*/ 0 h 45"/>
                <a:gd name="T6" fmla="*/ 0 w 44"/>
                <a:gd name="T7" fmla="*/ 45 h 45"/>
                <a:gd name="T8" fmla="*/ 44 w 44"/>
                <a:gd name="T9" fmla="*/ 2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45">
                  <a:moveTo>
                    <a:pt x="44" y="25"/>
                  </a:moveTo>
                  <a:lnTo>
                    <a:pt x="19" y="0"/>
                  </a:lnTo>
                  <a:lnTo>
                    <a:pt x="19" y="0"/>
                  </a:lnTo>
                  <a:lnTo>
                    <a:pt x="0" y="45"/>
                  </a:lnTo>
                  <a:lnTo>
                    <a:pt x="44" y="2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7" name="Rectangle 9"/>
            <p:cNvSpPr>
              <a:spLocks noChangeArrowheads="1"/>
            </p:cNvSpPr>
            <p:nvPr/>
          </p:nvSpPr>
          <p:spPr bwMode="auto">
            <a:xfrm>
              <a:off x="3633788" y="1284288"/>
              <a:ext cx="1588" cy="15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8" name="Freeform 10"/>
            <p:cNvSpPr>
              <a:spLocks/>
            </p:cNvSpPr>
            <p:nvPr/>
          </p:nvSpPr>
          <p:spPr bwMode="auto">
            <a:xfrm>
              <a:off x="3605213" y="1074738"/>
              <a:ext cx="176213" cy="176213"/>
            </a:xfrm>
            <a:custGeom>
              <a:avLst/>
              <a:gdLst>
                <a:gd name="T0" fmla="*/ 101 w 111"/>
                <a:gd name="T1" fmla="*/ 0 h 111"/>
                <a:gd name="T2" fmla="*/ 0 w 111"/>
                <a:gd name="T3" fmla="*/ 101 h 111"/>
                <a:gd name="T4" fmla="*/ 10 w 111"/>
                <a:gd name="T5" fmla="*/ 111 h 111"/>
                <a:gd name="T6" fmla="*/ 111 w 111"/>
                <a:gd name="T7" fmla="*/ 10 h 111"/>
                <a:gd name="T8" fmla="*/ 101 w 111"/>
                <a:gd name="T9" fmla="*/ 0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111">
                  <a:moveTo>
                    <a:pt x="101" y="0"/>
                  </a:moveTo>
                  <a:lnTo>
                    <a:pt x="0" y="101"/>
                  </a:lnTo>
                  <a:lnTo>
                    <a:pt x="10" y="111"/>
                  </a:lnTo>
                  <a:lnTo>
                    <a:pt x="111" y="10"/>
                  </a:lnTo>
                  <a:lnTo>
                    <a:pt x="10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9" name="Freeform 11"/>
            <p:cNvSpPr>
              <a:spLocks/>
            </p:cNvSpPr>
            <p:nvPr/>
          </p:nvSpPr>
          <p:spPr bwMode="auto">
            <a:xfrm>
              <a:off x="3629025" y="1098550"/>
              <a:ext cx="177800" cy="177800"/>
            </a:xfrm>
            <a:custGeom>
              <a:avLst/>
              <a:gdLst>
                <a:gd name="T0" fmla="*/ 0 w 112"/>
                <a:gd name="T1" fmla="*/ 102 h 112"/>
                <a:gd name="T2" fmla="*/ 10 w 112"/>
                <a:gd name="T3" fmla="*/ 112 h 112"/>
                <a:gd name="T4" fmla="*/ 112 w 112"/>
                <a:gd name="T5" fmla="*/ 12 h 112"/>
                <a:gd name="T6" fmla="*/ 102 w 112"/>
                <a:gd name="T7" fmla="*/ 0 h 112"/>
                <a:gd name="T8" fmla="*/ 0 w 112"/>
                <a:gd name="T9" fmla="*/ 102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2" h="112">
                  <a:moveTo>
                    <a:pt x="0" y="102"/>
                  </a:moveTo>
                  <a:lnTo>
                    <a:pt x="10" y="112"/>
                  </a:lnTo>
                  <a:lnTo>
                    <a:pt x="112" y="12"/>
                  </a:lnTo>
                  <a:lnTo>
                    <a:pt x="102" y="0"/>
                  </a:lnTo>
                  <a:lnTo>
                    <a:pt x="0" y="1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" name="Freeform 12"/>
            <p:cNvSpPr>
              <a:spLocks/>
            </p:cNvSpPr>
            <p:nvPr/>
          </p:nvSpPr>
          <p:spPr bwMode="auto">
            <a:xfrm>
              <a:off x="3775075" y="1050925"/>
              <a:ext cx="55563" cy="52388"/>
            </a:xfrm>
            <a:custGeom>
              <a:avLst/>
              <a:gdLst>
                <a:gd name="T0" fmla="*/ 14 w 21"/>
                <a:gd name="T1" fmla="*/ 6 h 20"/>
                <a:gd name="T2" fmla="*/ 0 w 21"/>
                <a:gd name="T3" fmla="*/ 6 h 20"/>
                <a:gd name="T4" fmla="*/ 15 w 21"/>
                <a:gd name="T5" fmla="*/ 20 h 20"/>
                <a:gd name="T6" fmla="*/ 14 w 21"/>
                <a:gd name="T7" fmla="*/ 6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20">
                  <a:moveTo>
                    <a:pt x="14" y="6"/>
                  </a:moveTo>
                  <a:cubicBezTo>
                    <a:pt x="8" y="0"/>
                    <a:pt x="0" y="6"/>
                    <a:pt x="0" y="6"/>
                  </a:cubicBezTo>
                  <a:cubicBezTo>
                    <a:pt x="15" y="20"/>
                    <a:pt x="15" y="20"/>
                    <a:pt x="15" y="20"/>
                  </a:cubicBezTo>
                  <a:cubicBezTo>
                    <a:pt x="15" y="20"/>
                    <a:pt x="21" y="14"/>
                    <a:pt x="14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1" name="Freeform 13"/>
            <p:cNvSpPr>
              <a:spLocks/>
            </p:cNvSpPr>
            <p:nvPr/>
          </p:nvSpPr>
          <p:spPr bwMode="auto">
            <a:xfrm>
              <a:off x="3440113" y="1058863"/>
              <a:ext cx="327025" cy="325438"/>
            </a:xfrm>
            <a:custGeom>
              <a:avLst/>
              <a:gdLst>
                <a:gd name="T0" fmla="*/ 182 w 206"/>
                <a:gd name="T1" fmla="*/ 180 h 205"/>
                <a:gd name="T2" fmla="*/ 25 w 206"/>
                <a:gd name="T3" fmla="*/ 180 h 205"/>
                <a:gd name="T4" fmla="*/ 25 w 206"/>
                <a:gd name="T5" fmla="*/ 25 h 205"/>
                <a:gd name="T6" fmla="*/ 172 w 206"/>
                <a:gd name="T7" fmla="*/ 25 h 205"/>
                <a:gd name="T8" fmla="*/ 198 w 206"/>
                <a:gd name="T9" fmla="*/ 0 h 205"/>
                <a:gd name="T10" fmla="*/ 0 w 206"/>
                <a:gd name="T11" fmla="*/ 0 h 205"/>
                <a:gd name="T12" fmla="*/ 0 w 206"/>
                <a:gd name="T13" fmla="*/ 205 h 205"/>
                <a:gd name="T14" fmla="*/ 206 w 206"/>
                <a:gd name="T15" fmla="*/ 205 h 205"/>
                <a:gd name="T16" fmla="*/ 206 w 206"/>
                <a:gd name="T17" fmla="*/ 76 h 205"/>
                <a:gd name="T18" fmla="*/ 182 w 206"/>
                <a:gd name="T19" fmla="*/ 101 h 205"/>
                <a:gd name="T20" fmla="*/ 182 w 206"/>
                <a:gd name="T21" fmla="*/ 180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06" h="205">
                  <a:moveTo>
                    <a:pt x="182" y="180"/>
                  </a:moveTo>
                  <a:lnTo>
                    <a:pt x="25" y="180"/>
                  </a:lnTo>
                  <a:lnTo>
                    <a:pt x="25" y="25"/>
                  </a:lnTo>
                  <a:lnTo>
                    <a:pt x="172" y="25"/>
                  </a:lnTo>
                  <a:lnTo>
                    <a:pt x="198" y="0"/>
                  </a:lnTo>
                  <a:lnTo>
                    <a:pt x="0" y="0"/>
                  </a:lnTo>
                  <a:lnTo>
                    <a:pt x="0" y="205"/>
                  </a:lnTo>
                  <a:lnTo>
                    <a:pt x="206" y="205"/>
                  </a:lnTo>
                  <a:lnTo>
                    <a:pt x="206" y="76"/>
                  </a:lnTo>
                  <a:lnTo>
                    <a:pt x="182" y="101"/>
                  </a:lnTo>
                  <a:lnTo>
                    <a:pt x="182" y="18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86581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1" name="Group 89"/>
          <p:cNvGrpSpPr/>
          <p:nvPr/>
        </p:nvGrpSpPr>
        <p:grpSpPr>
          <a:xfrm>
            <a:off x="6181113" y="2107741"/>
            <a:ext cx="1741594" cy="524005"/>
            <a:chOff x="8767813" y="2706527"/>
            <a:chExt cx="2889664" cy="761551"/>
          </a:xfrm>
        </p:grpSpPr>
        <p:sp>
          <p:nvSpPr>
            <p:cNvPr id="42" name="TextBox 41"/>
            <p:cNvSpPr txBox="1"/>
            <p:nvPr/>
          </p:nvSpPr>
          <p:spPr>
            <a:xfrm>
              <a:off x="8767813" y="2706527"/>
              <a:ext cx="2323715" cy="29428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0" i="0" u="none" strike="noStrike" kern="0" cap="none" spc="0" normalizeH="0" baseline="0" noProof="0">
                  <a:ln>
                    <a:noFill/>
                  </a:ln>
                  <a:solidFill>
                    <a:srgbClr val="FFFFFF">
                      <a:lumMod val="65000"/>
                    </a:srgb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kumimoji="0" lang="en-GB" sz="1100" b="0" i="0" u="none" strike="noStrike" kern="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" name="Rectangle 93"/>
            <p:cNvSpPr/>
            <p:nvPr/>
          </p:nvSpPr>
          <p:spPr>
            <a:xfrm>
              <a:off x="8803439" y="2984993"/>
              <a:ext cx="2854038" cy="483085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6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>
                      <a:lumMod val="65000"/>
                    </a:srgb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kumimoji="0" lang="en-US" altLang="zh-CN" sz="600" b="0" i="0" u="none" strike="noStrike" kern="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4" name="Group 94"/>
          <p:cNvGrpSpPr/>
          <p:nvPr/>
        </p:nvGrpSpPr>
        <p:grpSpPr>
          <a:xfrm>
            <a:off x="6899672" y="3448217"/>
            <a:ext cx="1723329" cy="559955"/>
            <a:chOff x="9703193" y="4640973"/>
            <a:chExt cx="2504575" cy="813802"/>
          </a:xfrm>
        </p:grpSpPr>
        <p:sp>
          <p:nvSpPr>
            <p:cNvPr id="45" name="TextBox 44"/>
            <p:cNvSpPr txBox="1"/>
            <p:nvPr/>
          </p:nvSpPr>
          <p:spPr>
            <a:xfrm>
              <a:off x="9744077" y="4640973"/>
              <a:ext cx="1435096" cy="295220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0" i="0" u="none" strike="noStrike" kern="0" cap="none" spc="0" normalizeH="0" baseline="0" noProof="0">
                  <a:ln>
                    <a:noFill/>
                  </a:ln>
                  <a:solidFill>
                    <a:srgbClr val="FFFFFF">
                      <a:lumMod val="65000"/>
                    </a:srgb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kumimoji="0" lang="en-GB" sz="1100" b="0" i="0" u="none" strike="noStrike" kern="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6" name="Rectangle 98"/>
            <p:cNvSpPr/>
            <p:nvPr/>
          </p:nvSpPr>
          <p:spPr>
            <a:xfrm>
              <a:off x="9703193" y="4971688"/>
              <a:ext cx="2504575" cy="483087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6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>
                      <a:lumMod val="65000"/>
                    </a:srgb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kumimoji="0" lang="en-US" altLang="zh-CN" sz="600" b="0" i="0" u="none" strike="noStrike" kern="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7" name="Group 99"/>
          <p:cNvGrpSpPr/>
          <p:nvPr/>
        </p:nvGrpSpPr>
        <p:grpSpPr>
          <a:xfrm>
            <a:off x="1084040" y="2248027"/>
            <a:ext cx="1731736" cy="543730"/>
            <a:chOff x="846858" y="2675652"/>
            <a:chExt cx="2516793" cy="790220"/>
          </a:xfrm>
        </p:grpSpPr>
        <p:sp>
          <p:nvSpPr>
            <p:cNvPr id="48" name="TextBox 47"/>
            <p:cNvSpPr txBox="1"/>
            <p:nvPr/>
          </p:nvSpPr>
          <p:spPr>
            <a:xfrm flipH="1">
              <a:off x="1928555" y="2675652"/>
              <a:ext cx="1435096" cy="295220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marL="0" marR="0" lvl="0" indent="0" algn="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0" i="0" u="none" strike="noStrike" kern="0" cap="none" spc="0" normalizeH="0" baseline="0" noProof="0">
                  <a:ln>
                    <a:noFill/>
                  </a:ln>
                  <a:solidFill>
                    <a:srgbClr val="FFFFFF">
                      <a:lumMod val="65000"/>
                    </a:srgb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kumimoji="0" lang="en-GB" sz="1100" b="0" i="0" u="none" strike="noStrike" kern="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9" name="Rectangle 101"/>
            <p:cNvSpPr/>
            <p:nvPr/>
          </p:nvSpPr>
          <p:spPr>
            <a:xfrm>
              <a:off x="846858" y="2982786"/>
              <a:ext cx="2510330" cy="483086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marL="0" marR="0" lvl="0" indent="0" algn="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6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>
                      <a:lumMod val="65000"/>
                    </a:srgb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kumimoji="0" lang="en-US" altLang="zh-CN" sz="600" b="0" i="0" u="none" strike="noStrike" kern="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0" name="Group 105"/>
          <p:cNvGrpSpPr/>
          <p:nvPr/>
        </p:nvGrpSpPr>
        <p:grpSpPr>
          <a:xfrm>
            <a:off x="452027" y="3638332"/>
            <a:ext cx="1742557" cy="523678"/>
            <a:chOff x="-71668" y="4696256"/>
            <a:chExt cx="2532520" cy="761083"/>
          </a:xfrm>
        </p:grpSpPr>
        <p:sp>
          <p:nvSpPr>
            <p:cNvPr id="51" name="TextBox 50"/>
            <p:cNvSpPr txBox="1"/>
            <p:nvPr/>
          </p:nvSpPr>
          <p:spPr>
            <a:xfrm flipH="1">
              <a:off x="1025756" y="4696256"/>
              <a:ext cx="1435096" cy="295222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marL="0" marR="0" lvl="0" indent="0" algn="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0" i="0" u="none" strike="noStrike" kern="0" cap="none" spc="0" normalizeH="0" baseline="0" noProof="0">
                  <a:ln>
                    <a:noFill/>
                  </a:ln>
                  <a:solidFill>
                    <a:srgbClr val="FFFFFF">
                      <a:lumMod val="65000"/>
                    </a:srgb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kumimoji="0" lang="en-GB" sz="1100" b="0" i="0" u="none" strike="noStrike" kern="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2" name="Rectangle 107"/>
            <p:cNvSpPr/>
            <p:nvPr/>
          </p:nvSpPr>
          <p:spPr>
            <a:xfrm>
              <a:off x="-71668" y="4974250"/>
              <a:ext cx="2510329" cy="483089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marL="0" marR="0" lvl="0" indent="0" algn="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6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>
                      <a:lumMod val="65000"/>
                    </a:srgb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kumimoji="0" lang="en-US" altLang="zh-CN" sz="600" b="0" i="0" u="none" strike="noStrike" kern="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3" name="Group 3"/>
          <p:cNvGrpSpPr/>
          <p:nvPr/>
        </p:nvGrpSpPr>
        <p:grpSpPr>
          <a:xfrm>
            <a:off x="2273683" y="1988840"/>
            <a:ext cx="4527484" cy="3032405"/>
            <a:chOff x="3232593" y="1968492"/>
            <a:chExt cx="5437975" cy="3642231"/>
          </a:xfrm>
        </p:grpSpPr>
        <p:grpSp>
          <p:nvGrpSpPr>
            <p:cNvPr id="54" name="Group 113"/>
            <p:cNvGrpSpPr/>
            <p:nvPr/>
          </p:nvGrpSpPr>
          <p:grpSpPr>
            <a:xfrm>
              <a:off x="3232593" y="1968492"/>
              <a:ext cx="5424627" cy="3642231"/>
              <a:chOff x="2814101" y="2265723"/>
              <a:chExt cx="6563799" cy="4407100"/>
            </a:xfrm>
          </p:grpSpPr>
          <p:sp>
            <p:nvSpPr>
              <p:cNvPr id="69" name="泪滴形 1"/>
              <p:cNvSpPr/>
              <p:nvPr/>
            </p:nvSpPr>
            <p:spPr>
              <a:xfrm rot="10343435">
                <a:off x="5905548" y="3205317"/>
                <a:ext cx="2477265" cy="2290260"/>
              </a:xfrm>
              <a:custGeom>
                <a:avLst/>
                <a:gdLst/>
                <a:ahLst/>
                <a:cxnLst/>
                <a:rect l="l" t="t" r="r" b="b"/>
                <a:pathLst>
                  <a:path w="5141341" h="5055454">
                    <a:moveTo>
                      <a:pt x="4266139" y="0"/>
                    </a:moveTo>
                    <a:lnTo>
                      <a:pt x="5141341" y="839651"/>
                    </a:lnTo>
                    <a:cubicBezTo>
                      <a:pt x="4913270" y="1480691"/>
                      <a:pt x="4731076" y="2140225"/>
                      <a:pt x="4392488" y="2855214"/>
                    </a:cubicBezTo>
                    <a:cubicBezTo>
                      <a:pt x="3881044" y="4068165"/>
                      <a:pt x="3533182" y="4973967"/>
                      <a:pt x="2196244" y="5051458"/>
                    </a:cubicBezTo>
                    <a:cubicBezTo>
                      <a:pt x="859306" y="5128949"/>
                      <a:pt x="0" y="4068166"/>
                      <a:pt x="0" y="2855214"/>
                    </a:cubicBezTo>
                    <a:cubicBezTo>
                      <a:pt x="0" y="1642262"/>
                      <a:pt x="1040596" y="1027385"/>
                      <a:pt x="2196244" y="658970"/>
                    </a:cubicBezTo>
                    <a:cubicBezTo>
                      <a:pt x="3023077" y="395380"/>
                      <a:pt x="3676191" y="223591"/>
                      <a:pt x="4266139" y="0"/>
                    </a:cubicBezTo>
                    <a:close/>
                  </a:path>
                </a:pathLst>
              </a:custGeom>
              <a:solidFill>
                <a:srgbClr val="000000">
                  <a:lumMod val="75000"/>
                </a:srgbClr>
              </a:solidFill>
              <a:ln w="25400" cap="flat" cmpd="sng" algn="ctr">
                <a:noFill/>
                <a:prstDash val="solid"/>
              </a:ln>
              <a:effectLst>
                <a:softEdge rad="127000"/>
              </a:effectLst>
            </p:spPr>
            <p:txBody>
              <a:bodyPr rtlCol="0" anchor="ctr"/>
              <a:lstStyle/>
              <a:p>
                <a:pPr marL="0" marR="0" lvl="0" indent="0" algn="just" defTabSz="837363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7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grpSp>
            <p:nvGrpSpPr>
              <p:cNvPr id="70" name="Group 115"/>
              <p:cNvGrpSpPr/>
              <p:nvPr/>
            </p:nvGrpSpPr>
            <p:grpSpPr>
              <a:xfrm>
                <a:off x="2814101" y="2265723"/>
                <a:ext cx="6563799" cy="4407100"/>
                <a:chOff x="2814101" y="2265723"/>
                <a:chExt cx="6563799" cy="4407100"/>
              </a:xfrm>
            </p:grpSpPr>
            <p:sp>
              <p:nvSpPr>
                <p:cNvPr id="71" name="泪滴形 1"/>
                <p:cNvSpPr/>
                <p:nvPr/>
              </p:nvSpPr>
              <p:spPr>
                <a:xfrm rot="6787574">
                  <a:off x="4485117" y="2915181"/>
                  <a:ext cx="2477265" cy="229026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141341" h="5055454">
                      <a:moveTo>
                        <a:pt x="4266139" y="0"/>
                      </a:moveTo>
                      <a:lnTo>
                        <a:pt x="5141341" y="839651"/>
                      </a:lnTo>
                      <a:cubicBezTo>
                        <a:pt x="4913270" y="1480691"/>
                        <a:pt x="4731076" y="2140225"/>
                        <a:pt x="4392488" y="2855214"/>
                      </a:cubicBezTo>
                      <a:cubicBezTo>
                        <a:pt x="3881044" y="4068165"/>
                        <a:pt x="3533182" y="4973967"/>
                        <a:pt x="2196244" y="5051458"/>
                      </a:cubicBezTo>
                      <a:cubicBezTo>
                        <a:pt x="859306" y="5128949"/>
                        <a:pt x="0" y="4068166"/>
                        <a:pt x="0" y="2855214"/>
                      </a:cubicBezTo>
                      <a:cubicBezTo>
                        <a:pt x="0" y="1642262"/>
                        <a:pt x="1040596" y="1027385"/>
                        <a:pt x="2196244" y="658970"/>
                      </a:cubicBezTo>
                      <a:cubicBezTo>
                        <a:pt x="3023077" y="395380"/>
                        <a:pt x="3676191" y="223591"/>
                        <a:pt x="4266139" y="0"/>
                      </a:cubicBezTo>
                      <a:close/>
                    </a:path>
                  </a:pathLst>
                </a:custGeom>
                <a:solidFill>
                  <a:srgbClr val="C00000">
                    <a:lumMod val="75000"/>
                  </a:srgbClr>
                </a:solidFill>
                <a:ln w="25400" cap="flat" cmpd="sng" algn="ctr">
                  <a:noFill/>
                  <a:prstDash val="solid"/>
                </a:ln>
                <a:effectLst>
                  <a:softEdge rad="127000"/>
                </a:effectLst>
              </p:spPr>
              <p:txBody>
                <a:bodyPr rtlCol="0" anchor="ctr"/>
                <a:lstStyle/>
                <a:p>
                  <a:pPr marL="0" marR="0" lvl="0" indent="0" algn="just" defTabSz="837363" eaLnBrk="1" fontAlgn="auto" latinLnBrk="0" hangingPunct="1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7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72" name="泪滴形 1"/>
                <p:cNvSpPr/>
                <p:nvPr/>
              </p:nvSpPr>
              <p:spPr>
                <a:xfrm rot="3472831">
                  <a:off x="3369184" y="3784807"/>
                  <a:ext cx="2477265" cy="229026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141341" h="5055454">
                      <a:moveTo>
                        <a:pt x="4266139" y="0"/>
                      </a:moveTo>
                      <a:lnTo>
                        <a:pt x="5141341" y="839651"/>
                      </a:lnTo>
                      <a:cubicBezTo>
                        <a:pt x="4913270" y="1480691"/>
                        <a:pt x="4731076" y="2140225"/>
                        <a:pt x="4392488" y="2855214"/>
                      </a:cubicBezTo>
                      <a:cubicBezTo>
                        <a:pt x="3881044" y="4068165"/>
                        <a:pt x="3533182" y="4973967"/>
                        <a:pt x="2196244" y="5051458"/>
                      </a:cubicBezTo>
                      <a:cubicBezTo>
                        <a:pt x="859306" y="5128949"/>
                        <a:pt x="0" y="4068166"/>
                        <a:pt x="0" y="2855214"/>
                      </a:cubicBezTo>
                      <a:cubicBezTo>
                        <a:pt x="0" y="1642262"/>
                        <a:pt x="1040596" y="1027385"/>
                        <a:pt x="2196244" y="658970"/>
                      </a:cubicBezTo>
                      <a:cubicBezTo>
                        <a:pt x="3023077" y="395380"/>
                        <a:pt x="3676191" y="223591"/>
                        <a:pt x="4266139" y="0"/>
                      </a:cubicBezTo>
                      <a:close/>
                    </a:path>
                  </a:pathLst>
                </a:custGeom>
                <a:solidFill>
                  <a:srgbClr val="C00000">
                    <a:lumMod val="75000"/>
                  </a:srgbClr>
                </a:solidFill>
                <a:ln w="25400" cap="flat" cmpd="sng" algn="ctr">
                  <a:noFill/>
                  <a:prstDash val="solid"/>
                </a:ln>
                <a:effectLst>
                  <a:softEdge rad="127000"/>
                </a:effectLst>
              </p:spPr>
              <p:txBody>
                <a:bodyPr rtlCol="0" anchor="ctr"/>
                <a:lstStyle/>
                <a:p>
                  <a:pPr marL="0" marR="0" lvl="0" indent="0" algn="just" defTabSz="837363" eaLnBrk="1" fontAlgn="auto" latinLnBrk="0" hangingPunct="1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7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grpSp>
              <p:nvGrpSpPr>
                <p:cNvPr id="73" name="Group 118"/>
                <p:cNvGrpSpPr/>
                <p:nvPr/>
              </p:nvGrpSpPr>
              <p:grpSpPr>
                <a:xfrm>
                  <a:off x="2814101" y="2265723"/>
                  <a:ext cx="6563799" cy="4407100"/>
                  <a:chOff x="2814101" y="2265723"/>
                  <a:chExt cx="6563799" cy="4407100"/>
                </a:xfrm>
              </p:grpSpPr>
              <p:sp>
                <p:nvSpPr>
                  <p:cNvPr id="74" name="泪滴形 1"/>
                  <p:cNvSpPr/>
                  <p:nvPr/>
                </p:nvSpPr>
                <p:spPr>
                  <a:xfrm rot="13192496">
                    <a:off x="6462030" y="3665645"/>
                    <a:ext cx="2915870" cy="286715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141341" h="5055454">
                        <a:moveTo>
                          <a:pt x="4266139" y="0"/>
                        </a:moveTo>
                        <a:lnTo>
                          <a:pt x="5141341" y="839651"/>
                        </a:lnTo>
                        <a:cubicBezTo>
                          <a:pt x="4913270" y="1480691"/>
                          <a:pt x="4731076" y="2140225"/>
                          <a:pt x="4392488" y="2855214"/>
                        </a:cubicBezTo>
                        <a:cubicBezTo>
                          <a:pt x="3881044" y="4068165"/>
                          <a:pt x="3533182" y="4973967"/>
                          <a:pt x="2196244" y="5051458"/>
                        </a:cubicBezTo>
                        <a:cubicBezTo>
                          <a:pt x="859306" y="5128949"/>
                          <a:pt x="0" y="4068166"/>
                          <a:pt x="0" y="2855214"/>
                        </a:cubicBezTo>
                        <a:cubicBezTo>
                          <a:pt x="0" y="1642262"/>
                          <a:pt x="1040596" y="1027385"/>
                          <a:pt x="2196244" y="658970"/>
                        </a:cubicBezTo>
                        <a:cubicBezTo>
                          <a:pt x="3023077" y="395380"/>
                          <a:pt x="3676191" y="223591"/>
                          <a:pt x="4266139" y="0"/>
                        </a:cubicBezTo>
                        <a:close/>
                      </a:path>
                    </a:pathLst>
                  </a:custGeom>
                  <a:solidFill>
                    <a:srgbClr val="C00000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just" defTabSz="837363" eaLnBrk="1" fontAlgn="auto" latinLnBrk="0" hangingPunct="1">
                      <a:lnSpc>
                        <a:spcPct val="12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7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endParaRPr>
                  </a:p>
                </p:txBody>
              </p:sp>
              <p:sp>
                <p:nvSpPr>
                  <p:cNvPr id="75" name="泪滴形 1"/>
                  <p:cNvSpPr/>
                  <p:nvPr/>
                </p:nvSpPr>
                <p:spPr>
                  <a:xfrm rot="10111243">
                    <a:off x="5582872" y="2468369"/>
                    <a:ext cx="2915869" cy="286715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141341" h="5055454">
                        <a:moveTo>
                          <a:pt x="4266139" y="0"/>
                        </a:moveTo>
                        <a:lnTo>
                          <a:pt x="5141341" y="839651"/>
                        </a:lnTo>
                        <a:cubicBezTo>
                          <a:pt x="4913270" y="1480691"/>
                          <a:pt x="4731076" y="2140225"/>
                          <a:pt x="4392488" y="2855214"/>
                        </a:cubicBezTo>
                        <a:cubicBezTo>
                          <a:pt x="3881044" y="4068165"/>
                          <a:pt x="3533182" y="4973967"/>
                          <a:pt x="2196244" y="5051458"/>
                        </a:cubicBezTo>
                        <a:cubicBezTo>
                          <a:pt x="859306" y="5128949"/>
                          <a:pt x="0" y="4068166"/>
                          <a:pt x="0" y="2855214"/>
                        </a:cubicBezTo>
                        <a:cubicBezTo>
                          <a:pt x="0" y="1642262"/>
                          <a:pt x="1040596" y="1027385"/>
                          <a:pt x="2196244" y="658970"/>
                        </a:cubicBezTo>
                        <a:cubicBezTo>
                          <a:pt x="3023077" y="395380"/>
                          <a:pt x="3676191" y="223591"/>
                          <a:pt x="4266139" y="0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just" defTabSz="837363" eaLnBrk="1" fontAlgn="auto" latinLnBrk="0" hangingPunct="1">
                      <a:lnSpc>
                        <a:spcPct val="12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7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endParaRPr>
                  </a:p>
                </p:txBody>
              </p:sp>
              <p:sp>
                <p:nvSpPr>
                  <p:cNvPr id="76" name="泪滴形 1"/>
                  <p:cNvSpPr/>
                  <p:nvPr/>
                </p:nvSpPr>
                <p:spPr>
                  <a:xfrm rot="6430905">
                    <a:off x="3833458" y="2290078"/>
                    <a:ext cx="2915869" cy="286715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141341" h="5055454">
                        <a:moveTo>
                          <a:pt x="4266139" y="0"/>
                        </a:moveTo>
                        <a:lnTo>
                          <a:pt x="5141341" y="839651"/>
                        </a:lnTo>
                        <a:cubicBezTo>
                          <a:pt x="4913270" y="1480691"/>
                          <a:pt x="4731076" y="2140225"/>
                          <a:pt x="4392488" y="2855214"/>
                        </a:cubicBezTo>
                        <a:cubicBezTo>
                          <a:pt x="3881044" y="4068165"/>
                          <a:pt x="3533182" y="4973967"/>
                          <a:pt x="2196244" y="5051458"/>
                        </a:cubicBezTo>
                        <a:cubicBezTo>
                          <a:pt x="859306" y="5128949"/>
                          <a:pt x="0" y="4068166"/>
                          <a:pt x="0" y="2855214"/>
                        </a:cubicBezTo>
                        <a:cubicBezTo>
                          <a:pt x="0" y="1642262"/>
                          <a:pt x="1040596" y="1027385"/>
                          <a:pt x="2196244" y="658970"/>
                        </a:cubicBezTo>
                        <a:cubicBezTo>
                          <a:pt x="3023077" y="395380"/>
                          <a:pt x="3676191" y="223591"/>
                          <a:pt x="4266139" y="0"/>
                        </a:cubicBezTo>
                        <a:close/>
                      </a:path>
                    </a:pathLst>
                  </a:custGeom>
                  <a:solidFill>
                    <a:srgbClr val="C00000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just" defTabSz="837363" eaLnBrk="1" fontAlgn="auto" latinLnBrk="0" hangingPunct="1">
                      <a:lnSpc>
                        <a:spcPct val="12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7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endParaRPr>
                  </a:p>
                </p:txBody>
              </p:sp>
              <p:sp>
                <p:nvSpPr>
                  <p:cNvPr id="77" name="泪滴形 1"/>
                  <p:cNvSpPr/>
                  <p:nvPr/>
                </p:nvSpPr>
                <p:spPr>
                  <a:xfrm rot="3031563">
                    <a:off x="2789746" y="3781309"/>
                    <a:ext cx="2915869" cy="2867159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5141341" h="5055454">
                        <a:moveTo>
                          <a:pt x="4266139" y="0"/>
                        </a:moveTo>
                        <a:lnTo>
                          <a:pt x="5141341" y="839651"/>
                        </a:lnTo>
                        <a:cubicBezTo>
                          <a:pt x="4913270" y="1480691"/>
                          <a:pt x="4731076" y="2140225"/>
                          <a:pt x="4392488" y="2855214"/>
                        </a:cubicBezTo>
                        <a:cubicBezTo>
                          <a:pt x="3881044" y="4068165"/>
                          <a:pt x="3533182" y="4973967"/>
                          <a:pt x="2196244" y="5051458"/>
                        </a:cubicBezTo>
                        <a:cubicBezTo>
                          <a:pt x="859306" y="5128949"/>
                          <a:pt x="0" y="4068166"/>
                          <a:pt x="0" y="2855214"/>
                        </a:cubicBezTo>
                        <a:cubicBezTo>
                          <a:pt x="0" y="1642262"/>
                          <a:pt x="1040596" y="1027385"/>
                          <a:pt x="2196244" y="658970"/>
                        </a:cubicBezTo>
                        <a:cubicBezTo>
                          <a:pt x="3023077" y="395380"/>
                          <a:pt x="3676191" y="223591"/>
                          <a:pt x="4266139" y="0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 w="2540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just" defTabSz="837363" eaLnBrk="1" fontAlgn="auto" latinLnBrk="0" hangingPunct="1">
                      <a:lnSpc>
                        <a:spcPct val="12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7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endParaRPr>
                  </a:p>
                </p:txBody>
              </p:sp>
              <p:sp>
                <p:nvSpPr>
                  <p:cNvPr id="78" name="椭圆 30"/>
                  <p:cNvSpPr/>
                  <p:nvPr/>
                </p:nvSpPr>
                <p:spPr>
                  <a:xfrm rot="19870947">
                    <a:off x="5859728" y="5019672"/>
                    <a:ext cx="648361" cy="648360"/>
                  </a:xfrm>
                  <a:prstGeom prst="ellipse">
                    <a:avLst/>
                  </a:prstGeom>
                  <a:solidFill>
                    <a:srgbClr val="E7E6E6"/>
                  </a:solidFill>
                  <a:ln w="295275" cap="flat" cmpd="sng" algn="ctr">
                    <a:solidFill>
                      <a:srgbClr val="44546A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just" defTabSz="837363" eaLnBrk="1" fontAlgn="auto" latinLnBrk="0" hangingPunct="1">
                      <a:lnSpc>
                        <a:spcPct val="12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7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endParaRPr>
                  </a:p>
                </p:txBody>
              </p:sp>
            </p:grpSp>
          </p:grpSp>
        </p:grpSp>
        <p:sp>
          <p:nvSpPr>
            <p:cNvPr id="55" name="AutoShape 59"/>
            <p:cNvSpPr>
              <a:spLocks/>
            </p:cNvSpPr>
            <p:nvPr/>
          </p:nvSpPr>
          <p:spPr bwMode="auto">
            <a:xfrm>
              <a:off x="4918729" y="2285167"/>
              <a:ext cx="384412" cy="383755"/>
            </a:xfrm>
            <a:custGeom>
              <a:avLst/>
              <a:gdLst>
                <a:gd name="T0" fmla="+- 0 10794 23"/>
                <a:gd name="T1" fmla="*/ T0 w 21543"/>
                <a:gd name="T2" fmla="*/ 10800 h 21600"/>
                <a:gd name="T3" fmla="+- 0 10794 23"/>
                <a:gd name="T4" fmla="*/ T3 w 21543"/>
                <a:gd name="T5" fmla="*/ 10800 h 21600"/>
                <a:gd name="T6" fmla="+- 0 10794 23"/>
                <a:gd name="T7" fmla="*/ T6 w 21543"/>
                <a:gd name="T8" fmla="*/ 10800 h 21600"/>
                <a:gd name="T9" fmla="+- 0 10794 23"/>
                <a:gd name="T10" fmla="*/ T9 w 21543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543" h="21600">
                  <a:moveTo>
                    <a:pt x="16976" y="19986"/>
                  </a:moveTo>
                  <a:lnTo>
                    <a:pt x="11226" y="17680"/>
                  </a:lnTo>
                  <a:cubicBezTo>
                    <a:pt x="11088" y="17626"/>
                    <a:pt x="10946" y="17608"/>
                    <a:pt x="10806" y="17600"/>
                  </a:cubicBezTo>
                  <a:lnTo>
                    <a:pt x="19660" y="3837"/>
                  </a:lnTo>
                  <a:cubicBezTo>
                    <a:pt x="19660" y="3837"/>
                    <a:pt x="16976" y="19986"/>
                    <a:pt x="16976" y="19986"/>
                  </a:cubicBezTo>
                  <a:close/>
                  <a:moveTo>
                    <a:pt x="6859" y="16244"/>
                  </a:moveTo>
                  <a:cubicBezTo>
                    <a:pt x="6858" y="16242"/>
                    <a:pt x="6855" y="16240"/>
                    <a:pt x="6854" y="16238"/>
                  </a:cubicBezTo>
                  <a:lnTo>
                    <a:pt x="19606" y="2552"/>
                  </a:lnTo>
                  <a:lnTo>
                    <a:pt x="8735" y="19536"/>
                  </a:lnTo>
                  <a:cubicBezTo>
                    <a:pt x="8735" y="19536"/>
                    <a:pt x="6859" y="16244"/>
                    <a:pt x="6859" y="16244"/>
                  </a:cubicBezTo>
                  <a:close/>
                  <a:moveTo>
                    <a:pt x="2111" y="14024"/>
                  </a:moveTo>
                  <a:lnTo>
                    <a:pt x="17712" y="3595"/>
                  </a:lnTo>
                  <a:lnTo>
                    <a:pt x="6369" y="15770"/>
                  </a:lnTo>
                  <a:cubicBezTo>
                    <a:pt x="6309" y="15734"/>
                    <a:pt x="6256" y="15687"/>
                    <a:pt x="6190" y="15660"/>
                  </a:cubicBezTo>
                  <a:cubicBezTo>
                    <a:pt x="6190" y="15660"/>
                    <a:pt x="2111" y="14024"/>
                    <a:pt x="2111" y="14024"/>
                  </a:cubicBezTo>
                  <a:close/>
                  <a:moveTo>
                    <a:pt x="21234" y="108"/>
                  </a:moveTo>
                  <a:cubicBezTo>
                    <a:pt x="21123" y="35"/>
                    <a:pt x="20996" y="0"/>
                    <a:pt x="20868" y="0"/>
                  </a:cubicBezTo>
                  <a:cubicBezTo>
                    <a:pt x="20738" y="0"/>
                    <a:pt x="20608" y="36"/>
                    <a:pt x="20495" y="113"/>
                  </a:cubicBezTo>
                  <a:lnTo>
                    <a:pt x="299" y="13613"/>
                  </a:lnTo>
                  <a:cubicBezTo>
                    <a:pt x="91" y="13751"/>
                    <a:pt x="-23" y="13995"/>
                    <a:pt x="3" y="14244"/>
                  </a:cubicBezTo>
                  <a:cubicBezTo>
                    <a:pt x="28" y="14494"/>
                    <a:pt x="190" y="14708"/>
                    <a:pt x="422" y="14801"/>
                  </a:cubicBezTo>
                  <a:lnTo>
                    <a:pt x="5689" y="16914"/>
                  </a:lnTo>
                  <a:lnTo>
                    <a:pt x="8166" y="21259"/>
                  </a:lnTo>
                  <a:cubicBezTo>
                    <a:pt x="8284" y="21468"/>
                    <a:pt x="8505" y="21597"/>
                    <a:pt x="8743" y="21599"/>
                  </a:cubicBezTo>
                  <a:lnTo>
                    <a:pt x="8751" y="21599"/>
                  </a:lnTo>
                  <a:cubicBezTo>
                    <a:pt x="8987" y="21599"/>
                    <a:pt x="9206" y="21474"/>
                    <a:pt x="9328" y="21271"/>
                  </a:cubicBezTo>
                  <a:lnTo>
                    <a:pt x="10726" y="18934"/>
                  </a:lnTo>
                  <a:lnTo>
                    <a:pt x="17253" y="21551"/>
                  </a:lnTo>
                  <a:cubicBezTo>
                    <a:pt x="17332" y="21584"/>
                    <a:pt x="17418" y="21599"/>
                    <a:pt x="17502" y="21599"/>
                  </a:cubicBezTo>
                  <a:cubicBezTo>
                    <a:pt x="17617" y="21599"/>
                    <a:pt x="17731" y="21571"/>
                    <a:pt x="17832" y="21512"/>
                  </a:cubicBezTo>
                  <a:cubicBezTo>
                    <a:pt x="18010" y="21412"/>
                    <a:pt x="18133" y="21238"/>
                    <a:pt x="18167" y="21035"/>
                  </a:cubicBezTo>
                  <a:lnTo>
                    <a:pt x="21533" y="785"/>
                  </a:lnTo>
                  <a:cubicBezTo>
                    <a:pt x="21576" y="520"/>
                    <a:pt x="21459" y="254"/>
                    <a:pt x="21234" y="108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marL="0" marR="0" lvl="0" indent="0" algn="just" defTabSz="209342" eaLnBrk="1" fontAlgn="auto" latinLnBrk="0" hangingPunct="0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7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6" name="AutoShape 112"/>
            <p:cNvSpPr>
              <a:spLocks/>
            </p:cNvSpPr>
            <p:nvPr/>
          </p:nvSpPr>
          <p:spPr bwMode="auto">
            <a:xfrm>
              <a:off x="3999194" y="3820418"/>
              <a:ext cx="383755" cy="384412"/>
            </a:xfrm>
            <a:custGeom>
              <a:avLst/>
              <a:gdLst>
                <a:gd name="T0" fmla="*/ 10510 w 21020"/>
                <a:gd name="T1" fmla="*/ 10800 h 21600"/>
                <a:gd name="T2" fmla="*/ 10510 w 21020"/>
                <a:gd name="T3" fmla="*/ 10800 h 21600"/>
                <a:gd name="T4" fmla="*/ 10510 w 21020"/>
                <a:gd name="T5" fmla="*/ 10800 h 21600"/>
                <a:gd name="T6" fmla="*/ 10510 w 2102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020" h="21600">
                  <a:moveTo>
                    <a:pt x="18846" y="7946"/>
                  </a:moveTo>
                  <a:lnTo>
                    <a:pt x="17740" y="9091"/>
                  </a:lnTo>
                  <a:cubicBezTo>
                    <a:pt x="17740" y="8939"/>
                    <a:pt x="17758" y="8792"/>
                    <a:pt x="17744" y="8636"/>
                  </a:cubicBezTo>
                  <a:cubicBezTo>
                    <a:pt x="17629" y="7331"/>
                    <a:pt x="17036" y="6068"/>
                    <a:pt x="16074" y="5080"/>
                  </a:cubicBezTo>
                  <a:cubicBezTo>
                    <a:pt x="15004" y="3980"/>
                    <a:pt x="13585" y="3348"/>
                    <a:pt x="12180" y="3345"/>
                  </a:cubicBezTo>
                  <a:lnTo>
                    <a:pt x="13268" y="2218"/>
                  </a:lnTo>
                  <a:cubicBezTo>
                    <a:pt x="13812" y="1659"/>
                    <a:pt x="14572" y="1350"/>
                    <a:pt x="15403" y="1350"/>
                  </a:cubicBezTo>
                  <a:cubicBezTo>
                    <a:pt x="16460" y="1350"/>
                    <a:pt x="17546" y="1840"/>
                    <a:pt x="18381" y="2696"/>
                  </a:cubicBezTo>
                  <a:cubicBezTo>
                    <a:pt x="19165" y="3500"/>
                    <a:pt x="19631" y="4499"/>
                    <a:pt x="19698" y="5510"/>
                  </a:cubicBezTo>
                  <a:cubicBezTo>
                    <a:pt x="19760" y="6453"/>
                    <a:pt x="19457" y="7317"/>
                    <a:pt x="18846" y="7946"/>
                  </a:cubicBezTo>
                  <a:moveTo>
                    <a:pt x="5828" y="19329"/>
                  </a:moveTo>
                  <a:cubicBezTo>
                    <a:pt x="5813" y="18424"/>
                    <a:pt x="5454" y="17481"/>
                    <a:pt x="4730" y="16739"/>
                  </a:cubicBezTo>
                  <a:cubicBezTo>
                    <a:pt x="4046" y="16034"/>
                    <a:pt x="3150" y="15628"/>
                    <a:pt x="2257" y="15592"/>
                  </a:cubicBezTo>
                  <a:lnTo>
                    <a:pt x="2911" y="13157"/>
                  </a:lnTo>
                  <a:cubicBezTo>
                    <a:pt x="2959" y="12995"/>
                    <a:pt x="3052" y="12835"/>
                    <a:pt x="3168" y="12695"/>
                  </a:cubicBezTo>
                  <a:cubicBezTo>
                    <a:pt x="4485" y="11726"/>
                    <a:pt x="6512" y="12012"/>
                    <a:pt x="7920" y="13460"/>
                  </a:cubicBezTo>
                  <a:cubicBezTo>
                    <a:pt x="9409" y="14990"/>
                    <a:pt x="9639" y="17230"/>
                    <a:pt x="8492" y="18568"/>
                  </a:cubicBezTo>
                  <a:cubicBezTo>
                    <a:pt x="8416" y="18609"/>
                    <a:pt x="8339" y="18648"/>
                    <a:pt x="8256" y="18675"/>
                  </a:cubicBezTo>
                  <a:cubicBezTo>
                    <a:pt x="8256" y="18675"/>
                    <a:pt x="5828" y="19329"/>
                    <a:pt x="5828" y="19329"/>
                  </a:cubicBezTo>
                  <a:close/>
                  <a:moveTo>
                    <a:pt x="2737" y="20164"/>
                  </a:moveTo>
                  <a:cubicBezTo>
                    <a:pt x="2665" y="20181"/>
                    <a:pt x="2443" y="20239"/>
                    <a:pt x="2291" y="20249"/>
                  </a:cubicBezTo>
                  <a:cubicBezTo>
                    <a:pt x="1751" y="20244"/>
                    <a:pt x="1313" y="19792"/>
                    <a:pt x="1313" y="19237"/>
                  </a:cubicBezTo>
                  <a:cubicBezTo>
                    <a:pt x="1321" y="19124"/>
                    <a:pt x="1365" y="18929"/>
                    <a:pt x="1380" y="18857"/>
                  </a:cubicBezTo>
                  <a:lnTo>
                    <a:pt x="2071" y="16283"/>
                  </a:lnTo>
                  <a:cubicBezTo>
                    <a:pt x="2822" y="16261"/>
                    <a:pt x="3630" y="16562"/>
                    <a:pt x="4265" y="17215"/>
                  </a:cubicBezTo>
                  <a:cubicBezTo>
                    <a:pt x="4911" y="17878"/>
                    <a:pt x="5214" y="18725"/>
                    <a:pt x="5181" y="19504"/>
                  </a:cubicBezTo>
                  <a:cubicBezTo>
                    <a:pt x="5181" y="19504"/>
                    <a:pt x="2737" y="20164"/>
                    <a:pt x="2737" y="20164"/>
                  </a:cubicBezTo>
                  <a:close/>
                  <a:moveTo>
                    <a:pt x="6888" y="11179"/>
                  </a:moveTo>
                  <a:cubicBezTo>
                    <a:pt x="6280" y="10927"/>
                    <a:pt x="5642" y="10783"/>
                    <a:pt x="5004" y="10774"/>
                  </a:cubicBezTo>
                  <a:lnTo>
                    <a:pt x="10063" y="5536"/>
                  </a:lnTo>
                  <a:cubicBezTo>
                    <a:pt x="10838" y="4759"/>
                    <a:pt x="11966" y="4536"/>
                    <a:pt x="13077" y="4819"/>
                  </a:cubicBezTo>
                  <a:cubicBezTo>
                    <a:pt x="13077" y="4819"/>
                    <a:pt x="6888" y="11179"/>
                    <a:pt x="6888" y="11179"/>
                  </a:cubicBezTo>
                  <a:close/>
                  <a:moveTo>
                    <a:pt x="9717" y="13672"/>
                  </a:moveTo>
                  <a:cubicBezTo>
                    <a:pt x="9473" y="13258"/>
                    <a:pt x="9194" y="12859"/>
                    <a:pt x="8848" y="12505"/>
                  </a:cubicBezTo>
                  <a:cubicBezTo>
                    <a:pt x="8447" y="12093"/>
                    <a:pt x="7986" y="11770"/>
                    <a:pt x="7507" y="11498"/>
                  </a:cubicBezTo>
                  <a:lnTo>
                    <a:pt x="13767" y="5064"/>
                  </a:lnTo>
                  <a:cubicBezTo>
                    <a:pt x="14259" y="5288"/>
                    <a:pt x="14729" y="5607"/>
                    <a:pt x="15145" y="6035"/>
                  </a:cubicBezTo>
                  <a:cubicBezTo>
                    <a:pt x="15500" y="6398"/>
                    <a:pt x="15775" y="6806"/>
                    <a:pt x="15987" y="7229"/>
                  </a:cubicBezTo>
                  <a:cubicBezTo>
                    <a:pt x="15987" y="7229"/>
                    <a:pt x="9717" y="13672"/>
                    <a:pt x="9717" y="13672"/>
                  </a:cubicBezTo>
                  <a:close/>
                  <a:moveTo>
                    <a:pt x="10519" y="16061"/>
                  </a:moveTo>
                  <a:cubicBezTo>
                    <a:pt x="10465" y="15452"/>
                    <a:pt x="10298" y="14854"/>
                    <a:pt x="10047" y="14288"/>
                  </a:cubicBezTo>
                  <a:lnTo>
                    <a:pt x="16257" y="7906"/>
                  </a:lnTo>
                  <a:cubicBezTo>
                    <a:pt x="16637" y="9140"/>
                    <a:pt x="16442" y="10429"/>
                    <a:pt x="15610" y="11284"/>
                  </a:cubicBezTo>
                  <a:cubicBezTo>
                    <a:pt x="15604" y="11290"/>
                    <a:pt x="15598" y="11293"/>
                    <a:pt x="15593" y="11298"/>
                  </a:cubicBezTo>
                  <a:lnTo>
                    <a:pt x="15602" y="11306"/>
                  </a:lnTo>
                  <a:lnTo>
                    <a:pt x="10525" y="16565"/>
                  </a:lnTo>
                  <a:cubicBezTo>
                    <a:pt x="10527" y="16397"/>
                    <a:pt x="10534" y="16232"/>
                    <a:pt x="10519" y="16061"/>
                  </a:cubicBezTo>
                  <a:moveTo>
                    <a:pt x="19308" y="1741"/>
                  </a:moveTo>
                  <a:cubicBezTo>
                    <a:pt x="18228" y="632"/>
                    <a:pt x="16805" y="0"/>
                    <a:pt x="15403" y="0"/>
                  </a:cubicBezTo>
                  <a:cubicBezTo>
                    <a:pt x="14220" y="0"/>
                    <a:pt x="13131" y="450"/>
                    <a:pt x="12335" y="1266"/>
                  </a:cubicBezTo>
                  <a:lnTo>
                    <a:pt x="9138" y="4577"/>
                  </a:lnTo>
                  <a:cubicBezTo>
                    <a:pt x="9129" y="4585"/>
                    <a:pt x="9118" y="4592"/>
                    <a:pt x="9108" y="4602"/>
                  </a:cubicBezTo>
                  <a:cubicBezTo>
                    <a:pt x="9103" y="4608"/>
                    <a:pt x="9100" y="4614"/>
                    <a:pt x="9095" y="4620"/>
                  </a:cubicBezTo>
                  <a:lnTo>
                    <a:pt x="9096" y="4621"/>
                  </a:lnTo>
                  <a:lnTo>
                    <a:pt x="2310" y="11647"/>
                  </a:lnTo>
                  <a:cubicBezTo>
                    <a:pt x="1998" y="11966"/>
                    <a:pt x="1771" y="12364"/>
                    <a:pt x="1645" y="12797"/>
                  </a:cubicBezTo>
                  <a:lnTo>
                    <a:pt x="102" y="18541"/>
                  </a:lnTo>
                  <a:cubicBezTo>
                    <a:pt x="100" y="18557"/>
                    <a:pt x="0" y="19008"/>
                    <a:pt x="0" y="19237"/>
                  </a:cubicBezTo>
                  <a:cubicBezTo>
                    <a:pt x="0" y="20541"/>
                    <a:pt x="1030" y="21599"/>
                    <a:pt x="2302" y="21599"/>
                  </a:cubicBezTo>
                  <a:cubicBezTo>
                    <a:pt x="2554" y="21599"/>
                    <a:pt x="3044" y="21475"/>
                    <a:pt x="3062" y="21473"/>
                  </a:cubicBezTo>
                  <a:lnTo>
                    <a:pt x="8630" y="19969"/>
                  </a:lnTo>
                  <a:cubicBezTo>
                    <a:pt x="9054" y="19839"/>
                    <a:pt x="9439" y="19604"/>
                    <a:pt x="9750" y="19283"/>
                  </a:cubicBezTo>
                  <a:lnTo>
                    <a:pt x="19776" y="8899"/>
                  </a:lnTo>
                  <a:cubicBezTo>
                    <a:pt x="21600" y="7023"/>
                    <a:pt x="21394" y="3881"/>
                    <a:pt x="19308" y="174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marL="0" marR="0" lvl="0" indent="0" algn="just" defTabSz="209342" eaLnBrk="1" fontAlgn="auto" latinLnBrk="0" hangingPunct="0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7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57" name="Group 132"/>
            <p:cNvGrpSpPr/>
            <p:nvPr/>
          </p:nvGrpSpPr>
          <p:grpSpPr>
            <a:xfrm>
              <a:off x="6843607" y="2534299"/>
              <a:ext cx="384412" cy="323404"/>
              <a:chOff x="5368132" y="2625725"/>
              <a:chExt cx="465138" cy="391319"/>
            </a:xfrm>
            <a:solidFill>
              <a:srgbClr val="E7E6E6"/>
            </a:solidFill>
          </p:grpSpPr>
          <p:sp>
            <p:nvSpPr>
              <p:cNvPr id="66" name="AutoShape 120"/>
              <p:cNvSpPr>
                <a:spLocks/>
              </p:cNvSpPr>
              <p:nvPr/>
            </p:nvSpPr>
            <p:spPr bwMode="auto">
              <a:xfrm>
                <a:off x="5484813" y="2727325"/>
                <a:ext cx="231775" cy="23177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6948" y="16070"/>
                    </a:moveTo>
                    <a:cubicBezTo>
                      <a:pt x="14037" y="19468"/>
                      <a:pt x="8925" y="19859"/>
                      <a:pt x="5529" y="16948"/>
                    </a:cubicBezTo>
                    <a:cubicBezTo>
                      <a:pt x="2130" y="14038"/>
                      <a:pt x="1740" y="8924"/>
                      <a:pt x="4651" y="5527"/>
                    </a:cubicBezTo>
                    <a:cubicBezTo>
                      <a:pt x="7559" y="2131"/>
                      <a:pt x="12674" y="1740"/>
                      <a:pt x="16070" y="4650"/>
                    </a:cubicBezTo>
                    <a:cubicBezTo>
                      <a:pt x="19466" y="7560"/>
                      <a:pt x="19859" y="12673"/>
                      <a:pt x="16948" y="16070"/>
                    </a:cubicBezTo>
                    <a:moveTo>
                      <a:pt x="10800" y="0"/>
                    </a:moveTo>
                    <a:cubicBezTo>
                      <a:pt x="4833" y="0"/>
                      <a:pt x="0" y="4834"/>
                      <a:pt x="0" y="10800"/>
                    </a:cubicBezTo>
                    <a:cubicBezTo>
                      <a:pt x="0" y="16765"/>
                      <a:pt x="4833" y="21599"/>
                      <a:pt x="10800" y="21599"/>
                    </a:cubicBezTo>
                    <a:cubicBezTo>
                      <a:pt x="16764" y="21599"/>
                      <a:pt x="21600" y="16765"/>
                      <a:pt x="21600" y="10800"/>
                    </a:cubicBezTo>
                    <a:cubicBezTo>
                      <a:pt x="21600" y="4834"/>
                      <a:pt x="16764" y="0"/>
                      <a:pt x="10800" y="0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marL="0" marR="0" lvl="0" indent="0" algn="just" defTabSz="209342" eaLnBrk="1" fontAlgn="auto" latinLnBrk="0" hangingPunct="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7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7" name="AutoShape 121"/>
              <p:cNvSpPr>
                <a:spLocks/>
              </p:cNvSpPr>
              <p:nvPr/>
            </p:nvSpPr>
            <p:spPr bwMode="auto">
              <a:xfrm>
                <a:off x="5542757" y="2785269"/>
                <a:ext cx="65088" cy="650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200" y="0"/>
                    </a:moveTo>
                    <a:cubicBezTo>
                      <a:pt x="8596" y="0"/>
                      <a:pt x="0" y="8596"/>
                      <a:pt x="0" y="19195"/>
                    </a:cubicBezTo>
                    <a:lnTo>
                      <a:pt x="0" y="19199"/>
                    </a:lnTo>
                    <a:cubicBezTo>
                      <a:pt x="0" y="20524"/>
                      <a:pt x="1068" y="21599"/>
                      <a:pt x="2400" y="21599"/>
                    </a:cubicBezTo>
                    <a:cubicBezTo>
                      <a:pt x="3721" y="21599"/>
                      <a:pt x="4800" y="20524"/>
                      <a:pt x="4800" y="19199"/>
                    </a:cubicBezTo>
                    <a:lnTo>
                      <a:pt x="4800" y="19195"/>
                    </a:lnTo>
                    <a:cubicBezTo>
                      <a:pt x="4800" y="11247"/>
                      <a:pt x="11240" y="4799"/>
                      <a:pt x="19200" y="4799"/>
                    </a:cubicBezTo>
                    <a:cubicBezTo>
                      <a:pt x="20521" y="4799"/>
                      <a:pt x="21600" y="3724"/>
                      <a:pt x="21600" y="2399"/>
                    </a:cubicBezTo>
                    <a:cubicBezTo>
                      <a:pt x="21600" y="1075"/>
                      <a:pt x="20521" y="0"/>
                      <a:pt x="19200" y="0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marL="0" marR="0" lvl="0" indent="0" algn="just" defTabSz="209342" eaLnBrk="1" fontAlgn="auto" latinLnBrk="0" hangingPunct="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7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8" name="AutoShape 122"/>
              <p:cNvSpPr>
                <a:spLocks/>
              </p:cNvSpPr>
              <p:nvPr/>
            </p:nvSpPr>
            <p:spPr bwMode="auto">
              <a:xfrm>
                <a:off x="5368132" y="2625725"/>
                <a:ext cx="465138" cy="39131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49" y="19199"/>
                    </a:moveTo>
                    <a:cubicBezTo>
                      <a:pt x="20249" y="19642"/>
                      <a:pt x="19948" y="19999"/>
                      <a:pt x="19575" y="19999"/>
                    </a:cubicBezTo>
                    <a:lnTo>
                      <a:pt x="2024" y="19999"/>
                    </a:lnTo>
                    <a:cubicBezTo>
                      <a:pt x="1651" y="19999"/>
                      <a:pt x="1349" y="19642"/>
                      <a:pt x="1349" y="19199"/>
                    </a:cubicBezTo>
                    <a:lnTo>
                      <a:pt x="1349" y="7200"/>
                    </a:lnTo>
                    <a:cubicBezTo>
                      <a:pt x="1349" y="6809"/>
                      <a:pt x="1588" y="6475"/>
                      <a:pt x="1914" y="6411"/>
                    </a:cubicBezTo>
                    <a:lnTo>
                      <a:pt x="5588" y="5684"/>
                    </a:lnTo>
                    <a:lnTo>
                      <a:pt x="6797" y="2103"/>
                    </a:lnTo>
                    <a:cubicBezTo>
                      <a:pt x="6900" y="1799"/>
                      <a:pt x="7148" y="1600"/>
                      <a:pt x="7424" y="1600"/>
                    </a:cubicBezTo>
                    <a:lnTo>
                      <a:pt x="14174" y="1600"/>
                    </a:lnTo>
                    <a:cubicBezTo>
                      <a:pt x="14450" y="1600"/>
                      <a:pt x="14698" y="1799"/>
                      <a:pt x="14801" y="2103"/>
                    </a:cubicBezTo>
                    <a:lnTo>
                      <a:pt x="16010" y="5684"/>
                    </a:lnTo>
                    <a:lnTo>
                      <a:pt x="19685" y="6411"/>
                    </a:lnTo>
                    <a:cubicBezTo>
                      <a:pt x="20011" y="6475"/>
                      <a:pt x="20249" y="6809"/>
                      <a:pt x="20249" y="7200"/>
                    </a:cubicBezTo>
                    <a:cubicBezTo>
                      <a:pt x="20249" y="7200"/>
                      <a:pt x="20249" y="19199"/>
                      <a:pt x="20249" y="19199"/>
                    </a:cubicBezTo>
                    <a:close/>
                    <a:moveTo>
                      <a:pt x="19907" y="4832"/>
                    </a:moveTo>
                    <a:lnTo>
                      <a:pt x="16981" y="4254"/>
                    </a:lnTo>
                    <a:lnTo>
                      <a:pt x="16054" y="1507"/>
                    </a:lnTo>
                    <a:cubicBezTo>
                      <a:pt x="15745" y="591"/>
                      <a:pt x="15006" y="0"/>
                      <a:pt x="14174" y="0"/>
                    </a:cubicBezTo>
                    <a:lnTo>
                      <a:pt x="7424" y="0"/>
                    </a:lnTo>
                    <a:cubicBezTo>
                      <a:pt x="6593" y="0"/>
                      <a:pt x="5854" y="591"/>
                      <a:pt x="5543" y="1509"/>
                    </a:cubicBezTo>
                    <a:lnTo>
                      <a:pt x="4618" y="4254"/>
                    </a:lnTo>
                    <a:lnTo>
                      <a:pt x="1692" y="4832"/>
                    </a:lnTo>
                    <a:cubicBezTo>
                      <a:pt x="711" y="5025"/>
                      <a:pt x="0" y="6020"/>
                      <a:pt x="0" y="7200"/>
                    </a:cubicBezTo>
                    <a:lnTo>
                      <a:pt x="0" y="19199"/>
                    </a:lnTo>
                    <a:cubicBezTo>
                      <a:pt x="0" y="20523"/>
                      <a:pt x="908" y="21600"/>
                      <a:pt x="2024" y="21600"/>
                    </a:cubicBezTo>
                    <a:lnTo>
                      <a:pt x="19575" y="21600"/>
                    </a:lnTo>
                    <a:cubicBezTo>
                      <a:pt x="20691" y="21600"/>
                      <a:pt x="21600" y="20523"/>
                      <a:pt x="21600" y="19199"/>
                    </a:cubicBezTo>
                    <a:lnTo>
                      <a:pt x="21600" y="7200"/>
                    </a:lnTo>
                    <a:cubicBezTo>
                      <a:pt x="21600" y="6020"/>
                      <a:pt x="20888" y="5025"/>
                      <a:pt x="19907" y="4832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marL="0" marR="0" lvl="0" indent="0" algn="just" defTabSz="209342" eaLnBrk="1" fontAlgn="auto" latinLnBrk="0" hangingPunct="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7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58" name="Group 136"/>
            <p:cNvGrpSpPr/>
            <p:nvPr/>
          </p:nvGrpSpPr>
          <p:grpSpPr>
            <a:xfrm>
              <a:off x="7681436" y="3866045"/>
              <a:ext cx="383755" cy="383755"/>
              <a:chOff x="4439444" y="2582069"/>
              <a:chExt cx="464344" cy="464344"/>
            </a:xfrm>
            <a:solidFill>
              <a:srgbClr val="E7E6E6"/>
            </a:solidFill>
          </p:grpSpPr>
          <p:sp>
            <p:nvSpPr>
              <p:cNvPr id="63" name="AutoShape 123"/>
              <p:cNvSpPr>
                <a:spLocks/>
              </p:cNvSpPr>
              <p:nvPr/>
            </p:nvSpPr>
            <p:spPr bwMode="auto">
              <a:xfrm>
                <a:off x="4439444" y="2582069"/>
                <a:ext cx="464344" cy="46434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8180" y="12132"/>
                    </a:moveTo>
                    <a:cubicBezTo>
                      <a:pt x="17710" y="12226"/>
                      <a:pt x="17327" y="12561"/>
                      <a:pt x="17170" y="13012"/>
                    </a:cubicBezTo>
                    <a:cubicBezTo>
                      <a:pt x="17083" y="13261"/>
                      <a:pt x="16981" y="13503"/>
                      <a:pt x="16868" y="13738"/>
                    </a:cubicBezTo>
                    <a:cubicBezTo>
                      <a:pt x="16658" y="14169"/>
                      <a:pt x="16694" y="14677"/>
                      <a:pt x="16959" y="15075"/>
                    </a:cubicBezTo>
                    <a:lnTo>
                      <a:pt x="18131" y="16833"/>
                    </a:lnTo>
                    <a:lnTo>
                      <a:pt x="16832" y="18132"/>
                    </a:lnTo>
                    <a:lnTo>
                      <a:pt x="15075" y="16960"/>
                    </a:lnTo>
                    <a:cubicBezTo>
                      <a:pt x="14850" y="16810"/>
                      <a:pt x="14589" y="16733"/>
                      <a:pt x="14326" y="16733"/>
                    </a:cubicBezTo>
                    <a:cubicBezTo>
                      <a:pt x="14126" y="16733"/>
                      <a:pt x="13924" y="16778"/>
                      <a:pt x="13738" y="16868"/>
                    </a:cubicBezTo>
                    <a:cubicBezTo>
                      <a:pt x="13504" y="16981"/>
                      <a:pt x="13262" y="17083"/>
                      <a:pt x="13012" y="17170"/>
                    </a:cubicBezTo>
                    <a:cubicBezTo>
                      <a:pt x="12561" y="17327"/>
                      <a:pt x="12226" y="17712"/>
                      <a:pt x="12133" y="18180"/>
                    </a:cubicBezTo>
                    <a:lnTo>
                      <a:pt x="11717" y="20249"/>
                    </a:lnTo>
                    <a:lnTo>
                      <a:pt x="9881" y="20249"/>
                    </a:lnTo>
                    <a:lnTo>
                      <a:pt x="9467" y="18180"/>
                    </a:lnTo>
                    <a:cubicBezTo>
                      <a:pt x="9373" y="17712"/>
                      <a:pt x="9039" y="17327"/>
                      <a:pt x="8588" y="17170"/>
                    </a:cubicBezTo>
                    <a:cubicBezTo>
                      <a:pt x="8339" y="17083"/>
                      <a:pt x="8096" y="16983"/>
                      <a:pt x="7861" y="16869"/>
                    </a:cubicBezTo>
                    <a:cubicBezTo>
                      <a:pt x="7675" y="16778"/>
                      <a:pt x="7474" y="16733"/>
                      <a:pt x="7273" y="16733"/>
                    </a:cubicBezTo>
                    <a:cubicBezTo>
                      <a:pt x="7011" y="16733"/>
                      <a:pt x="6750" y="16810"/>
                      <a:pt x="6525" y="16960"/>
                    </a:cubicBezTo>
                    <a:lnTo>
                      <a:pt x="4767" y="18132"/>
                    </a:lnTo>
                    <a:lnTo>
                      <a:pt x="3468" y="16833"/>
                    </a:lnTo>
                    <a:lnTo>
                      <a:pt x="4639" y="15075"/>
                    </a:lnTo>
                    <a:cubicBezTo>
                      <a:pt x="4904" y="14677"/>
                      <a:pt x="4939" y="14169"/>
                      <a:pt x="4732" y="13738"/>
                    </a:cubicBezTo>
                    <a:cubicBezTo>
                      <a:pt x="4618" y="13504"/>
                      <a:pt x="4516" y="13263"/>
                      <a:pt x="4429" y="13013"/>
                    </a:cubicBezTo>
                    <a:cubicBezTo>
                      <a:pt x="4273" y="12561"/>
                      <a:pt x="3888" y="12227"/>
                      <a:pt x="3419" y="12133"/>
                    </a:cubicBezTo>
                    <a:lnTo>
                      <a:pt x="1350" y="11718"/>
                    </a:lnTo>
                    <a:lnTo>
                      <a:pt x="1349" y="9882"/>
                    </a:lnTo>
                    <a:lnTo>
                      <a:pt x="3419" y="9468"/>
                    </a:lnTo>
                    <a:cubicBezTo>
                      <a:pt x="3888" y="9374"/>
                      <a:pt x="4273" y="9039"/>
                      <a:pt x="4429" y="8588"/>
                    </a:cubicBezTo>
                    <a:cubicBezTo>
                      <a:pt x="4516" y="8338"/>
                      <a:pt x="4617" y="8096"/>
                      <a:pt x="4731" y="7862"/>
                    </a:cubicBezTo>
                    <a:cubicBezTo>
                      <a:pt x="4940" y="7431"/>
                      <a:pt x="4905" y="6923"/>
                      <a:pt x="4639" y="6524"/>
                    </a:cubicBezTo>
                    <a:lnTo>
                      <a:pt x="3468" y="4767"/>
                    </a:lnTo>
                    <a:lnTo>
                      <a:pt x="4767" y="3468"/>
                    </a:lnTo>
                    <a:lnTo>
                      <a:pt x="6525" y="4639"/>
                    </a:lnTo>
                    <a:cubicBezTo>
                      <a:pt x="6750" y="4790"/>
                      <a:pt x="7011" y="4866"/>
                      <a:pt x="7273" y="4866"/>
                    </a:cubicBezTo>
                    <a:cubicBezTo>
                      <a:pt x="7474" y="4866"/>
                      <a:pt x="7674" y="4822"/>
                      <a:pt x="7861" y="4732"/>
                    </a:cubicBezTo>
                    <a:cubicBezTo>
                      <a:pt x="8095" y="4619"/>
                      <a:pt x="8337" y="4517"/>
                      <a:pt x="8586" y="4430"/>
                    </a:cubicBezTo>
                    <a:cubicBezTo>
                      <a:pt x="9039" y="4272"/>
                      <a:pt x="9373" y="3888"/>
                      <a:pt x="9467" y="3420"/>
                    </a:cubicBezTo>
                    <a:lnTo>
                      <a:pt x="9881" y="1350"/>
                    </a:lnTo>
                    <a:lnTo>
                      <a:pt x="11717" y="1350"/>
                    </a:lnTo>
                    <a:lnTo>
                      <a:pt x="12131" y="3420"/>
                    </a:lnTo>
                    <a:cubicBezTo>
                      <a:pt x="12225" y="3888"/>
                      <a:pt x="12560" y="4272"/>
                      <a:pt x="13012" y="4430"/>
                    </a:cubicBezTo>
                    <a:cubicBezTo>
                      <a:pt x="13261" y="4517"/>
                      <a:pt x="13502" y="4617"/>
                      <a:pt x="13737" y="4731"/>
                    </a:cubicBezTo>
                    <a:cubicBezTo>
                      <a:pt x="13924" y="4822"/>
                      <a:pt x="14125" y="4866"/>
                      <a:pt x="14326" y="4866"/>
                    </a:cubicBezTo>
                    <a:cubicBezTo>
                      <a:pt x="14589" y="4866"/>
                      <a:pt x="14850" y="4790"/>
                      <a:pt x="15075" y="4639"/>
                    </a:cubicBezTo>
                    <a:lnTo>
                      <a:pt x="16832" y="3468"/>
                    </a:lnTo>
                    <a:lnTo>
                      <a:pt x="18131" y="4767"/>
                    </a:lnTo>
                    <a:lnTo>
                      <a:pt x="16959" y="6524"/>
                    </a:lnTo>
                    <a:cubicBezTo>
                      <a:pt x="16694" y="6923"/>
                      <a:pt x="16660" y="7431"/>
                      <a:pt x="16867" y="7861"/>
                    </a:cubicBezTo>
                    <a:cubicBezTo>
                      <a:pt x="16980" y="8096"/>
                      <a:pt x="17083" y="8337"/>
                      <a:pt x="17170" y="8587"/>
                    </a:cubicBezTo>
                    <a:cubicBezTo>
                      <a:pt x="17327" y="9039"/>
                      <a:pt x="17710" y="9373"/>
                      <a:pt x="18180" y="9467"/>
                    </a:cubicBezTo>
                    <a:lnTo>
                      <a:pt x="20248" y="9882"/>
                    </a:lnTo>
                    <a:lnTo>
                      <a:pt x="20250" y="11718"/>
                    </a:lnTo>
                    <a:cubicBezTo>
                      <a:pt x="20250" y="11718"/>
                      <a:pt x="18180" y="12132"/>
                      <a:pt x="18180" y="12132"/>
                    </a:cubicBezTo>
                    <a:close/>
                    <a:moveTo>
                      <a:pt x="20513" y="8558"/>
                    </a:moveTo>
                    <a:lnTo>
                      <a:pt x="18445" y="8143"/>
                    </a:lnTo>
                    <a:cubicBezTo>
                      <a:pt x="18341" y="7844"/>
                      <a:pt x="18218" y="7554"/>
                      <a:pt x="18082" y="7273"/>
                    </a:cubicBezTo>
                    <a:lnTo>
                      <a:pt x="19254" y="5516"/>
                    </a:lnTo>
                    <a:cubicBezTo>
                      <a:pt x="19611" y="4980"/>
                      <a:pt x="19540" y="4268"/>
                      <a:pt x="19085" y="3813"/>
                    </a:cubicBezTo>
                    <a:lnTo>
                      <a:pt x="17787" y="2514"/>
                    </a:lnTo>
                    <a:cubicBezTo>
                      <a:pt x="17526" y="2253"/>
                      <a:pt x="17181" y="2118"/>
                      <a:pt x="16831" y="2118"/>
                    </a:cubicBezTo>
                    <a:cubicBezTo>
                      <a:pt x="16573" y="2118"/>
                      <a:pt x="16312" y="2193"/>
                      <a:pt x="16084" y="2345"/>
                    </a:cubicBezTo>
                    <a:lnTo>
                      <a:pt x="14326" y="3516"/>
                    </a:lnTo>
                    <a:cubicBezTo>
                      <a:pt x="14044" y="3380"/>
                      <a:pt x="13754" y="3258"/>
                      <a:pt x="13455" y="3155"/>
                    </a:cubicBezTo>
                    <a:lnTo>
                      <a:pt x="13041" y="1085"/>
                    </a:lnTo>
                    <a:cubicBezTo>
                      <a:pt x="12916" y="454"/>
                      <a:pt x="12361" y="0"/>
                      <a:pt x="11717" y="0"/>
                    </a:cubicBezTo>
                    <a:lnTo>
                      <a:pt x="9881" y="0"/>
                    </a:lnTo>
                    <a:cubicBezTo>
                      <a:pt x="9238" y="0"/>
                      <a:pt x="8684" y="454"/>
                      <a:pt x="8557" y="1085"/>
                    </a:cubicBezTo>
                    <a:lnTo>
                      <a:pt x="8143" y="3155"/>
                    </a:lnTo>
                    <a:cubicBezTo>
                      <a:pt x="7843" y="3258"/>
                      <a:pt x="7554" y="3381"/>
                      <a:pt x="7273" y="3516"/>
                    </a:cubicBezTo>
                    <a:lnTo>
                      <a:pt x="5516" y="2345"/>
                    </a:lnTo>
                    <a:cubicBezTo>
                      <a:pt x="5287" y="2193"/>
                      <a:pt x="5026" y="2118"/>
                      <a:pt x="4767" y="2118"/>
                    </a:cubicBezTo>
                    <a:cubicBezTo>
                      <a:pt x="4419" y="2118"/>
                      <a:pt x="4073" y="2253"/>
                      <a:pt x="3812" y="2514"/>
                    </a:cubicBezTo>
                    <a:lnTo>
                      <a:pt x="2514" y="3813"/>
                    </a:lnTo>
                    <a:cubicBezTo>
                      <a:pt x="2059" y="4268"/>
                      <a:pt x="1988" y="4980"/>
                      <a:pt x="2345" y="5516"/>
                    </a:cubicBezTo>
                    <a:lnTo>
                      <a:pt x="3516" y="7273"/>
                    </a:lnTo>
                    <a:cubicBezTo>
                      <a:pt x="3380" y="7555"/>
                      <a:pt x="3258" y="7844"/>
                      <a:pt x="3154" y="8144"/>
                    </a:cubicBezTo>
                    <a:lnTo>
                      <a:pt x="1085" y="8558"/>
                    </a:lnTo>
                    <a:cubicBezTo>
                      <a:pt x="454" y="8684"/>
                      <a:pt x="0" y="9238"/>
                      <a:pt x="0" y="9882"/>
                    </a:cubicBezTo>
                    <a:lnTo>
                      <a:pt x="0" y="11718"/>
                    </a:lnTo>
                    <a:cubicBezTo>
                      <a:pt x="0" y="12361"/>
                      <a:pt x="454" y="12916"/>
                      <a:pt x="1085" y="13042"/>
                    </a:cubicBezTo>
                    <a:lnTo>
                      <a:pt x="3154" y="13456"/>
                    </a:lnTo>
                    <a:cubicBezTo>
                      <a:pt x="3258" y="13755"/>
                      <a:pt x="3380" y="14046"/>
                      <a:pt x="3516" y="14326"/>
                    </a:cubicBezTo>
                    <a:lnTo>
                      <a:pt x="2345" y="16083"/>
                    </a:lnTo>
                    <a:cubicBezTo>
                      <a:pt x="1988" y="16619"/>
                      <a:pt x="2059" y="17332"/>
                      <a:pt x="2514" y="17787"/>
                    </a:cubicBezTo>
                    <a:lnTo>
                      <a:pt x="3812" y="19086"/>
                    </a:lnTo>
                    <a:cubicBezTo>
                      <a:pt x="4073" y="19346"/>
                      <a:pt x="4419" y="19482"/>
                      <a:pt x="4767" y="19482"/>
                    </a:cubicBezTo>
                    <a:cubicBezTo>
                      <a:pt x="5026" y="19482"/>
                      <a:pt x="5287" y="19406"/>
                      <a:pt x="5516" y="19254"/>
                    </a:cubicBezTo>
                    <a:lnTo>
                      <a:pt x="7273" y="18083"/>
                    </a:lnTo>
                    <a:cubicBezTo>
                      <a:pt x="7554" y="18220"/>
                      <a:pt x="7843" y="18341"/>
                      <a:pt x="8143" y="18445"/>
                    </a:cubicBezTo>
                    <a:lnTo>
                      <a:pt x="8557" y="20514"/>
                    </a:lnTo>
                    <a:cubicBezTo>
                      <a:pt x="8684" y="21146"/>
                      <a:pt x="9238" y="21599"/>
                      <a:pt x="9881" y="21599"/>
                    </a:cubicBezTo>
                    <a:lnTo>
                      <a:pt x="11717" y="21599"/>
                    </a:lnTo>
                    <a:cubicBezTo>
                      <a:pt x="12361" y="21599"/>
                      <a:pt x="12916" y="21146"/>
                      <a:pt x="13041" y="20514"/>
                    </a:cubicBezTo>
                    <a:lnTo>
                      <a:pt x="13456" y="18445"/>
                    </a:lnTo>
                    <a:cubicBezTo>
                      <a:pt x="13755" y="18341"/>
                      <a:pt x="14046" y="18219"/>
                      <a:pt x="14326" y="18083"/>
                    </a:cubicBezTo>
                    <a:lnTo>
                      <a:pt x="16084" y="19254"/>
                    </a:lnTo>
                    <a:cubicBezTo>
                      <a:pt x="16312" y="19406"/>
                      <a:pt x="16573" y="19482"/>
                      <a:pt x="16831" y="19482"/>
                    </a:cubicBezTo>
                    <a:cubicBezTo>
                      <a:pt x="17181" y="19482"/>
                      <a:pt x="17526" y="19346"/>
                      <a:pt x="17787" y="19086"/>
                    </a:cubicBezTo>
                    <a:lnTo>
                      <a:pt x="19085" y="17787"/>
                    </a:lnTo>
                    <a:cubicBezTo>
                      <a:pt x="19540" y="17332"/>
                      <a:pt x="19611" y="16619"/>
                      <a:pt x="19254" y="16083"/>
                    </a:cubicBezTo>
                    <a:lnTo>
                      <a:pt x="18082" y="14326"/>
                    </a:lnTo>
                    <a:cubicBezTo>
                      <a:pt x="18219" y="14045"/>
                      <a:pt x="18341" y="13755"/>
                      <a:pt x="18445" y="13456"/>
                    </a:cubicBezTo>
                    <a:lnTo>
                      <a:pt x="20513" y="13042"/>
                    </a:lnTo>
                    <a:cubicBezTo>
                      <a:pt x="21145" y="12916"/>
                      <a:pt x="21599" y="12361"/>
                      <a:pt x="21599" y="11718"/>
                    </a:cubicBezTo>
                    <a:lnTo>
                      <a:pt x="21599" y="9882"/>
                    </a:lnTo>
                    <a:cubicBezTo>
                      <a:pt x="21599" y="9238"/>
                      <a:pt x="21145" y="8684"/>
                      <a:pt x="20513" y="8558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marL="0" marR="0" lvl="0" indent="0" algn="just" defTabSz="209342" eaLnBrk="1" fontAlgn="auto" latinLnBrk="0" hangingPunct="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7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4" name="AutoShape 124"/>
              <p:cNvSpPr>
                <a:spLocks/>
              </p:cNvSpPr>
              <p:nvPr/>
            </p:nvSpPr>
            <p:spPr bwMode="auto">
              <a:xfrm>
                <a:off x="4570413" y="2712244"/>
                <a:ext cx="203200" cy="203200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20250"/>
                    </a:moveTo>
                    <a:cubicBezTo>
                      <a:pt x="5580" y="20250"/>
                      <a:pt x="1350" y="16017"/>
                      <a:pt x="1350" y="10800"/>
                    </a:cubicBezTo>
                    <a:cubicBezTo>
                      <a:pt x="1350" y="5582"/>
                      <a:pt x="5580" y="1349"/>
                      <a:pt x="10800" y="1349"/>
                    </a:cubicBezTo>
                    <a:cubicBezTo>
                      <a:pt x="16016" y="1349"/>
                      <a:pt x="20250" y="5582"/>
                      <a:pt x="20250" y="10800"/>
                    </a:cubicBezTo>
                    <a:cubicBezTo>
                      <a:pt x="20250" y="16017"/>
                      <a:pt x="16016" y="20250"/>
                      <a:pt x="10800" y="20250"/>
                    </a:cubicBezTo>
                    <a:moveTo>
                      <a:pt x="10800" y="0"/>
                    </a:moveTo>
                    <a:cubicBezTo>
                      <a:pt x="4836" y="0"/>
                      <a:pt x="0" y="4836"/>
                      <a:pt x="0" y="10800"/>
                    </a:cubicBezTo>
                    <a:cubicBezTo>
                      <a:pt x="0" y="16763"/>
                      <a:pt x="4836" y="21600"/>
                      <a:pt x="10800" y="21600"/>
                    </a:cubicBezTo>
                    <a:cubicBezTo>
                      <a:pt x="16763" y="21600"/>
                      <a:pt x="21599" y="16763"/>
                      <a:pt x="21599" y="10800"/>
                    </a:cubicBezTo>
                    <a:cubicBezTo>
                      <a:pt x="21599" y="4836"/>
                      <a:pt x="16763" y="0"/>
                      <a:pt x="10800" y="0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marL="0" marR="0" lvl="0" indent="0" algn="just" defTabSz="209342" eaLnBrk="1" fontAlgn="auto" latinLnBrk="0" hangingPunct="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7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5" name="AutoShape 125"/>
              <p:cNvSpPr>
                <a:spLocks/>
              </p:cNvSpPr>
              <p:nvPr/>
            </p:nvSpPr>
            <p:spPr bwMode="auto">
              <a:xfrm>
                <a:off x="4613275" y="2755900"/>
                <a:ext cx="116682" cy="116682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18900"/>
                    </a:moveTo>
                    <a:cubicBezTo>
                      <a:pt x="6328" y="18900"/>
                      <a:pt x="2699" y="15271"/>
                      <a:pt x="2699" y="10800"/>
                    </a:cubicBezTo>
                    <a:cubicBezTo>
                      <a:pt x="2699" y="6329"/>
                      <a:pt x="6328" y="2700"/>
                      <a:pt x="10800" y="2700"/>
                    </a:cubicBezTo>
                    <a:cubicBezTo>
                      <a:pt x="15271" y="2700"/>
                      <a:pt x="18899" y="6329"/>
                      <a:pt x="18899" y="10800"/>
                    </a:cubicBezTo>
                    <a:cubicBezTo>
                      <a:pt x="18899" y="15271"/>
                      <a:pt x="15271" y="18900"/>
                      <a:pt x="10800" y="18900"/>
                    </a:cubicBezTo>
                    <a:moveTo>
                      <a:pt x="10800" y="0"/>
                    </a:moveTo>
                    <a:cubicBezTo>
                      <a:pt x="4830" y="0"/>
                      <a:pt x="0" y="4833"/>
                      <a:pt x="0" y="10800"/>
                    </a:cubicBezTo>
                    <a:cubicBezTo>
                      <a:pt x="0" y="16766"/>
                      <a:pt x="4830" y="21599"/>
                      <a:pt x="10800" y="21599"/>
                    </a:cubicBezTo>
                    <a:cubicBezTo>
                      <a:pt x="16764" y="21599"/>
                      <a:pt x="21600" y="16766"/>
                      <a:pt x="21600" y="10800"/>
                    </a:cubicBezTo>
                    <a:cubicBezTo>
                      <a:pt x="21600" y="4833"/>
                      <a:pt x="16764" y="0"/>
                      <a:pt x="10800" y="0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7447" tIns="17447" rIns="17447" bIns="17447" anchor="ctr"/>
              <a:lstStyle/>
              <a:p>
                <a:pPr marL="0" marR="0" lvl="0" indent="0" algn="just" defTabSz="209342" eaLnBrk="1" fontAlgn="auto" latinLnBrk="0" hangingPunct="0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700" b="0" i="0" u="none" strike="noStrike" kern="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59" name="Rectangle 140"/>
            <p:cNvSpPr/>
            <p:nvPr/>
          </p:nvSpPr>
          <p:spPr>
            <a:xfrm>
              <a:off x="3456001" y="4301604"/>
              <a:ext cx="1799288" cy="51014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6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kumimoji="0" lang="en-GB" altLang="zh-CN" sz="6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0" name="Rectangle 141"/>
            <p:cNvSpPr/>
            <p:nvPr/>
          </p:nvSpPr>
          <p:spPr>
            <a:xfrm>
              <a:off x="4405224" y="2799521"/>
              <a:ext cx="1446923" cy="6432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6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kumimoji="0" lang="en-GB" altLang="zh-CN" sz="6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" name="Rectangle 142"/>
            <p:cNvSpPr/>
            <p:nvPr/>
          </p:nvSpPr>
          <p:spPr>
            <a:xfrm>
              <a:off x="6304302" y="2941200"/>
              <a:ext cx="1390289" cy="7763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6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kumimoji="0" lang="en-GB" altLang="zh-CN" sz="6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2" name="Rectangle 143"/>
            <p:cNvSpPr/>
            <p:nvPr/>
          </p:nvSpPr>
          <p:spPr>
            <a:xfrm>
              <a:off x="6933576" y="4243919"/>
              <a:ext cx="1736992" cy="6432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6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kumimoji="0" lang="en-GB" altLang="zh-CN" sz="6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79" name="Rectangle 51"/>
          <p:cNvSpPr/>
          <p:nvPr/>
        </p:nvSpPr>
        <p:spPr>
          <a:xfrm>
            <a:off x="566862" y="5008199"/>
            <a:ext cx="8181602" cy="2215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6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kumimoji="0" lang="en-US" altLang="zh-CN" sz="6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kumimoji="0" lang="en-US" altLang="zh-CN" sz="6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kumimoji="0" lang="en-US" altLang="zh-CN" sz="6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kumimoji="0" lang="en-US" altLang="zh-CN" sz="6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kumimoji="0" lang="en-US" altLang="zh-CN" sz="600" b="0" i="0" u="none" strike="noStrike" kern="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93638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220114" y="4005064"/>
            <a:ext cx="7960398" cy="26642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1600" dirty="0" smtClean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16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285992"/>
            <a:ext cx="9144000" cy="222250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3" y="2386385"/>
            <a:ext cx="4103687" cy="197871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2386385"/>
            <a:ext cx="4103688" cy="197871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3638" y="2487985"/>
            <a:ext cx="39370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5400" y="2487985"/>
            <a:ext cx="39370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802" y="171164"/>
            <a:ext cx="7711638" cy="268177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7179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8" name="Group 34"/>
          <p:cNvGrpSpPr/>
          <p:nvPr/>
        </p:nvGrpSpPr>
        <p:grpSpPr>
          <a:xfrm>
            <a:off x="5269692" y="2276872"/>
            <a:ext cx="713123" cy="385087"/>
            <a:chOff x="7166383" y="2666161"/>
            <a:chExt cx="900000" cy="486001"/>
          </a:xfrm>
        </p:grpSpPr>
        <p:sp>
          <p:nvSpPr>
            <p:cNvPr id="49" name="Freeform 95"/>
            <p:cNvSpPr>
              <a:spLocks noEditPoints="1"/>
            </p:cNvSpPr>
            <p:nvPr/>
          </p:nvSpPr>
          <p:spPr bwMode="auto">
            <a:xfrm>
              <a:off x="7166383" y="2666161"/>
              <a:ext cx="900000" cy="486001"/>
            </a:xfrm>
            <a:custGeom>
              <a:avLst/>
              <a:gdLst>
                <a:gd name="T0" fmla="*/ 113 w 125"/>
                <a:gd name="T1" fmla="*/ 18 h 78"/>
                <a:gd name="T2" fmla="*/ 113 w 125"/>
                <a:gd name="T3" fmla="*/ 0 h 78"/>
                <a:gd name="T4" fmla="*/ 0 w 125"/>
                <a:gd name="T5" fmla="*/ 0 h 78"/>
                <a:gd name="T6" fmla="*/ 0 w 125"/>
                <a:gd name="T7" fmla="*/ 78 h 78"/>
                <a:gd name="T8" fmla="*/ 113 w 125"/>
                <a:gd name="T9" fmla="*/ 78 h 78"/>
                <a:gd name="T10" fmla="*/ 113 w 125"/>
                <a:gd name="T11" fmla="*/ 60 h 78"/>
                <a:gd name="T12" fmla="*/ 125 w 125"/>
                <a:gd name="T13" fmla="*/ 54 h 78"/>
                <a:gd name="T14" fmla="*/ 125 w 125"/>
                <a:gd name="T15" fmla="*/ 25 h 78"/>
                <a:gd name="T16" fmla="*/ 113 w 125"/>
                <a:gd name="T17" fmla="*/ 18 h 78"/>
                <a:gd name="T18" fmla="*/ 104 w 125"/>
                <a:gd name="T19" fmla="*/ 68 h 78"/>
                <a:gd name="T20" fmla="*/ 10 w 125"/>
                <a:gd name="T21" fmla="*/ 68 h 78"/>
                <a:gd name="T22" fmla="*/ 10 w 125"/>
                <a:gd name="T23" fmla="*/ 9 h 78"/>
                <a:gd name="T24" fmla="*/ 104 w 125"/>
                <a:gd name="T25" fmla="*/ 9 h 78"/>
                <a:gd name="T26" fmla="*/ 104 w 125"/>
                <a:gd name="T27" fmla="*/ 68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5" h="78">
                  <a:moveTo>
                    <a:pt x="113" y="18"/>
                  </a:moveTo>
                  <a:cubicBezTo>
                    <a:pt x="113" y="0"/>
                    <a:pt x="113" y="0"/>
                    <a:pt x="11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113" y="78"/>
                    <a:pt x="113" y="78"/>
                    <a:pt x="113" y="78"/>
                  </a:cubicBezTo>
                  <a:cubicBezTo>
                    <a:pt x="113" y="60"/>
                    <a:pt x="113" y="60"/>
                    <a:pt x="113" y="60"/>
                  </a:cubicBezTo>
                  <a:cubicBezTo>
                    <a:pt x="117" y="60"/>
                    <a:pt x="125" y="61"/>
                    <a:pt x="125" y="54"/>
                  </a:cubicBezTo>
                  <a:cubicBezTo>
                    <a:pt x="125" y="25"/>
                    <a:pt x="125" y="25"/>
                    <a:pt x="125" y="25"/>
                  </a:cubicBezTo>
                  <a:cubicBezTo>
                    <a:pt x="125" y="17"/>
                    <a:pt x="116" y="18"/>
                    <a:pt x="113" y="18"/>
                  </a:cubicBezTo>
                  <a:close/>
                  <a:moveTo>
                    <a:pt x="104" y="68"/>
                  </a:moveTo>
                  <a:cubicBezTo>
                    <a:pt x="10" y="68"/>
                    <a:pt x="10" y="68"/>
                    <a:pt x="10" y="68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04" y="9"/>
                    <a:pt x="104" y="9"/>
                    <a:pt x="104" y="9"/>
                  </a:cubicBezTo>
                  <a:lnTo>
                    <a:pt x="104" y="68"/>
                  </a:lnTo>
                  <a:close/>
                </a:path>
              </a:pathLst>
            </a:custGeom>
            <a:solidFill>
              <a:srgbClr val="FFFFFF">
                <a:lumMod val="65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" name="Rectangle 96"/>
            <p:cNvSpPr>
              <a:spLocks noChangeArrowheads="1"/>
            </p:cNvSpPr>
            <p:nvPr/>
          </p:nvSpPr>
          <p:spPr bwMode="auto">
            <a:xfrm>
              <a:off x="7261305" y="2738737"/>
              <a:ext cx="144000" cy="342000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1" name="Rectangle 96"/>
            <p:cNvSpPr>
              <a:spLocks noChangeArrowheads="1"/>
            </p:cNvSpPr>
            <p:nvPr/>
          </p:nvSpPr>
          <p:spPr bwMode="auto">
            <a:xfrm>
              <a:off x="7420592" y="2738737"/>
              <a:ext cx="144000" cy="342000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2" name="Rectangle 96"/>
            <p:cNvSpPr>
              <a:spLocks noChangeArrowheads="1"/>
            </p:cNvSpPr>
            <p:nvPr/>
          </p:nvSpPr>
          <p:spPr bwMode="auto">
            <a:xfrm>
              <a:off x="7586442" y="2738684"/>
              <a:ext cx="144000" cy="342000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3" name="Group 39"/>
          <p:cNvGrpSpPr/>
          <p:nvPr/>
        </p:nvGrpSpPr>
        <p:grpSpPr>
          <a:xfrm>
            <a:off x="3222362" y="2277755"/>
            <a:ext cx="713123" cy="385087"/>
            <a:chOff x="4605752" y="2667275"/>
            <a:chExt cx="900000" cy="486001"/>
          </a:xfrm>
        </p:grpSpPr>
        <p:sp>
          <p:nvSpPr>
            <p:cNvPr id="54" name="Freeform 95"/>
            <p:cNvSpPr>
              <a:spLocks noEditPoints="1"/>
            </p:cNvSpPr>
            <p:nvPr/>
          </p:nvSpPr>
          <p:spPr bwMode="auto">
            <a:xfrm>
              <a:off x="4605752" y="2667275"/>
              <a:ext cx="900000" cy="486001"/>
            </a:xfrm>
            <a:custGeom>
              <a:avLst/>
              <a:gdLst>
                <a:gd name="T0" fmla="*/ 113 w 125"/>
                <a:gd name="T1" fmla="*/ 18 h 78"/>
                <a:gd name="T2" fmla="*/ 113 w 125"/>
                <a:gd name="T3" fmla="*/ 0 h 78"/>
                <a:gd name="T4" fmla="*/ 0 w 125"/>
                <a:gd name="T5" fmla="*/ 0 h 78"/>
                <a:gd name="T6" fmla="*/ 0 w 125"/>
                <a:gd name="T7" fmla="*/ 78 h 78"/>
                <a:gd name="T8" fmla="*/ 113 w 125"/>
                <a:gd name="T9" fmla="*/ 78 h 78"/>
                <a:gd name="T10" fmla="*/ 113 w 125"/>
                <a:gd name="T11" fmla="*/ 60 h 78"/>
                <a:gd name="T12" fmla="*/ 125 w 125"/>
                <a:gd name="T13" fmla="*/ 54 h 78"/>
                <a:gd name="T14" fmla="*/ 125 w 125"/>
                <a:gd name="T15" fmla="*/ 25 h 78"/>
                <a:gd name="T16" fmla="*/ 113 w 125"/>
                <a:gd name="T17" fmla="*/ 18 h 78"/>
                <a:gd name="T18" fmla="*/ 104 w 125"/>
                <a:gd name="T19" fmla="*/ 68 h 78"/>
                <a:gd name="T20" fmla="*/ 10 w 125"/>
                <a:gd name="T21" fmla="*/ 68 h 78"/>
                <a:gd name="T22" fmla="*/ 10 w 125"/>
                <a:gd name="T23" fmla="*/ 9 h 78"/>
                <a:gd name="T24" fmla="*/ 104 w 125"/>
                <a:gd name="T25" fmla="*/ 9 h 78"/>
                <a:gd name="T26" fmla="*/ 104 w 125"/>
                <a:gd name="T27" fmla="*/ 68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5" h="78">
                  <a:moveTo>
                    <a:pt x="113" y="18"/>
                  </a:moveTo>
                  <a:cubicBezTo>
                    <a:pt x="113" y="0"/>
                    <a:pt x="113" y="0"/>
                    <a:pt x="11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113" y="78"/>
                    <a:pt x="113" y="78"/>
                    <a:pt x="113" y="78"/>
                  </a:cubicBezTo>
                  <a:cubicBezTo>
                    <a:pt x="113" y="60"/>
                    <a:pt x="113" y="60"/>
                    <a:pt x="113" y="60"/>
                  </a:cubicBezTo>
                  <a:cubicBezTo>
                    <a:pt x="117" y="60"/>
                    <a:pt x="125" y="61"/>
                    <a:pt x="125" y="54"/>
                  </a:cubicBezTo>
                  <a:cubicBezTo>
                    <a:pt x="125" y="25"/>
                    <a:pt x="125" y="25"/>
                    <a:pt x="125" y="25"/>
                  </a:cubicBezTo>
                  <a:cubicBezTo>
                    <a:pt x="125" y="17"/>
                    <a:pt x="116" y="18"/>
                    <a:pt x="113" y="18"/>
                  </a:cubicBezTo>
                  <a:close/>
                  <a:moveTo>
                    <a:pt x="104" y="68"/>
                  </a:moveTo>
                  <a:cubicBezTo>
                    <a:pt x="10" y="68"/>
                    <a:pt x="10" y="68"/>
                    <a:pt x="10" y="68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04" y="9"/>
                    <a:pt x="104" y="9"/>
                    <a:pt x="104" y="9"/>
                  </a:cubicBezTo>
                  <a:lnTo>
                    <a:pt x="104" y="68"/>
                  </a:lnTo>
                  <a:close/>
                </a:path>
              </a:pathLst>
            </a:custGeom>
            <a:solidFill>
              <a:srgbClr val="FFFFFF">
                <a:lumMod val="65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5" name="Rectangle 96"/>
            <p:cNvSpPr>
              <a:spLocks noChangeArrowheads="1"/>
            </p:cNvSpPr>
            <p:nvPr/>
          </p:nvSpPr>
          <p:spPr bwMode="auto">
            <a:xfrm>
              <a:off x="4699080" y="2738737"/>
              <a:ext cx="144000" cy="34200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6" name="Rectangle 96"/>
            <p:cNvSpPr>
              <a:spLocks noChangeArrowheads="1"/>
            </p:cNvSpPr>
            <p:nvPr/>
          </p:nvSpPr>
          <p:spPr bwMode="auto">
            <a:xfrm>
              <a:off x="4858367" y="2738737"/>
              <a:ext cx="144000" cy="34200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7" name="Group 44"/>
          <p:cNvGrpSpPr/>
          <p:nvPr/>
        </p:nvGrpSpPr>
        <p:grpSpPr>
          <a:xfrm>
            <a:off x="1175032" y="2276872"/>
            <a:ext cx="713123" cy="385087"/>
            <a:chOff x="2006307" y="2666161"/>
            <a:chExt cx="900000" cy="486001"/>
          </a:xfrm>
        </p:grpSpPr>
        <p:sp>
          <p:nvSpPr>
            <p:cNvPr id="58" name="Freeform 95"/>
            <p:cNvSpPr>
              <a:spLocks noEditPoints="1"/>
            </p:cNvSpPr>
            <p:nvPr/>
          </p:nvSpPr>
          <p:spPr bwMode="auto">
            <a:xfrm>
              <a:off x="2006307" y="2666161"/>
              <a:ext cx="900000" cy="486001"/>
            </a:xfrm>
            <a:custGeom>
              <a:avLst/>
              <a:gdLst>
                <a:gd name="T0" fmla="*/ 113 w 125"/>
                <a:gd name="T1" fmla="*/ 18 h 78"/>
                <a:gd name="T2" fmla="*/ 113 w 125"/>
                <a:gd name="T3" fmla="*/ 0 h 78"/>
                <a:gd name="T4" fmla="*/ 0 w 125"/>
                <a:gd name="T5" fmla="*/ 0 h 78"/>
                <a:gd name="T6" fmla="*/ 0 w 125"/>
                <a:gd name="T7" fmla="*/ 78 h 78"/>
                <a:gd name="T8" fmla="*/ 113 w 125"/>
                <a:gd name="T9" fmla="*/ 78 h 78"/>
                <a:gd name="T10" fmla="*/ 113 w 125"/>
                <a:gd name="T11" fmla="*/ 60 h 78"/>
                <a:gd name="T12" fmla="*/ 125 w 125"/>
                <a:gd name="T13" fmla="*/ 54 h 78"/>
                <a:gd name="T14" fmla="*/ 125 w 125"/>
                <a:gd name="T15" fmla="*/ 25 h 78"/>
                <a:gd name="T16" fmla="*/ 113 w 125"/>
                <a:gd name="T17" fmla="*/ 18 h 78"/>
                <a:gd name="T18" fmla="*/ 104 w 125"/>
                <a:gd name="T19" fmla="*/ 68 h 78"/>
                <a:gd name="T20" fmla="*/ 10 w 125"/>
                <a:gd name="T21" fmla="*/ 68 h 78"/>
                <a:gd name="T22" fmla="*/ 10 w 125"/>
                <a:gd name="T23" fmla="*/ 9 h 78"/>
                <a:gd name="T24" fmla="*/ 104 w 125"/>
                <a:gd name="T25" fmla="*/ 9 h 78"/>
                <a:gd name="T26" fmla="*/ 104 w 125"/>
                <a:gd name="T27" fmla="*/ 68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5" h="78">
                  <a:moveTo>
                    <a:pt x="113" y="18"/>
                  </a:moveTo>
                  <a:cubicBezTo>
                    <a:pt x="113" y="0"/>
                    <a:pt x="113" y="0"/>
                    <a:pt x="11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113" y="78"/>
                    <a:pt x="113" y="78"/>
                    <a:pt x="113" y="78"/>
                  </a:cubicBezTo>
                  <a:cubicBezTo>
                    <a:pt x="113" y="60"/>
                    <a:pt x="113" y="60"/>
                    <a:pt x="113" y="60"/>
                  </a:cubicBezTo>
                  <a:cubicBezTo>
                    <a:pt x="117" y="60"/>
                    <a:pt x="125" y="61"/>
                    <a:pt x="125" y="54"/>
                  </a:cubicBezTo>
                  <a:cubicBezTo>
                    <a:pt x="125" y="25"/>
                    <a:pt x="125" y="25"/>
                    <a:pt x="125" y="25"/>
                  </a:cubicBezTo>
                  <a:cubicBezTo>
                    <a:pt x="125" y="17"/>
                    <a:pt x="116" y="18"/>
                    <a:pt x="113" y="18"/>
                  </a:cubicBezTo>
                  <a:close/>
                  <a:moveTo>
                    <a:pt x="104" y="68"/>
                  </a:moveTo>
                  <a:cubicBezTo>
                    <a:pt x="10" y="68"/>
                    <a:pt x="10" y="68"/>
                    <a:pt x="10" y="68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04" y="9"/>
                    <a:pt x="104" y="9"/>
                    <a:pt x="104" y="9"/>
                  </a:cubicBezTo>
                  <a:lnTo>
                    <a:pt x="104" y="68"/>
                  </a:lnTo>
                  <a:close/>
                </a:path>
              </a:pathLst>
            </a:custGeom>
            <a:solidFill>
              <a:srgbClr val="FFFFFF">
                <a:lumMod val="65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9" name="Rectangle 96"/>
            <p:cNvSpPr>
              <a:spLocks noChangeArrowheads="1"/>
            </p:cNvSpPr>
            <p:nvPr/>
          </p:nvSpPr>
          <p:spPr bwMode="auto">
            <a:xfrm>
              <a:off x="2098755" y="2738737"/>
              <a:ext cx="144000" cy="342000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0" name="Group 49"/>
          <p:cNvGrpSpPr/>
          <p:nvPr/>
        </p:nvGrpSpPr>
        <p:grpSpPr>
          <a:xfrm>
            <a:off x="7317021" y="2276872"/>
            <a:ext cx="713123" cy="385087"/>
            <a:chOff x="9913617" y="2666161"/>
            <a:chExt cx="900000" cy="486001"/>
          </a:xfrm>
        </p:grpSpPr>
        <p:sp>
          <p:nvSpPr>
            <p:cNvPr id="61" name="Freeform 95"/>
            <p:cNvSpPr>
              <a:spLocks noEditPoints="1"/>
            </p:cNvSpPr>
            <p:nvPr/>
          </p:nvSpPr>
          <p:spPr bwMode="auto">
            <a:xfrm>
              <a:off x="9913617" y="2666161"/>
              <a:ext cx="900000" cy="486001"/>
            </a:xfrm>
            <a:custGeom>
              <a:avLst/>
              <a:gdLst>
                <a:gd name="T0" fmla="*/ 113 w 125"/>
                <a:gd name="T1" fmla="*/ 18 h 78"/>
                <a:gd name="T2" fmla="*/ 113 w 125"/>
                <a:gd name="T3" fmla="*/ 0 h 78"/>
                <a:gd name="T4" fmla="*/ 0 w 125"/>
                <a:gd name="T5" fmla="*/ 0 h 78"/>
                <a:gd name="T6" fmla="*/ 0 w 125"/>
                <a:gd name="T7" fmla="*/ 78 h 78"/>
                <a:gd name="T8" fmla="*/ 113 w 125"/>
                <a:gd name="T9" fmla="*/ 78 h 78"/>
                <a:gd name="T10" fmla="*/ 113 w 125"/>
                <a:gd name="T11" fmla="*/ 60 h 78"/>
                <a:gd name="T12" fmla="*/ 125 w 125"/>
                <a:gd name="T13" fmla="*/ 54 h 78"/>
                <a:gd name="T14" fmla="*/ 125 w 125"/>
                <a:gd name="T15" fmla="*/ 25 h 78"/>
                <a:gd name="T16" fmla="*/ 113 w 125"/>
                <a:gd name="T17" fmla="*/ 18 h 78"/>
                <a:gd name="T18" fmla="*/ 104 w 125"/>
                <a:gd name="T19" fmla="*/ 68 h 78"/>
                <a:gd name="T20" fmla="*/ 10 w 125"/>
                <a:gd name="T21" fmla="*/ 68 h 78"/>
                <a:gd name="T22" fmla="*/ 10 w 125"/>
                <a:gd name="T23" fmla="*/ 9 h 78"/>
                <a:gd name="T24" fmla="*/ 104 w 125"/>
                <a:gd name="T25" fmla="*/ 9 h 78"/>
                <a:gd name="T26" fmla="*/ 104 w 125"/>
                <a:gd name="T27" fmla="*/ 68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5" h="78">
                  <a:moveTo>
                    <a:pt x="113" y="18"/>
                  </a:moveTo>
                  <a:cubicBezTo>
                    <a:pt x="113" y="0"/>
                    <a:pt x="113" y="0"/>
                    <a:pt x="11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113" y="78"/>
                    <a:pt x="113" y="78"/>
                    <a:pt x="113" y="78"/>
                  </a:cubicBezTo>
                  <a:cubicBezTo>
                    <a:pt x="113" y="60"/>
                    <a:pt x="113" y="60"/>
                    <a:pt x="113" y="60"/>
                  </a:cubicBezTo>
                  <a:cubicBezTo>
                    <a:pt x="117" y="60"/>
                    <a:pt x="125" y="61"/>
                    <a:pt x="125" y="54"/>
                  </a:cubicBezTo>
                  <a:cubicBezTo>
                    <a:pt x="125" y="25"/>
                    <a:pt x="125" y="25"/>
                    <a:pt x="125" y="25"/>
                  </a:cubicBezTo>
                  <a:cubicBezTo>
                    <a:pt x="125" y="17"/>
                    <a:pt x="116" y="18"/>
                    <a:pt x="113" y="18"/>
                  </a:cubicBezTo>
                  <a:close/>
                  <a:moveTo>
                    <a:pt x="104" y="68"/>
                  </a:moveTo>
                  <a:cubicBezTo>
                    <a:pt x="10" y="68"/>
                    <a:pt x="10" y="68"/>
                    <a:pt x="10" y="68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04" y="9"/>
                    <a:pt x="104" y="9"/>
                    <a:pt x="104" y="9"/>
                  </a:cubicBezTo>
                  <a:lnTo>
                    <a:pt x="104" y="68"/>
                  </a:lnTo>
                  <a:close/>
                </a:path>
              </a:pathLst>
            </a:custGeom>
            <a:solidFill>
              <a:srgbClr val="FFFFFF">
                <a:lumMod val="65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2" name="Rectangle 96"/>
            <p:cNvSpPr>
              <a:spLocks noChangeArrowheads="1"/>
            </p:cNvSpPr>
            <p:nvPr/>
          </p:nvSpPr>
          <p:spPr bwMode="auto">
            <a:xfrm>
              <a:off x="10004505" y="2738737"/>
              <a:ext cx="144000" cy="34200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3" name="Rectangle 96"/>
            <p:cNvSpPr>
              <a:spLocks noChangeArrowheads="1"/>
            </p:cNvSpPr>
            <p:nvPr/>
          </p:nvSpPr>
          <p:spPr bwMode="auto">
            <a:xfrm>
              <a:off x="10163792" y="2738737"/>
              <a:ext cx="144000" cy="34200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4" name="Rectangle 96"/>
            <p:cNvSpPr>
              <a:spLocks noChangeArrowheads="1"/>
            </p:cNvSpPr>
            <p:nvPr/>
          </p:nvSpPr>
          <p:spPr bwMode="auto">
            <a:xfrm>
              <a:off x="10329642" y="2738684"/>
              <a:ext cx="144000" cy="34200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5" name="Rectangle 96"/>
            <p:cNvSpPr>
              <a:spLocks noChangeArrowheads="1"/>
            </p:cNvSpPr>
            <p:nvPr/>
          </p:nvSpPr>
          <p:spPr bwMode="auto">
            <a:xfrm>
              <a:off x="10496212" y="2738684"/>
              <a:ext cx="144000" cy="342000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6" name="Group 74"/>
          <p:cNvGrpSpPr/>
          <p:nvPr/>
        </p:nvGrpSpPr>
        <p:grpSpPr>
          <a:xfrm>
            <a:off x="1249926" y="3953931"/>
            <a:ext cx="563335" cy="563334"/>
            <a:chOff x="821491" y="4182919"/>
            <a:chExt cx="710960" cy="710958"/>
          </a:xfrm>
        </p:grpSpPr>
        <p:sp>
          <p:nvSpPr>
            <p:cNvPr id="67" name="Oval 51"/>
            <p:cNvSpPr/>
            <p:nvPr/>
          </p:nvSpPr>
          <p:spPr>
            <a:xfrm>
              <a:off x="821491" y="4182919"/>
              <a:ext cx="710960" cy="710958"/>
            </a:xfrm>
            <a:prstGeom prst="ellipse">
              <a:avLst/>
            </a:prstGeom>
            <a:noFill/>
            <a:ln w="12700" cap="flat" cmpd="sng" algn="ctr">
              <a:solidFill>
                <a:srgbClr val="C00000"/>
              </a:solidFill>
              <a:prstDash val="solid"/>
              <a:miter lim="800000"/>
            </a:ln>
            <a:effectLst/>
          </p:spPr>
          <p:txBody>
            <a:bodyPr/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68" name="Group 52"/>
            <p:cNvGrpSpPr>
              <a:grpSpLocks noChangeAspect="1"/>
            </p:cNvGrpSpPr>
            <p:nvPr/>
          </p:nvGrpSpPr>
          <p:grpSpPr>
            <a:xfrm>
              <a:off x="1004854" y="4369560"/>
              <a:ext cx="344222" cy="351018"/>
              <a:chOff x="7160655" y="2178006"/>
              <a:chExt cx="379359" cy="386846"/>
            </a:xfrm>
            <a:solidFill>
              <a:srgbClr val="C00000"/>
            </a:solidFill>
          </p:grpSpPr>
          <p:sp>
            <p:nvSpPr>
              <p:cNvPr id="69" name="Freeform 36"/>
              <p:cNvSpPr>
                <a:spLocks noEditPoints="1"/>
              </p:cNvSpPr>
              <p:nvPr/>
            </p:nvSpPr>
            <p:spPr bwMode="auto">
              <a:xfrm>
                <a:off x="7277956" y="2178006"/>
                <a:ext cx="262058" cy="262058"/>
              </a:xfrm>
              <a:custGeom>
                <a:avLst/>
                <a:gdLst>
                  <a:gd name="T0" fmla="*/ 65 w 79"/>
                  <a:gd name="T1" fmla="*/ 14 h 79"/>
                  <a:gd name="T2" fmla="*/ 14 w 79"/>
                  <a:gd name="T3" fmla="*/ 14 h 79"/>
                  <a:gd name="T4" fmla="*/ 11 w 79"/>
                  <a:gd name="T5" fmla="*/ 63 h 79"/>
                  <a:gd name="T6" fmla="*/ 11 w 79"/>
                  <a:gd name="T7" fmla="*/ 63 h 79"/>
                  <a:gd name="T8" fmla="*/ 17 w 79"/>
                  <a:gd name="T9" fmla="*/ 68 h 79"/>
                  <a:gd name="T10" fmla="*/ 64 w 79"/>
                  <a:gd name="T11" fmla="*/ 65 h 79"/>
                  <a:gd name="T12" fmla="*/ 65 w 79"/>
                  <a:gd name="T13" fmla="*/ 14 h 79"/>
                  <a:gd name="T14" fmla="*/ 58 w 79"/>
                  <a:gd name="T15" fmla="*/ 59 h 79"/>
                  <a:gd name="T16" fmla="*/ 20 w 79"/>
                  <a:gd name="T17" fmla="*/ 59 h 79"/>
                  <a:gd name="T18" fmla="*/ 20 w 79"/>
                  <a:gd name="T19" fmla="*/ 21 h 79"/>
                  <a:gd name="T20" fmla="*/ 58 w 79"/>
                  <a:gd name="T21" fmla="*/ 21 h 79"/>
                  <a:gd name="T22" fmla="*/ 58 w 79"/>
                  <a:gd name="T23" fmla="*/ 59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79" h="79">
                    <a:moveTo>
                      <a:pt x="65" y="14"/>
                    </a:moveTo>
                    <a:cubicBezTo>
                      <a:pt x="51" y="0"/>
                      <a:pt x="28" y="0"/>
                      <a:pt x="14" y="14"/>
                    </a:cubicBezTo>
                    <a:cubicBezTo>
                      <a:pt x="0" y="28"/>
                      <a:pt x="0" y="49"/>
                      <a:pt x="11" y="63"/>
                    </a:cubicBezTo>
                    <a:cubicBezTo>
                      <a:pt x="11" y="63"/>
                      <a:pt x="11" y="63"/>
                      <a:pt x="11" y="63"/>
                    </a:cubicBezTo>
                    <a:cubicBezTo>
                      <a:pt x="14" y="66"/>
                      <a:pt x="15" y="67"/>
                      <a:pt x="17" y="68"/>
                    </a:cubicBezTo>
                    <a:cubicBezTo>
                      <a:pt x="31" y="79"/>
                      <a:pt x="51" y="78"/>
                      <a:pt x="64" y="65"/>
                    </a:cubicBezTo>
                    <a:cubicBezTo>
                      <a:pt x="78" y="51"/>
                      <a:pt x="79" y="29"/>
                      <a:pt x="65" y="14"/>
                    </a:cubicBezTo>
                    <a:close/>
                    <a:moveTo>
                      <a:pt x="58" y="59"/>
                    </a:moveTo>
                    <a:cubicBezTo>
                      <a:pt x="47" y="69"/>
                      <a:pt x="30" y="69"/>
                      <a:pt x="20" y="59"/>
                    </a:cubicBezTo>
                    <a:cubicBezTo>
                      <a:pt x="9" y="48"/>
                      <a:pt x="9" y="31"/>
                      <a:pt x="20" y="21"/>
                    </a:cubicBezTo>
                    <a:cubicBezTo>
                      <a:pt x="31" y="10"/>
                      <a:pt x="48" y="10"/>
                      <a:pt x="58" y="21"/>
                    </a:cubicBezTo>
                    <a:cubicBezTo>
                      <a:pt x="69" y="31"/>
                      <a:pt x="69" y="48"/>
                      <a:pt x="58" y="5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just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0" name="Freeform 37"/>
              <p:cNvSpPr>
                <a:spLocks/>
              </p:cNvSpPr>
              <p:nvPr/>
            </p:nvSpPr>
            <p:spPr bwMode="auto">
              <a:xfrm>
                <a:off x="7160655" y="2400130"/>
                <a:ext cx="159730" cy="164722"/>
              </a:xfrm>
              <a:custGeom>
                <a:avLst/>
                <a:gdLst>
                  <a:gd name="T0" fmla="*/ 0 w 64"/>
                  <a:gd name="T1" fmla="*/ 52 h 66"/>
                  <a:gd name="T2" fmla="*/ 12 w 64"/>
                  <a:gd name="T3" fmla="*/ 66 h 66"/>
                  <a:gd name="T4" fmla="*/ 64 w 64"/>
                  <a:gd name="T5" fmla="*/ 8 h 66"/>
                  <a:gd name="T6" fmla="*/ 55 w 64"/>
                  <a:gd name="T7" fmla="*/ 0 h 66"/>
                  <a:gd name="T8" fmla="*/ 0 w 64"/>
                  <a:gd name="T9" fmla="*/ 52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4" h="66">
                    <a:moveTo>
                      <a:pt x="0" y="52"/>
                    </a:moveTo>
                    <a:lnTo>
                      <a:pt x="12" y="66"/>
                    </a:lnTo>
                    <a:lnTo>
                      <a:pt x="64" y="8"/>
                    </a:lnTo>
                    <a:lnTo>
                      <a:pt x="55" y="0"/>
                    </a:lnTo>
                    <a:lnTo>
                      <a:pt x="0" y="5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just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1" name="Freeform 38"/>
              <p:cNvSpPr>
                <a:spLocks/>
              </p:cNvSpPr>
              <p:nvPr/>
            </p:nvSpPr>
            <p:spPr bwMode="auto">
              <a:xfrm>
                <a:off x="7412728" y="2265358"/>
                <a:ext cx="99831" cy="119797"/>
              </a:xfrm>
              <a:custGeom>
                <a:avLst/>
                <a:gdLst>
                  <a:gd name="T0" fmla="*/ 16 w 30"/>
                  <a:gd name="T1" fmla="*/ 0 h 36"/>
                  <a:gd name="T2" fmla="*/ 0 w 30"/>
                  <a:gd name="T3" fmla="*/ 34 h 36"/>
                  <a:gd name="T4" fmla="*/ 6 w 30"/>
                  <a:gd name="T5" fmla="*/ 36 h 36"/>
                  <a:gd name="T6" fmla="*/ 16 w 30"/>
                  <a:gd name="T7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0" h="36">
                    <a:moveTo>
                      <a:pt x="16" y="0"/>
                    </a:moveTo>
                    <a:cubicBezTo>
                      <a:pt x="20" y="26"/>
                      <a:pt x="0" y="34"/>
                      <a:pt x="0" y="34"/>
                    </a:cubicBezTo>
                    <a:cubicBezTo>
                      <a:pt x="6" y="36"/>
                      <a:pt x="6" y="36"/>
                      <a:pt x="6" y="36"/>
                    </a:cubicBezTo>
                    <a:cubicBezTo>
                      <a:pt x="30" y="21"/>
                      <a:pt x="16" y="0"/>
                      <a:pt x="16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just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72" name="Group 76"/>
          <p:cNvGrpSpPr/>
          <p:nvPr/>
        </p:nvGrpSpPr>
        <p:grpSpPr>
          <a:xfrm>
            <a:off x="5344586" y="3950843"/>
            <a:ext cx="563335" cy="563334"/>
            <a:chOff x="6038386" y="4179022"/>
            <a:chExt cx="710960" cy="710958"/>
          </a:xfrm>
        </p:grpSpPr>
        <p:sp>
          <p:nvSpPr>
            <p:cNvPr id="73" name="Oval 57"/>
            <p:cNvSpPr/>
            <p:nvPr/>
          </p:nvSpPr>
          <p:spPr>
            <a:xfrm>
              <a:off x="6038386" y="4179022"/>
              <a:ext cx="710960" cy="710958"/>
            </a:xfrm>
            <a:prstGeom prst="ellipse">
              <a:avLst/>
            </a:prstGeom>
            <a:noFill/>
            <a:ln w="12700" cap="flat" cmpd="sng" algn="ctr">
              <a:solidFill>
                <a:srgbClr val="C00000"/>
              </a:solidFill>
              <a:prstDash val="solid"/>
              <a:miter lim="800000"/>
            </a:ln>
            <a:effectLst/>
          </p:spPr>
          <p:txBody>
            <a:bodyPr/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74" name="Group 58"/>
            <p:cNvGrpSpPr>
              <a:grpSpLocks noChangeAspect="1"/>
            </p:cNvGrpSpPr>
            <p:nvPr/>
          </p:nvGrpSpPr>
          <p:grpSpPr>
            <a:xfrm>
              <a:off x="6214075" y="4376217"/>
              <a:ext cx="359577" cy="316566"/>
              <a:chOff x="6040049" y="4182118"/>
              <a:chExt cx="521619" cy="459224"/>
            </a:xfrm>
            <a:solidFill>
              <a:srgbClr val="C00000"/>
            </a:solidFill>
          </p:grpSpPr>
          <p:sp>
            <p:nvSpPr>
              <p:cNvPr id="75" name="Freeform 84"/>
              <p:cNvSpPr>
                <a:spLocks/>
              </p:cNvSpPr>
              <p:nvPr/>
            </p:nvSpPr>
            <p:spPr bwMode="auto">
              <a:xfrm>
                <a:off x="6087469" y="4202084"/>
                <a:ext cx="194671" cy="419291"/>
              </a:xfrm>
              <a:custGeom>
                <a:avLst/>
                <a:gdLst>
                  <a:gd name="T0" fmla="*/ 52 w 59"/>
                  <a:gd name="T1" fmla="*/ 5 h 126"/>
                  <a:gd name="T2" fmla="*/ 9 w 59"/>
                  <a:gd name="T3" fmla="*/ 38 h 126"/>
                  <a:gd name="T4" fmla="*/ 0 w 59"/>
                  <a:gd name="T5" fmla="*/ 39 h 126"/>
                  <a:gd name="T6" fmla="*/ 0 w 59"/>
                  <a:gd name="T7" fmla="*/ 86 h 126"/>
                  <a:gd name="T8" fmla="*/ 9 w 59"/>
                  <a:gd name="T9" fmla="*/ 88 h 126"/>
                  <a:gd name="T10" fmla="*/ 51 w 59"/>
                  <a:gd name="T11" fmla="*/ 119 h 126"/>
                  <a:gd name="T12" fmla="*/ 59 w 59"/>
                  <a:gd name="T13" fmla="*/ 119 h 126"/>
                  <a:gd name="T14" fmla="*/ 59 w 59"/>
                  <a:gd name="T15" fmla="*/ 5 h 126"/>
                  <a:gd name="T16" fmla="*/ 52 w 59"/>
                  <a:gd name="T17" fmla="*/ 5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9" h="126">
                    <a:moveTo>
                      <a:pt x="52" y="5"/>
                    </a:moveTo>
                    <a:cubicBezTo>
                      <a:pt x="9" y="38"/>
                      <a:pt x="9" y="38"/>
                      <a:pt x="9" y="38"/>
                    </a:cubicBezTo>
                    <a:cubicBezTo>
                      <a:pt x="9" y="38"/>
                      <a:pt x="5" y="38"/>
                      <a:pt x="0" y="39"/>
                    </a:cubicBezTo>
                    <a:cubicBezTo>
                      <a:pt x="0" y="86"/>
                      <a:pt x="0" y="86"/>
                      <a:pt x="0" y="86"/>
                    </a:cubicBezTo>
                    <a:cubicBezTo>
                      <a:pt x="5" y="87"/>
                      <a:pt x="9" y="88"/>
                      <a:pt x="9" y="88"/>
                    </a:cubicBezTo>
                    <a:cubicBezTo>
                      <a:pt x="51" y="119"/>
                      <a:pt x="51" y="119"/>
                      <a:pt x="51" y="119"/>
                    </a:cubicBezTo>
                    <a:cubicBezTo>
                      <a:pt x="51" y="119"/>
                      <a:pt x="59" y="126"/>
                      <a:pt x="59" y="119"/>
                    </a:cubicBezTo>
                    <a:cubicBezTo>
                      <a:pt x="59" y="112"/>
                      <a:pt x="59" y="11"/>
                      <a:pt x="59" y="5"/>
                    </a:cubicBezTo>
                    <a:cubicBezTo>
                      <a:pt x="59" y="0"/>
                      <a:pt x="52" y="5"/>
                      <a:pt x="52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just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6" name="Freeform 85"/>
              <p:cNvSpPr>
                <a:spLocks/>
              </p:cNvSpPr>
              <p:nvPr/>
            </p:nvSpPr>
            <p:spPr bwMode="auto">
              <a:xfrm>
                <a:off x="6040049" y="4339353"/>
                <a:ext cx="27454" cy="147252"/>
              </a:xfrm>
              <a:custGeom>
                <a:avLst/>
                <a:gdLst>
                  <a:gd name="T0" fmla="*/ 0 w 8"/>
                  <a:gd name="T1" fmla="*/ 8 h 44"/>
                  <a:gd name="T2" fmla="*/ 0 w 8"/>
                  <a:gd name="T3" fmla="*/ 38 h 44"/>
                  <a:gd name="T4" fmla="*/ 8 w 8"/>
                  <a:gd name="T5" fmla="*/ 44 h 44"/>
                  <a:gd name="T6" fmla="*/ 8 w 8"/>
                  <a:gd name="T7" fmla="*/ 0 h 44"/>
                  <a:gd name="T8" fmla="*/ 0 w 8"/>
                  <a:gd name="T9" fmla="*/ 8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" h="44">
                    <a:moveTo>
                      <a:pt x="0" y="8"/>
                    </a:moveTo>
                    <a:cubicBezTo>
                      <a:pt x="0" y="16"/>
                      <a:pt x="0" y="32"/>
                      <a:pt x="0" y="38"/>
                    </a:cubicBezTo>
                    <a:cubicBezTo>
                      <a:pt x="0" y="40"/>
                      <a:pt x="4" y="42"/>
                      <a:pt x="8" y="44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4" y="2"/>
                      <a:pt x="0" y="4"/>
                      <a:pt x="0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just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7" name="Freeform 86"/>
              <p:cNvSpPr>
                <a:spLocks/>
              </p:cNvSpPr>
              <p:nvPr/>
            </p:nvSpPr>
            <p:spPr bwMode="auto">
              <a:xfrm>
                <a:off x="6329559" y="4296924"/>
                <a:ext cx="77370" cy="229612"/>
              </a:xfrm>
              <a:custGeom>
                <a:avLst/>
                <a:gdLst>
                  <a:gd name="T0" fmla="*/ 10 w 23"/>
                  <a:gd name="T1" fmla="*/ 2 h 69"/>
                  <a:gd name="T2" fmla="*/ 2 w 23"/>
                  <a:gd name="T3" fmla="*/ 2 h 69"/>
                  <a:gd name="T4" fmla="*/ 2 w 23"/>
                  <a:gd name="T5" fmla="*/ 10 h 69"/>
                  <a:gd name="T6" fmla="*/ 12 w 23"/>
                  <a:gd name="T7" fmla="*/ 35 h 69"/>
                  <a:gd name="T8" fmla="*/ 2 w 23"/>
                  <a:gd name="T9" fmla="*/ 60 h 69"/>
                  <a:gd name="T10" fmla="*/ 2 w 23"/>
                  <a:gd name="T11" fmla="*/ 67 h 69"/>
                  <a:gd name="T12" fmla="*/ 6 w 23"/>
                  <a:gd name="T13" fmla="*/ 69 h 69"/>
                  <a:gd name="T14" fmla="*/ 10 w 23"/>
                  <a:gd name="T15" fmla="*/ 67 h 69"/>
                  <a:gd name="T16" fmla="*/ 23 w 23"/>
                  <a:gd name="T17" fmla="*/ 35 h 69"/>
                  <a:gd name="T18" fmla="*/ 10 w 23"/>
                  <a:gd name="T19" fmla="*/ 2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3" h="69">
                    <a:moveTo>
                      <a:pt x="10" y="2"/>
                    </a:moveTo>
                    <a:cubicBezTo>
                      <a:pt x="7" y="0"/>
                      <a:pt x="4" y="0"/>
                      <a:pt x="2" y="2"/>
                    </a:cubicBezTo>
                    <a:cubicBezTo>
                      <a:pt x="0" y="4"/>
                      <a:pt x="0" y="8"/>
                      <a:pt x="2" y="10"/>
                    </a:cubicBezTo>
                    <a:cubicBezTo>
                      <a:pt x="9" y="17"/>
                      <a:pt x="12" y="26"/>
                      <a:pt x="12" y="35"/>
                    </a:cubicBezTo>
                    <a:cubicBezTo>
                      <a:pt x="12" y="44"/>
                      <a:pt x="9" y="53"/>
                      <a:pt x="2" y="60"/>
                    </a:cubicBezTo>
                    <a:cubicBezTo>
                      <a:pt x="0" y="62"/>
                      <a:pt x="0" y="65"/>
                      <a:pt x="2" y="67"/>
                    </a:cubicBezTo>
                    <a:cubicBezTo>
                      <a:pt x="3" y="68"/>
                      <a:pt x="4" y="69"/>
                      <a:pt x="6" y="69"/>
                    </a:cubicBezTo>
                    <a:cubicBezTo>
                      <a:pt x="7" y="69"/>
                      <a:pt x="9" y="68"/>
                      <a:pt x="10" y="67"/>
                    </a:cubicBezTo>
                    <a:cubicBezTo>
                      <a:pt x="19" y="58"/>
                      <a:pt x="23" y="47"/>
                      <a:pt x="23" y="35"/>
                    </a:cubicBezTo>
                    <a:cubicBezTo>
                      <a:pt x="23" y="23"/>
                      <a:pt x="19" y="11"/>
                      <a:pt x="1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just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8" name="Freeform 87"/>
              <p:cNvSpPr>
                <a:spLocks/>
              </p:cNvSpPr>
              <p:nvPr/>
            </p:nvSpPr>
            <p:spPr bwMode="auto">
              <a:xfrm>
                <a:off x="6376980" y="4239521"/>
                <a:ext cx="102328" cy="341923"/>
              </a:xfrm>
              <a:custGeom>
                <a:avLst/>
                <a:gdLst>
                  <a:gd name="T0" fmla="*/ 10 w 31"/>
                  <a:gd name="T1" fmla="*/ 2 h 103"/>
                  <a:gd name="T2" fmla="*/ 3 w 31"/>
                  <a:gd name="T3" fmla="*/ 2 h 103"/>
                  <a:gd name="T4" fmla="*/ 3 w 31"/>
                  <a:gd name="T5" fmla="*/ 10 h 103"/>
                  <a:gd name="T6" fmla="*/ 20 w 31"/>
                  <a:gd name="T7" fmla="*/ 52 h 103"/>
                  <a:gd name="T8" fmla="*/ 3 w 31"/>
                  <a:gd name="T9" fmla="*/ 94 h 103"/>
                  <a:gd name="T10" fmla="*/ 3 w 31"/>
                  <a:gd name="T11" fmla="*/ 102 h 103"/>
                  <a:gd name="T12" fmla="*/ 6 w 31"/>
                  <a:gd name="T13" fmla="*/ 103 h 103"/>
                  <a:gd name="T14" fmla="*/ 10 w 31"/>
                  <a:gd name="T15" fmla="*/ 102 h 103"/>
                  <a:gd name="T16" fmla="*/ 31 w 31"/>
                  <a:gd name="T17" fmla="*/ 52 h 103"/>
                  <a:gd name="T18" fmla="*/ 10 w 31"/>
                  <a:gd name="T19" fmla="*/ 2 h 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1" h="103">
                    <a:moveTo>
                      <a:pt x="10" y="2"/>
                    </a:moveTo>
                    <a:cubicBezTo>
                      <a:pt x="8" y="0"/>
                      <a:pt x="5" y="0"/>
                      <a:pt x="3" y="2"/>
                    </a:cubicBezTo>
                    <a:cubicBezTo>
                      <a:pt x="0" y="4"/>
                      <a:pt x="0" y="8"/>
                      <a:pt x="3" y="10"/>
                    </a:cubicBezTo>
                    <a:cubicBezTo>
                      <a:pt x="14" y="21"/>
                      <a:pt x="20" y="37"/>
                      <a:pt x="20" y="52"/>
                    </a:cubicBezTo>
                    <a:cubicBezTo>
                      <a:pt x="20" y="67"/>
                      <a:pt x="14" y="82"/>
                      <a:pt x="3" y="94"/>
                    </a:cubicBezTo>
                    <a:cubicBezTo>
                      <a:pt x="0" y="96"/>
                      <a:pt x="0" y="100"/>
                      <a:pt x="3" y="102"/>
                    </a:cubicBezTo>
                    <a:cubicBezTo>
                      <a:pt x="4" y="103"/>
                      <a:pt x="5" y="103"/>
                      <a:pt x="6" y="103"/>
                    </a:cubicBezTo>
                    <a:cubicBezTo>
                      <a:pt x="8" y="103"/>
                      <a:pt x="9" y="103"/>
                      <a:pt x="10" y="102"/>
                    </a:cubicBezTo>
                    <a:cubicBezTo>
                      <a:pt x="24" y="88"/>
                      <a:pt x="31" y="70"/>
                      <a:pt x="31" y="52"/>
                    </a:cubicBezTo>
                    <a:cubicBezTo>
                      <a:pt x="31" y="34"/>
                      <a:pt x="24" y="16"/>
                      <a:pt x="1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just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9" name="Freeform 88"/>
              <p:cNvSpPr>
                <a:spLocks/>
              </p:cNvSpPr>
              <p:nvPr/>
            </p:nvSpPr>
            <p:spPr bwMode="auto">
              <a:xfrm>
                <a:off x="6436879" y="4182118"/>
                <a:ext cx="124789" cy="459224"/>
              </a:xfrm>
              <a:custGeom>
                <a:avLst/>
                <a:gdLst>
                  <a:gd name="T0" fmla="*/ 10 w 38"/>
                  <a:gd name="T1" fmla="*/ 2 h 138"/>
                  <a:gd name="T2" fmla="*/ 2 w 38"/>
                  <a:gd name="T3" fmla="*/ 2 h 138"/>
                  <a:gd name="T4" fmla="*/ 2 w 38"/>
                  <a:gd name="T5" fmla="*/ 9 h 138"/>
                  <a:gd name="T6" fmla="*/ 27 w 38"/>
                  <a:gd name="T7" fmla="*/ 69 h 138"/>
                  <a:gd name="T8" fmla="*/ 2 w 38"/>
                  <a:gd name="T9" fmla="*/ 128 h 138"/>
                  <a:gd name="T10" fmla="*/ 2 w 38"/>
                  <a:gd name="T11" fmla="*/ 136 h 138"/>
                  <a:gd name="T12" fmla="*/ 6 w 38"/>
                  <a:gd name="T13" fmla="*/ 138 h 138"/>
                  <a:gd name="T14" fmla="*/ 10 w 38"/>
                  <a:gd name="T15" fmla="*/ 136 h 138"/>
                  <a:gd name="T16" fmla="*/ 38 w 38"/>
                  <a:gd name="T17" fmla="*/ 69 h 138"/>
                  <a:gd name="T18" fmla="*/ 10 w 38"/>
                  <a:gd name="T19" fmla="*/ 2 h 1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8" h="138">
                    <a:moveTo>
                      <a:pt x="10" y="2"/>
                    </a:moveTo>
                    <a:cubicBezTo>
                      <a:pt x="8" y="0"/>
                      <a:pt x="5" y="0"/>
                      <a:pt x="2" y="2"/>
                    </a:cubicBezTo>
                    <a:cubicBezTo>
                      <a:pt x="0" y="4"/>
                      <a:pt x="0" y="7"/>
                      <a:pt x="2" y="9"/>
                    </a:cubicBezTo>
                    <a:cubicBezTo>
                      <a:pt x="19" y="26"/>
                      <a:pt x="27" y="47"/>
                      <a:pt x="27" y="69"/>
                    </a:cubicBezTo>
                    <a:cubicBezTo>
                      <a:pt x="27" y="90"/>
                      <a:pt x="19" y="112"/>
                      <a:pt x="2" y="128"/>
                    </a:cubicBezTo>
                    <a:cubicBezTo>
                      <a:pt x="0" y="130"/>
                      <a:pt x="0" y="134"/>
                      <a:pt x="2" y="136"/>
                    </a:cubicBezTo>
                    <a:cubicBezTo>
                      <a:pt x="4" y="137"/>
                      <a:pt x="5" y="138"/>
                      <a:pt x="6" y="138"/>
                    </a:cubicBezTo>
                    <a:cubicBezTo>
                      <a:pt x="8" y="138"/>
                      <a:pt x="9" y="137"/>
                      <a:pt x="10" y="136"/>
                    </a:cubicBezTo>
                    <a:cubicBezTo>
                      <a:pt x="29" y="117"/>
                      <a:pt x="38" y="93"/>
                      <a:pt x="38" y="69"/>
                    </a:cubicBezTo>
                    <a:cubicBezTo>
                      <a:pt x="38" y="45"/>
                      <a:pt x="29" y="20"/>
                      <a:pt x="1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just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80" name="Group 77"/>
          <p:cNvGrpSpPr/>
          <p:nvPr/>
        </p:nvGrpSpPr>
        <p:grpSpPr>
          <a:xfrm>
            <a:off x="7391915" y="3946131"/>
            <a:ext cx="563335" cy="563334"/>
            <a:chOff x="8613835" y="4173075"/>
            <a:chExt cx="710960" cy="710958"/>
          </a:xfrm>
        </p:grpSpPr>
        <p:sp>
          <p:nvSpPr>
            <p:cNvPr id="81" name="Oval 65"/>
            <p:cNvSpPr/>
            <p:nvPr/>
          </p:nvSpPr>
          <p:spPr>
            <a:xfrm>
              <a:off x="8613835" y="4173075"/>
              <a:ext cx="710960" cy="710958"/>
            </a:xfrm>
            <a:prstGeom prst="ellipse">
              <a:avLst/>
            </a:prstGeom>
            <a:noFill/>
            <a:ln w="12700" cap="flat" cmpd="sng" algn="ctr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/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2" name="Freeform 16"/>
            <p:cNvSpPr>
              <a:spLocks noChangeAspect="1" noEditPoints="1"/>
            </p:cNvSpPr>
            <p:nvPr/>
          </p:nvSpPr>
          <p:spPr bwMode="auto">
            <a:xfrm>
              <a:off x="8807774" y="4323051"/>
              <a:ext cx="310685" cy="360000"/>
            </a:xfrm>
            <a:custGeom>
              <a:avLst/>
              <a:gdLst>
                <a:gd name="T0" fmla="*/ 233 w 320"/>
                <a:gd name="T1" fmla="*/ 138 h 371"/>
                <a:gd name="T2" fmla="*/ 261 w 320"/>
                <a:gd name="T3" fmla="*/ 12 h 371"/>
                <a:gd name="T4" fmla="*/ 168 w 320"/>
                <a:gd name="T5" fmla="*/ 104 h 371"/>
                <a:gd name="T6" fmla="*/ 80 w 320"/>
                <a:gd name="T7" fmla="*/ 182 h 371"/>
                <a:gd name="T8" fmla="*/ 80 w 320"/>
                <a:gd name="T9" fmla="*/ 319 h 371"/>
                <a:gd name="T10" fmla="*/ 253 w 320"/>
                <a:gd name="T11" fmla="*/ 371 h 371"/>
                <a:gd name="T12" fmla="*/ 320 w 320"/>
                <a:gd name="T13" fmla="*/ 172 h 371"/>
                <a:gd name="T14" fmla="*/ 233 w 320"/>
                <a:gd name="T15" fmla="*/ 138 h 371"/>
                <a:gd name="T16" fmla="*/ 60 w 320"/>
                <a:gd name="T17" fmla="*/ 140 h 371"/>
                <a:gd name="T18" fmla="*/ 0 w 320"/>
                <a:gd name="T19" fmla="*/ 202 h 371"/>
                <a:gd name="T20" fmla="*/ 0 w 320"/>
                <a:gd name="T21" fmla="*/ 299 h 371"/>
                <a:gd name="T22" fmla="*/ 60 w 320"/>
                <a:gd name="T23" fmla="*/ 360 h 371"/>
                <a:gd name="T24" fmla="*/ 40 w 320"/>
                <a:gd name="T25" fmla="*/ 315 h 371"/>
                <a:gd name="T26" fmla="*/ 40 w 320"/>
                <a:gd name="T27" fmla="*/ 187 h 371"/>
                <a:gd name="T28" fmla="*/ 60 w 320"/>
                <a:gd name="T29" fmla="*/ 140 h 3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20" h="371">
                  <a:moveTo>
                    <a:pt x="233" y="138"/>
                  </a:moveTo>
                  <a:cubicBezTo>
                    <a:pt x="230" y="131"/>
                    <a:pt x="304" y="65"/>
                    <a:pt x="261" y="12"/>
                  </a:cubicBezTo>
                  <a:cubicBezTo>
                    <a:pt x="251" y="0"/>
                    <a:pt x="217" y="72"/>
                    <a:pt x="168" y="104"/>
                  </a:cubicBezTo>
                  <a:cubicBezTo>
                    <a:pt x="142" y="122"/>
                    <a:pt x="80" y="161"/>
                    <a:pt x="80" y="182"/>
                  </a:cubicBezTo>
                  <a:cubicBezTo>
                    <a:pt x="80" y="319"/>
                    <a:pt x="80" y="319"/>
                    <a:pt x="80" y="319"/>
                  </a:cubicBezTo>
                  <a:cubicBezTo>
                    <a:pt x="80" y="344"/>
                    <a:pt x="178" y="371"/>
                    <a:pt x="253" y="371"/>
                  </a:cubicBezTo>
                  <a:cubicBezTo>
                    <a:pt x="280" y="371"/>
                    <a:pt x="320" y="199"/>
                    <a:pt x="320" y="172"/>
                  </a:cubicBezTo>
                  <a:cubicBezTo>
                    <a:pt x="320" y="145"/>
                    <a:pt x="235" y="145"/>
                    <a:pt x="233" y="138"/>
                  </a:cubicBezTo>
                  <a:close/>
                  <a:moveTo>
                    <a:pt x="60" y="140"/>
                  </a:moveTo>
                  <a:cubicBezTo>
                    <a:pt x="47" y="140"/>
                    <a:pt x="0" y="148"/>
                    <a:pt x="0" y="202"/>
                  </a:cubicBezTo>
                  <a:cubicBezTo>
                    <a:pt x="0" y="299"/>
                    <a:pt x="0" y="299"/>
                    <a:pt x="0" y="299"/>
                  </a:cubicBezTo>
                  <a:cubicBezTo>
                    <a:pt x="0" y="354"/>
                    <a:pt x="47" y="360"/>
                    <a:pt x="60" y="360"/>
                  </a:cubicBezTo>
                  <a:cubicBezTo>
                    <a:pt x="73" y="360"/>
                    <a:pt x="40" y="348"/>
                    <a:pt x="40" y="315"/>
                  </a:cubicBezTo>
                  <a:cubicBezTo>
                    <a:pt x="40" y="187"/>
                    <a:pt x="40" y="187"/>
                    <a:pt x="40" y="187"/>
                  </a:cubicBezTo>
                  <a:cubicBezTo>
                    <a:pt x="40" y="152"/>
                    <a:pt x="73" y="140"/>
                    <a:pt x="60" y="14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3" name="Group 75"/>
          <p:cNvGrpSpPr/>
          <p:nvPr/>
        </p:nvGrpSpPr>
        <p:grpSpPr>
          <a:xfrm>
            <a:off x="3297256" y="3946131"/>
            <a:ext cx="563335" cy="563334"/>
            <a:chOff x="3445843" y="4173075"/>
            <a:chExt cx="710960" cy="710958"/>
          </a:xfrm>
        </p:grpSpPr>
        <p:sp>
          <p:nvSpPr>
            <p:cNvPr id="84" name="Oval 68"/>
            <p:cNvSpPr/>
            <p:nvPr/>
          </p:nvSpPr>
          <p:spPr>
            <a:xfrm>
              <a:off x="3445843" y="4173075"/>
              <a:ext cx="710960" cy="710958"/>
            </a:xfrm>
            <a:prstGeom prst="ellipse">
              <a:avLst/>
            </a:prstGeom>
            <a:noFill/>
            <a:ln w="12700" cap="flat" cmpd="sng" algn="ctr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/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" name="Freeform 6"/>
            <p:cNvSpPr>
              <a:spLocks noEditPoints="1"/>
            </p:cNvSpPr>
            <p:nvPr/>
          </p:nvSpPr>
          <p:spPr bwMode="auto">
            <a:xfrm>
              <a:off x="3636568" y="4374006"/>
              <a:ext cx="330025" cy="289905"/>
            </a:xfrm>
            <a:custGeom>
              <a:avLst/>
              <a:gdLst>
                <a:gd name="T0" fmla="*/ 400 w 400"/>
                <a:gd name="T1" fmla="*/ 352 h 352"/>
                <a:gd name="T2" fmla="*/ 394 w 400"/>
                <a:gd name="T3" fmla="*/ 268 h 352"/>
                <a:gd name="T4" fmla="*/ 342 w 400"/>
                <a:gd name="T5" fmla="*/ 236 h 352"/>
                <a:gd name="T6" fmla="*/ 303 w 400"/>
                <a:gd name="T7" fmla="*/ 191 h 352"/>
                <a:gd name="T8" fmla="*/ 316 w 400"/>
                <a:gd name="T9" fmla="*/ 157 h 352"/>
                <a:gd name="T10" fmla="*/ 327 w 400"/>
                <a:gd name="T11" fmla="*/ 134 h 352"/>
                <a:gd name="T12" fmla="*/ 322 w 400"/>
                <a:gd name="T13" fmla="*/ 122 h 352"/>
                <a:gd name="T14" fmla="*/ 325 w 400"/>
                <a:gd name="T15" fmla="*/ 98 h 352"/>
                <a:gd name="T16" fmla="*/ 278 w 400"/>
                <a:gd name="T17" fmla="*/ 51 h 352"/>
                <a:gd name="T18" fmla="*/ 230 w 400"/>
                <a:gd name="T19" fmla="*/ 98 h 352"/>
                <a:gd name="T20" fmla="*/ 233 w 400"/>
                <a:gd name="T21" fmla="*/ 122 h 352"/>
                <a:gd name="T22" fmla="*/ 229 w 400"/>
                <a:gd name="T23" fmla="*/ 134 h 352"/>
                <a:gd name="T24" fmla="*/ 240 w 400"/>
                <a:gd name="T25" fmla="*/ 157 h 352"/>
                <a:gd name="T26" fmla="*/ 253 w 400"/>
                <a:gd name="T27" fmla="*/ 191 h 352"/>
                <a:gd name="T28" fmla="*/ 236 w 400"/>
                <a:gd name="T29" fmla="*/ 224 h 352"/>
                <a:gd name="T30" fmla="*/ 310 w 400"/>
                <a:gd name="T31" fmla="*/ 292 h 352"/>
                <a:gd name="T32" fmla="*/ 310 w 400"/>
                <a:gd name="T33" fmla="*/ 352 h 352"/>
                <a:gd name="T34" fmla="*/ 400 w 400"/>
                <a:gd name="T35" fmla="*/ 352 h 352"/>
                <a:gd name="T36" fmla="*/ 204 w 400"/>
                <a:gd name="T37" fmla="*/ 247 h 352"/>
                <a:gd name="T38" fmla="*/ 152 w 400"/>
                <a:gd name="T39" fmla="*/ 187 h 352"/>
                <a:gd name="T40" fmla="*/ 169 w 400"/>
                <a:gd name="T41" fmla="*/ 142 h 352"/>
                <a:gd name="T42" fmla="*/ 184 w 400"/>
                <a:gd name="T43" fmla="*/ 111 h 352"/>
                <a:gd name="T44" fmla="*/ 179 w 400"/>
                <a:gd name="T45" fmla="*/ 95 h 352"/>
                <a:gd name="T46" fmla="*/ 183 w 400"/>
                <a:gd name="T47" fmla="*/ 63 h 352"/>
                <a:gd name="T48" fmla="*/ 119 w 400"/>
                <a:gd name="T49" fmla="*/ 0 h 352"/>
                <a:gd name="T50" fmla="*/ 55 w 400"/>
                <a:gd name="T51" fmla="*/ 63 h 352"/>
                <a:gd name="T52" fmla="*/ 59 w 400"/>
                <a:gd name="T53" fmla="*/ 95 h 352"/>
                <a:gd name="T54" fmla="*/ 53 w 400"/>
                <a:gd name="T55" fmla="*/ 111 h 352"/>
                <a:gd name="T56" fmla="*/ 68 w 400"/>
                <a:gd name="T57" fmla="*/ 142 h 352"/>
                <a:gd name="T58" fmla="*/ 86 w 400"/>
                <a:gd name="T59" fmla="*/ 187 h 352"/>
                <a:gd name="T60" fmla="*/ 33 w 400"/>
                <a:gd name="T61" fmla="*/ 247 h 352"/>
                <a:gd name="T62" fmla="*/ 0 w 400"/>
                <a:gd name="T63" fmla="*/ 279 h 352"/>
                <a:gd name="T64" fmla="*/ 0 w 400"/>
                <a:gd name="T65" fmla="*/ 352 h 352"/>
                <a:gd name="T66" fmla="*/ 278 w 400"/>
                <a:gd name="T67" fmla="*/ 352 h 352"/>
                <a:gd name="T68" fmla="*/ 278 w 400"/>
                <a:gd name="T69" fmla="*/ 297 h 352"/>
                <a:gd name="T70" fmla="*/ 204 w 400"/>
                <a:gd name="T71" fmla="*/ 247 h 3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400" h="352">
                  <a:moveTo>
                    <a:pt x="400" y="352"/>
                  </a:moveTo>
                  <a:cubicBezTo>
                    <a:pt x="400" y="352"/>
                    <a:pt x="399" y="276"/>
                    <a:pt x="394" y="268"/>
                  </a:cubicBezTo>
                  <a:cubicBezTo>
                    <a:pt x="387" y="257"/>
                    <a:pt x="371" y="249"/>
                    <a:pt x="342" y="236"/>
                  </a:cubicBezTo>
                  <a:cubicBezTo>
                    <a:pt x="312" y="224"/>
                    <a:pt x="303" y="213"/>
                    <a:pt x="303" y="191"/>
                  </a:cubicBezTo>
                  <a:cubicBezTo>
                    <a:pt x="303" y="177"/>
                    <a:pt x="312" y="182"/>
                    <a:pt x="316" y="157"/>
                  </a:cubicBezTo>
                  <a:cubicBezTo>
                    <a:pt x="317" y="147"/>
                    <a:pt x="325" y="157"/>
                    <a:pt x="327" y="134"/>
                  </a:cubicBezTo>
                  <a:cubicBezTo>
                    <a:pt x="327" y="124"/>
                    <a:pt x="322" y="122"/>
                    <a:pt x="322" y="122"/>
                  </a:cubicBezTo>
                  <a:cubicBezTo>
                    <a:pt x="322" y="122"/>
                    <a:pt x="325" y="108"/>
                    <a:pt x="325" y="98"/>
                  </a:cubicBezTo>
                  <a:cubicBezTo>
                    <a:pt x="327" y="85"/>
                    <a:pt x="319" y="51"/>
                    <a:pt x="278" y="51"/>
                  </a:cubicBezTo>
                  <a:cubicBezTo>
                    <a:pt x="236" y="51"/>
                    <a:pt x="229" y="85"/>
                    <a:pt x="230" y="98"/>
                  </a:cubicBezTo>
                  <a:cubicBezTo>
                    <a:pt x="231" y="108"/>
                    <a:pt x="233" y="122"/>
                    <a:pt x="233" y="122"/>
                  </a:cubicBezTo>
                  <a:cubicBezTo>
                    <a:pt x="233" y="122"/>
                    <a:pt x="229" y="124"/>
                    <a:pt x="229" y="134"/>
                  </a:cubicBezTo>
                  <a:cubicBezTo>
                    <a:pt x="230" y="157"/>
                    <a:pt x="238" y="147"/>
                    <a:pt x="240" y="157"/>
                  </a:cubicBezTo>
                  <a:cubicBezTo>
                    <a:pt x="244" y="182"/>
                    <a:pt x="253" y="177"/>
                    <a:pt x="253" y="191"/>
                  </a:cubicBezTo>
                  <a:cubicBezTo>
                    <a:pt x="253" y="206"/>
                    <a:pt x="248" y="216"/>
                    <a:pt x="236" y="224"/>
                  </a:cubicBezTo>
                  <a:cubicBezTo>
                    <a:pt x="301" y="257"/>
                    <a:pt x="310" y="263"/>
                    <a:pt x="310" y="292"/>
                  </a:cubicBezTo>
                  <a:cubicBezTo>
                    <a:pt x="310" y="352"/>
                    <a:pt x="310" y="352"/>
                    <a:pt x="310" y="352"/>
                  </a:cubicBezTo>
                  <a:lnTo>
                    <a:pt x="400" y="352"/>
                  </a:lnTo>
                  <a:close/>
                  <a:moveTo>
                    <a:pt x="204" y="247"/>
                  </a:moveTo>
                  <a:cubicBezTo>
                    <a:pt x="165" y="231"/>
                    <a:pt x="152" y="217"/>
                    <a:pt x="152" y="187"/>
                  </a:cubicBezTo>
                  <a:cubicBezTo>
                    <a:pt x="152" y="169"/>
                    <a:pt x="164" y="175"/>
                    <a:pt x="169" y="142"/>
                  </a:cubicBezTo>
                  <a:cubicBezTo>
                    <a:pt x="172" y="129"/>
                    <a:pt x="182" y="142"/>
                    <a:pt x="184" y="111"/>
                  </a:cubicBezTo>
                  <a:cubicBezTo>
                    <a:pt x="184" y="98"/>
                    <a:pt x="179" y="95"/>
                    <a:pt x="179" y="95"/>
                  </a:cubicBezTo>
                  <a:cubicBezTo>
                    <a:pt x="179" y="95"/>
                    <a:pt x="181" y="77"/>
                    <a:pt x="183" y="63"/>
                  </a:cubicBezTo>
                  <a:cubicBezTo>
                    <a:pt x="184" y="45"/>
                    <a:pt x="174" y="0"/>
                    <a:pt x="119" y="0"/>
                  </a:cubicBezTo>
                  <a:cubicBezTo>
                    <a:pt x="64" y="0"/>
                    <a:pt x="54" y="45"/>
                    <a:pt x="55" y="63"/>
                  </a:cubicBezTo>
                  <a:cubicBezTo>
                    <a:pt x="56" y="77"/>
                    <a:pt x="59" y="95"/>
                    <a:pt x="59" y="95"/>
                  </a:cubicBezTo>
                  <a:cubicBezTo>
                    <a:pt x="59" y="95"/>
                    <a:pt x="53" y="98"/>
                    <a:pt x="53" y="111"/>
                  </a:cubicBezTo>
                  <a:cubicBezTo>
                    <a:pt x="55" y="142"/>
                    <a:pt x="66" y="129"/>
                    <a:pt x="68" y="142"/>
                  </a:cubicBezTo>
                  <a:cubicBezTo>
                    <a:pt x="74" y="175"/>
                    <a:pt x="86" y="169"/>
                    <a:pt x="86" y="187"/>
                  </a:cubicBezTo>
                  <a:cubicBezTo>
                    <a:pt x="86" y="217"/>
                    <a:pt x="73" y="231"/>
                    <a:pt x="33" y="247"/>
                  </a:cubicBezTo>
                  <a:cubicBezTo>
                    <a:pt x="21" y="252"/>
                    <a:pt x="0" y="260"/>
                    <a:pt x="0" y="279"/>
                  </a:cubicBezTo>
                  <a:cubicBezTo>
                    <a:pt x="0" y="352"/>
                    <a:pt x="0" y="352"/>
                    <a:pt x="0" y="352"/>
                  </a:cubicBezTo>
                  <a:cubicBezTo>
                    <a:pt x="278" y="352"/>
                    <a:pt x="278" y="352"/>
                    <a:pt x="278" y="352"/>
                  </a:cubicBezTo>
                  <a:cubicBezTo>
                    <a:pt x="278" y="352"/>
                    <a:pt x="278" y="309"/>
                    <a:pt x="278" y="297"/>
                  </a:cubicBezTo>
                  <a:cubicBezTo>
                    <a:pt x="278" y="280"/>
                    <a:pt x="244" y="264"/>
                    <a:pt x="204" y="247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86" name="Content Placeholder 2"/>
          <p:cNvSpPr txBox="1">
            <a:spLocks/>
          </p:cNvSpPr>
          <p:nvPr/>
        </p:nvSpPr>
        <p:spPr>
          <a:xfrm>
            <a:off x="712533" y="2799274"/>
            <a:ext cx="1638121" cy="268778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0000">
                  <a:lumMod val="75000"/>
                </a:srgbClr>
              </a:buClr>
              <a:buSzPct val="145000"/>
              <a:buFont typeface="Arial"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en-US" sz="1200" b="1" i="0" u="none" strike="noStrike" kern="120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7" name="Content Placeholder 2"/>
          <p:cNvSpPr txBox="1">
            <a:spLocks/>
          </p:cNvSpPr>
          <p:nvPr/>
        </p:nvSpPr>
        <p:spPr>
          <a:xfrm>
            <a:off x="712533" y="3027918"/>
            <a:ext cx="1638121" cy="598743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4572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0000">
                  <a:lumMod val="75000"/>
                </a:srgbClr>
              </a:buClr>
              <a:buSzPct val="145000"/>
              <a:buFont typeface="Arial"/>
              <a:buNone/>
              <a:tabLst/>
              <a:defRPr/>
            </a:pPr>
            <a:r>
              <a:rPr kumimoji="0" lang="en-US" altLang="zh-CN" sz="7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kumimoji="0" lang="en-US" altLang="zh-CN" sz="700" b="1" i="0" u="none" strike="noStrike" kern="120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8" name="Content Placeholder 2"/>
          <p:cNvSpPr txBox="1">
            <a:spLocks/>
          </p:cNvSpPr>
          <p:nvPr/>
        </p:nvSpPr>
        <p:spPr>
          <a:xfrm>
            <a:off x="2759863" y="2799274"/>
            <a:ext cx="1638121" cy="268778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0000">
                  <a:lumMod val="75000"/>
                </a:srgbClr>
              </a:buClr>
              <a:buSzPct val="145000"/>
              <a:buFont typeface="Arial"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en-US" sz="1200" b="1" i="0" u="none" strike="noStrike" kern="120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9" name="Content Placeholder 2"/>
          <p:cNvSpPr txBox="1">
            <a:spLocks/>
          </p:cNvSpPr>
          <p:nvPr/>
        </p:nvSpPr>
        <p:spPr>
          <a:xfrm>
            <a:off x="2759863" y="3027918"/>
            <a:ext cx="1638121" cy="598743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4572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0000">
                  <a:lumMod val="75000"/>
                </a:srgbClr>
              </a:buClr>
              <a:buSzPct val="145000"/>
              <a:buFont typeface="Arial"/>
              <a:buNone/>
              <a:tabLst/>
              <a:defRPr/>
            </a:pPr>
            <a:r>
              <a:rPr kumimoji="0" lang="en-US" altLang="zh-CN" sz="7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kumimoji="0" lang="en-US" altLang="zh-CN" sz="700" b="1" i="0" u="none" strike="noStrike" kern="120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0" name="Content Placeholder 2"/>
          <p:cNvSpPr txBox="1">
            <a:spLocks/>
          </p:cNvSpPr>
          <p:nvPr/>
        </p:nvSpPr>
        <p:spPr>
          <a:xfrm>
            <a:off x="4807193" y="2799274"/>
            <a:ext cx="1638121" cy="268778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0000">
                  <a:lumMod val="75000"/>
                </a:srgbClr>
              </a:buClr>
              <a:buSzPct val="145000"/>
              <a:buFont typeface="Arial"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en-US" sz="1200" b="1" i="0" u="none" strike="noStrike" kern="120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1" name="Content Placeholder 2"/>
          <p:cNvSpPr txBox="1">
            <a:spLocks/>
          </p:cNvSpPr>
          <p:nvPr/>
        </p:nvSpPr>
        <p:spPr>
          <a:xfrm>
            <a:off x="4807193" y="3027918"/>
            <a:ext cx="1638121" cy="5987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4572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0000">
                  <a:lumMod val="75000"/>
                </a:srgbClr>
              </a:buClr>
              <a:buSzPct val="145000"/>
              <a:buFont typeface="Arial"/>
              <a:buNone/>
              <a:tabLst/>
              <a:defRPr/>
            </a:pPr>
            <a:r>
              <a:rPr kumimoji="0" lang="en-US" altLang="zh-CN" sz="7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kumimoji="0" lang="en-US" altLang="zh-CN" sz="700" b="1" i="0" u="none" strike="noStrike" kern="120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2" name="Content Placeholder 2"/>
          <p:cNvSpPr txBox="1">
            <a:spLocks/>
          </p:cNvSpPr>
          <p:nvPr/>
        </p:nvSpPr>
        <p:spPr>
          <a:xfrm>
            <a:off x="6854522" y="2799274"/>
            <a:ext cx="1638121" cy="268778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0000">
                  <a:lumMod val="75000"/>
                </a:srgbClr>
              </a:buClr>
              <a:buSzPct val="145000"/>
              <a:buFont typeface="Arial"/>
              <a:buNone/>
              <a:tabLst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en-US" sz="1200" b="1" i="0" u="none" strike="noStrike" kern="120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3" name="Content Placeholder 2"/>
          <p:cNvSpPr txBox="1">
            <a:spLocks/>
          </p:cNvSpPr>
          <p:nvPr/>
        </p:nvSpPr>
        <p:spPr>
          <a:xfrm>
            <a:off x="6854522" y="3027918"/>
            <a:ext cx="1638121" cy="598743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4572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0000">
                  <a:lumMod val="75000"/>
                </a:srgbClr>
              </a:buClr>
              <a:buSzPct val="145000"/>
              <a:buFont typeface="Arial"/>
              <a:buNone/>
              <a:tabLst/>
              <a:defRPr/>
            </a:pPr>
            <a:r>
              <a:rPr kumimoji="0" lang="en-US" altLang="zh-CN" sz="7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kumimoji="0" lang="en-US" altLang="zh-CN" sz="700" b="1" i="0" u="none" strike="noStrike" kern="120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3347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extBox 25"/>
          <p:cNvSpPr txBox="1"/>
          <p:nvPr/>
        </p:nvSpPr>
        <p:spPr>
          <a:xfrm>
            <a:off x="294458" y="4548102"/>
            <a:ext cx="543739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10%</a:t>
            </a:r>
            <a:endParaRPr kumimoji="0" lang="en-GB" sz="1400" b="0" i="0" u="none" strike="noStrike" kern="0" cap="none" spc="0" normalizeH="0" baseline="0" noProof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288056" y="4544243"/>
            <a:ext cx="543739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20%</a:t>
            </a:r>
            <a:endParaRPr kumimoji="0" lang="en-GB" sz="1400" b="0" i="0" u="none" strike="noStrike" kern="0" cap="none" spc="0" normalizeH="0" baseline="0" noProof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2281653" y="4548103"/>
            <a:ext cx="543739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30%</a:t>
            </a:r>
            <a:endParaRPr kumimoji="0" lang="en-GB" sz="1400" b="0" i="0" u="none" strike="noStrike" kern="0" cap="none" spc="0" normalizeH="0" baseline="0" noProof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3275250" y="4547197"/>
            <a:ext cx="543739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40%</a:t>
            </a:r>
            <a:endParaRPr kumimoji="0" lang="en-GB" sz="1400" b="0" i="0" u="none" strike="noStrike" kern="0" cap="none" spc="0" normalizeH="0" baseline="0" noProof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4268847" y="4548102"/>
            <a:ext cx="543739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50%</a:t>
            </a:r>
            <a:endParaRPr kumimoji="0" lang="en-GB" sz="1400" b="0" i="0" u="none" strike="noStrike" kern="0" cap="none" spc="0" normalizeH="0" baseline="0" noProof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5262444" y="4544243"/>
            <a:ext cx="543739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60%</a:t>
            </a:r>
            <a:endParaRPr kumimoji="0" lang="en-GB" sz="1400" b="0" i="0" u="none" strike="noStrike" kern="0" cap="none" spc="0" normalizeH="0" baseline="0" noProof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6256042" y="4544243"/>
            <a:ext cx="543739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70%</a:t>
            </a:r>
            <a:endParaRPr kumimoji="0" lang="en-GB" sz="1400" b="0" i="0" u="none" strike="noStrike" kern="0" cap="none" spc="0" normalizeH="0" baseline="0" noProof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7249639" y="4544243"/>
            <a:ext cx="543739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80%</a:t>
            </a:r>
            <a:endParaRPr kumimoji="0" lang="en-GB" sz="1400" b="0" i="0" u="none" strike="noStrike" kern="0" cap="none" spc="0" normalizeH="0" baseline="0" noProof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8243239" y="4544243"/>
            <a:ext cx="543739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90%</a:t>
            </a:r>
            <a:endParaRPr kumimoji="0" lang="en-GB" sz="1400" b="0" i="0" u="none" strike="noStrike" kern="0" cap="none" spc="0" normalizeH="0" baseline="0" noProof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5" name="Rectangle 19"/>
          <p:cNvSpPr/>
          <p:nvPr/>
        </p:nvSpPr>
        <p:spPr>
          <a:xfrm>
            <a:off x="474490" y="4038216"/>
            <a:ext cx="1671907" cy="434696"/>
          </a:xfrm>
          <a:prstGeom prst="rect">
            <a:avLst/>
          </a:prstGeom>
          <a:solidFill>
            <a:srgbClr val="00000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2013</a:t>
            </a:r>
            <a:endParaRPr kumimoji="0" lang="en-GB" sz="16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36" name="Rectangle 20"/>
          <p:cNvSpPr/>
          <p:nvPr/>
        </p:nvSpPr>
        <p:spPr>
          <a:xfrm>
            <a:off x="2146396" y="4038216"/>
            <a:ext cx="2719636" cy="434696"/>
          </a:xfrm>
          <a:prstGeom prst="rect">
            <a:avLst/>
          </a:prstGeom>
          <a:solidFill>
            <a:srgbClr val="C0000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2014</a:t>
            </a:r>
            <a:endParaRPr kumimoji="0" lang="en-GB" sz="16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37" name="Rectangle 21"/>
          <p:cNvSpPr/>
          <p:nvPr/>
        </p:nvSpPr>
        <p:spPr>
          <a:xfrm>
            <a:off x="4866033" y="4038216"/>
            <a:ext cx="3789655" cy="434696"/>
          </a:xfrm>
          <a:prstGeom prst="rect">
            <a:avLst/>
          </a:prstGeom>
          <a:solidFill>
            <a:srgbClr val="00000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rPr>
              <a:t>2015</a:t>
            </a:r>
            <a:endParaRPr kumimoji="0" lang="en-GB" sz="16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38" name="Freeform 22"/>
          <p:cNvSpPr>
            <a:spLocks noEditPoints="1"/>
          </p:cNvSpPr>
          <p:nvPr/>
        </p:nvSpPr>
        <p:spPr bwMode="auto">
          <a:xfrm>
            <a:off x="7087063" y="2233642"/>
            <a:ext cx="425026" cy="451590"/>
          </a:xfrm>
          <a:custGeom>
            <a:avLst/>
            <a:gdLst>
              <a:gd name="T0" fmla="*/ 75 w 89"/>
              <a:gd name="T1" fmla="*/ 22 h 95"/>
              <a:gd name="T2" fmla="*/ 89 w 89"/>
              <a:gd name="T3" fmla="*/ 53 h 95"/>
              <a:gd name="T4" fmla="*/ 78 w 89"/>
              <a:gd name="T5" fmla="*/ 80 h 95"/>
              <a:gd name="T6" fmla="*/ 47 w 89"/>
              <a:gd name="T7" fmla="*/ 53 h 95"/>
              <a:gd name="T8" fmla="*/ 75 w 89"/>
              <a:gd name="T9" fmla="*/ 22 h 95"/>
              <a:gd name="T10" fmla="*/ 76 w 89"/>
              <a:gd name="T11" fmla="*/ 83 h 95"/>
              <a:gd name="T12" fmla="*/ 69 w 89"/>
              <a:gd name="T13" fmla="*/ 88 h 95"/>
              <a:gd name="T14" fmla="*/ 74 w 89"/>
              <a:gd name="T15" fmla="*/ 81 h 95"/>
              <a:gd name="T16" fmla="*/ 76 w 89"/>
              <a:gd name="T17" fmla="*/ 83 h 95"/>
              <a:gd name="T18" fmla="*/ 64 w 89"/>
              <a:gd name="T19" fmla="*/ 92 h 95"/>
              <a:gd name="T20" fmla="*/ 72 w 89"/>
              <a:gd name="T21" fmla="*/ 79 h 95"/>
              <a:gd name="T22" fmla="*/ 70 w 89"/>
              <a:gd name="T23" fmla="*/ 77 h 95"/>
              <a:gd name="T24" fmla="*/ 60 w 89"/>
              <a:gd name="T25" fmla="*/ 94 h 95"/>
              <a:gd name="T26" fmla="*/ 64 w 89"/>
              <a:gd name="T27" fmla="*/ 92 h 95"/>
              <a:gd name="T28" fmla="*/ 58 w 89"/>
              <a:gd name="T29" fmla="*/ 91 h 95"/>
              <a:gd name="T30" fmla="*/ 67 w 89"/>
              <a:gd name="T31" fmla="*/ 75 h 95"/>
              <a:gd name="T32" fmla="*/ 65 w 89"/>
              <a:gd name="T33" fmla="*/ 74 h 95"/>
              <a:gd name="T34" fmla="*/ 57 w 89"/>
              <a:gd name="T35" fmla="*/ 88 h 95"/>
              <a:gd name="T36" fmla="*/ 58 w 89"/>
              <a:gd name="T37" fmla="*/ 91 h 95"/>
              <a:gd name="T38" fmla="*/ 56 w 89"/>
              <a:gd name="T39" fmla="*/ 84 h 95"/>
              <a:gd name="T40" fmla="*/ 63 w 89"/>
              <a:gd name="T41" fmla="*/ 72 h 95"/>
              <a:gd name="T42" fmla="*/ 61 w 89"/>
              <a:gd name="T43" fmla="*/ 70 h 95"/>
              <a:gd name="T44" fmla="*/ 55 w 89"/>
              <a:gd name="T45" fmla="*/ 81 h 95"/>
              <a:gd name="T46" fmla="*/ 56 w 89"/>
              <a:gd name="T47" fmla="*/ 84 h 95"/>
              <a:gd name="T48" fmla="*/ 53 w 89"/>
              <a:gd name="T49" fmla="*/ 78 h 95"/>
              <a:gd name="T50" fmla="*/ 59 w 89"/>
              <a:gd name="T51" fmla="*/ 68 h 95"/>
              <a:gd name="T52" fmla="*/ 57 w 89"/>
              <a:gd name="T53" fmla="*/ 66 h 95"/>
              <a:gd name="T54" fmla="*/ 52 w 89"/>
              <a:gd name="T55" fmla="*/ 75 h 95"/>
              <a:gd name="T56" fmla="*/ 53 w 89"/>
              <a:gd name="T57" fmla="*/ 78 h 95"/>
              <a:gd name="T58" fmla="*/ 51 w 89"/>
              <a:gd name="T59" fmla="*/ 71 h 95"/>
              <a:gd name="T60" fmla="*/ 55 w 89"/>
              <a:gd name="T61" fmla="*/ 64 h 95"/>
              <a:gd name="T62" fmla="*/ 53 w 89"/>
              <a:gd name="T63" fmla="*/ 62 h 95"/>
              <a:gd name="T64" fmla="*/ 50 w 89"/>
              <a:gd name="T65" fmla="*/ 68 h 95"/>
              <a:gd name="T66" fmla="*/ 51 w 89"/>
              <a:gd name="T67" fmla="*/ 71 h 95"/>
              <a:gd name="T68" fmla="*/ 48 w 89"/>
              <a:gd name="T69" fmla="*/ 65 h 95"/>
              <a:gd name="T70" fmla="*/ 51 w 89"/>
              <a:gd name="T71" fmla="*/ 61 h 95"/>
              <a:gd name="T72" fmla="*/ 49 w 89"/>
              <a:gd name="T73" fmla="*/ 59 h 95"/>
              <a:gd name="T74" fmla="*/ 47 w 89"/>
              <a:gd name="T75" fmla="*/ 61 h 95"/>
              <a:gd name="T76" fmla="*/ 48 w 89"/>
              <a:gd name="T77" fmla="*/ 65 h 95"/>
              <a:gd name="T78" fmla="*/ 46 w 89"/>
              <a:gd name="T79" fmla="*/ 58 h 95"/>
              <a:gd name="T80" fmla="*/ 45 w 89"/>
              <a:gd name="T81" fmla="*/ 55 h 95"/>
              <a:gd name="T82" fmla="*/ 47 w 89"/>
              <a:gd name="T83" fmla="*/ 57 h 95"/>
              <a:gd name="T84" fmla="*/ 46 w 89"/>
              <a:gd name="T85" fmla="*/ 58 h 95"/>
              <a:gd name="T86" fmla="*/ 59 w 89"/>
              <a:gd name="T87" fmla="*/ 17 h 95"/>
              <a:gd name="T88" fmla="*/ 41 w 89"/>
              <a:gd name="T89" fmla="*/ 54 h 95"/>
              <a:gd name="T90" fmla="*/ 36 w 89"/>
              <a:gd name="T91" fmla="*/ 13 h 95"/>
              <a:gd name="T92" fmla="*/ 0 w 89"/>
              <a:gd name="T93" fmla="*/ 54 h 95"/>
              <a:gd name="T94" fmla="*/ 41 w 89"/>
              <a:gd name="T95" fmla="*/ 95 h 95"/>
              <a:gd name="T96" fmla="*/ 55 w 89"/>
              <a:gd name="T97" fmla="*/ 93 h 95"/>
              <a:gd name="T98" fmla="*/ 41 w 89"/>
              <a:gd name="T99" fmla="*/ 54 h 95"/>
              <a:gd name="T100" fmla="*/ 68 w 89"/>
              <a:gd name="T101" fmla="*/ 23 h 95"/>
              <a:gd name="T102" fmla="*/ 59 w 89"/>
              <a:gd name="T103" fmla="*/ 17 h 95"/>
              <a:gd name="T104" fmla="*/ 43 w 89"/>
              <a:gd name="T105" fmla="*/ 0 h 95"/>
              <a:gd name="T106" fmla="*/ 38 w 89"/>
              <a:gd name="T107" fmla="*/ 0 h 95"/>
              <a:gd name="T108" fmla="*/ 43 w 89"/>
              <a:gd name="T109" fmla="*/ 41 h 95"/>
              <a:gd name="T110" fmla="*/ 61 w 89"/>
              <a:gd name="T111" fmla="*/ 4 h 95"/>
              <a:gd name="T112" fmla="*/ 43 w 89"/>
              <a:gd name="T113" fmla="*/ 0 h 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89" h="95">
                <a:moveTo>
                  <a:pt x="75" y="22"/>
                </a:moveTo>
                <a:cubicBezTo>
                  <a:pt x="83" y="29"/>
                  <a:pt x="89" y="40"/>
                  <a:pt x="89" y="53"/>
                </a:cubicBezTo>
                <a:cubicBezTo>
                  <a:pt x="89" y="63"/>
                  <a:pt x="85" y="73"/>
                  <a:pt x="78" y="80"/>
                </a:cubicBezTo>
                <a:cubicBezTo>
                  <a:pt x="47" y="53"/>
                  <a:pt x="47" y="53"/>
                  <a:pt x="47" y="53"/>
                </a:cubicBezTo>
                <a:cubicBezTo>
                  <a:pt x="75" y="22"/>
                  <a:pt x="75" y="22"/>
                  <a:pt x="75" y="22"/>
                </a:cubicBezTo>
                <a:close/>
                <a:moveTo>
                  <a:pt x="76" y="83"/>
                </a:moveTo>
                <a:cubicBezTo>
                  <a:pt x="74" y="85"/>
                  <a:pt x="72" y="87"/>
                  <a:pt x="69" y="88"/>
                </a:cubicBezTo>
                <a:cubicBezTo>
                  <a:pt x="74" y="81"/>
                  <a:pt x="74" y="81"/>
                  <a:pt x="74" y="81"/>
                </a:cubicBezTo>
                <a:cubicBezTo>
                  <a:pt x="76" y="83"/>
                  <a:pt x="76" y="83"/>
                  <a:pt x="76" y="83"/>
                </a:cubicBezTo>
                <a:close/>
                <a:moveTo>
                  <a:pt x="64" y="92"/>
                </a:moveTo>
                <a:cubicBezTo>
                  <a:pt x="72" y="79"/>
                  <a:pt x="72" y="79"/>
                  <a:pt x="72" y="79"/>
                </a:cubicBezTo>
                <a:cubicBezTo>
                  <a:pt x="70" y="77"/>
                  <a:pt x="70" y="77"/>
                  <a:pt x="70" y="77"/>
                </a:cubicBezTo>
                <a:cubicBezTo>
                  <a:pt x="60" y="94"/>
                  <a:pt x="60" y="94"/>
                  <a:pt x="60" y="94"/>
                </a:cubicBezTo>
                <a:cubicBezTo>
                  <a:pt x="61" y="93"/>
                  <a:pt x="63" y="92"/>
                  <a:pt x="64" y="92"/>
                </a:cubicBezTo>
                <a:close/>
                <a:moveTo>
                  <a:pt x="58" y="91"/>
                </a:moveTo>
                <a:cubicBezTo>
                  <a:pt x="67" y="75"/>
                  <a:pt x="67" y="75"/>
                  <a:pt x="67" y="75"/>
                </a:cubicBezTo>
                <a:cubicBezTo>
                  <a:pt x="65" y="74"/>
                  <a:pt x="65" y="74"/>
                  <a:pt x="65" y="74"/>
                </a:cubicBezTo>
                <a:cubicBezTo>
                  <a:pt x="57" y="88"/>
                  <a:pt x="57" y="88"/>
                  <a:pt x="57" y="88"/>
                </a:cubicBezTo>
                <a:cubicBezTo>
                  <a:pt x="58" y="91"/>
                  <a:pt x="58" y="91"/>
                  <a:pt x="58" y="91"/>
                </a:cubicBezTo>
                <a:close/>
                <a:moveTo>
                  <a:pt x="56" y="84"/>
                </a:moveTo>
                <a:cubicBezTo>
                  <a:pt x="63" y="72"/>
                  <a:pt x="63" y="72"/>
                  <a:pt x="63" y="72"/>
                </a:cubicBezTo>
                <a:cubicBezTo>
                  <a:pt x="61" y="70"/>
                  <a:pt x="61" y="70"/>
                  <a:pt x="61" y="70"/>
                </a:cubicBezTo>
                <a:cubicBezTo>
                  <a:pt x="55" y="81"/>
                  <a:pt x="55" y="81"/>
                  <a:pt x="55" y="81"/>
                </a:cubicBezTo>
                <a:cubicBezTo>
                  <a:pt x="56" y="84"/>
                  <a:pt x="56" y="84"/>
                  <a:pt x="56" y="84"/>
                </a:cubicBezTo>
                <a:close/>
                <a:moveTo>
                  <a:pt x="53" y="78"/>
                </a:moveTo>
                <a:cubicBezTo>
                  <a:pt x="59" y="68"/>
                  <a:pt x="59" y="68"/>
                  <a:pt x="59" y="68"/>
                </a:cubicBezTo>
                <a:cubicBezTo>
                  <a:pt x="57" y="66"/>
                  <a:pt x="57" y="66"/>
                  <a:pt x="57" y="66"/>
                </a:cubicBezTo>
                <a:cubicBezTo>
                  <a:pt x="52" y="75"/>
                  <a:pt x="52" y="75"/>
                  <a:pt x="52" y="75"/>
                </a:cubicBezTo>
                <a:cubicBezTo>
                  <a:pt x="53" y="78"/>
                  <a:pt x="53" y="78"/>
                  <a:pt x="53" y="78"/>
                </a:cubicBezTo>
                <a:close/>
                <a:moveTo>
                  <a:pt x="51" y="71"/>
                </a:moveTo>
                <a:cubicBezTo>
                  <a:pt x="55" y="64"/>
                  <a:pt x="55" y="64"/>
                  <a:pt x="55" y="64"/>
                </a:cubicBezTo>
                <a:cubicBezTo>
                  <a:pt x="53" y="62"/>
                  <a:pt x="53" y="62"/>
                  <a:pt x="53" y="62"/>
                </a:cubicBezTo>
                <a:cubicBezTo>
                  <a:pt x="50" y="68"/>
                  <a:pt x="50" y="68"/>
                  <a:pt x="50" y="68"/>
                </a:cubicBezTo>
                <a:cubicBezTo>
                  <a:pt x="51" y="71"/>
                  <a:pt x="51" y="71"/>
                  <a:pt x="51" y="71"/>
                </a:cubicBezTo>
                <a:close/>
                <a:moveTo>
                  <a:pt x="48" y="65"/>
                </a:moveTo>
                <a:cubicBezTo>
                  <a:pt x="51" y="61"/>
                  <a:pt x="51" y="61"/>
                  <a:pt x="51" y="61"/>
                </a:cubicBezTo>
                <a:cubicBezTo>
                  <a:pt x="49" y="59"/>
                  <a:pt x="49" y="59"/>
                  <a:pt x="49" y="59"/>
                </a:cubicBezTo>
                <a:cubicBezTo>
                  <a:pt x="47" y="61"/>
                  <a:pt x="47" y="61"/>
                  <a:pt x="47" y="61"/>
                </a:cubicBezTo>
                <a:cubicBezTo>
                  <a:pt x="48" y="65"/>
                  <a:pt x="48" y="65"/>
                  <a:pt x="48" y="65"/>
                </a:cubicBezTo>
                <a:close/>
                <a:moveTo>
                  <a:pt x="46" y="58"/>
                </a:moveTo>
                <a:cubicBezTo>
                  <a:pt x="45" y="55"/>
                  <a:pt x="45" y="55"/>
                  <a:pt x="45" y="55"/>
                </a:cubicBezTo>
                <a:cubicBezTo>
                  <a:pt x="47" y="57"/>
                  <a:pt x="47" y="57"/>
                  <a:pt x="47" y="57"/>
                </a:cubicBezTo>
                <a:cubicBezTo>
                  <a:pt x="46" y="58"/>
                  <a:pt x="46" y="58"/>
                  <a:pt x="46" y="58"/>
                </a:cubicBezTo>
                <a:close/>
                <a:moveTo>
                  <a:pt x="59" y="17"/>
                </a:moveTo>
                <a:cubicBezTo>
                  <a:pt x="41" y="54"/>
                  <a:pt x="41" y="54"/>
                  <a:pt x="41" y="54"/>
                </a:cubicBezTo>
                <a:cubicBezTo>
                  <a:pt x="41" y="54"/>
                  <a:pt x="38" y="28"/>
                  <a:pt x="36" y="13"/>
                </a:cubicBezTo>
                <a:cubicBezTo>
                  <a:pt x="16" y="15"/>
                  <a:pt x="0" y="33"/>
                  <a:pt x="0" y="54"/>
                </a:cubicBezTo>
                <a:cubicBezTo>
                  <a:pt x="0" y="77"/>
                  <a:pt x="18" y="95"/>
                  <a:pt x="41" y="95"/>
                </a:cubicBezTo>
                <a:cubicBezTo>
                  <a:pt x="46" y="95"/>
                  <a:pt x="51" y="94"/>
                  <a:pt x="55" y="93"/>
                </a:cubicBezTo>
                <a:cubicBezTo>
                  <a:pt x="41" y="54"/>
                  <a:pt x="41" y="54"/>
                  <a:pt x="41" y="54"/>
                </a:cubicBezTo>
                <a:cubicBezTo>
                  <a:pt x="68" y="23"/>
                  <a:pt x="68" y="23"/>
                  <a:pt x="68" y="23"/>
                </a:cubicBezTo>
                <a:cubicBezTo>
                  <a:pt x="66" y="20"/>
                  <a:pt x="63" y="18"/>
                  <a:pt x="59" y="17"/>
                </a:cubicBezTo>
                <a:close/>
                <a:moveTo>
                  <a:pt x="43" y="0"/>
                </a:moveTo>
                <a:cubicBezTo>
                  <a:pt x="41" y="0"/>
                  <a:pt x="40" y="0"/>
                  <a:pt x="38" y="0"/>
                </a:cubicBezTo>
                <a:cubicBezTo>
                  <a:pt x="40" y="15"/>
                  <a:pt x="43" y="41"/>
                  <a:pt x="43" y="41"/>
                </a:cubicBezTo>
                <a:cubicBezTo>
                  <a:pt x="61" y="4"/>
                  <a:pt x="61" y="4"/>
                  <a:pt x="61" y="4"/>
                </a:cubicBezTo>
                <a:cubicBezTo>
                  <a:pt x="56" y="1"/>
                  <a:pt x="49" y="0"/>
                  <a:pt x="43" y="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9" name="Freeform 23"/>
          <p:cNvSpPr>
            <a:spLocks noEditPoints="1"/>
          </p:cNvSpPr>
          <p:nvPr/>
        </p:nvSpPr>
        <p:spPr bwMode="auto">
          <a:xfrm>
            <a:off x="4304982" y="2249137"/>
            <a:ext cx="520213" cy="420599"/>
          </a:xfrm>
          <a:custGeom>
            <a:avLst/>
            <a:gdLst>
              <a:gd name="T0" fmla="*/ 86 w 109"/>
              <a:gd name="T1" fmla="*/ 88 h 88"/>
              <a:gd name="T2" fmla="*/ 84 w 109"/>
              <a:gd name="T3" fmla="*/ 44 h 88"/>
              <a:gd name="T4" fmla="*/ 80 w 109"/>
              <a:gd name="T5" fmla="*/ 71 h 88"/>
              <a:gd name="T6" fmla="*/ 109 w 109"/>
              <a:gd name="T7" fmla="*/ 0 h 88"/>
              <a:gd name="T8" fmla="*/ 92 w 109"/>
              <a:gd name="T9" fmla="*/ 33 h 88"/>
              <a:gd name="T10" fmla="*/ 80 w 109"/>
              <a:gd name="T11" fmla="*/ 25 h 88"/>
              <a:gd name="T12" fmla="*/ 67 w 109"/>
              <a:gd name="T13" fmla="*/ 68 h 88"/>
              <a:gd name="T14" fmla="*/ 37 w 109"/>
              <a:gd name="T15" fmla="*/ 73 h 88"/>
              <a:gd name="T16" fmla="*/ 19 w 109"/>
              <a:gd name="T17" fmla="*/ 63 h 88"/>
              <a:gd name="T18" fmla="*/ 0 w 109"/>
              <a:gd name="T19" fmla="*/ 56 h 88"/>
              <a:gd name="T20" fmla="*/ 25 w 109"/>
              <a:gd name="T21" fmla="*/ 48 h 88"/>
              <a:gd name="T22" fmla="*/ 30 w 109"/>
              <a:gd name="T23" fmla="*/ 57 h 88"/>
              <a:gd name="T24" fmla="*/ 44 w 109"/>
              <a:gd name="T25" fmla="*/ 29 h 88"/>
              <a:gd name="T26" fmla="*/ 66 w 109"/>
              <a:gd name="T27" fmla="*/ 50 h 88"/>
              <a:gd name="T28" fmla="*/ 68 w 109"/>
              <a:gd name="T29" fmla="*/ 18 h 88"/>
              <a:gd name="T30" fmla="*/ 78 w 109"/>
              <a:gd name="T31" fmla="*/ 12 h 88"/>
              <a:gd name="T32" fmla="*/ 90 w 109"/>
              <a:gd name="T33" fmla="*/ 1 h 88"/>
              <a:gd name="T34" fmla="*/ 22 w 109"/>
              <a:gd name="T35" fmla="*/ 88 h 88"/>
              <a:gd name="T36" fmla="*/ 29 w 109"/>
              <a:gd name="T37" fmla="*/ 80 h 88"/>
              <a:gd name="T38" fmla="*/ 22 w 109"/>
              <a:gd name="T39" fmla="*/ 79 h 88"/>
              <a:gd name="T40" fmla="*/ 11 w 109"/>
              <a:gd name="T41" fmla="*/ 88 h 88"/>
              <a:gd name="T42" fmla="*/ 17 w 109"/>
              <a:gd name="T43" fmla="*/ 71 h 88"/>
              <a:gd name="T44" fmla="*/ 11 w 109"/>
              <a:gd name="T45" fmla="*/ 73 h 88"/>
              <a:gd name="T46" fmla="*/ 34 w 109"/>
              <a:gd name="T47" fmla="*/ 88 h 88"/>
              <a:gd name="T48" fmla="*/ 40 w 109"/>
              <a:gd name="T49" fmla="*/ 79 h 88"/>
              <a:gd name="T50" fmla="*/ 34 w 109"/>
              <a:gd name="T51" fmla="*/ 80 h 88"/>
              <a:gd name="T52" fmla="*/ 45 w 109"/>
              <a:gd name="T53" fmla="*/ 88 h 88"/>
              <a:gd name="T54" fmla="*/ 52 w 109"/>
              <a:gd name="T55" fmla="*/ 63 h 88"/>
              <a:gd name="T56" fmla="*/ 45 w 109"/>
              <a:gd name="T57" fmla="*/ 69 h 88"/>
              <a:gd name="T58" fmla="*/ 57 w 109"/>
              <a:gd name="T59" fmla="*/ 88 h 88"/>
              <a:gd name="T60" fmla="*/ 63 w 109"/>
              <a:gd name="T61" fmla="*/ 73 h 88"/>
              <a:gd name="T62" fmla="*/ 57 w 109"/>
              <a:gd name="T63" fmla="*/ 88 h 88"/>
              <a:gd name="T64" fmla="*/ 75 w 109"/>
              <a:gd name="T65" fmla="*/ 88 h 88"/>
              <a:gd name="T66" fmla="*/ 68 w 109"/>
              <a:gd name="T67" fmla="*/ 75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09" h="88">
                <a:moveTo>
                  <a:pt x="80" y="88"/>
                </a:moveTo>
                <a:cubicBezTo>
                  <a:pt x="86" y="88"/>
                  <a:pt x="86" y="88"/>
                  <a:pt x="86" y="88"/>
                </a:cubicBezTo>
                <a:cubicBezTo>
                  <a:pt x="86" y="44"/>
                  <a:pt x="86" y="44"/>
                  <a:pt x="86" y="44"/>
                </a:cubicBezTo>
                <a:cubicBezTo>
                  <a:pt x="84" y="44"/>
                  <a:pt x="84" y="44"/>
                  <a:pt x="84" y="44"/>
                </a:cubicBezTo>
                <a:cubicBezTo>
                  <a:pt x="82" y="70"/>
                  <a:pt x="82" y="70"/>
                  <a:pt x="82" y="70"/>
                </a:cubicBezTo>
                <a:cubicBezTo>
                  <a:pt x="80" y="71"/>
                  <a:pt x="80" y="71"/>
                  <a:pt x="80" y="71"/>
                </a:cubicBezTo>
                <a:cubicBezTo>
                  <a:pt x="80" y="88"/>
                  <a:pt x="80" y="88"/>
                  <a:pt x="80" y="88"/>
                </a:cubicBezTo>
                <a:close/>
                <a:moveTo>
                  <a:pt x="109" y="0"/>
                </a:moveTo>
                <a:cubicBezTo>
                  <a:pt x="100" y="17"/>
                  <a:pt x="100" y="17"/>
                  <a:pt x="100" y="17"/>
                </a:cubicBezTo>
                <a:cubicBezTo>
                  <a:pt x="92" y="33"/>
                  <a:pt x="92" y="33"/>
                  <a:pt x="92" y="33"/>
                </a:cubicBezTo>
                <a:cubicBezTo>
                  <a:pt x="84" y="22"/>
                  <a:pt x="84" y="22"/>
                  <a:pt x="84" y="22"/>
                </a:cubicBezTo>
                <a:cubicBezTo>
                  <a:pt x="80" y="25"/>
                  <a:pt x="80" y="25"/>
                  <a:pt x="80" y="25"/>
                </a:cubicBezTo>
                <a:cubicBezTo>
                  <a:pt x="77" y="64"/>
                  <a:pt x="77" y="64"/>
                  <a:pt x="77" y="64"/>
                </a:cubicBezTo>
                <a:cubicBezTo>
                  <a:pt x="67" y="68"/>
                  <a:pt x="67" y="68"/>
                  <a:pt x="67" y="68"/>
                </a:cubicBezTo>
                <a:cubicBezTo>
                  <a:pt x="48" y="50"/>
                  <a:pt x="48" y="50"/>
                  <a:pt x="48" y="50"/>
                </a:cubicBezTo>
                <a:cubicBezTo>
                  <a:pt x="37" y="73"/>
                  <a:pt x="37" y="73"/>
                  <a:pt x="37" y="73"/>
                </a:cubicBezTo>
                <a:cubicBezTo>
                  <a:pt x="26" y="73"/>
                  <a:pt x="26" y="73"/>
                  <a:pt x="26" y="73"/>
                </a:cubicBezTo>
                <a:cubicBezTo>
                  <a:pt x="19" y="63"/>
                  <a:pt x="19" y="63"/>
                  <a:pt x="19" y="63"/>
                </a:cubicBezTo>
                <a:cubicBezTo>
                  <a:pt x="4" y="67"/>
                  <a:pt x="4" y="67"/>
                  <a:pt x="4" y="67"/>
                </a:cubicBezTo>
                <a:cubicBezTo>
                  <a:pt x="0" y="56"/>
                  <a:pt x="0" y="56"/>
                  <a:pt x="0" y="56"/>
                </a:cubicBezTo>
                <a:cubicBezTo>
                  <a:pt x="20" y="50"/>
                  <a:pt x="20" y="50"/>
                  <a:pt x="20" y="50"/>
                </a:cubicBezTo>
                <a:cubicBezTo>
                  <a:pt x="25" y="48"/>
                  <a:pt x="25" y="48"/>
                  <a:pt x="25" y="48"/>
                </a:cubicBezTo>
                <a:cubicBezTo>
                  <a:pt x="27" y="52"/>
                  <a:pt x="27" y="52"/>
                  <a:pt x="27" y="52"/>
                </a:cubicBezTo>
                <a:cubicBezTo>
                  <a:pt x="30" y="57"/>
                  <a:pt x="30" y="57"/>
                  <a:pt x="30" y="57"/>
                </a:cubicBezTo>
                <a:cubicBezTo>
                  <a:pt x="40" y="37"/>
                  <a:pt x="40" y="37"/>
                  <a:pt x="40" y="37"/>
                </a:cubicBezTo>
                <a:cubicBezTo>
                  <a:pt x="44" y="29"/>
                  <a:pt x="44" y="29"/>
                  <a:pt x="44" y="29"/>
                </a:cubicBezTo>
                <a:cubicBezTo>
                  <a:pt x="50" y="35"/>
                  <a:pt x="50" y="35"/>
                  <a:pt x="50" y="35"/>
                </a:cubicBezTo>
                <a:cubicBezTo>
                  <a:pt x="66" y="50"/>
                  <a:pt x="66" y="50"/>
                  <a:pt x="66" y="50"/>
                </a:cubicBezTo>
                <a:cubicBezTo>
                  <a:pt x="68" y="21"/>
                  <a:pt x="68" y="21"/>
                  <a:pt x="68" y="21"/>
                </a:cubicBezTo>
                <a:cubicBezTo>
                  <a:pt x="68" y="18"/>
                  <a:pt x="68" y="18"/>
                  <a:pt x="68" y="18"/>
                </a:cubicBezTo>
                <a:cubicBezTo>
                  <a:pt x="71" y="16"/>
                  <a:pt x="71" y="16"/>
                  <a:pt x="71" y="16"/>
                </a:cubicBezTo>
                <a:cubicBezTo>
                  <a:pt x="78" y="12"/>
                  <a:pt x="78" y="12"/>
                  <a:pt x="78" y="12"/>
                </a:cubicBezTo>
                <a:cubicBezTo>
                  <a:pt x="72" y="2"/>
                  <a:pt x="72" y="2"/>
                  <a:pt x="72" y="2"/>
                </a:cubicBezTo>
                <a:cubicBezTo>
                  <a:pt x="90" y="1"/>
                  <a:pt x="90" y="1"/>
                  <a:pt x="90" y="1"/>
                </a:cubicBezTo>
                <a:cubicBezTo>
                  <a:pt x="109" y="0"/>
                  <a:pt x="109" y="0"/>
                  <a:pt x="109" y="0"/>
                </a:cubicBezTo>
                <a:close/>
                <a:moveTo>
                  <a:pt x="22" y="88"/>
                </a:moveTo>
                <a:cubicBezTo>
                  <a:pt x="24" y="88"/>
                  <a:pt x="27" y="88"/>
                  <a:pt x="29" y="88"/>
                </a:cubicBezTo>
                <a:cubicBezTo>
                  <a:pt x="29" y="80"/>
                  <a:pt x="29" y="80"/>
                  <a:pt x="29" y="80"/>
                </a:cubicBezTo>
                <a:cubicBezTo>
                  <a:pt x="23" y="81"/>
                  <a:pt x="23" y="81"/>
                  <a:pt x="23" y="81"/>
                </a:cubicBezTo>
                <a:cubicBezTo>
                  <a:pt x="22" y="79"/>
                  <a:pt x="22" y="79"/>
                  <a:pt x="22" y="79"/>
                </a:cubicBezTo>
                <a:cubicBezTo>
                  <a:pt x="22" y="88"/>
                  <a:pt x="22" y="88"/>
                  <a:pt x="22" y="88"/>
                </a:cubicBezTo>
                <a:close/>
                <a:moveTo>
                  <a:pt x="11" y="88"/>
                </a:moveTo>
                <a:cubicBezTo>
                  <a:pt x="17" y="88"/>
                  <a:pt x="17" y="88"/>
                  <a:pt x="17" y="88"/>
                </a:cubicBezTo>
                <a:cubicBezTo>
                  <a:pt x="17" y="71"/>
                  <a:pt x="17" y="71"/>
                  <a:pt x="17" y="71"/>
                </a:cubicBezTo>
                <a:cubicBezTo>
                  <a:pt x="17" y="71"/>
                  <a:pt x="17" y="71"/>
                  <a:pt x="17" y="71"/>
                </a:cubicBezTo>
                <a:cubicBezTo>
                  <a:pt x="11" y="73"/>
                  <a:pt x="11" y="73"/>
                  <a:pt x="11" y="73"/>
                </a:cubicBezTo>
                <a:cubicBezTo>
                  <a:pt x="11" y="88"/>
                  <a:pt x="11" y="88"/>
                  <a:pt x="11" y="88"/>
                </a:cubicBezTo>
                <a:close/>
                <a:moveTo>
                  <a:pt x="34" y="88"/>
                </a:moveTo>
                <a:cubicBezTo>
                  <a:pt x="36" y="88"/>
                  <a:pt x="38" y="88"/>
                  <a:pt x="40" y="88"/>
                </a:cubicBezTo>
                <a:cubicBezTo>
                  <a:pt x="40" y="79"/>
                  <a:pt x="40" y="79"/>
                  <a:pt x="40" y="79"/>
                </a:cubicBezTo>
                <a:cubicBezTo>
                  <a:pt x="40" y="80"/>
                  <a:pt x="40" y="80"/>
                  <a:pt x="40" y="80"/>
                </a:cubicBezTo>
                <a:cubicBezTo>
                  <a:pt x="34" y="80"/>
                  <a:pt x="34" y="80"/>
                  <a:pt x="34" y="80"/>
                </a:cubicBezTo>
                <a:cubicBezTo>
                  <a:pt x="34" y="88"/>
                  <a:pt x="34" y="88"/>
                  <a:pt x="34" y="88"/>
                </a:cubicBezTo>
                <a:close/>
                <a:moveTo>
                  <a:pt x="45" y="88"/>
                </a:moveTo>
                <a:cubicBezTo>
                  <a:pt x="47" y="88"/>
                  <a:pt x="50" y="88"/>
                  <a:pt x="52" y="88"/>
                </a:cubicBezTo>
                <a:cubicBezTo>
                  <a:pt x="52" y="63"/>
                  <a:pt x="52" y="63"/>
                  <a:pt x="52" y="63"/>
                </a:cubicBezTo>
                <a:cubicBezTo>
                  <a:pt x="49" y="60"/>
                  <a:pt x="49" y="60"/>
                  <a:pt x="49" y="60"/>
                </a:cubicBezTo>
                <a:cubicBezTo>
                  <a:pt x="45" y="69"/>
                  <a:pt x="45" y="69"/>
                  <a:pt x="45" y="69"/>
                </a:cubicBezTo>
                <a:cubicBezTo>
                  <a:pt x="45" y="88"/>
                  <a:pt x="45" y="88"/>
                  <a:pt x="45" y="88"/>
                </a:cubicBezTo>
                <a:close/>
                <a:moveTo>
                  <a:pt x="57" y="88"/>
                </a:moveTo>
                <a:cubicBezTo>
                  <a:pt x="59" y="88"/>
                  <a:pt x="61" y="88"/>
                  <a:pt x="63" y="88"/>
                </a:cubicBezTo>
                <a:cubicBezTo>
                  <a:pt x="63" y="73"/>
                  <a:pt x="63" y="73"/>
                  <a:pt x="63" y="73"/>
                </a:cubicBezTo>
                <a:cubicBezTo>
                  <a:pt x="57" y="67"/>
                  <a:pt x="57" y="67"/>
                  <a:pt x="57" y="67"/>
                </a:cubicBezTo>
                <a:cubicBezTo>
                  <a:pt x="57" y="88"/>
                  <a:pt x="57" y="88"/>
                  <a:pt x="57" y="88"/>
                </a:cubicBezTo>
                <a:close/>
                <a:moveTo>
                  <a:pt x="68" y="88"/>
                </a:moveTo>
                <a:cubicBezTo>
                  <a:pt x="70" y="88"/>
                  <a:pt x="73" y="88"/>
                  <a:pt x="75" y="88"/>
                </a:cubicBezTo>
                <a:cubicBezTo>
                  <a:pt x="75" y="72"/>
                  <a:pt x="75" y="72"/>
                  <a:pt x="75" y="72"/>
                </a:cubicBezTo>
                <a:cubicBezTo>
                  <a:pt x="68" y="75"/>
                  <a:pt x="68" y="75"/>
                  <a:pt x="68" y="75"/>
                </a:cubicBezTo>
                <a:lnTo>
                  <a:pt x="68" y="88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0" name="Freeform 24"/>
          <p:cNvSpPr>
            <a:spLocks noEditPoints="1"/>
          </p:cNvSpPr>
          <p:nvPr/>
        </p:nvSpPr>
        <p:spPr bwMode="auto">
          <a:xfrm>
            <a:off x="1652782" y="2204864"/>
            <a:ext cx="347547" cy="509146"/>
          </a:xfrm>
          <a:custGeom>
            <a:avLst/>
            <a:gdLst>
              <a:gd name="T0" fmla="*/ 16 w 73"/>
              <a:gd name="T1" fmla="*/ 77 h 107"/>
              <a:gd name="T2" fmla="*/ 57 w 73"/>
              <a:gd name="T3" fmla="*/ 77 h 107"/>
              <a:gd name="T4" fmla="*/ 52 w 73"/>
              <a:gd name="T5" fmla="*/ 101 h 107"/>
              <a:gd name="T6" fmla="*/ 45 w 73"/>
              <a:gd name="T7" fmla="*/ 101 h 107"/>
              <a:gd name="T8" fmla="*/ 37 w 73"/>
              <a:gd name="T9" fmla="*/ 107 h 107"/>
              <a:gd name="T10" fmla="*/ 29 w 73"/>
              <a:gd name="T11" fmla="*/ 101 h 107"/>
              <a:gd name="T12" fmla="*/ 21 w 73"/>
              <a:gd name="T13" fmla="*/ 101 h 107"/>
              <a:gd name="T14" fmla="*/ 16 w 73"/>
              <a:gd name="T15" fmla="*/ 77 h 107"/>
              <a:gd name="T16" fmla="*/ 51 w 73"/>
              <a:gd name="T17" fmla="*/ 29 h 107"/>
              <a:gd name="T18" fmla="*/ 52 w 73"/>
              <a:gd name="T19" fmla="*/ 35 h 107"/>
              <a:gd name="T20" fmla="*/ 51 w 73"/>
              <a:gd name="T21" fmla="*/ 37 h 107"/>
              <a:gd name="T22" fmla="*/ 53 w 73"/>
              <a:gd name="T23" fmla="*/ 38 h 107"/>
              <a:gd name="T24" fmla="*/ 52 w 73"/>
              <a:gd name="T25" fmla="*/ 42 h 107"/>
              <a:gd name="T26" fmla="*/ 50 w 73"/>
              <a:gd name="T27" fmla="*/ 42 h 107"/>
              <a:gd name="T28" fmla="*/ 52 w 73"/>
              <a:gd name="T29" fmla="*/ 44 h 107"/>
              <a:gd name="T30" fmla="*/ 51 w 73"/>
              <a:gd name="T31" fmla="*/ 47 h 107"/>
              <a:gd name="T32" fmla="*/ 50 w 73"/>
              <a:gd name="T33" fmla="*/ 48 h 107"/>
              <a:gd name="T34" fmla="*/ 51 w 73"/>
              <a:gd name="T35" fmla="*/ 49 h 107"/>
              <a:gd name="T36" fmla="*/ 50 w 73"/>
              <a:gd name="T37" fmla="*/ 53 h 107"/>
              <a:gd name="T38" fmla="*/ 47 w 73"/>
              <a:gd name="T39" fmla="*/ 54 h 107"/>
              <a:gd name="T40" fmla="*/ 29 w 73"/>
              <a:gd name="T41" fmla="*/ 49 h 107"/>
              <a:gd name="T42" fmla="*/ 21 w 73"/>
              <a:gd name="T43" fmla="*/ 49 h 107"/>
              <a:gd name="T44" fmla="*/ 21 w 73"/>
              <a:gd name="T45" fmla="*/ 32 h 107"/>
              <a:gd name="T46" fmla="*/ 28 w 73"/>
              <a:gd name="T47" fmla="*/ 31 h 107"/>
              <a:gd name="T48" fmla="*/ 42 w 73"/>
              <a:gd name="T49" fmla="*/ 16 h 107"/>
              <a:gd name="T50" fmla="*/ 38 w 73"/>
              <a:gd name="T51" fmla="*/ 30 h 107"/>
              <a:gd name="T52" fmla="*/ 51 w 73"/>
              <a:gd name="T53" fmla="*/ 29 h 107"/>
              <a:gd name="T54" fmla="*/ 15 w 73"/>
              <a:gd name="T55" fmla="*/ 71 h 107"/>
              <a:gd name="T56" fmla="*/ 25 w 73"/>
              <a:gd name="T57" fmla="*/ 71 h 107"/>
              <a:gd name="T58" fmla="*/ 17 w 73"/>
              <a:gd name="T59" fmla="*/ 48 h 107"/>
              <a:gd name="T60" fmla="*/ 11 w 73"/>
              <a:gd name="T61" fmla="*/ 29 h 107"/>
              <a:gd name="T62" fmla="*/ 23 w 73"/>
              <a:gd name="T63" fmla="*/ 13 h 107"/>
              <a:gd name="T64" fmla="*/ 37 w 73"/>
              <a:gd name="T65" fmla="*/ 11 h 107"/>
              <a:gd name="T66" fmla="*/ 50 w 73"/>
              <a:gd name="T67" fmla="*/ 14 h 107"/>
              <a:gd name="T68" fmla="*/ 62 w 73"/>
              <a:gd name="T69" fmla="*/ 29 h 107"/>
              <a:gd name="T70" fmla="*/ 56 w 73"/>
              <a:gd name="T71" fmla="*/ 48 h 107"/>
              <a:gd name="T72" fmla="*/ 48 w 73"/>
              <a:gd name="T73" fmla="*/ 71 h 107"/>
              <a:gd name="T74" fmla="*/ 58 w 73"/>
              <a:gd name="T75" fmla="*/ 71 h 107"/>
              <a:gd name="T76" fmla="*/ 65 w 73"/>
              <a:gd name="T77" fmla="*/ 52 h 107"/>
              <a:gd name="T78" fmla="*/ 71 w 73"/>
              <a:gd name="T79" fmla="*/ 27 h 107"/>
              <a:gd name="T80" fmla="*/ 55 w 73"/>
              <a:gd name="T81" fmla="*/ 5 h 107"/>
              <a:gd name="T82" fmla="*/ 37 w 73"/>
              <a:gd name="T83" fmla="*/ 1 h 107"/>
              <a:gd name="T84" fmla="*/ 19 w 73"/>
              <a:gd name="T85" fmla="*/ 5 h 107"/>
              <a:gd name="T86" fmla="*/ 2 w 73"/>
              <a:gd name="T87" fmla="*/ 27 h 107"/>
              <a:gd name="T88" fmla="*/ 8 w 73"/>
              <a:gd name="T89" fmla="*/ 53 h 107"/>
              <a:gd name="T90" fmla="*/ 15 w 73"/>
              <a:gd name="T91" fmla="*/ 71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73" h="107">
                <a:moveTo>
                  <a:pt x="16" y="77"/>
                </a:moveTo>
                <a:cubicBezTo>
                  <a:pt x="57" y="77"/>
                  <a:pt x="57" y="77"/>
                  <a:pt x="57" y="77"/>
                </a:cubicBezTo>
                <a:cubicBezTo>
                  <a:pt x="52" y="101"/>
                  <a:pt x="52" y="101"/>
                  <a:pt x="52" y="101"/>
                </a:cubicBezTo>
                <a:cubicBezTo>
                  <a:pt x="45" y="101"/>
                  <a:pt x="45" y="101"/>
                  <a:pt x="45" y="101"/>
                </a:cubicBezTo>
                <a:cubicBezTo>
                  <a:pt x="44" y="104"/>
                  <a:pt x="41" y="107"/>
                  <a:pt x="37" y="107"/>
                </a:cubicBezTo>
                <a:cubicBezTo>
                  <a:pt x="33" y="107"/>
                  <a:pt x="30" y="104"/>
                  <a:pt x="29" y="101"/>
                </a:cubicBezTo>
                <a:cubicBezTo>
                  <a:pt x="21" y="101"/>
                  <a:pt x="21" y="101"/>
                  <a:pt x="21" y="101"/>
                </a:cubicBezTo>
                <a:cubicBezTo>
                  <a:pt x="16" y="77"/>
                  <a:pt x="16" y="77"/>
                  <a:pt x="16" y="77"/>
                </a:cubicBezTo>
                <a:close/>
                <a:moveTo>
                  <a:pt x="51" y="29"/>
                </a:moveTo>
                <a:cubicBezTo>
                  <a:pt x="52" y="35"/>
                  <a:pt x="52" y="35"/>
                  <a:pt x="52" y="35"/>
                </a:cubicBezTo>
                <a:cubicBezTo>
                  <a:pt x="51" y="37"/>
                  <a:pt x="51" y="37"/>
                  <a:pt x="51" y="37"/>
                </a:cubicBezTo>
                <a:cubicBezTo>
                  <a:pt x="53" y="38"/>
                  <a:pt x="53" y="38"/>
                  <a:pt x="53" y="38"/>
                </a:cubicBezTo>
                <a:cubicBezTo>
                  <a:pt x="52" y="42"/>
                  <a:pt x="52" y="42"/>
                  <a:pt x="52" y="42"/>
                </a:cubicBezTo>
                <a:cubicBezTo>
                  <a:pt x="50" y="42"/>
                  <a:pt x="50" y="42"/>
                  <a:pt x="50" y="42"/>
                </a:cubicBezTo>
                <a:cubicBezTo>
                  <a:pt x="52" y="44"/>
                  <a:pt x="52" y="44"/>
                  <a:pt x="52" y="44"/>
                </a:cubicBezTo>
                <a:cubicBezTo>
                  <a:pt x="51" y="47"/>
                  <a:pt x="51" y="47"/>
                  <a:pt x="51" y="47"/>
                </a:cubicBezTo>
                <a:cubicBezTo>
                  <a:pt x="50" y="48"/>
                  <a:pt x="50" y="48"/>
                  <a:pt x="50" y="48"/>
                </a:cubicBezTo>
                <a:cubicBezTo>
                  <a:pt x="51" y="49"/>
                  <a:pt x="51" y="49"/>
                  <a:pt x="51" y="49"/>
                </a:cubicBezTo>
                <a:cubicBezTo>
                  <a:pt x="50" y="53"/>
                  <a:pt x="50" y="53"/>
                  <a:pt x="50" y="53"/>
                </a:cubicBezTo>
                <a:cubicBezTo>
                  <a:pt x="47" y="54"/>
                  <a:pt x="47" y="54"/>
                  <a:pt x="47" y="54"/>
                </a:cubicBezTo>
                <a:cubicBezTo>
                  <a:pt x="29" y="49"/>
                  <a:pt x="29" y="49"/>
                  <a:pt x="29" y="49"/>
                </a:cubicBezTo>
                <a:cubicBezTo>
                  <a:pt x="21" y="49"/>
                  <a:pt x="21" y="49"/>
                  <a:pt x="21" y="49"/>
                </a:cubicBezTo>
                <a:cubicBezTo>
                  <a:pt x="21" y="32"/>
                  <a:pt x="21" y="32"/>
                  <a:pt x="21" y="32"/>
                </a:cubicBezTo>
                <a:cubicBezTo>
                  <a:pt x="28" y="31"/>
                  <a:pt x="28" y="31"/>
                  <a:pt x="28" y="31"/>
                </a:cubicBezTo>
                <a:cubicBezTo>
                  <a:pt x="42" y="16"/>
                  <a:pt x="42" y="16"/>
                  <a:pt x="42" y="16"/>
                </a:cubicBezTo>
                <a:cubicBezTo>
                  <a:pt x="50" y="21"/>
                  <a:pt x="43" y="27"/>
                  <a:pt x="38" y="30"/>
                </a:cubicBezTo>
                <a:cubicBezTo>
                  <a:pt x="51" y="29"/>
                  <a:pt x="51" y="29"/>
                  <a:pt x="51" y="29"/>
                </a:cubicBezTo>
                <a:close/>
                <a:moveTo>
                  <a:pt x="15" y="71"/>
                </a:moveTo>
                <a:cubicBezTo>
                  <a:pt x="25" y="71"/>
                  <a:pt x="25" y="71"/>
                  <a:pt x="25" y="71"/>
                </a:cubicBezTo>
                <a:cubicBezTo>
                  <a:pt x="24" y="62"/>
                  <a:pt x="20" y="55"/>
                  <a:pt x="17" y="48"/>
                </a:cubicBezTo>
                <a:cubicBezTo>
                  <a:pt x="13" y="41"/>
                  <a:pt x="10" y="34"/>
                  <a:pt x="11" y="29"/>
                </a:cubicBezTo>
                <a:cubicBezTo>
                  <a:pt x="13" y="21"/>
                  <a:pt x="17" y="16"/>
                  <a:pt x="23" y="13"/>
                </a:cubicBezTo>
                <a:cubicBezTo>
                  <a:pt x="27" y="11"/>
                  <a:pt x="32" y="10"/>
                  <a:pt x="37" y="11"/>
                </a:cubicBezTo>
                <a:cubicBezTo>
                  <a:pt x="42" y="11"/>
                  <a:pt x="46" y="12"/>
                  <a:pt x="50" y="14"/>
                </a:cubicBezTo>
                <a:cubicBezTo>
                  <a:pt x="56" y="17"/>
                  <a:pt x="60" y="22"/>
                  <a:pt x="62" y="29"/>
                </a:cubicBezTo>
                <a:cubicBezTo>
                  <a:pt x="63" y="34"/>
                  <a:pt x="59" y="41"/>
                  <a:pt x="56" y="48"/>
                </a:cubicBezTo>
                <a:cubicBezTo>
                  <a:pt x="53" y="55"/>
                  <a:pt x="49" y="62"/>
                  <a:pt x="48" y="71"/>
                </a:cubicBezTo>
                <a:cubicBezTo>
                  <a:pt x="58" y="71"/>
                  <a:pt x="58" y="71"/>
                  <a:pt x="58" y="71"/>
                </a:cubicBezTo>
                <a:cubicBezTo>
                  <a:pt x="59" y="64"/>
                  <a:pt x="62" y="58"/>
                  <a:pt x="65" y="52"/>
                </a:cubicBezTo>
                <a:cubicBezTo>
                  <a:pt x="69" y="44"/>
                  <a:pt x="73" y="36"/>
                  <a:pt x="71" y="27"/>
                </a:cubicBezTo>
                <a:cubicBezTo>
                  <a:pt x="70" y="17"/>
                  <a:pt x="63" y="9"/>
                  <a:pt x="55" y="5"/>
                </a:cubicBezTo>
                <a:cubicBezTo>
                  <a:pt x="49" y="2"/>
                  <a:pt x="43" y="1"/>
                  <a:pt x="37" y="1"/>
                </a:cubicBezTo>
                <a:cubicBezTo>
                  <a:pt x="31" y="0"/>
                  <a:pt x="24" y="2"/>
                  <a:pt x="19" y="5"/>
                </a:cubicBezTo>
                <a:cubicBezTo>
                  <a:pt x="10" y="9"/>
                  <a:pt x="4" y="16"/>
                  <a:pt x="2" y="27"/>
                </a:cubicBezTo>
                <a:cubicBezTo>
                  <a:pt x="0" y="36"/>
                  <a:pt x="4" y="44"/>
                  <a:pt x="8" y="53"/>
                </a:cubicBezTo>
                <a:cubicBezTo>
                  <a:pt x="11" y="58"/>
                  <a:pt x="13" y="64"/>
                  <a:pt x="15" y="71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41" name="Group 3"/>
          <p:cNvGrpSpPr/>
          <p:nvPr/>
        </p:nvGrpSpPr>
        <p:grpSpPr>
          <a:xfrm>
            <a:off x="955263" y="2860116"/>
            <a:ext cx="1742587" cy="642850"/>
            <a:chOff x="1469669" y="2631524"/>
            <a:chExt cx="2339926" cy="884697"/>
          </a:xfrm>
        </p:grpSpPr>
        <p:sp>
          <p:nvSpPr>
            <p:cNvPr id="42" name="TextBox 41"/>
            <p:cNvSpPr txBox="1"/>
            <p:nvPr/>
          </p:nvSpPr>
          <p:spPr>
            <a:xfrm>
              <a:off x="1852677" y="2631524"/>
              <a:ext cx="1573904" cy="40662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>
                      <a:lumMod val="65000"/>
                    </a:srgb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kumimoji="0" lang="en-GB" sz="1100" b="0" i="0" u="none" strike="noStrike" kern="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" name="Rectangle 26"/>
            <p:cNvSpPr/>
            <p:nvPr/>
          </p:nvSpPr>
          <p:spPr>
            <a:xfrm>
              <a:off x="1469669" y="2931700"/>
              <a:ext cx="2339926" cy="58452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6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>
                      <a:lumMod val="65000"/>
                    </a:srgb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kumimoji="0" lang="zh-CN" altLang="en-US" sz="6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>
                      <a:lumMod val="65000"/>
                    </a:srgb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kumimoji="0" lang="en-GB" altLang="zh-CN" sz="600" b="0" i="0" u="none" strike="noStrike" kern="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4" name="Group 4"/>
          <p:cNvGrpSpPr/>
          <p:nvPr/>
        </p:nvGrpSpPr>
        <p:grpSpPr>
          <a:xfrm>
            <a:off x="3693796" y="2860117"/>
            <a:ext cx="1742587" cy="642850"/>
            <a:chOff x="4926037" y="2631524"/>
            <a:chExt cx="2339926" cy="884697"/>
          </a:xfrm>
        </p:grpSpPr>
        <p:sp>
          <p:nvSpPr>
            <p:cNvPr id="45" name="TextBox 44"/>
            <p:cNvSpPr txBox="1"/>
            <p:nvPr/>
          </p:nvSpPr>
          <p:spPr>
            <a:xfrm>
              <a:off x="5309045" y="2631524"/>
              <a:ext cx="1573904" cy="40662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>
                      <a:lumMod val="65000"/>
                    </a:srgb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kumimoji="0" lang="en-GB" sz="1100" b="0" i="0" u="none" strike="noStrike" kern="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6" name="Rectangle 28"/>
            <p:cNvSpPr/>
            <p:nvPr/>
          </p:nvSpPr>
          <p:spPr>
            <a:xfrm>
              <a:off x="4926037" y="2931700"/>
              <a:ext cx="2339926" cy="58452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6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>
                      <a:lumMod val="65000"/>
                    </a:srgb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kumimoji="0" lang="zh-CN" altLang="en-US" sz="6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>
                      <a:lumMod val="65000"/>
                    </a:srgb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kumimoji="0" lang="en-GB" altLang="zh-CN" sz="600" b="0" i="0" u="none" strike="noStrike" kern="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7" name="Group 5"/>
          <p:cNvGrpSpPr/>
          <p:nvPr/>
        </p:nvGrpSpPr>
        <p:grpSpPr>
          <a:xfrm>
            <a:off x="6432329" y="2860117"/>
            <a:ext cx="1742587" cy="642850"/>
            <a:chOff x="8382405" y="2631524"/>
            <a:chExt cx="2339926" cy="884697"/>
          </a:xfrm>
        </p:grpSpPr>
        <p:sp>
          <p:nvSpPr>
            <p:cNvPr id="48" name="TextBox 47"/>
            <p:cNvSpPr txBox="1"/>
            <p:nvPr/>
          </p:nvSpPr>
          <p:spPr>
            <a:xfrm>
              <a:off x="8765413" y="2631524"/>
              <a:ext cx="1573904" cy="40662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>
                      <a:lumMod val="65000"/>
                    </a:srgb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kumimoji="0" lang="en-GB" sz="1100" b="0" i="0" u="none" strike="noStrike" kern="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9" name="Rectangle 32"/>
            <p:cNvSpPr/>
            <p:nvPr/>
          </p:nvSpPr>
          <p:spPr>
            <a:xfrm>
              <a:off x="8382405" y="2931700"/>
              <a:ext cx="2339926" cy="58452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6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>
                      <a:lumMod val="65000"/>
                    </a:srgb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kumimoji="0" lang="zh-CN" altLang="en-US" sz="6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>
                      <a:lumMod val="65000"/>
                    </a:srgb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kumimoji="0" lang="en-GB" altLang="zh-CN" sz="600" b="0" i="0" u="none" strike="noStrike" kern="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89792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Group 12"/>
          <p:cNvGrpSpPr/>
          <p:nvPr/>
        </p:nvGrpSpPr>
        <p:grpSpPr>
          <a:xfrm>
            <a:off x="6396847" y="3058895"/>
            <a:ext cx="1488840" cy="1283484"/>
            <a:chOff x="8476198" y="3141240"/>
            <a:chExt cx="1708274" cy="1472651"/>
          </a:xfrm>
        </p:grpSpPr>
        <p:sp>
          <p:nvSpPr>
            <p:cNvPr id="25" name="Isosceles Triangle 4"/>
            <p:cNvSpPr/>
            <p:nvPr/>
          </p:nvSpPr>
          <p:spPr>
            <a:xfrm flipV="1">
              <a:off x="8476198" y="3141240"/>
              <a:ext cx="1708274" cy="1472651"/>
            </a:xfrm>
            <a:prstGeom prst="triangle">
              <a:avLst/>
            </a:prstGeom>
            <a:solidFill>
              <a:srgbClr val="C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26" name="Freeform 8"/>
            <p:cNvSpPr>
              <a:spLocks noEditPoints="1"/>
            </p:cNvSpPr>
            <p:nvPr/>
          </p:nvSpPr>
          <p:spPr bwMode="auto">
            <a:xfrm>
              <a:off x="9142723" y="3462849"/>
              <a:ext cx="387918" cy="438719"/>
            </a:xfrm>
            <a:custGeom>
              <a:avLst/>
              <a:gdLst>
                <a:gd name="T0" fmla="*/ 20 w 78"/>
                <a:gd name="T1" fmla="*/ 7 h 88"/>
                <a:gd name="T2" fmla="*/ 20 w 78"/>
                <a:gd name="T3" fmla="*/ 11 h 88"/>
                <a:gd name="T4" fmla="*/ 5 w 78"/>
                <a:gd name="T5" fmla="*/ 6 h 88"/>
                <a:gd name="T6" fmla="*/ 1 w 78"/>
                <a:gd name="T7" fmla="*/ 8 h 88"/>
                <a:gd name="T8" fmla="*/ 0 w 78"/>
                <a:gd name="T9" fmla="*/ 20 h 88"/>
                <a:gd name="T10" fmla="*/ 3 w 78"/>
                <a:gd name="T11" fmla="*/ 38 h 88"/>
                <a:gd name="T12" fmla="*/ 17 w 78"/>
                <a:gd name="T13" fmla="*/ 49 h 88"/>
                <a:gd name="T14" fmla="*/ 20 w 78"/>
                <a:gd name="T15" fmla="*/ 50 h 88"/>
                <a:gd name="T16" fmla="*/ 20 w 78"/>
                <a:gd name="T17" fmla="*/ 49 h 88"/>
                <a:gd name="T18" fmla="*/ 31 w 78"/>
                <a:gd name="T19" fmla="*/ 52 h 88"/>
                <a:gd name="T20" fmla="*/ 31 w 78"/>
                <a:gd name="T21" fmla="*/ 64 h 88"/>
                <a:gd name="T22" fmla="*/ 27 w 78"/>
                <a:gd name="T23" fmla="*/ 64 h 88"/>
                <a:gd name="T24" fmla="*/ 27 w 78"/>
                <a:gd name="T25" fmla="*/ 68 h 88"/>
                <a:gd name="T26" fmla="*/ 15 w 78"/>
                <a:gd name="T27" fmla="*/ 68 h 88"/>
                <a:gd name="T28" fmla="*/ 15 w 78"/>
                <a:gd name="T29" fmla="*/ 88 h 88"/>
                <a:gd name="T30" fmla="*/ 64 w 78"/>
                <a:gd name="T31" fmla="*/ 88 h 88"/>
                <a:gd name="T32" fmla="*/ 64 w 78"/>
                <a:gd name="T33" fmla="*/ 68 h 88"/>
                <a:gd name="T34" fmla="*/ 52 w 78"/>
                <a:gd name="T35" fmla="*/ 68 h 88"/>
                <a:gd name="T36" fmla="*/ 52 w 78"/>
                <a:gd name="T37" fmla="*/ 64 h 88"/>
                <a:gd name="T38" fmla="*/ 47 w 78"/>
                <a:gd name="T39" fmla="*/ 64 h 88"/>
                <a:gd name="T40" fmla="*/ 47 w 78"/>
                <a:gd name="T41" fmla="*/ 52 h 88"/>
                <a:gd name="T42" fmla="*/ 58 w 78"/>
                <a:gd name="T43" fmla="*/ 49 h 88"/>
                <a:gd name="T44" fmla="*/ 58 w 78"/>
                <a:gd name="T45" fmla="*/ 50 h 88"/>
                <a:gd name="T46" fmla="*/ 61 w 78"/>
                <a:gd name="T47" fmla="*/ 49 h 88"/>
                <a:gd name="T48" fmla="*/ 75 w 78"/>
                <a:gd name="T49" fmla="*/ 38 h 88"/>
                <a:gd name="T50" fmla="*/ 78 w 78"/>
                <a:gd name="T51" fmla="*/ 20 h 88"/>
                <a:gd name="T52" fmla="*/ 77 w 78"/>
                <a:gd name="T53" fmla="*/ 8 h 88"/>
                <a:gd name="T54" fmla="*/ 73 w 78"/>
                <a:gd name="T55" fmla="*/ 6 h 88"/>
                <a:gd name="T56" fmla="*/ 58 w 78"/>
                <a:gd name="T57" fmla="*/ 11 h 88"/>
                <a:gd name="T58" fmla="*/ 58 w 78"/>
                <a:gd name="T59" fmla="*/ 7 h 88"/>
                <a:gd name="T60" fmla="*/ 60 w 78"/>
                <a:gd name="T61" fmla="*/ 7 h 88"/>
                <a:gd name="T62" fmla="*/ 60 w 78"/>
                <a:gd name="T63" fmla="*/ 0 h 88"/>
                <a:gd name="T64" fmla="*/ 17 w 78"/>
                <a:gd name="T65" fmla="*/ 0 h 88"/>
                <a:gd name="T66" fmla="*/ 17 w 78"/>
                <a:gd name="T67" fmla="*/ 7 h 88"/>
                <a:gd name="T68" fmla="*/ 20 w 78"/>
                <a:gd name="T69" fmla="*/ 7 h 88"/>
                <a:gd name="T70" fmla="*/ 63 w 78"/>
                <a:gd name="T71" fmla="*/ 42 h 88"/>
                <a:gd name="T72" fmla="*/ 59 w 78"/>
                <a:gd name="T73" fmla="*/ 20 h 88"/>
                <a:gd name="T74" fmla="*/ 61 w 78"/>
                <a:gd name="T75" fmla="*/ 22 h 88"/>
                <a:gd name="T76" fmla="*/ 66 w 78"/>
                <a:gd name="T77" fmla="*/ 18 h 88"/>
                <a:gd name="T78" fmla="*/ 64 w 78"/>
                <a:gd name="T79" fmla="*/ 16 h 88"/>
                <a:gd name="T80" fmla="*/ 71 w 78"/>
                <a:gd name="T81" fmla="*/ 13 h 88"/>
                <a:gd name="T82" fmla="*/ 72 w 78"/>
                <a:gd name="T83" fmla="*/ 20 h 88"/>
                <a:gd name="T84" fmla="*/ 69 w 78"/>
                <a:gd name="T85" fmla="*/ 36 h 88"/>
                <a:gd name="T86" fmla="*/ 63 w 78"/>
                <a:gd name="T87" fmla="*/ 42 h 88"/>
                <a:gd name="T88" fmla="*/ 19 w 78"/>
                <a:gd name="T89" fmla="*/ 20 h 88"/>
                <a:gd name="T90" fmla="*/ 15 w 78"/>
                <a:gd name="T91" fmla="*/ 42 h 88"/>
                <a:gd name="T92" fmla="*/ 9 w 78"/>
                <a:gd name="T93" fmla="*/ 36 h 88"/>
                <a:gd name="T94" fmla="*/ 6 w 78"/>
                <a:gd name="T95" fmla="*/ 20 h 88"/>
                <a:gd name="T96" fmla="*/ 7 w 78"/>
                <a:gd name="T97" fmla="*/ 13 h 88"/>
                <a:gd name="T98" fmla="*/ 14 w 78"/>
                <a:gd name="T99" fmla="*/ 16 h 88"/>
                <a:gd name="T100" fmla="*/ 12 w 78"/>
                <a:gd name="T101" fmla="*/ 18 h 88"/>
                <a:gd name="T102" fmla="*/ 17 w 78"/>
                <a:gd name="T103" fmla="*/ 22 h 88"/>
                <a:gd name="T104" fmla="*/ 19 w 78"/>
                <a:gd name="T105" fmla="*/ 20 h 88"/>
                <a:gd name="T106" fmla="*/ 32 w 78"/>
                <a:gd name="T107" fmla="*/ 10 h 88"/>
                <a:gd name="T108" fmla="*/ 32 w 78"/>
                <a:gd name="T109" fmla="*/ 45 h 88"/>
                <a:gd name="T110" fmla="*/ 25 w 78"/>
                <a:gd name="T111" fmla="*/ 41 h 88"/>
                <a:gd name="T112" fmla="*/ 28 w 78"/>
                <a:gd name="T113" fmla="*/ 14 h 88"/>
                <a:gd name="T114" fmla="*/ 28 w 78"/>
                <a:gd name="T115" fmla="*/ 10 h 88"/>
                <a:gd name="T116" fmla="*/ 32 w 78"/>
                <a:gd name="T117" fmla="*/ 1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78" h="88">
                  <a:moveTo>
                    <a:pt x="20" y="7"/>
                  </a:moveTo>
                  <a:cubicBezTo>
                    <a:pt x="20" y="8"/>
                    <a:pt x="21" y="10"/>
                    <a:pt x="20" y="11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11"/>
                    <a:pt x="0" y="16"/>
                    <a:pt x="0" y="20"/>
                  </a:cubicBezTo>
                  <a:cubicBezTo>
                    <a:pt x="0" y="26"/>
                    <a:pt x="1" y="33"/>
                    <a:pt x="3" y="38"/>
                  </a:cubicBezTo>
                  <a:cubicBezTo>
                    <a:pt x="6" y="44"/>
                    <a:pt x="10" y="48"/>
                    <a:pt x="17" y="49"/>
                  </a:cubicBezTo>
                  <a:cubicBezTo>
                    <a:pt x="18" y="50"/>
                    <a:pt x="19" y="50"/>
                    <a:pt x="20" y="50"/>
                  </a:cubicBezTo>
                  <a:cubicBezTo>
                    <a:pt x="20" y="49"/>
                    <a:pt x="20" y="49"/>
                    <a:pt x="20" y="49"/>
                  </a:cubicBezTo>
                  <a:cubicBezTo>
                    <a:pt x="22" y="51"/>
                    <a:pt x="26" y="52"/>
                    <a:pt x="31" y="52"/>
                  </a:cubicBezTo>
                  <a:cubicBezTo>
                    <a:pt x="31" y="64"/>
                    <a:pt x="31" y="64"/>
                    <a:pt x="31" y="64"/>
                  </a:cubicBezTo>
                  <a:cubicBezTo>
                    <a:pt x="27" y="64"/>
                    <a:pt x="27" y="64"/>
                    <a:pt x="27" y="64"/>
                  </a:cubicBezTo>
                  <a:cubicBezTo>
                    <a:pt x="27" y="68"/>
                    <a:pt x="27" y="68"/>
                    <a:pt x="27" y="68"/>
                  </a:cubicBezTo>
                  <a:cubicBezTo>
                    <a:pt x="15" y="68"/>
                    <a:pt x="15" y="68"/>
                    <a:pt x="15" y="68"/>
                  </a:cubicBezTo>
                  <a:cubicBezTo>
                    <a:pt x="15" y="88"/>
                    <a:pt x="15" y="88"/>
                    <a:pt x="15" y="88"/>
                  </a:cubicBezTo>
                  <a:cubicBezTo>
                    <a:pt x="64" y="88"/>
                    <a:pt x="64" y="88"/>
                    <a:pt x="64" y="88"/>
                  </a:cubicBezTo>
                  <a:cubicBezTo>
                    <a:pt x="64" y="68"/>
                    <a:pt x="64" y="68"/>
                    <a:pt x="64" y="68"/>
                  </a:cubicBezTo>
                  <a:cubicBezTo>
                    <a:pt x="52" y="68"/>
                    <a:pt x="52" y="68"/>
                    <a:pt x="52" y="68"/>
                  </a:cubicBezTo>
                  <a:cubicBezTo>
                    <a:pt x="52" y="64"/>
                    <a:pt x="52" y="64"/>
                    <a:pt x="52" y="64"/>
                  </a:cubicBezTo>
                  <a:cubicBezTo>
                    <a:pt x="47" y="64"/>
                    <a:pt x="47" y="64"/>
                    <a:pt x="47" y="64"/>
                  </a:cubicBezTo>
                  <a:cubicBezTo>
                    <a:pt x="47" y="52"/>
                    <a:pt x="47" y="52"/>
                    <a:pt x="47" y="52"/>
                  </a:cubicBezTo>
                  <a:cubicBezTo>
                    <a:pt x="52" y="52"/>
                    <a:pt x="56" y="51"/>
                    <a:pt x="58" y="49"/>
                  </a:cubicBezTo>
                  <a:cubicBezTo>
                    <a:pt x="58" y="50"/>
                    <a:pt x="58" y="50"/>
                    <a:pt x="58" y="50"/>
                  </a:cubicBezTo>
                  <a:cubicBezTo>
                    <a:pt x="59" y="50"/>
                    <a:pt x="60" y="50"/>
                    <a:pt x="61" y="49"/>
                  </a:cubicBezTo>
                  <a:cubicBezTo>
                    <a:pt x="68" y="48"/>
                    <a:pt x="72" y="44"/>
                    <a:pt x="75" y="38"/>
                  </a:cubicBezTo>
                  <a:cubicBezTo>
                    <a:pt x="77" y="33"/>
                    <a:pt x="78" y="26"/>
                    <a:pt x="78" y="20"/>
                  </a:cubicBezTo>
                  <a:cubicBezTo>
                    <a:pt x="78" y="16"/>
                    <a:pt x="78" y="11"/>
                    <a:pt x="77" y="8"/>
                  </a:cubicBezTo>
                  <a:cubicBezTo>
                    <a:pt x="73" y="6"/>
                    <a:pt x="73" y="6"/>
                    <a:pt x="73" y="6"/>
                  </a:cubicBezTo>
                  <a:cubicBezTo>
                    <a:pt x="58" y="11"/>
                    <a:pt x="58" y="11"/>
                    <a:pt x="58" y="11"/>
                  </a:cubicBezTo>
                  <a:cubicBezTo>
                    <a:pt x="57" y="10"/>
                    <a:pt x="58" y="8"/>
                    <a:pt x="58" y="7"/>
                  </a:cubicBezTo>
                  <a:cubicBezTo>
                    <a:pt x="60" y="7"/>
                    <a:pt x="60" y="7"/>
                    <a:pt x="60" y="7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20" y="7"/>
                    <a:pt x="20" y="7"/>
                    <a:pt x="20" y="7"/>
                  </a:cubicBezTo>
                  <a:close/>
                  <a:moveTo>
                    <a:pt x="63" y="42"/>
                  </a:moveTo>
                  <a:cubicBezTo>
                    <a:pt x="64" y="36"/>
                    <a:pt x="60" y="28"/>
                    <a:pt x="59" y="20"/>
                  </a:cubicBezTo>
                  <a:cubicBezTo>
                    <a:pt x="61" y="22"/>
                    <a:pt x="61" y="22"/>
                    <a:pt x="61" y="22"/>
                  </a:cubicBezTo>
                  <a:cubicBezTo>
                    <a:pt x="66" y="18"/>
                    <a:pt x="66" y="18"/>
                    <a:pt x="66" y="18"/>
                  </a:cubicBezTo>
                  <a:cubicBezTo>
                    <a:pt x="64" y="16"/>
                    <a:pt x="64" y="16"/>
                    <a:pt x="64" y="16"/>
                  </a:cubicBezTo>
                  <a:cubicBezTo>
                    <a:pt x="71" y="13"/>
                    <a:pt x="71" y="13"/>
                    <a:pt x="71" y="13"/>
                  </a:cubicBezTo>
                  <a:cubicBezTo>
                    <a:pt x="72" y="15"/>
                    <a:pt x="72" y="18"/>
                    <a:pt x="72" y="20"/>
                  </a:cubicBezTo>
                  <a:cubicBezTo>
                    <a:pt x="71" y="26"/>
                    <a:pt x="71" y="31"/>
                    <a:pt x="69" y="36"/>
                  </a:cubicBezTo>
                  <a:cubicBezTo>
                    <a:pt x="67" y="39"/>
                    <a:pt x="65" y="41"/>
                    <a:pt x="63" y="42"/>
                  </a:cubicBezTo>
                  <a:close/>
                  <a:moveTo>
                    <a:pt x="19" y="20"/>
                  </a:moveTo>
                  <a:cubicBezTo>
                    <a:pt x="17" y="28"/>
                    <a:pt x="14" y="36"/>
                    <a:pt x="15" y="42"/>
                  </a:cubicBezTo>
                  <a:cubicBezTo>
                    <a:pt x="13" y="41"/>
                    <a:pt x="11" y="39"/>
                    <a:pt x="9" y="36"/>
                  </a:cubicBezTo>
                  <a:cubicBezTo>
                    <a:pt x="7" y="31"/>
                    <a:pt x="6" y="26"/>
                    <a:pt x="6" y="20"/>
                  </a:cubicBezTo>
                  <a:cubicBezTo>
                    <a:pt x="6" y="18"/>
                    <a:pt x="6" y="15"/>
                    <a:pt x="7" y="13"/>
                  </a:cubicBezTo>
                  <a:cubicBezTo>
                    <a:pt x="14" y="16"/>
                    <a:pt x="14" y="16"/>
                    <a:pt x="14" y="16"/>
                  </a:cubicBezTo>
                  <a:cubicBezTo>
                    <a:pt x="12" y="18"/>
                    <a:pt x="12" y="18"/>
                    <a:pt x="12" y="18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9" y="20"/>
                    <a:pt x="19" y="20"/>
                    <a:pt x="19" y="20"/>
                  </a:cubicBezTo>
                  <a:close/>
                  <a:moveTo>
                    <a:pt x="32" y="10"/>
                  </a:moveTo>
                  <a:cubicBezTo>
                    <a:pt x="32" y="45"/>
                    <a:pt x="32" y="45"/>
                    <a:pt x="32" y="45"/>
                  </a:cubicBezTo>
                  <a:cubicBezTo>
                    <a:pt x="32" y="45"/>
                    <a:pt x="27" y="45"/>
                    <a:pt x="25" y="41"/>
                  </a:cubicBezTo>
                  <a:cubicBezTo>
                    <a:pt x="24" y="37"/>
                    <a:pt x="28" y="16"/>
                    <a:pt x="28" y="14"/>
                  </a:cubicBezTo>
                  <a:cubicBezTo>
                    <a:pt x="28" y="13"/>
                    <a:pt x="28" y="10"/>
                    <a:pt x="28" y="10"/>
                  </a:cubicBezTo>
                  <a:lnTo>
                    <a:pt x="32" y="1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just" defTabSz="9144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7" name="Group 7"/>
          <p:cNvGrpSpPr/>
          <p:nvPr/>
        </p:nvGrpSpPr>
        <p:grpSpPr>
          <a:xfrm>
            <a:off x="6396847" y="1702792"/>
            <a:ext cx="1488840" cy="1283484"/>
            <a:chOff x="8476198" y="1585268"/>
            <a:chExt cx="1708274" cy="1472651"/>
          </a:xfrm>
        </p:grpSpPr>
        <p:sp>
          <p:nvSpPr>
            <p:cNvPr id="28" name="Isosceles Triangle 3"/>
            <p:cNvSpPr/>
            <p:nvPr/>
          </p:nvSpPr>
          <p:spPr>
            <a:xfrm>
              <a:off x="8476198" y="1585268"/>
              <a:ext cx="1708274" cy="1472651"/>
            </a:xfrm>
            <a:prstGeom prst="triangle">
              <a:avLst/>
            </a:prstGeom>
            <a:solidFill>
              <a:srgbClr val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29" name="Freeform 9"/>
            <p:cNvSpPr>
              <a:spLocks noEditPoints="1"/>
            </p:cNvSpPr>
            <p:nvPr/>
          </p:nvSpPr>
          <p:spPr bwMode="auto">
            <a:xfrm>
              <a:off x="9147137" y="2296328"/>
              <a:ext cx="366395" cy="389292"/>
            </a:xfrm>
            <a:custGeom>
              <a:avLst/>
              <a:gdLst>
                <a:gd name="T0" fmla="*/ 75 w 89"/>
                <a:gd name="T1" fmla="*/ 22 h 95"/>
                <a:gd name="T2" fmla="*/ 89 w 89"/>
                <a:gd name="T3" fmla="*/ 53 h 95"/>
                <a:gd name="T4" fmla="*/ 78 w 89"/>
                <a:gd name="T5" fmla="*/ 80 h 95"/>
                <a:gd name="T6" fmla="*/ 47 w 89"/>
                <a:gd name="T7" fmla="*/ 53 h 95"/>
                <a:gd name="T8" fmla="*/ 75 w 89"/>
                <a:gd name="T9" fmla="*/ 22 h 95"/>
                <a:gd name="T10" fmla="*/ 76 w 89"/>
                <a:gd name="T11" fmla="*/ 83 h 95"/>
                <a:gd name="T12" fmla="*/ 69 w 89"/>
                <a:gd name="T13" fmla="*/ 88 h 95"/>
                <a:gd name="T14" fmla="*/ 74 w 89"/>
                <a:gd name="T15" fmla="*/ 81 h 95"/>
                <a:gd name="T16" fmla="*/ 76 w 89"/>
                <a:gd name="T17" fmla="*/ 83 h 95"/>
                <a:gd name="T18" fmla="*/ 64 w 89"/>
                <a:gd name="T19" fmla="*/ 92 h 95"/>
                <a:gd name="T20" fmla="*/ 72 w 89"/>
                <a:gd name="T21" fmla="*/ 79 h 95"/>
                <a:gd name="T22" fmla="*/ 70 w 89"/>
                <a:gd name="T23" fmla="*/ 77 h 95"/>
                <a:gd name="T24" fmla="*/ 60 w 89"/>
                <a:gd name="T25" fmla="*/ 94 h 95"/>
                <a:gd name="T26" fmla="*/ 64 w 89"/>
                <a:gd name="T27" fmla="*/ 92 h 95"/>
                <a:gd name="T28" fmla="*/ 58 w 89"/>
                <a:gd name="T29" fmla="*/ 91 h 95"/>
                <a:gd name="T30" fmla="*/ 67 w 89"/>
                <a:gd name="T31" fmla="*/ 75 h 95"/>
                <a:gd name="T32" fmla="*/ 65 w 89"/>
                <a:gd name="T33" fmla="*/ 74 h 95"/>
                <a:gd name="T34" fmla="*/ 57 w 89"/>
                <a:gd name="T35" fmla="*/ 88 h 95"/>
                <a:gd name="T36" fmla="*/ 58 w 89"/>
                <a:gd name="T37" fmla="*/ 91 h 95"/>
                <a:gd name="T38" fmla="*/ 56 w 89"/>
                <a:gd name="T39" fmla="*/ 84 h 95"/>
                <a:gd name="T40" fmla="*/ 63 w 89"/>
                <a:gd name="T41" fmla="*/ 72 h 95"/>
                <a:gd name="T42" fmla="*/ 61 w 89"/>
                <a:gd name="T43" fmla="*/ 70 h 95"/>
                <a:gd name="T44" fmla="*/ 55 w 89"/>
                <a:gd name="T45" fmla="*/ 81 h 95"/>
                <a:gd name="T46" fmla="*/ 56 w 89"/>
                <a:gd name="T47" fmla="*/ 84 h 95"/>
                <a:gd name="T48" fmla="*/ 53 w 89"/>
                <a:gd name="T49" fmla="*/ 78 h 95"/>
                <a:gd name="T50" fmla="*/ 59 w 89"/>
                <a:gd name="T51" fmla="*/ 68 h 95"/>
                <a:gd name="T52" fmla="*/ 57 w 89"/>
                <a:gd name="T53" fmla="*/ 66 h 95"/>
                <a:gd name="T54" fmla="*/ 52 w 89"/>
                <a:gd name="T55" fmla="*/ 75 h 95"/>
                <a:gd name="T56" fmla="*/ 53 w 89"/>
                <a:gd name="T57" fmla="*/ 78 h 95"/>
                <a:gd name="T58" fmla="*/ 51 w 89"/>
                <a:gd name="T59" fmla="*/ 71 h 95"/>
                <a:gd name="T60" fmla="*/ 55 w 89"/>
                <a:gd name="T61" fmla="*/ 64 h 95"/>
                <a:gd name="T62" fmla="*/ 53 w 89"/>
                <a:gd name="T63" fmla="*/ 62 h 95"/>
                <a:gd name="T64" fmla="*/ 50 w 89"/>
                <a:gd name="T65" fmla="*/ 68 h 95"/>
                <a:gd name="T66" fmla="*/ 51 w 89"/>
                <a:gd name="T67" fmla="*/ 71 h 95"/>
                <a:gd name="T68" fmla="*/ 48 w 89"/>
                <a:gd name="T69" fmla="*/ 65 h 95"/>
                <a:gd name="T70" fmla="*/ 51 w 89"/>
                <a:gd name="T71" fmla="*/ 61 h 95"/>
                <a:gd name="T72" fmla="*/ 49 w 89"/>
                <a:gd name="T73" fmla="*/ 59 h 95"/>
                <a:gd name="T74" fmla="*/ 47 w 89"/>
                <a:gd name="T75" fmla="*/ 61 h 95"/>
                <a:gd name="T76" fmla="*/ 48 w 89"/>
                <a:gd name="T77" fmla="*/ 65 h 95"/>
                <a:gd name="T78" fmla="*/ 46 w 89"/>
                <a:gd name="T79" fmla="*/ 58 h 95"/>
                <a:gd name="T80" fmla="*/ 45 w 89"/>
                <a:gd name="T81" fmla="*/ 55 h 95"/>
                <a:gd name="T82" fmla="*/ 47 w 89"/>
                <a:gd name="T83" fmla="*/ 57 h 95"/>
                <a:gd name="T84" fmla="*/ 46 w 89"/>
                <a:gd name="T85" fmla="*/ 58 h 95"/>
                <a:gd name="T86" fmla="*/ 59 w 89"/>
                <a:gd name="T87" fmla="*/ 17 h 95"/>
                <a:gd name="T88" fmla="*/ 41 w 89"/>
                <a:gd name="T89" fmla="*/ 54 h 95"/>
                <a:gd name="T90" fmla="*/ 36 w 89"/>
                <a:gd name="T91" fmla="*/ 13 h 95"/>
                <a:gd name="T92" fmla="*/ 0 w 89"/>
                <a:gd name="T93" fmla="*/ 54 h 95"/>
                <a:gd name="T94" fmla="*/ 41 w 89"/>
                <a:gd name="T95" fmla="*/ 95 h 95"/>
                <a:gd name="T96" fmla="*/ 55 w 89"/>
                <a:gd name="T97" fmla="*/ 93 h 95"/>
                <a:gd name="T98" fmla="*/ 41 w 89"/>
                <a:gd name="T99" fmla="*/ 54 h 95"/>
                <a:gd name="T100" fmla="*/ 68 w 89"/>
                <a:gd name="T101" fmla="*/ 23 h 95"/>
                <a:gd name="T102" fmla="*/ 59 w 89"/>
                <a:gd name="T103" fmla="*/ 17 h 95"/>
                <a:gd name="T104" fmla="*/ 43 w 89"/>
                <a:gd name="T105" fmla="*/ 0 h 95"/>
                <a:gd name="T106" fmla="*/ 38 w 89"/>
                <a:gd name="T107" fmla="*/ 0 h 95"/>
                <a:gd name="T108" fmla="*/ 43 w 89"/>
                <a:gd name="T109" fmla="*/ 41 h 95"/>
                <a:gd name="T110" fmla="*/ 61 w 89"/>
                <a:gd name="T111" fmla="*/ 4 h 95"/>
                <a:gd name="T112" fmla="*/ 43 w 89"/>
                <a:gd name="T113" fmla="*/ 0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89" h="95">
                  <a:moveTo>
                    <a:pt x="75" y="22"/>
                  </a:moveTo>
                  <a:cubicBezTo>
                    <a:pt x="83" y="29"/>
                    <a:pt x="89" y="40"/>
                    <a:pt x="89" y="53"/>
                  </a:cubicBezTo>
                  <a:cubicBezTo>
                    <a:pt x="89" y="63"/>
                    <a:pt x="85" y="73"/>
                    <a:pt x="78" y="80"/>
                  </a:cubicBezTo>
                  <a:cubicBezTo>
                    <a:pt x="47" y="53"/>
                    <a:pt x="47" y="53"/>
                    <a:pt x="47" y="53"/>
                  </a:cubicBezTo>
                  <a:cubicBezTo>
                    <a:pt x="75" y="22"/>
                    <a:pt x="75" y="22"/>
                    <a:pt x="75" y="22"/>
                  </a:cubicBezTo>
                  <a:close/>
                  <a:moveTo>
                    <a:pt x="76" y="83"/>
                  </a:moveTo>
                  <a:cubicBezTo>
                    <a:pt x="74" y="85"/>
                    <a:pt x="72" y="87"/>
                    <a:pt x="69" y="88"/>
                  </a:cubicBezTo>
                  <a:cubicBezTo>
                    <a:pt x="74" y="81"/>
                    <a:pt x="74" y="81"/>
                    <a:pt x="74" y="81"/>
                  </a:cubicBezTo>
                  <a:cubicBezTo>
                    <a:pt x="76" y="83"/>
                    <a:pt x="76" y="83"/>
                    <a:pt x="76" y="83"/>
                  </a:cubicBezTo>
                  <a:close/>
                  <a:moveTo>
                    <a:pt x="64" y="92"/>
                  </a:moveTo>
                  <a:cubicBezTo>
                    <a:pt x="72" y="79"/>
                    <a:pt x="72" y="79"/>
                    <a:pt x="72" y="79"/>
                  </a:cubicBezTo>
                  <a:cubicBezTo>
                    <a:pt x="70" y="77"/>
                    <a:pt x="70" y="77"/>
                    <a:pt x="70" y="77"/>
                  </a:cubicBezTo>
                  <a:cubicBezTo>
                    <a:pt x="60" y="94"/>
                    <a:pt x="60" y="94"/>
                    <a:pt x="60" y="94"/>
                  </a:cubicBezTo>
                  <a:cubicBezTo>
                    <a:pt x="61" y="93"/>
                    <a:pt x="63" y="92"/>
                    <a:pt x="64" y="92"/>
                  </a:cubicBezTo>
                  <a:close/>
                  <a:moveTo>
                    <a:pt x="58" y="91"/>
                  </a:moveTo>
                  <a:cubicBezTo>
                    <a:pt x="67" y="75"/>
                    <a:pt x="67" y="75"/>
                    <a:pt x="67" y="75"/>
                  </a:cubicBezTo>
                  <a:cubicBezTo>
                    <a:pt x="65" y="74"/>
                    <a:pt x="65" y="74"/>
                    <a:pt x="65" y="74"/>
                  </a:cubicBezTo>
                  <a:cubicBezTo>
                    <a:pt x="57" y="88"/>
                    <a:pt x="57" y="88"/>
                    <a:pt x="57" y="88"/>
                  </a:cubicBezTo>
                  <a:cubicBezTo>
                    <a:pt x="58" y="91"/>
                    <a:pt x="58" y="91"/>
                    <a:pt x="58" y="91"/>
                  </a:cubicBezTo>
                  <a:close/>
                  <a:moveTo>
                    <a:pt x="56" y="84"/>
                  </a:moveTo>
                  <a:cubicBezTo>
                    <a:pt x="63" y="72"/>
                    <a:pt x="63" y="72"/>
                    <a:pt x="63" y="72"/>
                  </a:cubicBezTo>
                  <a:cubicBezTo>
                    <a:pt x="61" y="70"/>
                    <a:pt x="61" y="70"/>
                    <a:pt x="61" y="70"/>
                  </a:cubicBezTo>
                  <a:cubicBezTo>
                    <a:pt x="55" y="81"/>
                    <a:pt x="55" y="81"/>
                    <a:pt x="55" y="81"/>
                  </a:cubicBezTo>
                  <a:cubicBezTo>
                    <a:pt x="56" y="84"/>
                    <a:pt x="56" y="84"/>
                    <a:pt x="56" y="84"/>
                  </a:cubicBezTo>
                  <a:close/>
                  <a:moveTo>
                    <a:pt x="53" y="78"/>
                  </a:moveTo>
                  <a:cubicBezTo>
                    <a:pt x="59" y="68"/>
                    <a:pt x="59" y="68"/>
                    <a:pt x="59" y="68"/>
                  </a:cubicBezTo>
                  <a:cubicBezTo>
                    <a:pt x="57" y="66"/>
                    <a:pt x="57" y="66"/>
                    <a:pt x="57" y="66"/>
                  </a:cubicBezTo>
                  <a:cubicBezTo>
                    <a:pt x="52" y="75"/>
                    <a:pt x="52" y="75"/>
                    <a:pt x="52" y="75"/>
                  </a:cubicBezTo>
                  <a:cubicBezTo>
                    <a:pt x="53" y="78"/>
                    <a:pt x="53" y="78"/>
                    <a:pt x="53" y="78"/>
                  </a:cubicBezTo>
                  <a:close/>
                  <a:moveTo>
                    <a:pt x="51" y="71"/>
                  </a:moveTo>
                  <a:cubicBezTo>
                    <a:pt x="55" y="64"/>
                    <a:pt x="55" y="64"/>
                    <a:pt x="55" y="64"/>
                  </a:cubicBezTo>
                  <a:cubicBezTo>
                    <a:pt x="53" y="62"/>
                    <a:pt x="53" y="62"/>
                    <a:pt x="53" y="62"/>
                  </a:cubicBezTo>
                  <a:cubicBezTo>
                    <a:pt x="50" y="68"/>
                    <a:pt x="50" y="68"/>
                    <a:pt x="50" y="68"/>
                  </a:cubicBezTo>
                  <a:cubicBezTo>
                    <a:pt x="51" y="71"/>
                    <a:pt x="51" y="71"/>
                    <a:pt x="51" y="71"/>
                  </a:cubicBezTo>
                  <a:close/>
                  <a:moveTo>
                    <a:pt x="48" y="65"/>
                  </a:moveTo>
                  <a:cubicBezTo>
                    <a:pt x="51" y="61"/>
                    <a:pt x="51" y="61"/>
                    <a:pt x="51" y="61"/>
                  </a:cubicBezTo>
                  <a:cubicBezTo>
                    <a:pt x="49" y="59"/>
                    <a:pt x="49" y="59"/>
                    <a:pt x="49" y="59"/>
                  </a:cubicBezTo>
                  <a:cubicBezTo>
                    <a:pt x="47" y="61"/>
                    <a:pt x="47" y="61"/>
                    <a:pt x="47" y="61"/>
                  </a:cubicBezTo>
                  <a:cubicBezTo>
                    <a:pt x="48" y="65"/>
                    <a:pt x="48" y="65"/>
                    <a:pt x="48" y="65"/>
                  </a:cubicBezTo>
                  <a:close/>
                  <a:moveTo>
                    <a:pt x="46" y="58"/>
                  </a:moveTo>
                  <a:cubicBezTo>
                    <a:pt x="45" y="55"/>
                    <a:pt x="45" y="55"/>
                    <a:pt x="45" y="55"/>
                  </a:cubicBezTo>
                  <a:cubicBezTo>
                    <a:pt x="47" y="57"/>
                    <a:pt x="47" y="57"/>
                    <a:pt x="47" y="57"/>
                  </a:cubicBezTo>
                  <a:cubicBezTo>
                    <a:pt x="46" y="58"/>
                    <a:pt x="46" y="58"/>
                    <a:pt x="46" y="58"/>
                  </a:cubicBezTo>
                  <a:close/>
                  <a:moveTo>
                    <a:pt x="59" y="17"/>
                  </a:moveTo>
                  <a:cubicBezTo>
                    <a:pt x="41" y="54"/>
                    <a:pt x="41" y="54"/>
                    <a:pt x="41" y="54"/>
                  </a:cubicBezTo>
                  <a:cubicBezTo>
                    <a:pt x="41" y="54"/>
                    <a:pt x="38" y="28"/>
                    <a:pt x="36" y="13"/>
                  </a:cubicBezTo>
                  <a:cubicBezTo>
                    <a:pt x="16" y="15"/>
                    <a:pt x="0" y="33"/>
                    <a:pt x="0" y="54"/>
                  </a:cubicBezTo>
                  <a:cubicBezTo>
                    <a:pt x="0" y="77"/>
                    <a:pt x="18" y="95"/>
                    <a:pt x="41" y="95"/>
                  </a:cubicBezTo>
                  <a:cubicBezTo>
                    <a:pt x="46" y="95"/>
                    <a:pt x="51" y="94"/>
                    <a:pt x="55" y="93"/>
                  </a:cubicBezTo>
                  <a:cubicBezTo>
                    <a:pt x="41" y="54"/>
                    <a:pt x="41" y="54"/>
                    <a:pt x="41" y="54"/>
                  </a:cubicBezTo>
                  <a:cubicBezTo>
                    <a:pt x="68" y="23"/>
                    <a:pt x="68" y="23"/>
                    <a:pt x="68" y="23"/>
                  </a:cubicBezTo>
                  <a:cubicBezTo>
                    <a:pt x="66" y="20"/>
                    <a:pt x="63" y="18"/>
                    <a:pt x="59" y="17"/>
                  </a:cubicBezTo>
                  <a:close/>
                  <a:moveTo>
                    <a:pt x="43" y="0"/>
                  </a:moveTo>
                  <a:cubicBezTo>
                    <a:pt x="41" y="0"/>
                    <a:pt x="40" y="0"/>
                    <a:pt x="38" y="0"/>
                  </a:cubicBezTo>
                  <a:cubicBezTo>
                    <a:pt x="40" y="15"/>
                    <a:pt x="43" y="41"/>
                    <a:pt x="43" y="41"/>
                  </a:cubicBezTo>
                  <a:cubicBezTo>
                    <a:pt x="61" y="4"/>
                    <a:pt x="61" y="4"/>
                    <a:pt x="61" y="4"/>
                  </a:cubicBezTo>
                  <a:cubicBezTo>
                    <a:pt x="56" y="1"/>
                    <a:pt x="49" y="0"/>
                    <a:pt x="4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just" defTabSz="9144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0" name="Group 13"/>
          <p:cNvGrpSpPr/>
          <p:nvPr/>
        </p:nvGrpSpPr>
        <p:grpSpPr>
          <a:xfrm>
            <a:off x="7219290" y="3095677"/>
            <a:ext cx="1488840" cy="1283484"/>
            <a:chOff x="9419857" y="3183444"/>
            <a:chExt cx="1708274" cy="1472651"/>
          </a:xfrm>
        </p:grpSpPr>
        <p:sp>
          <p:nvSpPr>
            <p:cNvPr id="31" name="Isosceles Triangle 6"/>
            <p:cNvSpPr/>
            <p:nvPr/>
          </p:nvSpPr>
          <p:spPr>
            <a:xfrm>
              <a:off x="9419857" y="3183444"/>
              <a:ext cx="1708274" cy="1472651"/>
            </a:xfrm>
            <a:prstGeom prst="triangle">
              <a:avLst/>
            </a:prstGeom>
            <a:solidFill>
              <a:srgbClr val="C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32" name="Freeform 10"/>
            <p:cNvSpPr>
              <a:spLocks noEditPoints="1"/>
            </p:cNvSpPr>
            <p:nvPr/>
          </p:nvSpPr>
          <p:spPr bwMode="auto">
            <a:xfrm>
              <a:off x="10049769" y="3919769"/>
              <a:ext cx="448449" cy="362577"/>
            </a:xfrm>
            <a:custGeom>
              <a:avLst/>
              <a:gdLst>
                <a:gd name="T0" fmla="*/ 86 w 109"/>
                <a:gd name="T1" fmla="*/ 88 h 88"/>
                <a:gd name="T2" fmla="*/ 84 w 109"/>
                <a:gd name="T3" fmla="*/ 44 h 88"/>
                <a:gd name="T4" fmla="*/ 80 w 109"/>
                <a:gd name="T5" fmla="*/ 71 h 88"/>
                <a:gd name="T6" fmla="*/ 109 w 109"/>
                <a:gd name="T7" fmla="*/ 0 h 88"/>
                <a:gd name="T8" fmla="*/ 92 w 109"/>
                <a:gd name="T9" fmla="*/ 33 h 88"/>
                <a:gd name="T10" fmla="*/ 80 w 109"/>
                <a:gd name="T11" fmla="*/ 25 h 88"/>
                <a:gd name="T12" fmla="*/ 67 w 109"/>
                <a:gd name="T13" fmla="*/ 68 h 88"/>
                <a:gd name="T14" fmla="*/ 37 w 109"/>
                <a:gd name="T15" fmla="*/ 73 h 88"/>
                <a:gd name="T16" fmla="*/ 19 w 109"/>
                <a:gd name="T17" fmla="*/ 63 h 88"/>
                <a:gd name="T18" fmla="*/ 0 w 109"/>
                <a:gd name="T19" fmla="*/ 56 h 88"/>
                <a:gd name="T20" fmla="*/ 25 w 109"/>
                <a:gd name="T21" fmla="*/ 48 h 88"/>
                <a:gd name="T22" fmla="*/ 30 w 109"/>
                <a:gd name="T23" fmla="*/ 57 h 88"/>
                <a:gd name="T24" fmla="*/ 44 w 109"/>
                <a:gd name="T25" fmla="*/ 29 h 88"/>
                <a:gd name="T26" fmla="*/ 66 w 109"/>
                <a:gd name="T27" fmla="*/ 50 h 88"/>
                <a:gd name="T28" fmla="*/ 68 w 109"/>
                <a:gd name="T29" fmla="*/ 18 h 88"/>
                <a:gd name="T30" fmla="*/ 78 w 109"/>
                <a:gd name="T31" fmla="*/ 12 h 88"/>
                <a:gd name="T32" fmla="*/ 90 w 109"/>
                <a:gd name="T33" fmla="*/ 1 h 88"/>
                <a:gd name="T34" fmla="*/ 22 w 109"/>
                <a:gd name="T35" fmla="*/ 88 h 88"/>
                <a:gd name="T36" fmla="*/ 29 w 109"/>
                <a:gd name="T37" fmla="*/ 80 h 88"/>
                <a:gd name="T38" fmla="*/ 22 w 109"/>
                <a:gd name="T39" fmla="*/ 79 h 88"/>
                <a:gd name="T40" fmla="*/ 11 w 109"/>
                <a:gd name="T41" fmla="*/ 88 h 88"/>
                <a:gd name="T42" fmla="*/ 17 w 109"/>
                <a:gd name="T43" fmla="*/ 71 h 88"/>
                <a:gd name="T44" fmla="*/ 11 w 109"/>
                <a:gd name="T45" fmla="*/ 73 h 88"/>
                <a:gd name="T46" fmla="*/ 34 w 109"/>
                <a:gd name="T47" fmla="*/ 88 h 88"/>
                <a:gd name="T48" fmla="*/ 40 w 109"/>
                <a:gd name="T49" fmla="*/ 79 h 88"/>
                <a:gd name="T50" fmla="*/ 34 w 109"/>
                <a:gd name="T51" fmla="*/ 80 h 88"/>
                <a:gd name="T52" fmla="*/ 45 w 109"/>
                <a:gd name="T53" fmla="*/ 88 h 88"/>
                <a:gd name="T54" fmla="*/ 52 w 109"/>
                <a:gd name="T55" fmla="*/ 63 h 88"/>
                <a:gd name="T56" fmla="*/ 45 w 109"/>
                <a:gd name="T57" fmla="*/ 69 h 88"/>
                <a:gd name="T58" fmla="*/ 57 w 109"/>
                <a:gd name="T59" fmla="*/ 88 h 88"/>
                <a:gd name="T60" fmla="*/ 63 w 109"/>
                <a:gd name="T61" fmla="*/ 73 h 88"/>
                <a:gd name="T62" fmla="*/ 57 w 109"/>
                <a:gd name="T63" fmla="*/ 88 h 88"/>
                <a:gd name="T64" fmla="*/ 75 w 109"/>
                <a:gd name="T65" fmla="*/ 88 h 88"/>
                <a:gd name="T66" fmla="*/ 68 w 109"/>
                <a:gd name="T67" fmla="*/ 75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09" h="88">
                  <a:moveTo>
                    <a:pt x="80" y="88"/>
                  </a:moveTo>
                  <a:cubicBezTo>
                    <a:pt x="86" y="88"/>
                    <a:pt x="86" y="88"/>
                    <a:pt x="86" y="88"/>
                  </a:cubicBezTo>
                  <a:cubicBezTo>
                    <a:pt x="86" y="44"/>
                    <a:pt x="86" y="44"/>
                    <a:pt x="86" y="44"/>
                  </a:cubicBezTo>
                  <a:cubicBezTo>
                    <a:pt x="84" y="44"/>
                    <a:pt x="84" y="44"/>
                    <a:pt x="84" y="44"/>
                  </a:cubicBezTo>
                  <a:cubicBezTo>
                    <a:pt x="82" y="70"/>
                    <a:pt x="82" y="70"/>
                    <a:pt x="82" y="70"/>
                  </a:cubicBezTo>
                  <a:cubicBezTo>
                    <a:pt x="80" y="71"/>
                    <a:pt x="80" y="71"/>
                    <a:pt x="80" y="71"/>
                  </a:cubicBezTo>
                  <a:cubicBezTo>
                    <a:pt x="80" y="88"/>
                    <a:pt x="80" y="88"/>
                    <a:pt x="80" y="88"/>
                  </a:cubicBezTo>
                  <a:close/>
                  <a:moveTo>
                    <a:pt x="109" y="0"/>
                  </a:moveTo>
                  <a:cubicBezTo>
                    <a:pt x="100" y="17"/>
                    <a:pt x="100" y="17"/>
                    <a:pt x="100" y="17"/>
                  </a:cubicBezTo>
                  <a:cubicBezTo>
                    <a:pt x="92" y="33"/>
                    <a:pt x="92" y="33"/>
                    <a:pt x="92" y="33"/>
                  </a:cubicBezTo>
                  <a:cubicBezTo>
                    <a:pt x="84" y="22"/>
                    <a:pt x="84" y="22"/>
                    <a:pt x="84" y="22"/>
                  </a:cubicBezTo>
                  <a:cubicBezTo>
                    <a:pt x="80" y="25"/>
                    <a:pt x="80" y="25"/>
                    <a:pt x="80" y="25"/>
                  </a:cubicBezTo>
                  <a:cubicBezTo>
                    <a:pt x="77" y="64"/>
                    <a:pt x="77" y="64"/>
                    <a:pt x="77" y="64"/>
                  </a:cubicBezTo>
                  <a:cubicBezTo>
                    <a:pt x="67" y="68"/>
                    <a:pt x="67" y="68"/>
                    <a:pt x="67" y="68"/>
                  </a:cubicBezTo>
                  <a:cubicBezTo>
                    <a:pt x="48" y="50"/>
                    <a:pt x="48" y="50"/>
                    <a:pt x="48" y="50"/>
                  </a:cubicBezTo>
                  <a:cubicBezTo>
                    <a:pt x="37" y="73"/>
                    <a:pt x="37" y="73"/>
                    <a:pt x="37" y="73"/>
                  </a:cubicBezTo>
                  <a:cubicBezTo>
                    <a:pt x="26" y="73"/>
                    <a:pt x="26" y="73"/>
                    <a:pt x="26" y="73"/>
                  </a:cubicBezTo>
                  <a:cubicBezTo>
                    <a:pt x="19" y="63"/>
                    <a:pt x="19" y="63"/>
                    <a:pt x="19" y="63"/>
                  </a:cubicBezTo>
                  <a:cubicBezTo>
                    <a:pt x="4" y="67"/>
                    <a:pt x="4" y="67"/>
                    <a:pt x="4" y="67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20" y="50"/>
                    <a:pt x="20" y="50"/>
                    <a:pt x="20" y="50"/>
                  </a:cubicBezTo>
                  <a:cubicBezTo>
                    <a:pt x="25" y="48"/>
                    <a:pt x="25" y="48"/>
                    <a:pt x="25" y="48"/>
                  </a:cubicBezTo>
                  <a:cubicBezTo>
                    <a:pt x="27" y="52"/>
                    <a:pt x="27" y="52"/>
                    <a:pt x="27" y="52"/>
                  </a:cubicBezTo>
                  <a:cubicBezTo>
                    <a:pt x="30" y="57"/>
                    <a:pt x="30" y="57"/>
                    <a:pt x="30" y="57"/>
                  </a:cubicBezTo>
                  <a:cubicBezTo>
                    <a:pt x="40" y="37"/>
                    <a:pt x="40" y="37"/>
                    <a:pt x="40" y="37"/>
                  </a:cubicBezTo>
                  <a:cubicBezTo>
                    <a:pt x="44" y="29"/>
                    <a:pt x="44" y="29"/>
                    <a:pt x="44" y="29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66" y="50"/>
                    <a:pt x="66" y="50"/>
                    <a:pt x="66" y="50"/>
                  </a:cubicBezTo>
                  <a:cubicBezTo>
                    <a:pt x="68" y="21"/>
                    <a:pt x="68" y="21"/>
                    <a:pt x="68" y="21"/>
                  </a:cubicBezTo>
                  <a:cubicBezTo>
                    <a:pt x="68" y="18"/>
                    <a:pt x="68" y="18"/>
                    <a:pt x="68" y="18"/>
                  </a:cubicBezTo>
                  <a:cubicBezTo>
                    <a:pt x="71" y="16"/>
                    <a:pt x="71" y="16"/>
                    <a:pt x="71" y="16"/>
                  </a:cubicBezTo>
                  <a:cubicBezTo>
                    <a:pt x="78" y="12"/>
                    <a:pt x="78" y="12"/>
                    <a:pt x="78" y="12"/>
                  </a:cubicBezTo>
                  <a:cubicBezTo>
                    <a:pt x="72" y="2"/>
                    <a:pt x="72" y="2"/>
                    <a:pt x="72" y="2"/>
                  </a:cubicBezTo>
                  <a:cubicBezTo>
                    <a:pt x="90" y="1"/>
                    <a:pt x="90" y="1"/>
                    <a:pt x="90" y="1"/>
                  </a:cubicBezTo>
                  <a:cubicBezTo>
                    <a:pt x="109" y="0"/>
                    <a:pt x="109" y="0"/>
                    <a:pt x="109" y="0"/>
                  </a:cubicBezTo>
                  <a:close/>
                  <a:moveTo>
                    <a:pt x="22" y="88"/>
                  </a:moveTo>
                  <a:cubicBezTo>
                    <a:pt x="24" y="88"/>
                    <a:pt x="27" y="88"/>
                    <a:pt x="29" y="88"/>
                  </a:cubicBezTo>
                  <a:cubicBezTo>
                    <a:pt x="29" y="80"/>
                    <a:pt x="29" y="80"/>
                    <a:pt x="29" y="80"/>
                  </a:cubicBezTo>
                  <a:cubicBezTo>
                    <a:pt x="23" y="81"/>
                    <a:pt x="23" y="81"/>
                    <a:pt x="23" y="81"/>
                  </a:cubicBezTo>
                  <a:cubicBezTo>
                    <a:pt x="22" y="79"/>
                    <a:pt x="22" y="79"/>
                    <a:pt x="22" y="79"/>
                  </a:cubicBezTo>
                  <a:cubicBezTo>
                    <a:pt x="22" y="88"/>
                    <a:pt x="22" y="88"/>
                    <a:pt x="22" y="88"/>
                  </a:cubicBezTo>
                  <a:close/>
                  <a:moveTo>
                    <a:pt x="11" y="88"/>
                  </a:moveTo>
                  <a:cubicBezTo>
                    <a:pt x="17" y="88"/>
                    <a:pt x="17" y="88"/>
                    <a:pt x="17" y="88"/>
                  </a:cubicBezTo>
                  <a:cubicBezTo>
                    <a:pt x="17" y="71"/>
                    <a:pt x="17" y="71"/>
                    <a:pt x="17" y="71"/>
                  </a:cubicBezTo>
                  <a:cubicBezTo>
                    <a:pt x="17" y="71"/>
                    <a:pt x="17" y="71"/>
                    <a:pt x="17" y="71"/>
                  </a:cubicBezTo>
                  <a:cubicBezTo>
                    <a:pt x="11" y="73"/>
                    <a:pt x="11" y="73"/>
                    <a:pt x="11" y="73"/>
                  </a:cubicBezTo>
                  <a:cubicBezTo>
                    <a:pt x="11" y="88"/>
                    <a:pt x="11" y="88"/>
                    <a:pt x="11" y="88"/>
                  </a:cubicBezTo>
                  <a:close/>
                  <a:moveTo>
                    <a:pt x="34" y="88"/>
                  </a:moveTo>
                  <a:cubicBezTo>
                    <a:pt x="36" y="88"/>
                    <a:pt x="38" y="88"/>
                    <a:pt x="40" y="88"/>
                  </a:cubicBezTo>
                  <a:cubicBezTo>
                    <a:pt x="40" y="79"/>
                    <a:pt x="40" y="79"/>
                    <a:pt x="40" y="79"/>
                  </a:cubicBezTo>
                  <a:cubicBezTo>
                    <a:pt x="40" y="80"/>
                    <a:pt x="40" y="80"/>
                    <a:pt x="40" y="80"/>
                  </a:cubicBezTo>
                  <a:cubicBezTo>
                    <a:pt x="34" y="80"/>
                    <a:pt x="34" y="80"/>
                    <a:pt x="34" y="80"/>
                  </a:cubicBezTo>
                  <a:cubicBezTo>
                    <a:pt x="34" y="88"/>
                    <a:pt x="34" y="88"/>
                    <a:pt x="34" y="88"/>
                  </a:cubicBezTo>
                  <a:close/>
                  <a:moveTo>
                    <a:pt x="45" y="88"/>
                  </a:moveTo>
                  <a:cubicBezTo>
                    <a:pt x="47" y="88"/>
                    <a:pt x="50" y="88"/>
                    <a:pt x="52" y="88"/>
                  </a:cubicBezTo>
                  <a:cubicBezTo>
                    <a:pt x="52" y="63"/>
                    <a:pt x="52" y="63"/>
                    <a:pt x="52" y="63"/>
                  </a:cubicBezTo>
                  <a:cubicBezTo>
                    <a:pt x="49" y="60"/>
                    <a:pt x="49" y="60"/>
                    <a:pt x="49" y="60"/>
                  </a:cubicBezTo>
                  <a:cubicBezTo>
                    <a:pt x="45" y="69"/>
                    <a:pt x="45" y="69"/>
                    <a:pt x="45" y="69"/>
                  </a:cubicBezTo>
                  <a:cubicBezTo>
                    <a:pt x="45" y="88"/>
                    <a:pt x="45" y="88"/>
                    <a:pt x="45" y="88"/>
                  </a:cubicBezTo>
                  <a:close/>
                  <a:moveTo>
                    <a:pt x="57" y="88"/>
                  </a:moveTo>
                  <a:cubicBezTo>
                    <a:pt x="59" y="88"/>
                    <a:pt x="61" y="88"/>
                    <a:pt x="63" y="88"/>
                  </a:cubicBezTo>
                  <a:cubicBezTo>
                    <a:pt x="63" y="73"/>
                    <a:pt x="63" y="73"/>
                    <a:pt x="63" y="73"/>
                  </a:cubicBezTo>
                  <a:cubicBezTo>
                    <a:pt x="57" y="67"/>
                    <a:pt x="57" y="67"/>
                    <a:pt x="57" y="67"/>
                  </a:cubicBezTo>
                  <a:cubicBezTo>
                    <a:pt x="57" y="88"/>
                    <a:pt x="57" y="88"/>
                    <a:pt x="57" y="88"/>
                  </a:cubicBezTo>
                  <a:close/>
                  <a:moveTo>
                    <a:pt x="68" y="88"/>
                  </a:moveTo>
                  <a:cubicBezTo>
                    <a:pt x="70" y="88"/>
                    <a:pt x="73" y="88"/>
                    <a:pt x="75" y="88"/>
                  </a:cubicBezTo>
                  <a:cubicBezTo>
                    <a:pt x="75" y="72"/>
                    <a:pt x="75" y="72"/>
                    <a:pt x="75" y="72"/>
                  </a:cubicBezTo>
                  <a:cubicBezTo>
                    <a:pt x="68" y="75"/>
                    <a:pt x="68" y="75"/>
                    <a:pt x="68" y="75"/>
                  </a:cubicBezTo>
                  <a:lnTo>
                    <a:pt x="68" y="8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just" defTabSz="9144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3" name="Group 14"/>
          <p:cNvGrpSpPr/>
          <p:nvPr/>
        </p:nvGrpSpPr>
        <p:grpSpPr>
          <a:xfrm>
            <a:off x="5574403" y="3095677"/>
            <a:ext cx="1488840" cy="1283484"/>
            <a:chOff x="7532538" y="3183444"/>
            <a:chExt cx="1708274" cy="1472651"/>
          </a:xfrm>
        </p:grpSpPr>
        <p:sp>
          <p:nvSpPr>
            <p:cNvPr id="34" name="Isosceles Triangle 5"/>
            <p:cNvSpPr/>
            <p:nvPr/>
          </p:nvSpPr>
          <p:spPr>
            <a:xfrm>
              <a:off x="7532538" y="3183444"/>
              <a:ext cx="1708274" cy="1472651"/>
            </a:xfrm>
            <a:prstGeom prst="triangle">
              <a:avLst/>
            </a:prstGeom>
            <a:solidFill>
              <a:srgbClr val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35" name="Freeform 11"/>
            <p:cNvSpPr>
              <a:spLocks noEditPoints="1"/>
            </p:cNvSpPr>
            <p:nvPr/>
          </p:nvSpPr>
          <p:spPr bwMode="auto">
            <a:xfrm>
              <a:off x="8248324" y="3965852"/>
              <a:ext cx="276702" cy="437000"/>
            </a:xfrm>
            <a:custGeom>
              <a:avLst/>
              <a:gdLst>
                <a:gd name="T0" fmla="*/ 57 w 67"/>
                <a:gd name="T1" fmla="*/ 10 h 106"/>
                <a:gd name="T2" fmla="*/ 62 w 67"/>
                <a:gd name="T3" fmla="*/ 51 h 106"/>
                <a:gd name="T4" fmla="*/ 51 w 67"/>
                <a:gd name="T5" fmla="*/ 66 h 106"/>
                <a:gd name="T6" fmla="*/ 55 w 67"/>
                <a:gd name="T7" fmla="*/ 65 h 106"/>
                <a:gd name="T8" fmla="*/ 57 w 67"/>
                <a:gd name="T9" fmla="*/ 73 h 106"/>
                <a:gd name="T10" fmla="*/ 56 w 67"/>
                <a:gd name="T11" fmla="*/ 80 h 106"/>
                <a:gd name="T12" fmla="*/ 57 w 67"/>
                <a:gd name="T13" fmla="*/ 86 h 106"/>
                <a:gd name="T14" fmla="*/ 55 w 67"/>
                <a:gd name="T15" fmla="*/ 93 h 106"/>
                <a:gd name="T16" fmla="*/ 15 w 67"/>
                <a:gd name="T17" fmla="*/ 97 h 106"/>
                <a:gd name="T18" fmla="*/ 12 w 67"/>
                <a:gd name="T19" fmla="*/ 95 h 106"/>
                <a:gd name="T20" fmla="*/ 12 w 67"/>
                <a:gd name="T21" fmla="*/ 83 h 106"/>
                <a:gd name="T22" fmla="*/ 12 w 67"/>
                <a:gd name="T23" fmla="*/ 82 h 106"/>
                <a:gd name="T24" fmla="*/ 12 w 67"/>
                <a:gd name="T25" fmla="*/ 71 h 106"/>
                <a:gd name="T26" fmla="*/ 15 w 67"/>
                <a:gd name="T27" fmla="*/ 69 h 106"/>
                <a:gd name="T28" fmla="*/ 16 w 67"/>
                <a:gd name="T29" fmla="*/ 63 h 106"/>
                <a:gd name="T30" fmla="*/ 0 w 67"/>
                <a:gd name="T31" fmla="*/ 34 h 106"/>
                <a:gd name="T32" fmla="*/ 33 w 67"/>
                <a:gd name="T33" fmla="*/ 0 h 106"/>
                <a:gd name="T34" fmla="*/ 28 w 67"/>
                <a:gd name="T35" fmla="*/ 41 h 106"/>
                <a:gd name="T36" fmla="*/ 30 w 67"/>
                <a:gd name="T37" fmla="*/ 39 h 106"/>
                <a:gd name="T38" fmla="*/ 33 w 67"/>
                <a:gd name="T39" fmla="*/ 41 h 106"/>
                <a:gd name="T40" fmla="*/ 36 w 67"/>
                <a:gd name="T41" fmla="*/ 39 h 106"/>
                <a:gd name="T42" fmla="*/ 39 w 67"/>
                <a:gd name="T43" fmla="*/ 41 h 106"/>
                <a:gd name="T44" fmla="*/ 43 w 67"/>
                <a:gd name="T45" fmla="*/ 38 h 106"/>
                <a:gd name="T46" fmla="*/ 39 w 67"/>
                <a:gd name="T47" fmla="*/ 52 h 106"/>
                <a:gd name="T48" fmla="*/ 44 w 67"/>
                <a:gd name="T49" fmla="*/ 66 h 106"/>
                <a:gd name="T50" fmla="*/ 44 w 67"/>
                <a:gd name="T51" fmla="*/ 58 h 106"/>
                <a:gd name="T52" fmla="*/ 56 w 67"/>
                <a:gd name="T53" fmla="*/ 47 h 106"/>
                <a:gd name="T54" fmla="*/ 52 w 67"/>
                <a:gd name="T55" fmla="*/ 15 h 106"/>
                <a:gd name="T56" fmla="*/ 15 w 67"/>
                <a:gd name="T57" fmla="*/ 15 h 106"/>
                <a:gd name="T58" fmla="*/ 11 w 67"/>
                <a:gd name="T59" fmla="*/ 48 h 106"/>
                <a:gd name="T60" fmla="*/ 23 w 67"/>
                <a:gd name="T61" fmla="*/ 59 h 106"/>
                <a:gd name="T62" fmla="*/ 23 w 67"/>
                <a:gd name="T63" fmla="*/ 67 h 106"/>
                <a:gd name="T64" fmla="*/ 29 w 67"/>
                <a:gd name="T65" fmla="*/ 52 h 106"/>
                <a:gd name="T66" fmla="*/ 25 w 67"/>
                <a:gd name="T67" fmla="*/ 38 h 106"/>
                <a:gd name="T68" fmla="*/ 40 w 67"/>
                <a:gd name="T69" fmla="*/ 43 h 106"/>
                <a:gd name="T70" fmla="*/ 36 w 67"/>
                <a:gd name="T71" fmla="*/ 42 h 106"/>
                <a:gd name="T72" fmla="*/ 30 w 67"/>
                <a:gd name="T73" fmla="*/ 42 h 106"/>
                <a:gd name="T74" fmla="*/ 27 w 67"/>
                <a:gd name="T75" fmla="*/ 42 h 106"/>
                <a:gd name="T76" fmla="*/ 32 w 67"/>
                <a:gd name="T77" fmla="*/ 51 h 106"/>
                <a:gd name="T78" fmla="*/ 32 w 67"/>
                <a:gd name="T79" fmla="*/ 67 h 106"/>
                <a:gd name="T80" fmla="*/ 35 w 67"/>
                <a:gd name="T81" fmla="*/ 51 h 106"/>
                <a:gd name="T82" fmla="*/ 35 w 67"/>
                <a:gd name="T83" fmla="*/ 50 h 106"/>
                <a:gd name="T84" fmla="*/ 43 w 67"/>
                <a:gd name="T85" fmla="*/ 96 h 106"/>
                <a:gd name="T86" fmla="*/ 34 w 67"/>
                <a:gd name="T87" fmla="*/ 106 h 106"/>
                <a:gd name="T88" fmla="*/ 43 w 67"/>
                <a:gd name="T89" fmla="*/ 96 h 106"/>
                <a:gd name="T90" fmla="*/ 17 w 67"/>
                <a:gd name="T91" fmla="*/ 88 h 106"/>
                <a:gd name="T92" fmla="*/ 17 w 67"/>
                <a:gd name="T93" fmla="*/ 90 h 106"/>
                <a:gd name="T94" fmla="*/ 50 w 67"/>
                <a:gd name="T95" fmla="*/ 86 h 106"/>
                <a:gd name="T96" fmla="*/ 50 w 67"/>
                <a:gd name="T97" fmla="*/ 73 h 106"/>
                <a:gd name="T98" fmla="*/ 17 w 67"/>
                <a:gd name="T99" fmla="*/ 77 h 106"/>
                <a:gd name="T100" fmla="*/ 50 w 67"/>
                <a:gd name="T101" fmla="*/ 74 h 106"/>
                <a:gd name="T102" fmla="*/ 50 w 67"/>
                <a:gd name="T103" fmla="*/ 73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67" h="106">
                  <a:moveTo>
                    <a:pt x="33" y="0"/>
                  </a:moveTo>
                  <a:cubicBezTo>
                    <a:pt x="43" y="0"/>
                    <a:pt x="51" y="4"/>
                    <a:pt x="57" y="10"/>
                  </a:cubicBezTo>
                  <a:cubicBezTo>
                    <a:pt x="63" y="16"/>
                    <a:pt x="67" y="25"/>
                    <a:pt x="67" y="34"/>
                  </a:cubicBezTo>
                  <a:cubicBezTo>
                    <a:pt x="67" y="40"/>
                    <a:pt x="65" y="46"/>
                    <a:pt x="62" y="51"/>
                  </a:cubicBezTo>
                  <a:cubicBezTo>
                    <a:pt x="59" y="56"/>
                    <a:pt x="56" y="59"/>
                    <a:pt x="51" y="62"/>
                  </a:cubicBezTo>
                  <a:cubicBezTo>
                    <a:pt x="51" y="66"/>
                    <a:pt x="51" y="66"/>
                    <a:pt x="51" y="66"/>
                  </a:cubicBezTo>
                  <a:cubicBezTo>
                    <a:pt x="53" y="66"/>
                    <a:pt x="53" y="66"/>
                    <a:pt x="53" y="66"/>
                  </a:cubicBezTo>
                  <a:cubicBezTo>
                    <a:pt x="55" y="65"/>
                    <a:pt x="55" y="65"/>
                    <a:pt x="55" y="65"/>
                  </a:cubicBezTo>
                  <a:cubicBezTo>
                    <a:pt x="56" y="68"/>
                    <a:pt x="56" y="68"/>
                    <a:pt x="56" y="68"/>
                  </a:cubicBezTo>
                  <a:cubicBezTo>
                    <a:pt x="57" y="70"/>
                    <a:pt x="57" y="72"/>
                    <a:pt x="57" y="73"/>
                  </a:cubicBezTo>
                  <a:cubicBezTo>
                    <a:pt x="57" y="75"/>
                    <a:pt x="57" y="77"/>
                    <a:pt x="56" y="79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7" y="82"/>
                    <a:pt x="57" y="84"/>
                    <a:pt x="57" y="86"/>
                  </a:cubicBezTo>
                  <a:cubicBezTo>
                    <a:pt x="57" y="88"/>
                    <a:pt x="57" y="90"/>
                    <a:pt x="56" y="92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3" y="94"/>
                    <a:pt x="53" y="94"/>
                    <a:pt x="53" y="94"/>
                  </a:cubicBezTo>
                  <a:cubicBezTo>
                    <a:pt x="15" y="97"/>
                    <a:pt x="15" y="97"/>
                    <a:pt x="15" y="97"/>
                  </a:cubicBezTo>
                  <a:cubicBezTo>
                    <a:pt x="13" y="97"/>
                    <a:pt x="13" y="97"/>
                    <a:pt x="13" y="97"/>
                  </a:cubicBezTo>
                  <a:cubicBezTo>
                    <a:pt x="12" y="95"/>
                    <a:pt x="12" y="95"/>
                    <a:pt x="12" y="95"/>
                  </a:cubicBezTo>
                  <a:cubicBezTo>
                    <a:pt x="11" y="93"/>
                    <a:pt x="11" y="91"/>
                    <a:pt x="10" y="90"/>
                  </a:cubicBezTo>
                  <a:cubicBezTo>
                    <a:pt x="10" y="88"/>
                    <a:pt x="11" y="86"/>
                    <a:pt x="12" y="83"/>
                  </a:cubicBezTo>
                  <a:cubicBezTo>
                    <a:pt x="12" y="83"/>
                    <a:pt x="12" y="83"/>
                    <a:pt x="12" y="83"/>
                  </a:cubicBezTo>
                  <a:cubicBezTo>
                    <a:pt x="12" y="82"/>
                    <a:pt x="12" y="82"/>
                    <a:pt x="12" y="82"/>
                  </a:cubicBezTo>
                  <a:cubicBezTo>
                    <a:pt x="11" y="81"/>
                    <a:pt x="11" y="79"/>
                    <a:pt x="10" y="77"/>
                  </a:cubicBezTo>
                  <a:cubicBezTo>
                    <a:pt x="10" y="75"/>
                    <a:pt x="11" y="73"/>
                    <a:pt x="12" y="71"/>
                  </a:cubicBezTo>
                  <a:cubicBezTo>
                    <a:pt x="13" y="69"/>
                    <a:pt x="13" y="69"/>
                    <a:pt x="13" y="69"/>
                  </a:cubicBezTo>
                  <a:cubicBezTo>
                    <a:pt x="15" y="69"/>
                    <a:pt x="15" y="69"/>
                    <a:pt x="15" y="69"/>
                  </a:cubicBezTo>
                  <a:cubicBezTo>
                    <a:pt x="16" y="69"/>
                    <a:pt x="16" y="69"/>
                    <a:pt x="16" y="69"/>
                  </a:cubicBezTo>
                  <a:cubicBezTo>
                    <a:pt x="16" y="63"/>
                    <a:pt x="16" y="63"/>
                    <a:pt x="16" y="63"/>
                  </a:cubicBezTo>
                  <a:cubicBezTo>
                    <a:pt x="11" y="60"/>
                    <a:pt x="7" y="56"/>
                    <a:pt x="5" y="51"/>
                  </a:cubicBezTo>
                  <a:cubicBezTo>
                    <a:pt x="2" y="46"/>
                    <a:pt x="0" y="40"/>
                    <a:pt x="0" y="34"/>
                  </a:cubicBezTo>
                  <a:cubicBezTo>
                    <a:pt x="0" y="25"/>
                    <a:pt x="4" y="16"/>
                    <a:pt x="10" y="10"/>
                  </a:cubicBezTo>
                  <a:cubicBezTo>
                    <a:pt x="16" y="4"/>
                    <a:pt x="24" y="0"/>
                    <a:pt x="33" y="0"/>
                  </a:cubicBezTo>
                  <a:close/>
                  <a:moveTo>
                    <a:pt x="26" y="40"/>
                  </a:moveTo>
                  <a:cubicBezTo>
                    <a:pt x="27" y="41"/>
                    <a:pt x="27" y="41"/>
                    <a:pt x="28" y="41"/>
                  </a:cubicBezTo>
                  <a:cubicBezTo>
                    <a:pt x="28" y="41"/>
                    <a:pt x="29" y="41"/>
                    <a:pt x="30" y="40"/>
                  </a:cubicBezTo>
                  <a:cubicBezTo>
                    <a:pt x="30" y="39"/>
                    <a:pt x="30" y="39"/>
                    <a:pt x="30" y="39"/>
                  </a:cubicBezTo>
                  <a:cubicBezTo>
                    <a:pt x="31" y="40"/>
                    <a:pt x="31" y="40"/>
                    <a:pt x="31" y="40"/>
                  </a:cubicBezTo>
                  <a:cubicBezTo>
                    <a:pt x="32" y="41"/>
                    <a:pt x="32" y="41"/>
                    <a:pt x="33" y="41"/>
                  </a:cubicBezTo>
                  <a:cubicBezTo>
                    <a:pt x="34" y="41"/>
                    <a:pt x="35" y="41"/>
                    <a:pt x="35" y="40"/>
                  </a:cubicBezTo>
                  <a:cubicBezTo>
                    <a:pt x="36" y="39"/>
                    <a:pt x="36" y="39"/>
                    <a:pt x="36" y="39"/>
                  </a:cubicBezTo>
                  <a:cubicBezTo>
                    <a:pt x="36" y="40"/>
                    <a:pt x="36" y="40"/>
                    <a:pt x="36" y="40"/>
                  </a:cubicBezTo>
                  <a:cubicBezTo>
                    <a:pt x="37" y="41"/>
                    <a:pt x="38" y="41"/>
                    <a:pt x="39" y="41"/>
                  </a:cubicBezTo>
                  <a:cubicBezTo>
                    <a:pt x="40" y="41"/>
                    <a:pt x="41" y="41"/>
                    <a:pt x="42" y="40"/>
                  </a:cubicBezTo>
                  <a:cubicBezTo>
                    <a:pt x="43" y="38"/>
                    <a:pt x="43" y="38"/>
                    <a:pt x="43" y="38"/>
                  </a:cubicBezTo>
                  <a:cubicBezTo>
                    <a:pt x="46" y="40"/>
                    <a:pt x="46" y="40"/>
                    <a:pt x="46" y="40"/>
                  </a:cubicBezTo>
                  <a:cubicBezTo>
                    <a:pt x="39" y="52"/>
                    <a:pt x="39" y="52"/>
                    <a:pt x="39" y="52"/>
                  </a:cubicBezTo>
                  <a:cubicBezTo>
                    <a:pt x="39" y="67"/>
                    <a:pt x="39" y="67"/>
                    <a:pt x="39" y="67"/>
                  </a:cubicBezTo>
                  <a:cubicBezTo>
                    <a:pt x="44" y="66"/>
                    <a:pt x="44" y="66"/>
                    <a:pt x="44" y="66"/>
                  </a:cubicBezTo>
                  <a:cubicBezTo>
                    <a:pt x="44" y="60"/>
                    <a:pt x="44" y="60"/>
                    <a:pt x="44" y="60"/>
                  </a:cubicBezTo>
                  <a:cubicBezTo>
                    <a:pt x="44" y="58"/>
                    <a:pt x="44" y="58"/>
                    <a:pt x="44" y="58"/>
                  </a:cubicBezTo>
                  <a:cubicBezTo>
                    <a:pt x="46" y="57"/>
                    <a:pt x="46" y="57"/>
                    <a:pt x="46" y="57"/>
                  </a:cubicBezTo>
                  <a:cubicBezTo>
                    <a:pt x="50" y="55"/>
                    <a:pt x="54" y="52"/>
                    <a:pt x="56" y="47"/>
                  </a:cubicBezTo>
                  <a:cubicBezTo>
                    <a:pt x="59" y="44"/>
                    <a:pt x="60" y="39"/>
                    <a:pt x="60" y="34"/>
                  </a:cubicBezTo>
                  <a:cubicBezTo>
                    <a:pt x="60" y="27"/>
                    <a:pt x="57" y="20"/>
                    <a:pt x="52" y="15"/>
                  </a:cubicBezTo>
                  <a:cubicBezTo>
                    <a:pt x="47" y="10"/>
                    <a:pt x="41" y="7"/>
                    <a:pt x="33" y="7"/>
                  </a:cubicBezTo>
                  <a:cubicBezTo>
                    <a:pt x="26" y="7"/>
                    <a:pt x="19" y="10"/>
                    <a:pt x="15" y="15"/>
                  </a:cubicBezTo>
                  <a:cubicBezTo>
                    <a:pt x="10" y="20"/>
                    <a:pt x="7" y="27"/>
                    <a:pt x="7" y="34"/>
                  </a:cubicBezTo>
                  <a:cubicBezTo>
                    <a:pt x="7" y="39"/>
                    <a:pt x="8" y="44"/>
                    <a:pt x="11" y="48"/>
                  </a:cubicBezTo>
                  <a:cubicBezTo>
                    <a:pt x="13" y="52"/>
                    <a:pt x="17" y="55"/>
                    <a:pt x="21" y="58"/>
                  </a:cubicBezTo>
                  <a:cubicBezTo>
                    <a:pt x="23" y="59"/>
                    <a:pt x="23" y="59"/>
                    <a:pt x="23" y="59"/>
                  </a:cubicBezTo>
                  <a:cubicBezTo>
                    <a:pt x="23" y="61"/>
                    <a:pt x="23" y="61"/>
                    <a:pt x="23" y="61"/>
                  </a:cubicBezTo>
                  <a:cubicBezTo>
                    <a:pt x="23" y="67"/>
                    <a:pt x="23" y="67"/>
                    <a:pt x="23" y="67"/>
                  </a:cubicBezTo>
                  <a:cubicBezTo>
                    <a:pt x="29" y="67"/>
                    <a:pt x="29" y="67"/>
                    <a:pt x="29" y="67"/>
                  </a:cubicBezTo>
                  <a:cubicBezTo>
                    <a:pt x="29" y="52"/>
                    <a:pt x="29" y="52"/>
                    <a:pt x="29" y="52"/>
                  </a:cubicBezTo>
                  <a:cubicBezTo>
                    <a:pt x="22" y="40"/>
                    <a:pt x="22" y="40"/>
                    <a:pt x="22" y="40"/>
                  </a:cubicBezTo>
                  <a:cubicBezTo>
                    <a:pt x="25" y="38"/>
                    <a:pt x="25" y="38"/>
                    <a:pt x="25" y="38"/>
                  </a:cubicBezTo>
                  <a:cubicBezTo>
                    <a:pt x="26" y="40"/>
                    <a:pt x="26" y="40"/>
                    <a:pt x="26" y="40"/>
                  </a:cubicBezTo>
                  <a:close/>
                  <a:moveTo>
                    <a:pt x="40" y="43"/>
                  </a:moveTo>
                  <a:cubicBezTo>
                    <a:pt x="40" y="43"/>
                    <a:pt x="40" y="43"/>
                    <a:pt x="39" y="43"/>
                  </a:cubicBezTo>
                  <a:cubicBezTo>
                    <a:pt x="38" y="43"/>
                    <a:pt x="37" y="43"/>
                    <a:pt x="36" y="42"/>
                  </a:cubicBezTo>
                  <a:cubicBezTo>
                    <a:pt x="35" y="42"/>
                    <a:pt x="34" y="43"/>
                    <a:pt x="33" y="43"/>
                  </a:cubicBezTo>
                  <a:cubicBezTo>
                    <a:pt x="32" y="43"/>
                    <a:pt x="31" y="42"/>
                    <a:pt x="30" y="42"/>
                  </a:cubicBezTo>
                  <a:cubicBezTo>
                    <a:pt x="29" y="42"/>
                    <a:pt x="28" y="43"/>
                    <a:pt x="28" y="43"/>
                  </a:cubicBezTo>
                  <a:cubicBezTo>
                    <a:pt x="27" y="43"/>
                    <a:pt x="27" y="43"/>
                    <a:pt x="27" y="42"/>
                  </a:cubicBezTo>
                  <a:cubicBezTo>
                    <a:pt x="32" y="50"/>
                    <a:pt x="32" y="50"/>
                    <a:pt x="32" y="50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67"/>
                    <a:pt x="32" y="67"/>
                    <a:pt x="32" y="67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0"/>
                    <a:pt x="35" y="50"/>
                    <a:pt x="35" y="50"/>
                  </a:cubicBezTo>
                  <a:cubicBezTo>
                    <a:pt x="40" y="43"/>
                    <a:pt x="40" y="43"/>
                    <a:pt x="40" y="43"/>
                  </a:cubicBezTo>
                  <a:close/>
                  <a:moveTo>
                    <a:pt x="43" y="96"/>
                  </a:moveTo>
                  <a:cubicBezTo>
                    <a:pt x="24" y="98"/>
                    <a:pt x="24" y="98"/>
                    <a:pt x="24" y="98"/>
                  </a:cubicBezTo>
                  <a:cubicBezTo>
                    <a:pt x="25" y="103"/>
                    <a:pt x="29" y="106"/>
                    <a:pt x="34" y="106"/>
                  </a:cubicBezTo>
                  <a:cubicBezTo>
                    <a:pt x="39" y="106"/>
                    <a:pt x="43" y="102"/>
                    <a:pt x="43" y="97"/>
                  </a:cubicBezTo>
                  <a:cubicBezTo>
                    <a:pt x="43" y="97"/>
                    <a:pt x="43" y="97"/>
                    <a:pt x="43" y="96"/>
                  </a:cubicBezTo>
                  <a:close/>
                  <a:moveTo>
                    <a:pt x="50" y="85"/>
                  </a:moveTo>
                  <a:cubicBezTo>
                    <a:pt x="17" y="88"/>
                    <a:pt x="17" y="88"/>
                    <a:pt x="17" y="88"/>
                  </a:cubicBezTo>
                  <a:cubicBezTo>
                    <a:pt x="17" y="89"/>
                    <a:pt x="17" y="89"/>
                    <a:pt x="17" y="89"/>
                  </a:cubicBezTo>
                  <a:cubicBezTo>
                    <a:pt x="17" y="89"/>
                    <a:pt x="17" y="90"/>
                    <a:pt x="17" y="90"/>
                  </a:cubicBezTo>
                  <a:cubicBezTo>
                    <a:pt x="50" y="87"/>
                    <a:pt x="50" y="87"/>
                    <a:pt x="50" y="87"/>
                  </a:cubicBezTo>
                  <a:cubicBezTo>
                    <a:pt x="50" y="87"/>
                    <a:pt x="50" y="86"/>
                    <a:pt x="50" y="86"/>
                  </a:cubicBezTo>
                  <a:cubicBezTo>
                    <a:pt x="50" y="86"/>
                    <a:pt x="50" y="86"/>
                    <a:pt x="50" y="85"/>
                  </a:cubicBezTo>
                  <a:close/>
                  <a:moveTo>
                    <a:pt x="50" y="73"/>
                  </a:moveTo>
                  <a:cubicBezTo>
                    <a:pt x="17" y="76"/>
                    <a:pt x="17" y="76"/>
                    <a:pt x="17" y="76"/>
                  </a:cubicBezTo>
                  <a:cubicBezTo>
                    <a:pt x="17" y="76"/>
                    <a:pt x="17" y="76"/>
                    <a:pt x="17" y="77"/>
                  </a:cubicBezTo>
                  <a:cubicBezTo>
                    <a:pt x="17" y="77"/>
                    <a:pt x="17" y="77"/>
                    <a:pt x="17" y="77"/>
                  </a:cubicBezTo>
                  <a:cubicBezTo>
                    <a:pt x="50" y="74"/>
                    <a:pt x="50" y="74"/>
                    <a:pt x="50" y="74"/>
                  </a:cubicBezTo>
                  <a:cubicBezTo>
                    <a:pt x="50" y="74"/>
                    <a:pt x="50" y="74"/>
                    <a:pt x="50" y="73"/>
                  </a:cubicBezTo>
                  <a:cubicBezTo>
                    <a:pt x="50" y="73"/>
                    <a:pt x="50" y="73"/>
                    <a:pt x="50" y="7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just" defTabSz="9144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6" name="Isosceles Triangle 18"/>
          <p:cNvSpPr/>
          <p:nvPr/>
        </p:nvSpPr>
        <p:spPr>
          <a:xfrm>
            <a:off x="939299" y="4647677"/>
            <a:ext cx="392059" cy="279323"/>
          </a:xfrm>
          <a:prstGeom prst="triangle">
            <a:avLst/>
          </a:prstGeom>
          <a:solidFill>
            <a:srgbClr val="00000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37" name="Isosceles Triangle 19"/>
          <p:cNvSpPr/>
          <p:nvPr/>
        </p:nvSpPr>
        <p:spPr>
          <a:xfrm>
            <a:off x="3163762" y="4647677"/>
            <a:ext cx="392059" cy="279323"/>
          </a:xfrm>
          <a:prstGeom prst="triangle">
            <a:avLst/>
          </a:prstGeom>
          <a:solidFill>
            <a:srgbClr val="C0000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38" name="Isosceles Triangle 20"/>
          <p:cNvSpPr/>
          <p:nvPr/>
        </p:nvSpPr>
        <p:spPr>
          <a:xfrm>
            <a:off x="5388225" y="4647677"/>
            <a:ext cx="392059" cy="279323"/>
          </a:xfrm>
          <a:prstGeom prst="triangle">
            <a:avLst/>
          </a:prstGeom>
          <a:solidFill>
            <a:srgbClr val="00000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39" name="Isosceles Triangle 21"/>
          <p:cNvSpPr/>
          <p:nvPr/>
        </p:nvSpPr>
        <p:spPr>
          <a:xfrm>
            <a:off x="7612690" y="4647677"/>
            <a:ext cx="392059" cy="279323"/>
          </a:xfrm>
          <a:prstGeom prst="triangle">
            <a:avLst/>
          </a:prstGeom>
          <a:solidFill>
            <a:srgbClr val="C0000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40" name="Rectangle 23"/>
          <p:cNvSpPr/>
          <p:nvPr/>
        </p:nvSpPr>
        <p:spPr>
          <a:xfrm>
            <a:off x="494999" y="4963784"/>
            <a:ext cx="1393847" cy="5253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6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kumimoji="0" lang="en-GB" altLang="zh-CN" sz="600" b="0" i="0" u="none" strike="noStrike" kern="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" name="Rectangle 24"/>
          <p:cNvSpPr/>
          <p:nvPr/>
        </p:nvSpPr>
        <p:spPr>
          <a:xfrm>
            <a:off x="2714264" y="4963784"/>
            <a:ext cx="1393847" cy="5253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6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kumimoji="0" lang="en-GB" altLang="zh-CN" sz="600" b="0" i="0" u="none" strike="noStrike" kern="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2" name="Rectangle 25"/>
          <p:cNvSpPr/>
          <p:nvPr/>
        </p:nvSpPr>
        <p:spPr>
          <a:xfrm>
            <a:off x="4933530" y="4963784"/>
            <a:ext cx="1393847" cy="5253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6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kumimoji="0" lang="en-GB" altLang="zh-CN" sz="600" b="0" i="0" u="none" strike="noStrike" kern="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" name="Rectangle 27"/>
          <p:cNvSpPr/>
          <p:nvPr/>
        </p:nvSpPr>
        <p:spPr>
          <a:xfrm>
            <a:off x="7152795" y="4963784"/>
            <a:ext cx="1393847" cy="5253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6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kumimoji="0" lang="en-GB" altLang="zh-CN" sz="600" b="0" i="0" u="none" strike="noStrike" kern="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467544" y="3038588"/>
            <a:ext cx="1172116" cy="27796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en-GB" sz="1100" b="0" i="0" u="none" strike="noStrike" kern="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Rectangle 29"/>
          <p:cNvSpPr/>
          <p:nvPr/>
        </p:nvSpPr>
        <p:spPr>
          <a:xfrm>
            <a:off x="467544" y="3285343"/>
            <a:ext cx="4619476" cy="3043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6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kumimoji="0" lang="en-US" altLang="zh-CN" sz="6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kumimoji="0" lang="en-US" altLang="zh-CN" sz="6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r>
              <a:rPr kumimoji="0" lang="zh-CN" altLang="en-US" sz="6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kumimoji="0" lang="en-GB" altLang="zh-CN" sz="600" b="0" i="0" u="none" strike="noStrike" kern="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07415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5"/>
          <p:cNvSpPr/>
          <p:nvPr/>
        </p:nvSpPr>
        <p:spPr>
          <a:xfrm>
            <a:off x="4713417" y="2132857"/>
            <a:ext cx="1981519" cy="2958773"/>
          </a:xfrm>
          <a:prstGeom prst="rect">
            <a:avLst/>
          </a:prstGeom>
          <a:solidFill>
            <a:srgbClr val="C0000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22" name="Rectangle 6"/>
          <p:cNvSpPr/>
          <p:nvPr/>
        </p:nvSpPr>
        <p:spPr>
          <a:xfrm>
            <a:off x="6694937" y="2132857"/>
            <a:ext cx="1981519" cy="2958773"/>
          </a:xfrm>
          <a:prstGeom prst="rect">
            <a:avLst/>
          </a:prstGeom>
          <a:solidFill>
            <a:srgbClr val="00000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23" name="Rectangle 7"/>
          <p:cNvSpPr/>
          <p:nvPr/>
        </p:nvSpPr>
        <p:spPr>
          <a:xfrm>
            <a:off x="2731898" y="2132857"/>
            <a:ext cx="1981519" cy="2958773"/>
          </a:xfrm>
          <a:prstGeom prst="rect">
            <a:avLst/>
          </a:prstGeom>
          <a:solidFill>
            <a:srgbClr val="00000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grpSp>
        <p:nvGrpSpPr>
          <p:cNvPr id="24" name="组合 4165"/>
          <p:cNvGrpSpPr/>
          <p:nvPr/>
        </p:nvGrpSpPr>
        <p:grpSpPr>
          <a:xfrm>
            <a:off x="3423075" y="2886717"/>
            <a:ext cx="599165" cy="489605"/>
            <a:chOff x="7107238" y="1501775"/>
            <a:chExt cx="555625" cy="454026"/>
          </a:xfrm>
          <a:solidFill>
            <a:srgbClr val="FFFFFF"/>
          </a:solidFill>
        </p:grpSpPr>
        <p:sp>
          <p:nvSpPr>
            <p:cNvPr id="25" name="Freeform 1430"/>
            <p:cNvSpPr>
              <a:spLocks noEditPoints="1"/>
            </p:cNvSpPr>
            <p:nvPr/>
          </p:nvSpPr>
          <p:spPr bwMode="auto">
            <a:xfrm>
              <a:off x="7107238" y="1504950"/>
              <a:ext cx="555625" cy="450850"/>
            </a:xfrm>
            <a:custGeom>
              <a:avLst/>
              <a:gdLst>
                <a:gd name="T0" fmla="*/ 30 w 148"/>
                <a:gd name="T1" fmla="*/ 120 h 120"/>
                <a:gd name="T2" fmla="*/ 18 w 148"/>
                <a:gd name="T3" fmla="*/ 111 h 120"/>
                <a:gd name="T4" fmla="*/ 1 w 148"/>
                <a:gd name="T5" fmla="*/ 42 h 120"/>
                <a:gd name="T6" fmla="*/ 2 w 148"/>
                <a:gd name="T7" fmla="*/ 33 h 120"/>
                <a:gd name="T8" fmla="*/ 9 w 148"/>
                <a:gd name="T9" fmla="*/ 27 h 120"/>
                <a:gd name="T10" fmla="*/ 114 w 148"/>
                <a:gd name="T11" fmla="*/ 0 h 120"/>
                <a:gd name="T12" fmla="*/ 117 w 148"/>
                <a:gd name="T13" fmla="*/ 0 h 120"/>
                <a:gd name="T14" fmla="*/ 129 w 148"/>
                <a:gd name="T15" fmla="*/ 9 h 120"/>
                <a:gd name="T16" fmla="*/ 147 w 148"/>
                <a:gd name="T17" fmla="*/ 77 h 120"/>
                <a:gd name="T18" fmla="*/ 146 w 148"/>
                <a:gd name="T19" fmla="*/ 87 h 120"/>
                <a:gd name="T20" fmla="*/ 138 w 148"/>
                <a:gd name="T21" fmla="*/ 92 h 120"/>
                <a:gd name="T22" fmla="*/ 33 w 148"/>
                <a:gd name="T23" fmla="*/ 119 h 120"/>
                <a:gd name="T24" fmla="*/ 30 w 148"/>
                <a:gd name="T25" fmla="*/ 120 h 120"/>
                <a:gd name="T26" fmla="*/ 117 w 148"/>
                <a:gd name="T27" fmla="*/ 8 h 120"/>
                <a:gd name="T28" fmla="*/ 116 w 148"/>
                <a:gd name="T29" fmla="*/ 8 h 120"/>
                <a:gd name="T30" fmla="*/ 11 w 148"/>
                <a:gd name="T31" fmla="*/ 35 h 120"/>
                <a:gd name="T32" fmla="*/ 9 w 148"/>
                <a:gd name="T33" fmla="*/ 37 h 120"/>
                <a:gd name="T34" fmla="*/ 8 w 148"/>
                <a:gd name="T35" fmla="*/ 40 h 120"/>
                <a:gd name="T36" fmla="*/ 26 w 148"/>
                <a:gd name="T37" fmla="*/ 109 h 120"/>
                <a:gd name="T38" fmla="*/ 31 w 148"/>
                <a:gd name="T39" fmla="*/ 111 h 120"/>
                <a:gd name="T40" fmla="*/ 136 w 148"/>
                <a:gd name="T41" fmla="*/ 84 h 120"/>
                <a:gd name="T42" fmla="*/ 139 w 148"/>
                <a:gd name="T43" fmla="*/ 83 h 120"/>
                <a:gd name="T44" fmla="*/ 139 w 148"/>
                <a:gd name="T45" fmla="*/ 79 h 120"/>
                <a:gd name="T46" fmla="*/ 121 w 148"/>
                <a:gd name="T47" fmla="*/ 11 h 120"/>
                <a:gd name="T48" fmla="*/ 117 w 148"/>
                <a:gd name="T49" fmla="*/ 8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48" h="120">
                  <a:moveTo>
                    <a:pt x="30" y="120"/>
                  </a:moveTo>
                  <a:cubicBezTo>
                    <a:pt x="25" y="120"/>
                    <a:pt x="20" y="116"/>
                    <a:pt x="18" y="111"/>
                  </a:cubicBezTo>
                  <a:cubicBezTo>
                    <a:pt x="1" y="42"/>
                    <a:pt x="1" y="42"/>
                    <a:pt x="1" y="42"/>
                  </a:cubicBezTo>
                  <a:cubicBezTo>
                    <a:pt x="0" y="39"/>
                    <a:pt x="0" y="35"/>
                    <a:pt x="2" y="33"/>
                  </a:cubicBezTo>
                  <a:cubicBezTo>
                    <a:pt x="4" y="30"/>
                    <a:pt x="6" y="28"/>
                    <a:pt x="9" y="27"/>
                  </a:cubicBezTo>
                  <a:cubicBezTo>
                    <a:pt x="114" y="0"/>
                    <a:pt x="114" y="0"/>
                    <a:pt x="114" y="0"/>
                  </a:cubicBezTo>
                  <a:cubicBezTo>
                    <a:pt x="115" y="0"/>
                    <a:pt x="116" y="0"/>
                    <a:pt x="117" y="0"/>
                  </a:cubicBezTo>
                  <a:cubicBezTo>
                    <a:pt x="123" y="0"/>
                    <a:pt x="128" y="3"/>
                    <a:pt x="129" y="9"/>
                  </a:cubicBezTo>
                  <a:cubicBezTo>
                    <a:pt x="147" y="77"/>
                    <a:pt x="147" y="77"/>
                    <a:pt x="147" y="77"/>
                  </a:cubicBezTo>
                  <a:cubicBezTo>
                    <a:pt x="148" y="81"/>
                    <a:pt x="147" y="84"/>
                    <a:pt x="146" y="87"/>
                  </a:cubicBezTo>
                  <a:cubicBezTo>
                    <a:pt x="144" y="89"/>
                    <a:pt x="141" y="91"/>
                    <a:pt x="138" y="92"/>
                  </a:cubicBezTo>
                  <a:cubicBezTo>
                    <a:pt x="33" y="119"/>
                    <a:pt x="33" y="119"/>
                    <a:pt x="33" y="119"/>
                  </a:cubicBezTo>
                  <a:cubicBezTo>
                    <a:pt x="32" y="120"/>
                    <a:pt x="31" y="120"/>
                    <a:pt x="30" y="120"/>
                  </a:cubicBezTo>
                  <a:close/>
                  <a:moveTo>
                    <a:pt x="117" y="8"/>
                  </a:moveTo>
                  <a:cubicBezTo>
                    <a:pt x="116" y="8"/>
                    <a:pt x="116" y="8"/>
                    <a:pt x="116" y="8"/>
                  </a:cubicBezTo>
                  <a:cubicBezTo>
                    <a:pt x="11" y="35"/>
                    <a:pt x="11" y="35"/>
                    <a:pt x="11" y="35"/>
                  </a:cubicBezTo>
                  <a:cubicBezTo>
                    <a:pt x="10" y="35"/>
                    <a:pt x="9" y="36"/>
                    <a:pt x="9" y="37"/>
                  </a:cubicBezTo>
                  <a:cubicBezTo>
                    <a:pt x="8" y="38"/>
                    <a:pt x="8" y="39"/>
                    <a:pt x="8" y="40"/>
                  </a:cubicBezTo>
                  <a:cubicBezTo>
                    <a:pt x="26" y="109"/>
                    <a:pt x="26" y="109"/>
                    <a:pt x="26" y="109"/>
                  </a:cubicBezTo>
                  <a:cubicBezTo>
                    <a:pt x="27" y="111"/>
                    <a:pt x="29" y="112"/>
                    <a:pt x="31" y="111"/>
                  </a:cubicBezTo>
                  <a:cubicBezTo>
                    <a:pt x="136" y="84"/>
                    <a:pt x="136" y="84"/>
                    <a:pt x="136" y="84"/>
                  </a:cubicBezTo>
                  <a:cubicBezTo>
                    <a:pt x="137" y="84"/>
                    <a:pt x="138" y="84"/>
                    <a:pt x="139" y="83"/>
                  </a:cubicBezTo>
                  <a:cubicBezTo>
                    <a:pt x="139" y="82"/>
                    <a:pt x="139" y="81"/>
                    <a:pt x="139" y="79"/>
                  </a:cubicBezTo>
                  <a:cubicBezTo>
                    <a:pt x="121" y="11"/>
                    <a:pt x="121" y="11"/>
                    <a:pt x="121" y="11"/>
                  </a:cubicBezTo>
                  <a:cubicBezTo>
                    <a:pt x="121" y="9"/>
                    <a:pt x="119" y="8"/>
                    <a:pt x="117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Freeform 1431"/>
            <p:cNvSpPr>
              <a:spLocks/>
            </p:cNvSpPr>
            <p:nvPr/>
          </p:nvSpPr>
          <p:spPr bwMode="auto">
            <a:xfrm>
              <a:off x="7178676" y="1700213"/>
              <a:ext cx="481013" cy="255588"/>
            </a:xfrm>
            <a:custGeom>
              <a:avLst/>
              <a:gdLst>
                <a:gd name="T0" fmla="*/ 11 w 128"/>
                <a:gd name="T1" fmla="*/ 68 h 68"/>
                <a:gd name="T2" fmla="*/ 1 w 128"/>
                <a:gd name="T3" fmla="*/ 62 h 68"/>
                <a:gd name="T4" fmla="*/ 0 w 128"/>
                <a:gd name="T5" fmla="*/ 60 h 68"/>
                <a:gd name="T6" fmla="*/ 33 w 128"/>
                <a:gd name="T7" fmla="*/ 11 h 68"/>
                <a:gd name="T8" fmla="*/ 39 w 128"/>
                <a:gd name="T9" fmla="*/ 15 h 68"/>
                <a:gd name="T10" fmla="*/ 10 w 128"/>
                <a:gd name="T11" fmla="*/ 59 h 68"/>
                <a:gd name="T12" fmla="*/ 12 w 128"/>
                <a:gd name="T13" fmla="*/ 59 h 68"/>
                <a:gd name="T14" fmla="*/ 117 w 128"/>
                <a:gd name="T15" fmla="*/ 32 h 68"/>
                <a:gd name="T16" fmla="*/ 119 w 128"/>
                <a:gd name="T17" fmla="*/ 31 h 68"/>
                <a:gd name="T18" fmla="*/ 71 w 128"/>
                <a:gd name="T19" fmla="*/ 7 h 68"/>
                <a:gd name="T20" fmla="*/ 75 w 128"/>
                <a:gd name="T21" fmla="*/ 0 h 68"/>
                <a:gd name="T22" fmla="*/ 128 w 128"/>
                <a:gd name="T23" fmla="*/ 27 h 68"/>
                <a:gd name="T24" fmla="*/ 128 w 128"/>
                <a:gd name="T25" fmla="*/ 30 h 68"/>
                <a:gd name="T26" fmla="*/ 119 w 128"/>
                <a:gd name="T27" fmla="*/ 40 h 68"/>
                <a:gd name="T28" fmla="*/ 14 w 128"/>
                <a:gd name="T29" fmla="*/ 67 h 68"/>
                <a:gd name="T30" fmla="*/ 11 w 128"/>
                <a:gd name="T31" fmla="*/ 68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28" h="68">
                  <a:moveTo>
                    <a:pt x="11" y="68"/>
                  </a:moveTo>
                  <a:cubicBezTo>
                    <a:pt x="7" y="68"/>
                    <a:pt x="3" y="66"/>
                    <a:pt x="1" y="62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33" y="11"/>
                    <a:pt x="33" y="11"/>
                    <a:pt x="33" y="11"/>
                  </a:cubicBezTo>
                  <a:cubicBezTo>
                    <a:pt x="39" y="15"/>
                    <a:pt x="39" y="15"/>
                    <a:pt x="39" y="15"/>
                  </a:cubicBezTo>
                  <a:cubicBezTo>
                    <a:pt x="10" y="59"/>
                    <a:pt x="10" y="59"/>
                    <a:pt x="10" y="59"/>
                  </a:cubicBezTo>
                  <a:cubicBezTo>
                    <a:pt x="11" y="60"/>
                    <a:pt x="11" y="60"/>
                    <a:pt x="12" y="59"/>
                  </a:cubicBezTo>
                  <a:cubicBezTo>
                    <a:pt x="117" y="32"/>
                    <a:pt x="117" y="32"/>
                    <a:pt x="117" y="32"/>
                  </a:cubicBezTo>
                  <a:cubicBezTo>
                    <a:pt x="118" y="32"/>
                    <a:pt x="119" y="32"/>
                    <a:pt x="119" y="31"/>
                  </a:cubicBezTo>
                  <a:cubicBezTo>
                    <a:pt x="71" y="7"/>
                    <a:pt x="71" y="7"/>
                    <a:pt x="71" y="7"/>
                  </a:cubicBezTo>
                  <a:cubicBezTo>
                    <a:pt x="75" y="0"/>
                    <a:pt x="75" y="0"/>
                    <a:pt x="75" y="0"/>
                  </a:cubicBezTo>
                  <a:cubicBezTo>
                    <a:pt x="128" y="27"/>
                    <a:pt x="128" y="27"/>
                    <a:pt x="128" y="27"/>
                  </a:cubicBezTo>
                  <a:cubicBezTo>
                    <a:pt x="128" y="30"/>
                    <a:pt x="128" y="30"/>
                    <a:pt x="128" y="30"/>
                  </a:cubicBezTo>
                  <a:cubicBezTo>
                    <a:pt x="128" y="35"/>
                    <a:pt x="124" y="39"/>
                    <a:pt x="119" y="40"/>
                  </a:cubicBezTo>
                  <a:cubicBezTo>
                    <a:pt x="14" y="67"/>
                    <a:pt x="14" y="67"/>
                    <a:pt x="14" y="67"/>
                  </a:cubicBezTo>
                  <a:cubicBezTo>
                    <a:pt x="13" y="67"/>
                    <a:pt x="12" y="68"/>
                    <a:pt x="11" y="6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Freeform 1432"/>
            <p:cNvSpPr>
              <a:spLocks noEditPoints="1"/>
            </p:cNvSpPr>
            <p:nvPr/>
          </p:nvSpPr>
          <p:spPr bwMode="auto">
            <a:xfrm>
              <a:off x="7107238" y="1501775"/>
              <a:ext cx="484188" cy="307975"/>
            </a:xfrm>
            <a:custGeom>
              <a:avLst/>
              <a:gdLst>
                <a:gd name="T0" fmla="*/ 79 w 129"/>
                <a:gd name="T1" fmla="*/ 82 h 82"/>
                <a:gd name="T2" fmla="*/ 0 w 129"/>
                <a:gd name="T3" fmla="*/ 41 h 82"/>
                <a:gd name="T4" fmla="*/ 0 w 129"/>
                <a:gd name="T5" fmla="*/ 38 h 82"/>
                <a:gd name="T6" fmla="*/ 9 w 129"/>
                <a:gd name="T7" fmla="*/ 28 h 82"/>
                <a:gd name="T8" fmla="*/ 114 w 129"/>
                <a:gd name="T9" fmla="*/ 1 h 82"/>
                <a:gd name="T10" fmla="*/ 127 w 129"/>
                <a:gd name="T11" fmla="*/ 6 h 82"/>
                <a:gd name="T12" fmla="*/ 129 w 129"/>
                <a:gd name="T13" fmla="*/ 8 h 82"/>
                <a:gd name="T14" fmla="*/ 79 w 129"/>
                <a:gd name="T15" fmla="*/ 82 h 82"/>
                <a:gd name="T16" fmla="*/ 9 w 129"/>
                <a:gd name="T17" fmla="*/ 37 h 82"/>
                <a:gd name="T18" fmla="*/ 77 w 129"/>
                <a:gd name="T19" fmla="*/ 72 h 82"/>
                <a:gd name="T20" fmla="*/ 119 w 129"/>
                <a:gd name="T21" fmla="*/ 9 h 82"/>
                <a:gd name="T22" fmla="*/ 116 w 129"/>
                <a:gd name="T23" fmla="*/ 9 h 82"/>
                <a:gd name="T24" fmla="*/ 11 w 129"/>
                <a:gd name="T25" fmla="*/ 36 h 82"/>
                <a:gd name="T26" fmla="*/ 9 w 129"/>
                <a:gd name="T27" fmla="*/ 37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9" h="82">
                  <a:moveTo>
                    <a:pt x="79" y="82"/>
                  </a:moveTo>
                  <a:cubicBezTo>
                    <a:pt x="0" y="41"/>
                    <a:pt x="0" y="41"/>
                    <a:pt x="0" y="41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1" y="33"/>
                    <a:pt x="5" y="29"/>
                    <a:pt x="9" y="28"/>
                  </a:cubicBezTo>
                  <a:cubicBezTo>
                    <a:pt x="114" y="1"/>
                    <a:pt x="114" y="1"/>
                    <a:pt x="114" y="1"/>
                  </a:cubicBezTo>
                  <a:cubicBezTo>
                    <a:pt x="119" y="0"/>
                    <a:pt x="124" y="2"/>
                    <a:pt x="127" y="6"/>
                  </a:cubicBezTo>
                  <a:cubicBezTo>
                    <a:pt x="129" y="8"/>
                    <a:pt x="129" y="8"/>
                    <a:pt x="129" y="8"/>
                  </a:cubicBezTo>
                  <a:lnTo>
                    <a:pt x="79" y="82"/>
                  </a:lnTo>
                  <a:close/>
                  <a:moveTo>
                    <a:pt x="9" y="37"/>
                  </a:moveTo>
                  <a:cubicBezTo>
                    <a:pt x="77" y="72"/>
                    <a:pt x="77" y="72"/>
                    <a:pt x="77" y="72"/>
                  </a:cubicBezTo>
                  <a:cubicBezTo>
                    <a:pt x="119" y="9"/>
                    <a:pt x="119" y="9"/>
                    <a:pt x="119" y="9"/>
                  </a:cubicBezTo>
                  <a:cubicBezTo>
                    <a:pt x="118" y="9"/>
                    <a:pt x="117" y="9"/>
                    <a:pt x="116" y="9"/>
                  </a:cubicBezTo>
                  <a:cubicBezTo>
                    <a:pt x="11" y="36"/>
                    <a:pt x="11" y="36"/>
                    <a:pt x="11" y="36"/>
                  </a:cubicBezTo>
                  <a:cubicBezTo>
                    <a:pt x="11" y="36"/>
                    <a:pt x="10" y="36"/>
                    <a:pt x="9" y="3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8" name="组合 4161"/>
          <p:cNvGrpSpPr/>
          <p:nvPr/>
        </p:nvGrpSpPr>
        <p:grpSpPr>
          <a:xfrm>
            <a:off x="5450118" y="2802132"/>
            <a:ext cx="508116" cy="501279"/>
            <a:chOff x="7264401" y="4192588"/>
            <a:chExt cx="354013" cy="349250"/>
          </a:xfrm>
          <a:solidFill>
            <a:srgbClr val="FFFFFF"/>
          </a:solidFill>
        </p:grpSpPr>
        <p:sp>
          <p:nvSpPr>
            <p:cNvPr id="29" name="Freeform 1531"/>
            <p:cNvSpPr>
              <a:spLocks noEditPoints="1"/>
            </p:cNvSpPr>
            <p:nvPr/>
          </p:nvSpPr>
          <p:spPr bwMode="auto">
            <a:xfrm>
              <a:off x="7264401" y="4192588"/>
              <a:ext cx="354013" cy="349250"/>
            </a:xfrm>
            <a:custGeom>
              <a:avLst/>
              <a:gdLst>
                <a:gd name="T0" fmla="*/ 74 w 94"/>
                <a:gd name="T1" fmla="*/ 93 h 93"/>
                <a:gd name="T2" fmla="*/ 23 w 94"/>
                <a:gd name="T3" fmla="*/ 71 h 93"/>
                <a:gd name="T4" fmla="*/ 23 w 94"/>
                <a:gd name="T5" fmla="*/ 70 h 93"/>
                <a:gd name="T6" fmla="*/ 1 w 94"/>
                <a:gd name="T7" fmla="*/ 18 h 93"/>
                <a:gd name="T8" fmla="*/ 1 w 94"/>
                <a:gd name="T9" fmla="*/ 17 h 93"/>
                <a:gd name="T10" fmla="*/ 1 w 94"/>
                <a:gd name="T11" fmla="*/ 16 h 93"/>
                <a:gd name="T12" fmla="*/ 5 w 94"/>
                <a:gd name="T13" fmla="*/ 12 h 93"/>
                <a:gd name="T14" fmla="*/ 22 w 94"/>
                <a:gd name="T15" fmla="*/ 1 h 93"/>
                <a:gd name="T16" fmla="*/ 25 w 94"/>
                <a:gd name="T17" fmla="*/ 0 h 93"/>
                <a:gd name="T18" fmla="*/ 33 w 94"/>
                <a:gd name="T19" fmla="*/ 5 h 93"/>
                <a:gd name="T20" fmla="*/ 40 w 94"/>
                <a:gd name="T21" fmla="*/ 26 h 93"/>
                <a:gd name="T22" fmla="*/ 37 w 94"/>
                <a:gd name="T23" fmla="*/ 35 h 93"/>
                <a:gd name="T24" fmla="*/ 30 w 94"/>
                <a:gd name="T25" fmla="*/ 40 h 93"/>
                <a:gd name="T26" fmla="*/ 31 w 94"/>
                <a:gd name="T27" fmla="*/ 42 h 93"/>
                <a:gd name="T28" fmla="*/ 40 w 94"/>
                <a:gd name="T29" fmla="*/ 53 h 93"/>
                <a:gd name="T30" fmla="*/ 51 w 94"/>
                <a:gd name="T31" fmla="*/ 63 h 93"/>
                <a:gd name="T32" fmla="*/ 54 w 94"/>
                <a:gd name="T33" fmla="*/ 63 h 93"/>
                <a:gd name="T34" fmla="*/ 54 w 94"/>
                <a:gd name="T35" fmla="*/ 63 h 93"/>
                <a:gd name="T36" fmla="*/ 58 w 94"/>
                <a:gd name="T37" fmla="*/ 57 h 93"/>
                <a:gd name="T38" fmla="*/ 66 w 94"/>
                <a:gd name="T39" fmla="*/ 53 h 93"/>
                <a:gd name="T40" fmla="*/ 67 w 94"/>
                <a:gd name="T41" fmla="*/ 54 h 93"/>
                <a:gd name="T42" fmla="*/ 89 w 94"/>
                <a:gd name="T43" fmla="*/ 61 h 93"/>
                <a:gd name="T44" fmla="*/ 93 w 94"/>
                <a:gd name="T45" fmla="*/ 71 h 93"/>
                <a:gd name="T46" fmla="*/ 82 w 94"/>
                <a:gd name="T47" fmla="*/ 88 h 93"/>
                <a:gd name="T48" fmla="*/ 78 w 94"/>
                <a:gd name="T49" fmla="*/ 92 h 93"/>
                <a:gd name="T50" fmla="*/ 76 w 94"/>
                <a:gd name="T51" fmla="*/ 93 h 93"/>
                <a:gd name="T52" fmla="*/ 74 w 94"/>
                <a:gd name="T53" fmla="*/ 93 h 93"/>
                <a:gd name="T54" fmla="*/ 29 w 94"/>
                <a:gd name="T55" fmla="*/ 65 h 93"/>
                <a:gd name="T56" fmla="*/ 29 w 94"/>
                <a:gd name="T57" fmla="*/ 65 h 93"/>
                <a:gd name="T58" fmla="*/ 74 w 94"/>
                <a:gd name="T59" fmla="*/ 85 h 93"/>
                <a:gd name="T60" fmla="*/ 76 w 94"/>
                <a:gd name="T61" fmla="*/ 83 h 93"/>
                <a:gd name="T62" fmla="*/ 86 w 94"/>
                <a:gd name="T63" fmla="*/ 69 h 93"/>
                <a:gd name="T64" fmla="*/ 85 w 94"/>
                <a:gd name="T65" fmla="*/ 68 h 93"/>
                <a:gd name="T66" fmla="*/ 66 w 94"/>
                <a:gd name="T67" fmla="*/ 61 h 93"/>
                <a:gd name="T68" fmla="*/ 65 w 94"/>
                <a:gd name="T69" fmla="*/ 62 h 93"/>
                <a:gd name="T70" fmla="*/ 61 w 94"/>
                <a:gd name="T71" fmla="*/ 68 h 93"/>
                <a:gd name="T72" fmla="*/ 47 w 94"/>
                <a:gd name="T73" fmla="*/ 69 h 93"/>
                <a:gd name="T74" fmla="*/ 35 w 94"/>
                <a:gd name="T75" fmla="*/ 59 h 93"/>
                <a:gd name="T76" fmla="*/ 24 w 94"/>
                <a:gd name="T77" fmla="*/ 47 h 93"/>
                <a:gd name="T78" fmla="*/ 22 w 94"/>
                <a:gd name="T79" fmla="*/ 38 h 93"/>
                <a:gd name="T80" fmla="*/ 26 w 94"/>
                <a:gd name="T81" fmla="*/ 33 h 93"/>
                <a:gd name="T82" fmla="*/ 32 w 94"/>
                <a:gd name="T83" fmla="*/ 29 h 93"/>
                <a:gd name="T84" fmla="*/ 32 w 94"/>
                <a:gd name="T85" fmla="*/ 28 h 93"/>
                <a:gd name="T86" fmla="*/ 26 w 94"/>
                <a:gd name="T87" fmla="*/ 8 h 93"/>
                <a:gd name="T88" fmla="*/ 25 w 94"/>
                <a:gd name="T89" fmla="*/ 8 h 93"/>
                <a:gd name="T90" fmla="*/ 11 w 94"/>
                <a:gd name="T91" fmla="*/ 17 h 93"/>
                <a:gd name="T92" fmla="*/ 9 w 94"/>
                <a:gd name="T93" fmla="*/ 20 h 93"/>
                <a:gd name="T94" fmla="*/ 29 w 94"/>
                <a:gd name="T95" fmla="*/ 65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94" h="93">
                  <a:moveTo>
                    <a:pt x="74" y="93"/>
                  </a:moveTo>
                  <a:cubicBezTo>
                    <a:pt x="56" y="93"/>
                    <a:pt x="38" y="85"/>
                    <a:pt x="23" y="71"/>
                  </a:cubicBezTo>
                  <a:cubicBezTo>
                    <a:pt x="23" y="70"/>
                    <a:pt x="23" y="70"/>
                    <a:pt x="23" y="70"/>
                  </a:cubicBezTo>
                  <a:cubicBezTo>
                    <a:pt x="8" y="55"/>
                    <a:pt x="0" y="37"/>
                    <a:pt x="1" y="18"/>
                  </a:cubicBezTo>
                  <a:cubicBezTo>
                    <a:pt x="1" y="17"/>
                    <a:pt x="1" y="17"/>
                    <a:pt x="1" y="17"/>
                  </a:cubicBezTo>
                  <a:cubicBezTo>
                    <a:pt x="1" y="16"/>
                    <a:pt x="1" y="16"/>
                    <a:pt x="1" y="16"/>
                  </a:cubicBezTo>
                  <a:cubicBezTo>
                    <a:pt x="3" y="14"/>
                    <a:pt x="4" y="13"/>
                    <a:pt x="5" y="12"/>
                  </a:cubicBezTo>
                  <a:cubicBezTo>
                    <a:pt x="10" y="7"/>
                    <a:pt x="16" y="3"/>
                    <a:pt x="22" y="1"/>
                  </a:cubicBezTo>
                  <a:cubicBezTo>
                    <a:pt x="23" y="0"/>
                    <a:pt x="24" y="0"/>
                    <a:pt x="25" y="0"/>
                  </a:cubicBezTo>
                  <a:cubicBezTo>
                    <a:pt x="27" y="0"/>
                    <a:pt x="32" y="1"/>
                    <a:pt x="33" y="5"/>
                  </a:cubicBezTo>
                  <a:cubicBezTo>
                    <a:pt x="35" y="11"/>
                    <a:pt x="38" y="19"/>
                    <a:pt x="40" y="26"/>
                  </a:cubicBezTo>
                  <a:cubicBezTo>
                    <a:pt x="41" y="28"/>
                    <a:pt x="40" y="34"/>
                    <a:pt x="37" y="35"/>
                  </a:cubicBezTo>
                  <a:cubicBezTo>
                    <a:pt x="30" y="40"/>
                    <a:pt x="30" y="40"/>
                    <a:pt x="30" y="40"/>
                  </a:cubicBezTo>
                  <a:cubicBezTo>
                    <a:pt x="30" y="40"/>
                    <a:pt x="30" y="41"/>
                    <a:pt x="31" y="42"/>
                  </a:cubicBezTo>
                  <a:cubicBezTo>
                    <a:pt x="34" y="46"/>
                    <a:pt x="37" y="50"/>
                    <a:pt x="40" y="53"/>
                  </a:cubicBezTo>
                  <a:cubicBezTo>
                    <a:pt x="44" y="57"/>
                    <a:pt x="48" y="60"/>
                    <a:pt x="51" y="63"/>
                  </a:cubicBezTo>
                  <a:cubicBezTo>
                    <a:pt x="52" y="63"/>
                    <a:pt x="53" y="63"/>
                    <a:pt x="54" y="63"/>
                  </a:cubicBezTo>
                  <a:cubicBezTo>
                    <a:pt x="54" y="63"/>
                    <a:pt x="54" y="63"/>
                    <a:pt x="54" y="63"/>
                  </a:cubicBezTo>
                  <a:cubicBezTo>
                    <a:pt x="58" y="57"/>
                    <a:pt x="58" y="57"/>
                    <a:pt x="58" y="57"/>
                  </a:cubicBezTo>
                  <a:cubicBezTo>
                    <a:pt x="60" y="53"/>
                    <a:pt x="65" y="53"/>
                    <a:pt x="66" y="53"/>
                  </a:cubicBezTo>
                  <a:cubicBezTo>
                    <a:pt x="66" y="53"/>
                    <a:pt x="67" y="53"/>
                    <a:pt x="67" y="54"/>
                  </a:cubicBezTo>
                  <a:cubicBezTo>
                    <a:pt x="77" y="56"/>
                    <a:pt x="82" y="57"/>
                    <a:pt x="89" y="61"/>
                  </a:cubicBezTo>
                  <a:cubicBezTo>
                    <a:pt x="92" y="62"/>
                    <a:pt x="94" y="68"/>
                    <a:pt x="93" y="71"/>
                  </a:cubicBezTo>
                  <a:cubicBezTo>
                    <a:pt x="91" y="78"/>
                    <a:pt x="87" y="83"/>
                    <a:pt x="82" y="88"/>
                  </a:cubicBezTo>
                  <a:cubicBezTo>
                    <a:pt x="81" y="90"/>
                    <a:pt x="79" y="91"/>
                    <a:pt x="78" y="92"/>
                  </a:cubicBezTo>
                  <a:cubicBezTo>
                    <a:pt x="76" y="93"/>
                    <a:pt x="76" y="93"/>
                    <a:pt x="76" y="93"/>
                  </a:cubicBezTo>
                  <a:lnTo>
                    <a:pt x="74" y="93"/>
                  </a:lnTo>
                  <a:close/>
                  <a:moveTo>
                    <a:pt x="29" y="65"/>
                  </a:moveTo>
                  <a:cubicBezTo>
                    <a:pt x="29" y="65"/>
                    <a:pt x="29" y="65"/>
                    <a:pt x="29" y="65"/>
                  </a:cubicBezTo>
                  <a:cubicBezTo>
                    <a:pt x="42" y="78"/>
                    <a:pt x="58" y="85"/>
                    <a:pt x="74" y="85"/>
                  </a:cubicBezTo>
                  <a:cubicBezTo>
                    <a:pt x="75" y="84"/>
                    <a:pt x="75" y="83"/>
                    <a:pt x="76" y="83"/>
                  </a:cubicBezTo>
                  <a:cubicBezTo>
                    <a:pt x="80" y="79"/>
                    <a:pt x="83" y="74"/>
                    <a:pt x="86" y="69"/>
                  </a:cubicBezTo>
                  <a:cubicBezTo>
                    <a:pt x="85" y="68"/>
                    <a:pt x="85" y="68"/>
                    <a:pt x="85" y="68"/>
                  </a:cubicBezTo>
                  <a:cubicBezTo>
                    <a:pt x="79" y="65"/>
                    <a:pt x="74" y="63"/>
                    <a:pt x="66" y="61"/>
                  </a:cubicBezTo>
                  <a:cubicBezTo>
                    <a:pt x="65" y="62"/>
                    <a:pt x="65" y="62"/>
                    <a:pt x="65" y="62"/>
                  </a:cubicBezTo>
                  <a:cubicBezTo>
                    <a:pt x="61" y="68"/>
                    <a:pt x="61" y="68"/>
                    <a:pt x="61" y="68"/>
                  </a:cubicBezTo>
                  <a:cubicBezTo>
                    <a:pt x="58" y="72"/>
                    <a:pt x="51" y="73"/>
                    <a:pt x="47" y="69"/>
                  </a:cubicBezTo>
                  <a:cubicBezTo>
                    <a:pt x="43" y="66"/>
                    <a:pt x="39" y="63"/>
                    <a:pt x="35" y="59"/>
                  </a:cubicBezTo>
                  <a:cubicBezTo>
                    <a:pt x="31" y="55"/>
                    <a:pt x="27" y="51"/>
                    <a:pt x="24" y="47"/>
                  </a:cubicBezTo>
                  <a:cubicBezTo>
                    <a:pt x="23" y="44"/>
                    <a:pt x="22" y="41"/>
                    <a:pt x="22" y="38"/>
                  </a:cubicBezTo>
                  <a:cubicBezTo>
                    <a:pt x="23" y="36"/>
                    <a:pt x="24" y="34"/>
                    <a:pt x="26" y="33"/>
                  </a:cubicBezTo>
                  <a:cubicBezTo>
                    <a:pt x="32" y="29"/>
                    <a:pt x="32" y="29"/>
                    <a:pt x="32" y="29"/>
                  </a:cubicBezTo>
                  <a:cubicBezTo>
                    <a:pt x="32" y="29"/>
                    <a:pt x="32" y="28"/>
                    <a:pt x="32" y="28"/>
                  </a:cubicBezTo>
                  <a:cubicBezTo>
                    <a:pt x="30" y="21"/>
                    <a:pt x="28" y="14"/>
                    <a:pt x="26" y="8"/>
                  </a:cubicBezTo>
                  <a:cubicBezTo>
                    <a:pt x="25" y="8"/>
                    <a:pt x="25" y="8"/>
                    <a:pt x="25" y="8"/>
                  </a:cubicBezTo>
                  <a:cubicBezTo>
                    <a:pt x="20" y="10"/>
                    <a:pt x="15" y="13"/>
                    <a:pt x="11" y="17"/>
                  </a:cubicBezTo>
                  <a:cubicBezTo>
                    <a:pt x="10" y="18"/>
                    <a:pt x="9" y="19"/>
                    <a:pt x="9" y="20"/>
                  </a:cubicBezTo>
                  <a:cubicBezTo>
                    <a:pt x="9" y="35"/>
                    <a:pt x="16" y="52"/>
                    <a:pt x="29" y="6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Freeform 1532"/>
            <p:cNvSpPr>
              <a:spLocks/>
            </p:cNvSpPr>
            <p:nvPr/>
          </p:nvSpPr>
          <p:spPr bwMode="auto">
            <a:xfrm>
              <a:off x="7486651" y="4225925"/>
              <a:ext cx="93663" cy="93663"/>
            </a:xfrm>
            <a:custGeom>
              <a:avLst/>
              <a:gdLst>
                <a:gd name="T0" fmla="*/ 40 w 59"/>
                <a:gd name="T1" fmla="*/ 59 h 59"/>
                <a:gd name="T2" fmla="*/ 38 w 59"/>
                <a:gd name="T3" fmla="*/ 21 h 59"/>
                <a:gd name="T4" fmla="*/ 0 w 59"/>
                <a:gd name="T5" fmla="*/ 19 h 59"/>
                <a:gd name="T6" fmla="*/ 2 w 59"/>
                <a:gd name="T7" fmla="*/ 0 h 59"/>
                <a:gd name="T8" fmla="*/ 57 w 59"/>
                <a:gd name="T9" fmla="*/ 2 h 59"/>
                <a:gd name="T10" fmla="*/ 59 w 59"/>
                <a:gd name="T11" fmla="*/ 57 h 59"/>
                <a:gd name="T12" fmla="*/ 40 w 59"/>
                <a:gd name="T13" fmla="*/ 59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9" h="59">
                  <a:moveTo>
                    <a:pt x="40" y="59"/>
                  </a:moveTo>
                  <a:lnTo>
                    <a:pt x="38" y="21"/>
                  </a:lnTo>
                  <a:lnTo>
                    <a:pt x="0" y="19"/>
                  </a:lnTo>
                  <a:lnTo>
                    <a:pt x="2" y="0"/>
                  </a:lnTo>
                  <a:lnTo>
                    <a:pt x="57" y="2"/>
                  </a:lnTo>
                  <a:lnTo>
                    <a:pt x="59" y="57"/>
                  </a:lnTo>
                  <a:lnTo>
                    <a:pt x="40" y="5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Freeform 1533"/>
            <p:cNvSpPr>
              <a:spLocks/>
            </p:cNvSpPr>
            <p:nvPr/>
          </p:nvSpPr>
          <p:spPr bwMode="auto">
            <a:xfrm>
              <a:off x="7461251" y="4240213"/>
              <a:ext cx="104775" cy="106363"/>
            </a:xfrm>
            <a:custGeom>
              <a:avLst/>
              <a:gdLst>
                <a:gd name="T0" fmla="*/ 14 w 66"/>
                <a:gd name="T1" fmla="*/ 67 h 67"/>
                <a:gd name="T2" fmla="*/ 0 w 66"/>
                <a:gd name="T3" fmla="*/ 52 h 67"/>
                <a:gd name="T4" fmla="*/ 52 w 66"/>
                <a:gd name="T5" fmla="*/ 0 h 67"/>
                <a:gd name="T6" fmla="*/ 66 w 66"/>
                <a:gd name="T7" fmla="*/ 15 h 67"/>
                <a:gd name="T8" fmla="*/ 14 w 66"/>
                <a:gd name="T9" fmla="*/ 67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6" h="67">
                  <a:moveTo>
                    <a:pt x="14" y="67"/>
                  </a:moveTo>
                  <a:lnTo>
                    <a:pt x="0" y="52"/>
                  </a:lnTo>
                  <a:lnTo>
                    <a:pt x="52" y="0"/>
                  </a:lnTo>
                  <a:lnTo>
                    <a:pt x="66" y="15"/>
                  </a:lnTo>
                  <a:lnTo>
                    <a:pt x="14" y="6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2" name="Freeform 17"/>
          <p:cNvSpPr>
            <a:spLocks noEditPoints="1"/>
          </p:cNvSpPr>
          <p:nvPr/>
        </p:nvSpPr>
        <p:spPr bwMode="auto">
          <a:xfrm>
            <a:off x="7384208" y="2784393"/>
            <a:ext cx="602976" cy="536756"/>
          </a:xfrm>
          <a:custGeom>
            <a:avLst/>
            <a:gdLst>
              <a:gd name="T0" fmla="*/ 62 w 401"/>
              <a:gd name="T1" fmla="*/ 116 h 357"/>
              <a:gd name="T2" fmla="*/ 117 w 401"/>
              <a:gd name="T3" fmla="*/ 135 h 357"/>
              <a:gd name="T4" fmla="*/ 124 w 401"/>
              <a:gd name="T5" fmla="*/ 133 h 357"/>
              <a:gd name="T6" fmla="*/ 155 w 401"/>
              <a:gd name="T7" fmla="*/ 106 h 357"/>
              <a:gd name="T8" fmla="*/ 156 w 401"/>
              <a:gd name="T9" fmla="*/ 100 h 357"/>
              <a:gd name="T10" fmla="*/ 141 w 401"/>
              <a:gd name="T11" fmla="*/ 81 h 357"/>
              <a:gd name="T12" fmla="*/ 219 w 401"/>
              <a:gd name="T13" fmla="*/ 1 h 357"/>
              <a:gd name="T14" fmla="*/ 160 w 401"/>
              <a:gd name="T15" fmla="*/ 1 h 357"/>
              <a:gd name="T16" fmla="*/ 86 w 401"/>
              <a:gd name="T17" fmla="*/ 39 h 357"/>
              <a:gd name="T18" fmla="*/ 55 w 401"/>
              <a:gd name="T19" fmla="*/ 63 h 357"/>
              <a:gd name="T20" fmla="*/ 43 w 401"/>
              <a:gd name="T21" fmla="*/ 90 h 357"/>
              <a:gd name="T22" fmla="*/ 18 w 401"/>
              <a:gd name="T23" fmla="*/ 98 h 357"/>
              <a:gd name="T24" fmla="*/ 3 w 401"/>
              <a:gd name="T25" fmla="*/ 110 h 357"/>
              <a:gd name="T26" fmla="*/ 2 w 401"/>
              <a:gd name="T27" fmla="*/ 120 h 357"/>
              <a:gd name="T28" fmla="*/ 30 w 401"/>
              <a:gd name="T29" fmla="*/ 150 h 357"/>
              <a:gd name="T30" fmla="*/ 41 w 401"/>
              <a:gd name="T31" fmla="*/ 152 h 357"/>
              <a:gd name="T32" fmla="*/ 55 w 401"/>
              <a:gd name="T33" fmla="*/ 139 h 357"/>
              <a:gd name="T34" fmla="*/ 62 w 401"/>
              <a:gd name="T35" fmla="*/ 116 h 357"/>
              <a:gd name="T36" fmla="*/ 177 w 401"/>
              <a:gd name="T37" fmla="*/ 126 h 357"/>
              <a:gd name="T38" fmla="*/ 169 w 401"/>
              <a:gd name="T39" fmla="*/ 125 h 357"/>
              <a:gd name="T40" fmla="*/ 140 w 401"/>
              <a:gd name="T41" fmla="*/ 150 h 357"/>
              <a:gd name="T42" fmla="*/ 139 w 401"/>
              <a:gd name="T43" fmla="*/ 158 h 357"/>
              <a:gd name="T44" fmla="*/ 305 w 401"/>
              <a:gd name="T45" fmla="*/ 347 h 357"/>
              <a:gd name="T46" fmla="*/ 320 w 401"/>
              <a:gd name="T47" fmla="*/ 348 h 357"/>
              <a:gd name="T48" fmla="*/ 340 w 401"/>
              <a:gd name="T49" fmla="*/ 332 h 357"/>
              <a:gd name="T50" fmla="*/ 341 w 401"/>
              <a:gd name="T51" fmla="*/ 317 h 357"/>
              <a:gd name="T52" fmla="*/ 177 w 401"/>
              <a:gd name="T53" fmla="*/ 126 h 357"/>
              <a:gd name="T54" fmla="*/ 398 w 401"/>
              <a:gd name="T55" fmla="*/ 46 h 357"/>
              <a:gd name="T56" fmla="*/ 389 w 401"/>
              <a:gd name="T57" fmla="*/ 42 h 357"/>
              <a:gd name="T58" fmla="*/ 369 w 401"/>
              <a:gd name="T59" fmla="*/ 72 h 357"/>
              <a:gd name="T60" fmla="*/ 331 w 401"/>
              <a:gd name="T61" fmla="*/ 80 h 357"/>
              <a:gd name="T62" fmla="*/ 320 w 401"/>
              <a:gd name="T63" fmla="*/ 45 h 357"/>
              <a:gd name="T64" fmla="*/ 338 w 401"/>
              <a:gd name="T65" fmla="*/ 13 h 357"/>
              <a:gd name="T66" fmla="*/ 330 w 401"/>
              <a:gd name="T67" fmla="*/ 6 h 357"/>
              <a:gd name="T68" fmla="*/ 274 w 401"/>
              <a:gd name="T69" fmla="*/ 51 h 357"/>
              <a:gd name="T70" fmla="*/ 257 w 401"/>
              <a:gd name="T71" fmla="*/ 121 h 357"/>
              <a:gd name="T72" fmla="*/ 230 w 401"/>
              <a:gd name="T73" fmla="*/ 149 h 357"/>
              <a:gd name="T74" fmla="*/ 257 w 401"/>
              <a:gd name="T75" fmla="*/ 181 h 357"/>
              <a:gd name="T76" fmla="*/ 290 w 401"/>
              <a:gd name="T77" fmla="*/ 149 h 357"/>
              <a:gd name="T78" fmla="*/ 330 w 401"/>
              <a:gd name="T79" fmla="*/ 137 h 357"/>
              <a:gd name="T80" fmla="*/ 391 w 401"/>
              <a:gd name="T81" fmla="*/ 112 h 357"/>
              <a:gd name="T82" fmla="*/ 398 w 401"/>
              <a:gd name="T83" fmla="*/ 46 h 357"/>
              <a:gd name="T84" fmla="*/ 55 w 401"/>
              <a:gd name="T85" fmla="*/ 319 h 357"/>
              <a:gd name="T86" fmla="*/ 55 w 401"/>
              <a:gd name="T87" fmla="*/ 334 h 357"/>
              <a:gd name="T88" fmla="*/ 74 w 401"/>
              <a:gd name="T89" fmla="*/ 353 h 357"/>
              <a:gd name="T90" fmla="*/ 89 w 401"/>
              <a:gd name="T91" fmla="*/ 351 h 357"/>
              <a:gd name="T92" fmla="*/ 187 w 401"/>
              <a:gd name="T93" fmla="*/ 254 h 357"/>
              <a:gd name="T94" fmla="*/ 157 w 401"/>
              <a:gd name="T95" fmla="*/ 220 h 357"/>
              <a:gd name="T96" fmla="*/ 55 w 401"/>
              <a:gd name="T97" fmla="*/ 319 h 3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401" h="357">
                <a:moveTo>
                  <a:pt x="62" y="116"/>
                </a:moveTo>
                <a:cubicBezTo>
                  <a:pt x="81" y="101"/>
                  <a:pt x="97" y="111"/>
                  <a:pt x="117" y="135"/>
                </a:cubicBezTo>
                <a:cubicBezTo>
                  <a:pt x="120" y="138"/>
                  <a:pt x="123" y="135"/>
                  <a:pt x="124" y="133"/>
                </a:cubicBezTo>
                <a:cubicBezTo>
                  <a:pt x="126" y="132"/>
                  <a:pt x="154" y="107"/>
                  <a:pt x="155" y="106"/>
                </a:cubicBezTo>
                <a:cubicBezTo>
                  <a:pt x="156" y="105"/>
                  <a:pt x="158" y="102"/>
                  <a:pt x="156" y="100"/>
                </a:cubicBezTo>
                <a:cubicBezTo>
                  <a:pt x="154" y="98"/>
                  <a:pt x="146" y="88"/>
                  <a:pt x="141" y="81"/>
                </a:cubicBezTo>
                <a:cubicBezTo>
                  <a:pt x="105" y="34"/>
                  <a:pt x="240" y="2"/>
                  <a:pt x="219" y="1"/>
                </a:cubicBezTo>
                <a:cubicBezTo>
                  <a:pt x="208" y="1"/>
                  <a:pt x="166" y="0"/>
                  <a:pt x="160" y="1"/>
                </a:cubicBezTo>
                <a:cubicBezTo>
                  <a:pt x="134" y="4"/>
                  <a:pt x="102" y="28"/>
                  <a:pt x="86" y="39"/>
                </a:cubicBezTo>
                <a:cubicBezTo>
                  <a:pt x="64" y="53"/>
                  <a:pt x="57" y="62"/>
                  <a:pt x="55" y="63"/>
                </a:cubicBezTo>
                <a:cubicBezTo>
                  <a:pt x="49" y="68"/>
                  <a:pt x="54" y="80"/>
                  <a:pt x="43" y="90"/>
                </a:cubicBezTo>
                <a:cubicBezTo>
                  <a:pt x="32" y="100"/>
                  <a:pt x="25" y="92"/>
                  <a:pt x="18" y="98"/>
                </a:cubicBezTo>
                <a:cubicBezTo>
                  <a:pt x="15" y="101"/>
                  <a:pt x="5" y="108"/>
                  <a:pt x="3" y="110"/>
                </a:cubicBezTo>
                <a:cubicBezTo>
                  <a:pt x="0" y="113"/>
                  <a:pt x="0" y="117"/>
                  <a:pt x="2" y="120"/>
                </a:cubicBezTo>
                <a:cubicBezTo>
                  <a:pt x="2" y="120"/>
                  <a:pt x="28" y="148"/>
                  <a:pt x="30" y="150"/>
                </a:cubicBezTo>
                <a:cubicBezTo>
                  <a:pt x="32" y="153"/>
                  <a:pt x="38" y="155"/>
                  <a:pt x="41" y="152"/>
                </a:cubicBezTo>
                <a:cubicBezTo>
                  <a:pt x="45" y="149"/>
                  <a:pt x="54" y="141"/>
                  <a:pt x="55" y="139"/>
                </a:cubicBezTo>
                <a:cubicBezTo>
                  <a:pt x="57" y="138"/>
                  <a:pt x="54" y="122"/>
                  <a:pt x="62" y="116"/>
                </a:cubicBezTo>
                <a:close/>
                <a:moveTo>
                  <a:pt x="177" y="126"/>
                </a:moveTo>
                <a:cubicBezTo>
                  <a:pt x="174" y="123"/>
                  <a:pt x="171" y="123"/>
                  <a:pt x="169" y="125"/>
                </a:cubicBezTo>
                <a:cubicBezTo>
                  <a:pt x="140" y="150"/>
                  <a:pt x="140" y="150"/>
                  <a:pt x="140" y="150"/>
                </a:cubicBezTo>
                <a:cubicBezTo>
                  <a:pt x="138" y="152"/>
                  <a:pt x="137" y="156"/>
                  <a:pt x="139" y="158"/>
                </a:cubicBezTo>
                <a:cubicBezTo>
                  <a:pt x="305" y="347"/>
                  <a:pt x="305" y="347"/>
                  <a:pt x="305" y="347"/>
                </a:cubicBezTo>
                <a:cubicBezTo>
                  <a:pt x="309" y="352"/>
                  <a:pt x="316" y="352"/>
                  <a:pt x="320" y="348"/>
                </a:cubicBezTo>
                <a:cubicBezTo>
                  <a:pt x="340" y="332"/>
                  <a:pt x="340" y="332"/>
                  <a:pt x="340" y="332"/>
                </a:cubicBezTo>
                <a:cubicBezTo>
                  <a:pt x="344" y="328"/>
                  <a:pt x="345" y="321"/>
                  <a:pt x="341" y="317"/>
                </a:cubicBezTo>
                <a:lnTo>
                  <a:pt x="177" y="126"/>
                </a:lnTo>
                <a:close/>
                <a:moveTo>
                  <a:pt x="398" y="46"/>
                </a:moveTo>
                <a:cubicBezTo>
                  <a:pt x="396" y="36"/>
                  <a:pt x="391" y="38"/>
                  <a:pt x="389" y="42"/>
                </a:cubicBezTo>
                <a:cubicBezTo>
                  <a:pt x="386" y="46"/>
                  <a:pt x="374" y="64"/>
                  <a:pt x="369" y="72"/>
                </a:cubicBezTo>
                <a:cubicBezTo>
                  <a:pt x="364" y="80"/>
                  <a:pt x="353" y="96"/>
                  <a:pt x="331" y="80"/>
                </a:cubicBezTo>
                <a:cubicBezTo>
                  <a:pt x="308" y="64"/>
                  <a:pt x="316" y="53"/>
                  <a:pt x="320" y="45"/>
                </a:cubicBezTo>
                <a:cubicBezTo>
                  <a:pt x="324" y="38"/>
                  <a:pt x="336" y="16"/>
                  <a:pt x="338" y="13"/>
                </a:cubicBezTo>
                <a:cubicBezTo>
                  <a:pt x="340" y="11"/>
                  <a:pt x="338" y="3"/>
                  <a:pt x="330" y="6"/>
                </a:cubicBezTo>
                <a:cubicBezTo>
                  <a:pt x="323" y="9"/>
                  <a:pt x="280" y="27"/>
                  <a:pt x="274" y="51"/>
                </a:cubicBezTo>
                <a:cubicBezTo>
                  <a:pt x="268" y="76"/>
                  <a:pt x="279" y="99"/>
                  <a:pt x="257" y="121"/>
                </a:cubicBezTo>
                <a:cubicBezTo>
                  <a:pt x="230" y="149"/>
                  <a:pt x="230" y="149"/>
                  <a:pt x="230" y="149"/>
                </a:cubicBezTo>
                <a:cubicBezTo>
                  <a:pt x="257" y="181"/>
                  <a:pt x="257" y="181"/>
                  <a:pt x="257" y="181"/>
                </a:cubicBezTo>
                <a:cubicBezTo>
                  <a:pt x="290" y="149"/>
                  <a:pt x="290" y="149"/>
                  <a:pt x="290" y="149"/>
                </a:cubicBezTo>
                <a:cubicBezTo>
                  <a:pt x="298" y="141"/>
                  <a:pt x="315" y="134"/>
                  <a:pt x="330" y="137"/>
                </a:cubicBezTo>
                <a:cubicBezTo>
                  <a:pt x="363" y="144"/>
                  <a:pt x="381" y="132"/>
                  <a:pt x="391" y="112"/>
                </a:cubicBezTo>
                <a:cubicBezTo>
                  <a:pt x="401" y="94"/>
                  <a:pt x="399" y="56"/>
                  <a:pt x="398" y="46"/>
                </a:cubicBezTo>
                <a:close/>
                <a:moveTo>
                  <a:pt x="55" y="319"/>
                </a:moveTo>
                <a:cubicBezTo>
                  <a:pt x="50" y="323"/>
                  <a:pt x="50" y="330"/>
                  <a:pt x="55" y="334"/>
                </a:cubicBezTo>
                <a:cubicBezTo>
                  <a:pt x="74" y="353"/>
                  <a:pt x="74" y="353"/>
                  <a:pt x="74" y="353"/>
                </a:cubicBezTo>
                <a:cubicBezTo>
                  <a:pt x="78" y="357"/>
                  <a:pt x="84" y="355"/>
                  <a:pt x="89" y="351"/>
                </a:cubicBezTo>
                <a:cubicBezTo>
                  <a:pt x="187" y="254"/>
                  <a:pt x="187" y="254"/>
                  <a:pt x="187" y="254"/>
                </a:cubicBezTo>
                <a:cubicBezTo>
                  <a:pt x="157" y="220"/>
                  <a:pt x="157" y="220"/>
                  <a:pt x="157" y="220"/>
                </a:cubicBezTo>
                <a:lnTo>
                  <a:pt x="55" y="319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" name="Rectangle 21"/>
          <p:cNvSpPr/>
          <p:nvPr/>
        </p:nvSpPr>
        <p:spPr>
          <a:xfrm>
            <a:off x="2962698" y="3817004"/>
            <a:ext cx="1519916" cy="4151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6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kumimoji="0" lang="zh-CN" altLang="en-US" sz="6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kumimoji="0" lang="en-GB" altLang="zh-CN" sz="6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Rectangle 22"/>
          <p:cNvSpPr/>
          <p:nvPr/>
        </p:nvSpPr>
        <p:spPr>
          <a:xfrm>
            <a:off x="4944217" y="3817004"/>
            <a:ext cx="1519916" cy="4151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6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kumimoji="0" lang="zh-CN" altLang="en-US" sz="6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kumimoji="0" lang="en-GB" altLang="zh-CN" sz="6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5" name="Rectangle 23"/>
          <p:cNvSpPr/>
          <p:nvPr/>
        </p:nvSpPr>
        <p:spPr>
          <a:xfrm>
            <a:off x="6925737" y="3817004"/>
            <a:ext cx="1519916" cy="4151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6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kumimoji="0" lang="zh-CN" altLang="en-US" sz="6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kumimoji="0" lang="en-GB" altLang="zh-CN" sz="6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3136600" y="3630578"/>
            <a:ext cx="1172116" cy="27796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1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en-GB" sz="11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5118121" y="3630578"/>
            <a:ext cx="1172116" cy="27796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1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en-GB" sz="11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7099640" y="3630578"/>
            <a:ext cx="1172116" cy="27796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1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en-GB" sz="11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9" name="Rectangle 8"/>
          <p:cNvSpPr/>
          <p:nvPr/>
        </p:nvSpPr>
        <p:spPr>
          <a:xfrm>
            <a:off x="466741" y="2132856"/>
            <a:ext cx="2267061" cy="2965434"/>
          </a:xfrm>
          <a:prstGeom prst="rect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21425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Round Same Side Corner Rectangle 4"/>
          <p:cNvSpPr/>
          <p:nvPr/>
        </p:nvSpPr>
        <p:spPr>
          <a:xfrm>
            <a:off x="3756875" y="1643314"/>
            <a:ext cx="404602" cy="4518051"/>
          </a:xfrm>
          <a:prstGeom prst="round2SameRect">
            <a:avLst>
              <a:gd name="adj1" fmla="val 50000"/>
              <a:gd name="adj2" fmla="val 0"/>
            </a:avLst>
          </a:prstGeom>
          <a:solidFill>
            <a:srgbClr val="FFFFFF">
              <a:lumMod val="8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grpSp>
        <p:nvGrpSpPr>
          <p:cNvPr id="33" name="Group 33"/>
          <p:cNvGrpSpPr/>
          <p:nvPr/>
        </p:nvGrpSpPr>
        <p:grpSpPr>
          <a:xfrm>
            <a:off x="3756877" y="2150666"/>
            <a:ext cx="2852645" cy="448982"/>
            <a:chOff x="5128064" y="2256183"/>
            <a:chExt cx="3273083" cy="515155"/>
          </a:xfrm>
        </p:grpSpPr>
        <p:sp>
          <p:nvSpPr>
            <p:cNvPr id="34" name="Pentagon 3"/>
            <p:cNvSpPr/>
            <p:nvPr/>
          </p:nvSpPr>
          <p:spPr>
            <a:xfrm>
              <a:off x="5128064" y="2256184"/>
              <a:ext cx="3273083" cy="515154"/>
            </a:xfrm>
            <a:prstGeom prst="homePlate">
              <a:avLst/>
            </a:prstGeom>
            <a:solidFill>
              <a:srgbClr val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kumimoji="0" lang="en-GB" sz="11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5" name="Rectangle 8"/>
            <p:cNvSpPr/>
            <p:nvPr/>
          </p:nvSpPr>
          <p:spPr>
            <a:xfrm>
              <a:off x="5128064" y="2256183"/>
              <a:ext cx="464234" cy="515155"/>
            </a:xfrm>
            <a:prstGeom prst="rect">
              <a:avLst/>
            </a:prstGeom>
            <a:solidFill>
              <a:srgbClr val="000000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1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4"/>
          <p:cNvGrpSpPr/>
          <p:nvPr/>
        </p:nvGrpSpPr>
        <p:grpSpPr>
          <a:xfrm>
            <a:off x="3756877" y="2881838"/>
            <a:ext cx="2852645" cy="448982"/>
            <a:chOff x="5128064" y="3095119"/>
            <a:chExt cx="3273083" cy="515155"/>
          </a:xfrm>
        </p:grpSpPr>
        <p:sp>
          <p:nvSpPr>
            <p:cNvPr id="37" name="Pentagon 5"/>
            <p:cNvSpPr/>
            <p:nvPr/>
          </p:nvSpPr>
          <p:spPr>
            <a:xfrm>
              <a:off x="5128064" y="3095119"/>
              <a:ext cx="3273083" cy="515154"/>
            </a:xfrm>
            <a:prstGeom prst="homePlate">
              <a:avLst/>
            </a:prstGeom>
            <a:solidFill>
              <a:srgbClr val="C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kumimoji="0" lang="en-GB" sz="11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8" name="Rectangle 9"/>
            <p:cNvSpPr/>
            <p:nvPr/>
          </p:nvSpPr>
          <p:spPr>
            <a:xfrm>
              <a:off x="5128064" y="3095119"/>
              <a:ext cx="464234" cy="515155"/>
            </a:xfrm>
            <a:prstGeom prst="rect">
              <a:avLst/>
            </a:prstGeom>
            <a:solidFill>
              <a:srgbClr val="C00000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1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</p:grpSp>
      <p:grpSp>
        <p:nvGrpSpPr>
          <p:cNvPr id="39" name="Group 35"/>
          <p:cNvGrpSpPr/>
          <p:nvPr/>
        </p:nvGrpSpPr>
        <p:grpSpPr>
          <a:xfrm>
            <a:off x="3756877" y="3613008"/>
            <a:ext cx="2852645" cy="448982"/>
            <a:chOff x="5128064" y="3934054"/>
            <a:chExt cx="3273083" cy="515155"/>
          </a:xfrm>
        </p:grpSpPr>
        <p:sp>
          <p:nvSpPr>
            <p:cNvPr id="40" name="Pentagon 6"/>
            <p:cNvSpPr/>
            <p:nvPr/>
          </p:nvSpPr>
          <p:spPr>
            <a:xfrm>
              <a:off x="5128064" y="3934054"/>
              <a:ext cx="3273083" cy="515154"/>
            </a:xfrm>
            <a:prstGeom prst="homePlate">
              <a:avLst/>
            </a:prstGeom>
            <a:solidFill>
              <a:srgbClr val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kumimoji="0" lang="en-GB" sz="11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1" name="Rectangle 10"/>
            <p:cNvSpPr/>
            <p:nvPr/>
          </p:nvSpPr>
          <p:spPr>
            <a:xfrm>
              <a:off x="5128064" y="3934054"/>
              <a:ext cx="464234" cy="515155"/>
            </a:xfrm>
            <a:prstGeom prst="rect">
              <a:avLst/>
            </a:prstGeom>
            <a:solidFill>
              <a:srgbClr val="000000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1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</p:grpSp>
      <p:grpSp>
        <p:nvGrpSpPr>
          <p:cNvPr id="42" name="Group 36"/>
          <p:cNvGrpSpPr/>
          <p:nvPr/>
        </p:nvGrpSpPr>
        <p:grpSpPr>
          <a:xfrm>
            <a:off x="3756876" y="4344179"/>
            <a:ext cx="2852645" cy="448983"/>
            <a:chOff x="5128064" y="4772988"/>
            <a:chExt cx="3273084" cy="515156"/>
          </a:xfrm>
        </p:grpSpPr>
        <p:sp>
          <p:nvSpPr>
            <p:cNvPr id="43" name="Pentagon 7"/>
            <p:cNvSpPr/>
            <p:nvPr/>
          </p:nvSpPr>
          <p:spPr>
            <a:xfrm>
              <a:off x="5128065" y="4772990"/>
              <a:ext cx="3273083" cy="515154"/>
            </a:xfrm>
            <a:prstGeom prst="homePlate">
              <a:avLst/>
            </a:prstGeom>
            <a:solidFill>
              <a:srgbClr val="C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kumimoji="0" lang="en-GB" sz="11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4" name="Rectangle 11"/>
            <p:cNvSpPr/>
            <p:nvPr/>
          </p:nvSpPr>
          <p:spPr>
            <a:xfrm>
              <a:off x="5128064" y="4772988"/>
              <a:ext cx="464234" cy="515155"/>
            </a:xfrm>
            <a:prstGeom prst="rect">
              <a:avLst/>
            </a:prstGeom>
            <a:solidFill>
              <a:srgbClr val="C00000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1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</p:grpSp>
      <p:grpSp>
        <p:nvGrpSpPr>
          <p:cNvPr id="45" name="Group 14"/>
          <p:cNvGrpSpPr/>
          <p:nvPr/>
        </p:nvGrpSpPr>
        <p:grpSpPr>
          <a:xfrm>
            <a:off x="6772334" y="2030022"/>
            <a:ext cx="2100026" cy="712651"/>
            <a:chOff x="8451509" y="2034687"/>
            <a:chExt cx="3254568" cy="817681"/>
          </a:xfrm>
        </p:grpSpPr>
        <p:sp>
          <p:nvSpPr>
            <p:cNvPr id="46" name="TextBox 45"/>
            <p:cNvSpPr txBox="1"/>
            <p:nvPr/>
          </p:nvSpPr>
          <p:spPr>
            <a:xfrm>
              <a:off x="8451509" y="2034687"/>
              <a:ext cx="1816516" cy="33901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>
                      <a:lumMod val="65000"/>
                    </a:srgb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kumimoji="0" lang="en-GB" sz="1100" b="0" i="0" u="none" strike="noStrike" kern="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7" name="Rectangle 13"/>
            <p:cNvSpPr/>
            <p:nvPr/>
          </p:nvSpPr>
          <p:spPr>
            <a:xfrm>
              <a:off x="8508022" y="2365039"/>
              <a:ext cx="3198055" cy="4873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6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>
                      <a:lumMod val="65000"/>
                    </a:srgb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kumimoji="0" lang="en-GB" sz="600" b="0" i="0" u="none" strike="noStrike" kern="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8" name="Group 15"/>
          <p:cNvGrpSpPr/>
          <p:nvPr/>
        </p:nvGrpSpPr>
        <p:grpSpPr>
          <a:xfrm>
            <a:off x="6772334" y="2761192"/>
            <a:ext cx="2063560" cy="712651"/>
            <a:chOff x="8508022" y="2034687"/>
            <a:chExt cx="3198055" cy="817681"/>
          </a:xfrm>
        </p:grpSpPr>
        <p:sp>
          <p:nvSpPr>
            <p:cNvPr id="49" name="TextBox 48"/>
            <p:cNvSpPr txBox="1"/>
            <p:nvPr/>
          </p:nvSpPr>
          <p:spPr>
            <a:xfrm>
              <a:off x="8514715" y="2034687"/>
              <a:ext cx="1816517" cy="33901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>
                      <a:lumMod val="65000"/>
                    </a:srgb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kumimoji="0" lang="en-GB" sz="1100" b="0" i="0" u="none" strike="noStrike" kern="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" name="Rectangle 17"/>
            <p:cNvSpPr/>
            <p:nvPr/>
          </p:nvSpPr>
          <p:spPr>
            <a:xfrm>
              <a:off x="8508022" y="2365039"/>
              <a:ext cx="3198055" cy="4873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6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>
                      <a:lumMod val="65000"/>
                    </a:srgb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kumimoji="0" lang="en-GB" sz="600" b="0" i="0" u="none" strike="noStrike" kern="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1" name="Group 18"/>
          <p:cNvGrpSpPr/>
          <p:nvPr/>
        </p:nvGrpSpPr>
        <p:grpSpPr>
          <a:xfrm>
            <a:off x="6772334" y="4223532"/>
            <a:ext cx="2063561" cy="712650"/>
            <a:chOff x="8508022" y="2034687"/>
            <a:chExt cx="3198055" cy="817682"/>
          </a:xfrm>
        </p:grpSpPr>
        <p:sp>
          <p:nvSpPr>
            <p:cNvPr id="52" name="TextBox 51"/>
            <p:cNvSpPr txBox="1"/>
            <p:nvPr/>
          </p:nvSpPr>
          <p:spPr>
            <a:xfrm>
              <a:off x="8514344" y="2034687"/>
              <a:ext cx="1816516" cy="33901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>
                      <a:lumMod val="65000"/>
                    </a:srgb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kumimoji="0" lang="en-GB" sz="1100" b="0" i="0" u="none" strike="noStrike" kern="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Rectangle 20"/>
            <p:cNvSpPr/>
            <p:nvPr/>
          </p:nvSpPr>
          <p:spPr>
            <a:xfrm>
              <a:off x="8508022" y="2365039"/>
              <a:ext cx="3198055" cy="4873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6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>
                      <a:lumMod val="65000"/>
                    </a:srgb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kumimoji="0" lang="en-GB" sz="600" b="0" i="0" u="none" strike="noStrike" kern="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4" name="Group 21"/>
          <p:cNvGrpSpPr/>
          <p:nvPr/>
        </p:nvGrpSpPr>
        <p:grpSpPr>
          <a:xfrm>
            <a:off x="6772334" y="3492361"/>
            <a:ext cx="2084439" cy="712651"/>
            <a:chOff x="8475665" y="2034687"/>
            <a:chExt cx="3230412" cy="817681"/>
          </a:xfrm>
        </p:grpSpPr>
        <p:sp>
          <p:nvSpPr>
            <p:cNvPr id="55" name="TextBox 54"/>
            <p:cNvSpPr txBox="1"/>
            <p:nvPr/>
          </p:nvSpPr>
          <p:spPr>
            <a:xfrm>
              <a:off x="8475665" y="2034687"/>
              <a:ext cx="1876139" cy="33901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>
                      <a:lumMod val="65000"/>
                    </a:srgb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 </a:t>
              </a:r>
              <a:endParaRPr kumimoji="0" lang="en-GB" sz="1100" b="0" i="0" u="none" strike="noStrike" kern="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6" name="Rectangle 23"/>
            <p:cNvSpPr/>
            <p:nvPr/>
          </p:nvSpPr>
          <p:spPr>
            <a:xfrm>
              <a:off x="8508023" y="2365039"/>
              <a:ext cx="3198054" cy="4873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6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>
                      <a:lumMod val="65000"/>
                    </a:srgb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kumimoji="0" lang="en-GB" sz="600" b="0" i="0" u="none" strike="noStrike" kern="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7" name="Group 37"/>
          <p:cNvGrpSpPr/>
          <p:nvPr/>
        </p:nvGrpSpPr>
        <p:grpSpPr>
          <a:xfrm>
            <a:off x="395536" y="2150664"/>
            <a:ext cx="3359420" cy="2642496"/>
            <a:chOff x="689317" y="2256183"/>
            <a:chExt cx="3854548" cy="3031960"/>
          </a:xfrm>
        </p:grpSpPr>
        <p:sp>
          <p:nvSpPr>
            <p:cNvPr id="58" name="Rectangle 27"/>
            <p:cNvSpPr/>
            <p:nvPr/>
          </p:nvSpPr>
          <p:spPr>
            <a:xfrm>
              <a:off x="689317" y="2256183"/>
              <a:ext cx="3854548" cy="3031960"/>
            </a:xfrm>
            <a:prstGeom prst="rect">
              <a:avLst/>
            </a:prstGeom>
            <a:solidFill>
              <a:srgbClr val="FFFFFF">
                <a:lumMod val="9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0" cap="none" spc="0" normalizeH="0" baseline="0" noProof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59" name="TextBox 58"/>
            <p:cNvSpPr txBox="1"/>
            <p:nvPr/>
          </p:nvSpPr>
          <p:spPr>
            <a:xfrm>
              <a:off x="1103992" y="2777120"/>
              <a:ext cx="1455026" cy="3390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>
                      <a:lumMod val="65000"/>
                    </a:srgb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 </a:t>
              </a:r>
              <a:endParaRPr kumimoji="0" lang="en-GB" sz="1100" b="0" i="0" u="none" strike="noStrike" kern="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0" name="Rectangle 29"/>
            <p:cNvSpPr/>
            <p:nvPr/>
          </p:nvSpPr>
          <p:spPr>
            <a:xfrm>
              <a:off x="1129139" y="3077845"/>
              <a:ext cx="3004397" cy="36020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6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>
                      <a:lumMod val="65000"/>
                    </a:srgb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kumimoji="0" lang="zh-CN" altLang="en-US" sz="6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>
                      <a:lumMod val="65000"/>
                    </a:srgb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kumimoji="0" lang="en-GB" altLang="zh-CN" sz="600" b="0" i="0" u="none" strike="noStrike" kern="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" name="Rectangle 30"/>
            <p:cNvSpPr/>
            <p:nvPr/>
          </p:nvSpPr>
          <p:spPr>
            <a:xfrm>
              <a:off x="1129139" y="4123238"/>
              <a:ext cx="3004397" cy="36020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6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>
                      <a:lumMod val="65000"/>
                    </a:srgb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kumimoji="0" lang="zh-CN" altLang="en-US" sz="6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FFFF">
                      <a:lumMod val="65000"/>
                    </a:srgbClr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kumimoji="0" lang="en-GB" altLang="zh-CN" sz="600" b="0" i="0" u="none" strike="noStrike" kern="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01534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253520" y="2366055"/>
            <a:ext cx="6399403" cy="2488426"/>
          </a:xfrm>
          <a:prstGeom prst="rect">
            <a:avLst/>
          </a:prstGeom>
          <a:solidFill>
            <a:srgbClr val="000000">
              <a:alpha val="89804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-8046" y="2366055"/>
            <a:ext cx="3153363" cy="2488426"/>
          </a:xfrm>
          <a:prstGeom prst="rect">
            <a:avLst/>
          </a:prstGeom>
          <a:solidFill>
            <a:srgbClr val="C00000">
              <a:alpha val="89804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4" name="文本框 12"/>
          <p:cNvSpPr txBox="1"/>
          <p:nvPr/>
        </p:nvSpPr>
        <p:spPr>
          <a:xfrm>
            <a:off x="1799069" y="3173228"/>
            <a:ext cx="106947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60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gency FB" panose="020B0503020202020204" pitchFamily="34" charset="0"/>
                <a:ea typeface="微软雅黑" panose="020B0503020204020204" pitchFamily="34" charset="-122"/>
                <a:cs typeface="+mn-ea"/>
                <a:sym typeface="+mn-lt"/>
              </a:rPr>
              <a:t>02</a:t>
            </a:r>
            <a:endParaRPr kumimoji="0" lang="zh-CN" altLang="en-US" sz="60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gency FB" panose="020B05030202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3632224" y="3173229"/>
            <a:ext cx="2392493" cy="4308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8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ea typeface="微软雅黑" panose="020B0503020204020204" pitchFamily="34" charset="-122"/>
                <a:cs typeface="+mn-ea"/>
                <a:sym typeface="+mn-lt"/>
              </a:rPr>
              <a:t>年度工作概述</a:t>
            </a:r>
          </a:p>
        </p:txBody>
      </p:sp>
      <p:sp>
        <p:nvSpPr>
          <p:cNvPr id="6" name="TextBox 11"/>
          <p:cNvSpPr txBox="1"/>
          <p:nvPr/>
        </p:nvSpPr>
        <p:spPr>
          <a:xfrm>
            <a:off x="3666982" y="3618346"/>
            <a:ext cx="1435008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marR="0" lvl="1" indent="-1714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zh-CN" altLang="en-US" sz="10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</a:t>
            </a:r>
            <a:r>
              <a:rPr kumimoji="0" lang="zh-CN" alt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相关标题文字</a:t>
            </a:r>
            <a:endParaRPr kumimoji="0" lang="en-US" altLang="zh-CN" sz="10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TextBox 11"/>
          <p:cNvSpPr txBox="1"/>
          <p:nvPr/>
        </p:nvSpPr>
        <p:spPr>
          <a:xfrm>
            <a:off x="4953679" y="3618346"/>
            <a:ext cx="1435008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marR="0" lvl="1" indent="-1714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zh-CN" altLang="en-US" sz="10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</a:t>
            </a:r>
            <a:r>
              <a:rPr kumimoji="0" lang="zh-CN" alt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相关标题文字</a:t>
            </a:r>
            <a:endParaRPr kumimoji="0" lang="en-US" altLang="zh-CN" sz="10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TextBox 11"/>
          <p:cNvSpPr txBox="1"/>
          <p:nvPr/>
        </p:nvSpPr>
        <p:spPr>
          <a:xfrm>
            <a:off x="3666982" y="3823328"/>
            <a:ext cx="1435008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marR="0" lvl="1" indent="-1714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zh-CN" altLang="en-US" sz="10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</a:t>
            </a:r>
            <a:r>
              <a:rPr kumimoji="0" lang="zh-CN" alt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相关标题文字</a:t>
            </a:r>
            <a:endParaRPr kumimoji="0" lang="en-US" altLang="zh-CN" sz="10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TextBox 11"/>
          <p:cNvSpPr txBox="1"/>
          <p:nvPr/>
        </p:nvSpPr>
        <p:spPr>
          <a:xfrm>
            <a:off x="4953679" y="3823328"/>
            <a:ext cx="1435008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marR="0" lvl="1" indent="-1714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zh-CN" altLang="en-US" sz="10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</a:t>
            </a:r>
            <a:r>
              <a:rPr kumimoji="0" lang="zh-CN" alt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相关标题文字</a:t>
            </a:r>
            <a:endParaRPr kumimoji="0" lang="en-US" altLang="zh-CN" sz="10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0" name="直接连接符 9"/>
          <p:cNvCxnSpPr/>
          <p:nvPr/>
        </p:nvCxnSpPr>
        <p:spPr>
          <a:xfrm>
            <a:off x="-8046" y="2203650"/>
            <a:ext cx="3153363" cy="0"/>
          </a:xfrm>
          <a:prstGeom prst="line">
            <a:avLst/>
          </a:prstGeom>
          <a:noFill/>
          <a:ln w="6350" cap="flat" cmpd="sng" algn="ctr">
            <a:solidFill>
              <a:srgbClr val="FFFFFF">
                <a:lumMod val="65000"/>
              </a:srgbClr>
            </a:solidFill>
            <a:prstDash val="solid"/>
            <a:miter lim="800000"/>
          </a:ln>
          <a:effectLst/>
        </p:spPr>
      </p:cxnSp>
      <p:cxnSp>
        <p:nvCxnSpPr>
          <p:cNvPr id="11" name="直接连接符 10"/>
          <p:cNvCxnSpPr/>
          <p:nvPr/>
        </p:nvCxnSpPr>
        <p:spPr>
          <a:xfrm>
            <a:off x="3253520" y="4980284"/>
            <a:ext cx="6399403" cy="0"/>
          </a:xfrm>
          <a:prstGeom prst="line">
            <a:avLst/>
          </a:prstGeom>
          <a:noFill/>
          <a:ln w="6350" cap="flat" cmpd="sng" algn="ctr">
            <a:solidFill>
              <a:srgbClr val="FFFFFF">
                <a:lumMod val="65000"/>
              </a:srgbClr>
            </a:solidFill>
            <a:prstDash val="solid"/>
            <a:miter lim="800000"/>
          </a:ln>
          <a:effectLst/>
        </p:spPr>
      </p:cxnSp>
    </p:spTree>
    <p:extLst>
      <p:ext uri="{BB962C8B-B14F-4D97-AF65-F5344CB8AC3E}">
        <p14:creationId xmlns:p14="http://schemas.microsoft.com/office/powerpoint/2010/main" val="267187722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3" name="Group 58"/>
          <p:cNvGrpSpPr/>
          <p:nvPr/>
        </p:nvGrpSpPr>
        <p:grpSpPr>
          <a:xfrm>
            <a:off x="4971366" y="1772816"/>
            <a:ext cx="3478661" cy="3658115"/>
            <a:chOff x="6232318" y="1631840"/>
            <a:chExt cx="4969784" cy="5226160"/>
          </a:xfrm>
        </p:grpSpPr>
        <p:sp>
          <p:nvSpPr>
            <p:cNvPr id="84" name="Freeform 5"/>
            <p:cNvSpPr>
              <a:spLocks noEditPoints="1"/>
            </p:cNvSpPr>
            <p:nvPr/>
          </p:nvSpPr>
          <p:spPr bwMode="auto">
            <a:xfrm>
              <a:off x="7783740" y="4766317"/>
              <a:ext cx="1781183" cy="2091683"/>
            </a:xfrm>
            <a:custGeom>
              <a:avLst/>
              <a:gdLst>
                <a:gd name="T0" fmla="*/ 27 w 764"/>
                <a:gd name="T1" fmla="*/ 536 h 897"/>
                <a:gd name="T2" fmla="*/ 37 w 764"/>
                <a:gd name="T3" fmla="*/ 614 h 897"/>
                <a:gd name="T4" fmla="*/ 23 w 764"/>
                <a:gd name="T5" fmla="*/ 649 h 897"/>
                <a:gd name="T6" fmla="*/ 171 w 764"/>
                <a:gd name="T7" fmla="*/ 735 h 897"/>
                <a:gd name="T8" fmla="*/ 170 w 764"/>
                <a:gd name="T9" fmla="*/ 764 h 897"/>
                <a:gd name="T10" fmla="*/ 197 w 764"/>
                <a:gd name="T11" fmla="*/ 887 h 897"/>
                <a:gd name="T12" fmla="*/ 589 w 764"/>
                <a:gd name="T13" fmla="*/ 897 h 897"/>
                <a:gd name="T14" fmla="*/ 522 w 764"/>
                <a:gd name="T15" fmla="*/ 818 h 897"/>
                <a:gd name="T16" fmla="*/ 524 w 764"/>
                <a:gd name="T17" fmla="*/ 670 h 897"/>
                <a:gd name="T18" fmla="*/ 585 w 764"/>
                <a:gd name="T19" fmla="*/ 615 h 897"/>
                <a:gd name="T20" fmla="*/ 640 w 764"/>
                <a:gd name="T21" fmla="*/ 537 h 897"/>
                <a:gd name="T22" fmla="*/ 640 w 764"/>
                <a:gd name="T23" fmla="*/ 558 h 897"/>
                <a:gd name="T24" fmla="*/ 686 w 764"/>
                <a:gd name="T25" fmla="*/ 508 h 897"/>
                <a:gd name="T26" fmla="*/ 695 w 764"/>
                <a:gd name="T27" fmla="*/ 493 h 897"/>
                <a:gd name="T28" fmla="*/ 764 w 764"/>
                <a:gd name="T29" fmla="*/ 446 h 897"/>
                <a:gd name="T30" fmla="*/ 751 w 764"/>
                <a:gd name="T31" fmla="*/ 442 h 897"/>
                <a:gd name="T32" fmla="*/ 700 w 764"/>
                <a:gd name="T33" fmla="*/ 349 h 897"/>
                <a:gd name="T34" fmla="*/ 702 w 764"/>
                <a:gd name="T35" fmla="*/ 332 h 897"/>
                <a:gd name="T36" fmla="*/ 715 w 764"/>
                <a:gd name="T37" fmla="*/ 345 h 897"/>
                <a:gd name="T38" fmla="*/ 694 w 764"/>
                <a:gd name="T39" fmla="*/ 268 h 897"/>
                <a:gd name="T40" fmla="*/ 694 w 764"/>
                <a:gd name="T41" fmla="*/ 264 h 897"/>
                <a:gd name="T42" fmla="*/ 639 w 764"/>
                <a:gd name="T43" fmla="*/ 208 h 897"/>
                <a:gd name="T44" fmla="*/ 654 w 764"/>
                <a:gd name="T45" fmla="*/ 216 h 897"/>
                <a:gd name="T46" fmla="*/ 692 w 764"/>
                <a:gd name="T47" fmla="*/ 255 h 897"/>
                <a:gd name="T48" fmla="*/ 651 w 764"/>
                <a:gd name="T49" fmla="*/ 178 h 897"/>
                <a:gd name="T50" fmla="*/ 646 w 764"/>
                <a:gd name="T51" fmla="*/ 173 h 897"/>
                <a:gd name="T52" fmla="*/ 620 w 764"/>
                <a:gd name="T53" fmla="*/ 109 h 897"/>
                <a:gd name="T54" fmla="*/ 516 w 764"/>
                <a:gd name="T55" fmla="*/ 139 h 897"/>
                <a:gd name="T56" fmla="*/ 408 w 764"/>
                <a:gd name="T57" fmla="*/ 62 h 897"/>
                <a:gd name="T58" fmla="*/ 381 w 764"/>
                <a:gd name="T59" fmla="*/ 92 h 897"/>
                <a:gd name="T60" fmla="*/ 383 w 764"/>
                <a:gd name="T61" fmla="*/ 73 h 897"/>
                <a:gd name="T62" fmla="*/ 367 w 764"/>
                <a:gd name="T63" fmla="*/ 96 h 897"/>
                <a:gd name="T64" fmla="*/ 348 w 764"/>
                <a:gd name="T65" fmla="*/ 68 h 897"/>
                <a:gd name="T66" fmla="*/ 290 w 764"/>
                <a:gd name="T67" fmla="*/ 59 h 897"/>
                <a:gd name="T68" fmla="*/ 281 w 764"/>
                <a:gd name="T69" fmla="*/ 59 h 897"/>
                <a:gd name="T70" fmla="*/ 291 w 764"/>
                <a:gd name="T71" fmla="*/ 41 h 897"/>
                <a:gd name="T72" fmla="*/ 269 w 764"/>
                <a:gd name="T73" fmla="*/ 62 h 897"/>
                <a:gd name="T74" fmla="*/ 201 w 764"/>
                <a:gd name="T75" fmla="*/ 86 h 897"/>
                <a:gd name="T76" fmla="*/ 161 w 764"/>
                <a:gd name="T77" fmla="*/ 93 h 897"/>
                <a:gd name="T78" fmla="*/ 156 w 764"/>
                <a:gd name="T79" fmla="*/ 96 h 897"/>
                <a:gd name="T80" fmla="*/ 133 w 764"/>
                <a:gd name="T81" fmla="*/ 81 h 897"/>
                <a:gd name="T82" fmla="*/ 73 w 764"/>
                <a:gd name="T83" fmla="*/ 164 h 897"/>
                <a:gd name="T84" fmla="*/ 71 w 764"/>
                <a:gd name="T85" fmla="*/ 166 h 897"/>
                <a:gd name="T86" fmla="*/ 54 w 764"/>
                <a:gd name="T87" fmla="*/ 180 h 897"/>
                <a:gd name="T88" fmla="*/ 91 w 764"/>
                <a:gd name="T89" fmla="*/ 189 h 897"/>
                <a:gd name="T90" fmla="*/ 131 w 764"/>
                <a:gd name="T91" fmla="*/ 251 h 897"/>
                <a:gd name="T92" fmla="*/ 125 w 764"/>
                <a:gd name="T93" fmla="*/ 285 h 897"/>
                <a:gd name="T94" fmla="*/ 93 w 764"/>
                <a:gd name="T95" fmla="*/ 339 h 897"/>
                <a:gd name="T96" fmla="*/ 81 w 764"/>
                <a:gd name="T97" fmla="*/ 389 h 897"/>
                <a:gd name="T98" fmla="*/ 17 w 764"/>
                <a:gd name="T99" fmla="*/ 446 h 897"/>
                <a:gd name="T100" fmla="*/ 35 w 764"/>
                <a:gd name="T101" fmla="*/ 506 h 897"/>
                <a:gd name="T102" fmla="*/ 637 w 764"/>
                <a:gd name="T103" fmla="*/ 203 h 897"/>
                <a:gd name="T104" fmla="*/ 629 w 764"/>
                <a:gd name="T105" fmla="*/ 187 h 897"/>
                <a:gd name="T106" fmla="*/ 656 w 764"/>
                <a:gd name="T107" fmla="*/ 204 h 897"/>
                <a:gd name="T108" fmla="*/ 616 w 764"/>
                <a:gd name="T109" fmla="*/ 178 h 897"/>
                <a:gd name="T110" fmla="*/ 642 w 764"/>
                <a:gd name="T111" fmla="*/ 175 h 8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764" h="897">
                  <a:moveTo>
                    <a:pt x="35" y="506"/>
                  </a:moveTo>
                  <a:cubicBezTo>
                    <a:pt x="52" y="520"/>
                    <a:pt x="27" y="536"/>
                    <a:pt x="27" y="536"/>
                  </a:cubicBezTo>
                  <a:cubicBezTo>
                    <a:pt x="17" y="554"/>
                    <a:pt x="43" y="573"/>
                    <a:pt x="43" y="573"/>
                  </a:cubicBezTo>
                  <a:cubicBezTo>
                    <a:pt x="17" y="597"/>
                    <a:pt x="37" y="614"/>
                    <a:pt x="37" y="614"/>
                  </a:cubicBezTo>
                  <a:cubicBezTo>
                    <a:pt x="44" y="619"/>
                    <a:pt x="36" y="627"/>
                    <a:pt x="36" y="627"/>
                  </a:cubicBezTo>
                  <a:cubicBezTo>
                    <a:pt x="29" y="632"/>
                    <a:pt x="23" y="649"/>
                    <a:pt x="23" y="649"/>
                  </a:cubicBezTo>
                  <a:cubicBezTo>
                    <a:pt x="4" y="715"/>
                    <a:pt x="60" y="730"/>
                    <a:pt x="60" y="730"/>
                  </a:cubicBezTo>
                  <a:cubicBezTo>
                    <a:pt x="83" y="739"/>
                    <a:pt x="171" y="735"/>
                    <a:pt x="171" y="735"/>
                  </a:cubicBezTo>
                  <a:cubicBezTo>
                    <a:pt x="171" y="736"/>
                    <a:pt x="171" y="736"/>
                    <a:pt x="171" y="736"/>
                  </a:cubicBezTo>
                  <a:cubicBezTo>
                    <a:pt x="171" y="736"/>
                    <a:pt x="174" y="748"/>
                    <a:pt x="170" y="764"/>
                  </a:cubicBezTo>
                  <a:cubicBezTo>
                    <a:pt x="166" y="781"/>
                    <a:pt x="176" y="813"/>
                    <a:pt x="179" y="823"/>
                  </a:cubicBezTo>
                  <a:cubicBezTo>
                    <a:pt x="182" y="834"/>
                    <a:pt x="189" y="881"/>
                    <a:pt x="197" y="887"/>
                  </a:cubicBezTo>
                  <a:cubicBezTo>
                    <a:pt x="200" y="889"/>
                    <a:pt x="202" y="893"/>
                    <a:pt x="203" y="897"/>
                  </a:cubicBezTo>
                  <a:cubicBezTo>
                    <a:pt x="589" y="897"/>
                    <a:pt x="589" y="897"/>
                    <a:pt x="589" y="897"/>
                  </a:cubicBezTo>
                  <a:cubicBezTo>
                    <a:pt x="580" y="887"/>
                    <a:pt x="572" y="878"/>
                    <a:pt x="565" y="871"/>
                  </a:cubicBezTo>
                  <a:cubicBezTo>
                    <a:pt x="539" y="845"/>
                    <a:pt x="538" y="838"/>
                    <a:pt x="522" y="818"/>
                  </a:cubicBezTo>
                  <a:cubicBezTo>
                    <a:pt x="506" y="797"/>
                    <a:pt x="504" y="766"/>
                    <a:pt x="503" y="738"/>
                  </a:cubicBezTo>
                  <a:cubicBezTo>
                    <a:pt x="502" y="711"/>
                    <a:pt x="518" y="680"/>
                    <a:pt x="524" y="670"/>
                  </a:cubicBezTo>
                  <a:cubicBezTo>
                    <a:pt x="530" y="659"/>
                    <a:pt x="535" y="658"/>
                    <a:pt x="547" y="646"/>
                  </a:cubicBezTo>
                  <a:cubicBezTo>
                    <a:pt x="559" y="634"/>
                    <a:pt x="567" y="632"/>
                    <a:pt x="585" y="615"/>
                  </a:cubicBezTo>
                  <a:cubicBezTo>
                    <a:pt x="604" y="599"/>
                    <a:pt x="613" y="577"/>
                    <a:pt x="621" y="564"/>
                  </a:cubicBezTo>
                  <a:cubicBezTo>
                    <a:pt x="629" y="550"/>
                    <a:pt x="640" y="537"/>
                    <a:pt x="640" y="537"/>
                  </a:cubicBezTo>
                  <a:cubicBezTo>
                    <a:pt x="635" y="545"/>
                    <a:pt x="643" y="577"/>
                    <a:pt x="640" y="559"/>
                  </a:cubicBezTo>
                  <a:cubicBezTo>
                    <a:pt x="640" y="559"/>
                    <a:pt x="640" y="558"/>
                    <a:pt x="640" y="558"/>
                  </a:cubicBezTo>
                  <a:cubicBezTo>
                    <a:pt x="640" y="539"/>
                    <a:pt x="674" y="496"/>
                    <a:pt x="674" y="496"/>
                  </a:cubicBezTo>
                  <a:cubicBezTo>
                    <a:pt x="673" y="500"/>
                    <a:pt x="686" y="508"/>
                    <a:pt x="686" y="508"/>
                  </a:cubicBezTo>
                  <a:cubicBezTo>
                    <a:pt x="676" y="501"/>
                    <a:pt x="683" y="478"/>
                    <a:pt x="683" y="478"/>
                  </a:cubicBezTo>
                  <a:cubicBezTo>
                    <a:pt x="692" y="470"/>
                    <a:pt x="695" y="493"/>
                    <a:pt x="695" y="493"/>
                  </a:cubicBezTo>
                  <a:cubicBezTo>
                    <a:pt x="712" y="482"/>
                    <a:pt x="701" y="457"/>
                    <a:pt x="701" y="457"/>
                  </a:cubicBezTo>
                  <a:cubicBezTo>
                    <a:pt x="753" y="468"/>
                    <a:pt x="764" y="446"/>
                    <a:pt x="764" y="446"/>
                  </a:cubicBezTo>
                  <a:cubicBezTo>
                    <a:pt x="755" y="456"/>
                    <a:pt x="736" y="450"/>
                    <a:pt x="736" y="450"/>
                  </a:cubicBezTo>
                  <a:cubicBezTo>
                    <a:pt x="749" y="444"/>
                    <a:pt x="751" y="442"/>
                    <a:pt x="751" y="442"/>
                  </a:cubicBezTo>
                  <a:cubicBezTo>
                    <a:pt x="670" y="475"/>
                    <a:pt x="689" y="396"/>
                    <a:pt x="689" y="396"/>
                  </a:cubicBezTo>
                  <a:cubicBezTo>
                    <a:pt x="711" y="374"/>
                    <a:pt x="700" y="349"/>
                    <a:pt x="700" y="349"/>
                  </a:cubicBezTo>
                  <a:cubicBezTo>
                    <a:pt x="715" y="365"/>
                    <a:pt x="701" y="394"/>
                    <a:pt x="701" y="394"/>
                  </a:cubicBezTo>
                  <a:cubicBezTo>
                    <a:pt x="718" y="373"/>
                    <a:pt x="705" y="338"/>
                    <a:pt x="702" y="332"/>
                  </a:cubicBezTo>
                  <a:cubicBezTo>
                    <a:pt x="700" y="326"/>
                    <a:pt x="700" y="318"/>
                    <a:pt x="700" y="318"/>
                  </a:cubicBezTo>
                  <a:cubicBezTo>
                    <a:pt x="714" y="329"/>
                    <a:pt x="715" y="345"/>
                    <a:pt x="715" y="345"/>
                  </a:cubicBezTo>
                  <a:cubicBezTo>
                    <a:pt x="719" y="334"/>
                    <a:pt x="698" y="303"/>
                    <a:pt x="698" y="303"/>
                  </a:cubicBezTo>
                  <a:cubicBezTo>
                    <a:pt x="702" y="294"/>
                    <a:pt x="694" y="268"/>
                    <a:pt x="694" y="268"/>
                  </a:cubicBezTo>
                  <a:cubicBezTo>
                    <a:pt x="702" y="263"/>
                    <a:pt x="715" y="275"/>
                    <a:pt x="715" y="275"/>
                  </a:cubicBezTo>
                  <a:cubicBezTo>
                    <a:pt x="712" y="265"/>
                    <a:pt x="694" y="264"/>
                    <a:pt x="694" y="264"/>
                  </a:cubicBezTo>
                  <a:cubicBezTo>
                    <a:pt x="694" y="259"/>
                    <a:pt x="678" y="249"/>
                    <a:pt x="678" y="249"/>
                  </a:cubicBezTo>
                  <a:cubicBezTo>
                    <a:pt x="671" y="224"/>
                    <a:pt x="639" y="208"/>
                    <a:pt x="639" y="208"/>
                  </a:cubicBezTo>
                  <a:cubicBezTo>
                    <a:pt x="645" y="207"/>
                    <a:pt x="651" y="207"/>
                    <a:pt x="655" y="208"/>
                  </a:cubicBezTo>
                  <a:cubicBezTo>
                    <a:pt x="655" y="213"/>
                    <a:pt x="654" y="216"/>
                    <a:pt x="654" y="216"/>
                  </a:cubicBezTo>
                  <a:cubicBezTo>
                    <a:pt x="655" y="213"/>
                    <a:pt x="656" y="211"/>
                    <a:pt x="656" y="208"/>
                  </a:cubicBezTo>
                  <a:cubicBezTo>
                    <a:pt x="687" y="215"/>
                    <a:pt x="692" y="255"/>
                    <a:pt x="692" y="255"/>
                  </a:cubicBezTo>
                  <a:cubicBezTo>
                    <a:pt x="689" y="221"/>
                    <a:pt x="672" y="209"/>
                    <a:pt x="657" y="205"/>
                  </a:cubicBezTo>
                  <a:cubicBezTo>
                    <a:pt x="660" y="193"/>
                    <a:pt x="657" y="184"/>
                    <a:pt x="651" y="178"/>
                  </a:cubicBezTo>
                  <a:cubicBezTo>
                    <a:pt x="662" y="168"/>
                    <a:pt x="658" y="154"/>
                    <a:pt x="658" y="154"/>
                  </a:cubicBezTo>
                  <a:cubicBezTo>
                    <a:pt x="656" y="164"/>
                    <a:pt x="652" y="169"/>
                    <a:pt x="646" y="173"/>
                  </a:cubicBezTo>
                  <a:cubicBezTo>
                    <a:pt x="626" y="156"/>
                    <a:pt x="588" y="154"/>
                    <a:pt x="588" y="154"/>
                  </a:cubicBezTo>
                  <a:cubicBezTo>
                    <a:pt x="622" y="139"/>
                    <a:pt x="620" y="109"/>
                    <a:pt x="620" y="109"/>
                  </a:cubicBezTo>
                  <a:cubicBezTo>
                    <a:pt x="613" y="149"/>
                    <a:pt x="576" y="150"/>
                    <a:pt x="566" y="145"/>
                  </a:cubicBezTo>
                  <a:cubicBezTo>
                    <a:pt x="556" y="140"/>
                    <a:pt x="531" y="143"/>
                    <a:pt x="516" y="139"/>
                  </a:cubicBezTo>
                  <a:cubicBezTo>
                    <a:pt x="501" y="136"/>
                    <a:pt x="482" y="114"/>
                    <a:pt x="482" y="114"/>
                  </a:cubicBezTo>
                  <a:cubicBezTo>
                    <a:pt x="483" y="50"/>
                    <a:pt x="408" y="62"/>
                    <a:pt x="408" y="62"/>
                  </a:cubicBezTo>
                  <a:cubicBezTo>
                    <a:pt x="398" y="36"/>
                    <a:pt x="368" y="45"/>
                    <a:pt x="368" y="45"/>
                  </a:cubicBezTo>
                  <a:cubicBezTo>
                    <a:pt x="439" y="56"/>
                    <a:pt x="381" y="92"/>
                    <a:pt x="381" y="92"/>
                  </a:cubicBezTo>
                  <a:cubicBezTo>
                    <a:pt x="381" y="92"/>
                    <a:pt x="387" y="95"/>
                    <a:pt x="379" y="92"/>
                  </a:cubicBezTo>
                  <a:cubicBezTo>
                    <a:pt x="371" y="88"/>
                    <a:pt x="383" y="73"/>
                    <a:pt x="383" y="73"/>
                  </a:cubicBezTo>
                  <a:cubicBezTo>
                    <a:pt x="368" y="84"/>
                    <a:pt x="379" y="97"/>
                    <a:pt x="379" y="97"/>
                  </a:cubicBezTo>
                  <a:cubicBezTo>
                    <a:pt x="388" y="105"/>
                    <a:pt x="377" y="99"/>
                    <a:pt x="367" y="96"/>
                  </a:cubicBezTo>
                  <a:cubicBezTo>
                    <a:pt x="358" y="93"/>
                    <a:pt x="348" y="90"/>
                    <a:pt x="348" y="90"/>
                  </a:cubicBezTo>
                  <a:cubicBezTo>
                    <a:pt x="334" y="81"/>
                    <a:pt x="348" y="68"/>
                    <a:pt x="348" y="68"/>
                  </a:cubicBezTo>
                  <a:cubicBezTo>
                    <a:pt x="359" y="59"/>
                    <a:pt x="366" y="87"/>
                    <a:pt x="366" y="87"/>
                  </a:cubicBezTo>
                  <a:cubicBezTo>
                    <a:pt x="360" y="36"/>
                    <a:pt x="290" y="59"/>
                    <a:pt x="290" y="59"/>
                  </a:cubicBezTo>
                  <a:cubicBezTo>
                    <a:pt x="326" y="20"/>
                    <a:pt x="354" y="36"/>
                    <a:pt x="354" y="36"/>
                  </a:cubicBezTo>
                  <a:cubicBezTo>
                    <a:pt x="328" y="16"/>
                    <a:pt x="281" y="59"/>
                    <a:pt x="281" y="59"/>
                  </a:cubicBezTo>
                  <a:cubicBezTo>
                    <a:pt x="285" y="47"/>
                    <a:pt x="308" y="35"/>
                    <a:pt x="308" y="35"/>
                  </a:cubicBezTo>
                  <a:cubicBezTo>
                    <a:pt x="301" y="34"/>
                    <a:pt x="291" y="41"/>
                    <a:pt x="291" y="41"/>
                  </a:cubicBezTo>
                  <a:cubicBezTo>
                    <a:pt x="307" y="18"/>
                    <a:pt x="317" y="32"/>
                    <a:pt x="317" y="32"/>
                  </a:cubicBezTo>
                  <a:cubicBezTo>
                    <a:pt x="307" y="0"/>
                    <a:pt x="269" y="62"/>
                    <a:pt x="269" y="62"/>
                  </a:cubicBezTo>
                  <a:cubicBezTo>
                    <a:pt x="253" y="51"/>
                    <a:pt x="240" y="69"/>
                    <a:pt x="240" y="69"/>
                  </a:cubicBezTo>
                  <a:cubicBezTo>
                    <a:pt x="218" y="50"/>
                    <a:pt x="201" y="86"/>
                    <a:pt x="201" y="86"/>
                  </a:cubicBezTo>
                  <a:cubicBezTo>
                    <a:pt x="196" y="87"/>
                    <a:pt x="191" y="93"/>
                    <a:pt x="191" y="93"/>
                  </a:cubicBezTo>
                  <a:cubicBezTo>
                    <a:pt x="180" y="85"/>
                    <a:pt x="161" y="93"/>
                    <a:pt x="161" y="93"/>
                  </a:cubicBezTo>
                  <a:cubicBezTo>
                    <a:pt x="164" y="68"/>
                    <a:pt x="185" y="65"/>
                    <a:pt x="192" y="65"/>
                  </a:cubicBezTo>
                  <a:cubicBezTo>
                    <a:pt x="158" y="65"/>
                    <a:pt x="156" y="96"/>
                    <a:pt x="156" y="96"/>
                  </a:cubicBezTo>
                  <a:cubicBezTo>
                    <a:pt x="141" y="85"/>
                    <a:pt x="99" y="105"/>
                    <a:pt x="99" y="105"/>
                  </a:cubicBezTo>
                  <a:cubicBezTo>
                    <a:pt x="105" y="71"/>
                    <a:pt x="133" y="81"/>
                    <a:pt x="133" y="81"/>
                  </a:cubicBezTo>
                  <a:cubicBezTo>
                    <a:pt x="101" y="65"/>
                    <a:pt x="91" y="115"/>
                    <a:pt x="91" y="115"/>
                  </a:cubicBezTo>
                  <a:cubicBezTo>
                    <a:pt x="71" y="123"/>
                    <a:pt x="73" y="164"/>
                    <a:pt x="73" y="164"/>
                  </a:cubicBezTo>
                  <a:cubicBezTo>
                    <a:pt x="63" y="160"/>
                    <a:pt x="65" y="147"/>
                    <a:pt x="65" y="147"/>
                  </a:cubicBezTo>
                  <a:cubicBezTo>
                    <a:pt x="60" y="158"/>
                    <a:pt x="71" y="166"/>
                    <a:pt x="71" y="166"/>
                  </a:cubicBezTo>
                  <a:cubicBezTo>
                    <a:pt x="68" y="174"/>
                    <a:pt x="74" y="185"/>
                    <a:pt x="74" y="185"/>
                  </a:cubicBezTo>
                  <a:cubicBezTo>
                    <a:pt x="64" y="187"/>
                    <a:pt x="54" y="180"/>
                    <a:pt x="54" y="180"/>
                  </a:cubicBezTo>
                  <a:cubicBezTo>
                    <a:pt x="61" y="191"/>
                    <a:pt x="91" y="188"/>
                    <a:pt x="91" y="188"/>
                  </a:cubicBezTo>
                  <a:cubicBezTo>
                    <a:pt x="91" y="188"/>
                    <a:pt x="102" y="171"/>
                    <a:pt x="91" y="189"/>
                  </a:cubicBezTo>
                  <a:cubicBezTo>
                    <a:pt x="81" y="207"/>
                    <a:pt x="129" y="230"/>
                    <a:pt x="129" y="230"/>
                  </a:cubicBezTo>
                  <a:cubicBezTo>
                    <a:pt x="115" y="237"/>
                    <a:pt x="131" y="251"/>
                    <a:pt x="131" y="251"/>
                  </a:cubicBezTo>
                  <a:cubicBezTo>
                    <a:pt x="118" y="231"/>
                    <a:pt x="146" y="232"/>
                    <a:pt x="146" y="232"/>
                  </a:cubicBezTo>
                  <a:cubicBezTo>
                    <a:pt x="144" y="235"/>
                    <a:pt x="129" y="277"/>
                    <a:pt x="125" y="285"/>
                  </a:cubicBezTo>
                  <a:cubicBezTo>
                    <a:pt x="122" y="293"/>
                    <a:pt x="119" y="297"/>
                    <a:pt x="109" y="310"/>
                  </a:cubicBezTo>
                  <a:cubicBezTo>
                    <a:pt x="99" y="324"/>
                    <a:pt x="93" y="339"/>
                    <a:pt x="93" y="339"/>
                  </a:cubicBezTo>
                  <a:cubicBezTo>
                    <a:pt x="81" y="351"/>
                    <a:pt x="98" y="365"/>
                    <a:pt x="98" y="365"/>
                  </a:cubicBezTo>
                  <a:cubicBezTo>
                    <a:pt x="103" y="370"/>
                    <a:pt x="98" y="382"/>
                    <a:pt x="81" y="389"/>
                  </a:cubicBezTo>
                  <a:cubicBezTo>
                    <a:pt x="65" y="396"/>
                    <a:pt x="57" y="408"/>
                    <a:pt x="51" y="414"/>
                  </a:cubicBezTo>
                  <a:cubicBezTo>
                    <a:pt x="45" y="419"/>
                    <a:pt x="35" y="428"/>
                    <a:pt x="17" y="446"/>
                  </a:cubicBezTo>
                  <a:cubicBezTo>
                    <a:pt x="0" y="463"/>
                    <a:pt x="6" y="475"/>
                    <a:pt x="6" y="475"/>
                  </a:cubicBezTo>
                  <a:cubicBezTo>
                    <a:pt x="9" y="496"/>
                    <a:pt x="35" y="506"/>
                    <a:pt x="35" y="506"/>
                  </a:cubicBezTo>
                  <a:close/>
                  <a:moveTo>
                    <a:pt x="656" y="204"/>
                  </a:moveTo>
                  <a:cubicBezTo>
                    <a:pt x="645" y="202"/>
                    <a:pt x="637" y="203"/>
                    <a:pt x="637" y="203"/>
                  </a:cubicBezTo>
                  <a:cubicBezTo>
                    <a:pt x="638" y="198"/>
                    <a:pt x="628" y="193"/>
                    <a:pt x="628" y="193"/>
                  </a:cubicBezTo>
                  <a:cubicBezTo>
                    <a:pt x="629" y="190"/>
                    <a:pt x="629" y="187"/>
                    <a:pt x="629" y="187"/>
                  </a:cubicBezTo>
                  <a:cubicBezTo>
                    <a:pt x="637" y="185"/>
                    <a:pt x="643" y="183"/>
                    <a:pt x="648" y="180"/>
                  </a:cubicBezTo>
                  <a:cubicBezTo>
                    <a:pt x="655" y="188"/>
                    <a:pt x="657" y="197"/>
                    <a:pt x="656" y="204"/>
                  </a:cubicBezTo>
                  <a:close/>
                  <a:moveTo>
                    <a:pt x="642" y="175"/>
                  </a:moveTo>
                  <a:cubicBezTo>
                    <a:pt x="630" y="181"/>
                    <a:pt x="616" y="178"/>
                    <a:pt x="616" y="178"/>
                  </a:cubicBezTo>
                  <a:cubicBezTo>
                    <a:pt x="618" y="173"/>
                    <a:pt x="605" y="168"/>
                    <a:pt x="605" y="168"/>
                  </a:cubicBezTo>
                  <a:cubicBezTo>
                    <a:pt x="623" y="168"/>
                    <a:pt x="634" y="171"/>
                    <a:pt x="642" y="175"/>
                  </a:cubicBezTo>
                  <a:close/>
                </a:path>
              </a:pathLst>
            </a:custGeom>
            <a:solidFill>
              <a:srgbClr val="44546A">
                <a:lumMod val="60000"/>
                <a:lumOff val="40000"/>
              </a:srgb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85" name="Group 4"/>
            <p:cNvGrpSpPr/>
            <p:nvPr/>
          </p:nvGrpSpPr>
          <p:grpSpPr>
            <a:xfrm>
              <a:off x="6911115" y="4116699"/>
              <a:ext cx="934635" cy="960622"/>
              <a:chOff x="6746504" y="3812399"/>
              <a:chExt cx="1130908" cy="1162352"/>
            </a:xfrm>
          </p:grpSpPr>
          <p:sp>
            <p:nvSpPr>
              <p:cNvPr id="139" name="Freeform 6"/>
              <p:cNvSpPr>
                <a:spLocks/>
              </p:cNvSpPr>
              <p:nvPr/>
            </p:nvSpPr>
            <p:spPr bwMode="auto">
              <a:xfrm>
                <a:off x="6746504" y="3812399"/>
                <a:ext cx="1130908" cy="1162352"/>
              </a:xfrm>
              <a:custGeom>
                <a:avLst/>
                <a:gdLst>
                  <a:gd name="T0" fmla="*/ 419 w 441"/>
                  <a:gd name="T1" fmla="*/ 163 h 453"/>
                  <a:gd name="T2" fmla="*/ 166 w 441"/>
                  <a:gd name="T3" fmla="*/ 34 h 453"/>
                  <a:gd name="T4" fmla="*/ 33 w 441"/>
                  <a:gd name="T5" fmla="*/ 285 h 453"/>
                  <a:gd name="T6" fmla="*/ 286 w 441"/>
                  <a:gd name="T7" fmla="*/ 415 h 453"/>
                  <a:gd name="T8" fmla="*/ 299 w 441"/>
                  <a:gd name="T9" fmla="*/ 410 h 453"/>
                  <a:gd name="T10" fmla="*/ 391 w 441"/>
                  <a:gd name="T11" fmla="*/ 453 h 453"/>
                  <a:gd name="T12" fmla="*/ 373 w 441"/>
                  <a:gd name="T13" fmla="*/ 361 h 453"/>
                  <a:gd name="T14" fmla="*/ 419 w 441"/>
                  <a:gd name="T15" fmla="*/ 163 h 4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41" h="453">
                    <a:moveTo>
                      <a:pt x="419" y="163"/>
                    </a:moveTo>
                    <a:cubicBezTo>
                      <a:pt x="386" y="58"/>
                      <a:pt x="272" y="0"/>
                      <a:pt x="166" y="34"/>
                    </a:cubicBezTo>
                    <a:cubicBezTo>
                      <a:pt x="59" y="67"/>
                      <a:pt x="0" y="180"/>
                      <a:pt x="33" y="285"/>
                    </a:cubicBezTo>
                    <a:cubicBezTo>
                      <a:pt x="66" y="390"/>
                      <a:pt x="180" y="448"/>
                      <a:pt x="286" y="415"/>
                    </a:cubicBezTo>
                    <a:cubicBezTo>
                      <a:pt x="290" y="413"/>
                      <a:pt x="295" y="412"/>
                      <a:pt x="299" y="410"/>
                    </a:cubicBezTo>
                    <a:cubicBezTo>
                      <a:pt x="391" y="453"/>
                      <a:pt x="391" y="453"/>
                      <a:pt x="391" y="453"/>
                    </a:cubicBezTo>
                    <a:cubicBezTo>
                      <a:pt x="373" y="361"/>
                      <a:pt x="373" y="361"/>
                      <a:pt x="373" y="361"/>
                    </a:cubicBezTo>
                    <a:cubicBezTo>
                      <a:pt x="421" y="310"/>
                      <a:pt x="441" y="235"/>
                      <a:pt x="419" y="163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just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40" name="Freeform 22"/>
              <p:cNvSpPr>
                <a:spLocks noEditPoints="1"/>
              </p:cNvSpPr>
              <p:nvPr/>
            </p:nvSpPr>
            <p:spPr bwMode="auto">
              <a:xfrm>
                <a:off x="6928664" y="4178887"/>
                <a:ext cx="548648" cy="549732"/>
              </a:xfrm>
              <a:custGeom>
                <a:avLst/>
                <a:gdLst>
                  <a:gd name="T0" fmla="*/ 206 w 214"/>
                  <a:gd name="T1" fmla="*/ 84 h 214"/>
                  <a:gd name="T2" fmla="*/ 194 w 214"/>
                  <a:gd name="T3" fmla="*/ 84 h 214"/>
                  <a:gd name="T4" fmla="*/ 185 w 214"/>
                  <a:gd name="T5" fmla="*/ 60 h 214"/>
                  <a:gd name="T6" fmla="*/ 193 w 214"/>
                  <a:gd name="T7" fmla="*/ 52 h 214"/>
                  <a:gd name="T8" fmla="*/ 193 w 214"/>
                  <a:gd name="T9" fmla="*/ 41 h 214"/>
                  <a:gd name="T10" fmla="*/ 170 w 214"/>
                  <a:gd name="T11" fmla="*/ 19 h 214"/>
                  <a:gd name="T12" fmla="*/ 159 w 214"/>
                  <a:gd name="T13" fmla="*/ 19 h 214"/>
                  <a:gd name="T14" fmla="*/ 152 w 214"/>
                  <a:gd name="T15" fmla="*/ 26 h 214"/>
                  <a:gd name="T16" fmla="*/ 130 w 214"/>
                  <a:gd name="T17" fmla="*/ 16 h 214"/>
                  <a:gd name="T18" fmla="*/ 130 w 214"/>
                  <a:gd name="T19" fmla="*/ 8 h 214"/>
                  <a:gd name="T20" fmla="*/ 123 w 214"/>
                  <a:gd name="T21" fmla="*/ 0 h 214"/>
                  <a:gd name="T22" fmla="*/ 91 w 214"/>
                  <a:gd name="T23" fmla="*/ 0 h 214"/>
                  <a:gd name="T24" fmla="*/ 84 w 214"/>
                  <a:gd name="T25" fmla="*/ 8 h 214"/>
                  <a:gd name="T26" fmla="*/ 84 w 214"/>
                  <a:gd name="T27" fmla="*/ 14 h 214"/>
                  <a:gd name="T28" fmla="*/ 56 w 214"/>
                  <a:gd name="T29" fmla="*/ 25 h 214"/>
                  <a:gd name="T30" fmla="*/ 52 w 214"/>
                  <a:gd name="T31" fmla="*/ 21 h 214"/>
                  <a:gd name="T32" fmla="*/ 41 w 214"/>
                  <a:gd name="T33" fmla="*/ 22 h 214"/>
                  <a:gd name="T34" fmla="*/ 19 w 214"/>
                  <a:gd name="T35" fmla="*/ 44 h 214"/>
                  <a:gd name="T36" fmla="*/ 19 w 214"/>
                  <a:gd name="T37" fmla="*/ 55 h 214"/>
                  <a:gd name="T38" fmla="*/ 23 w 214"/>
                  <a:gd name="T39" fmla="*/ 58 h 214"/>
                  <a:gd name="T40" fmla="*/ 13 w 214"/>
                  <a:gd name="T41" fmla="*/ 84 h 214"/>
                  <a:gd name="T42" fmla="*/ 8 w 214"/>
                  <a:gd name="T43" fmla="*/ 84 h 214"/>
                  <a:gd name="T44" fmla="*/ 0 w 214"/>
                  <a:gd name="T45" fmla="*/ 91 h 214"/>
                  <a:gd name="T46" fmla="*/ 0 w 214"/>
                  <a:gd name="T47" fmla="*/ 123 h 214"/>
                  <a:gd name="T48" fmla="*/ 8 w 214"/>
                  <a:gd name="T49" fmla="*/ 131 h 214"/>
                  <a:gd name="T50" fmla="*/ 13 w 214"/>
                  <a:gd name="T51" fmla="*/ 131 h 214"/>
                  <a:gd name="T52" fmla="*/ 26 w 214"/>
                  <a:gd name="T53" fmla="*/ 157 h 214"/>
                  <a:gd name="T54" fmla="*/ 21 w 214"/>
                  <a:gd name="T55" fmla="*/ 162 h 214"/>
                  <a:gd name="T56" fmla="*/ 21 w 214"/>
                  <a:gd name="T57" fmla="*/ 173 h 214"/>
                  <a:gd name="T58" fmla="*/ 44 w 214"/>
                  <a:gd name="T59" fmla="*/ 195 h 214"/>
                  <a:gd name="T60" fmla="*/ 55 w 214"/>
                  <a:gd name="T61" fmla="*/ 195 h 214"/>
                  <a:gd name="T62" fmla="*/ 61 w 214"/>
                  <a:gd name="T63" fmla="*/ 189 h 214"/>
                  <a:gd name="T64" fmla="*/ 84 w 214"/>
                  <a:gd name="T65" fmla="*/ 197 h 214"/>
                  <a:gd name="T66" fmla="*/ 84 w 214"/>
                  <a:gd name="T67" fmla="*/ 206 h 214"/>
                  <a:gd name="T68" fmla="*/ 91 w 214"/>
                  <a:gd name="T69" fmla="*/ 214 h 214"/>
                  <a:gd name="T70" fmla="*/ 123 w 214"/>
                  <a:gd name="T71" fmla="*/ 214 h 214"/>
                  <a:gd name="T72" fmla="*/ 130 w 214"/>
                  <a:gd name="T73" fmla="*/ 206 h 214"/>
                  <a:gd name="T74" fmla="*/ 130 w 214"/>
                  <a:gd name="T75" fmla="*/ 195 h 214"/>
                  <a:gd name="T76" fmla="*/ 153 w 214"/>
                  <a:gd name="T77" fmla="*/ 184 h 214"/>
                  <a:gd name="T78" fmla="*/ 162 w 214"/>
                  <a:gd name="T79" fmla="*/ 193 h 214"/>
                  <a:gd name="T80" fmla="*/ 173 w 214"/>
                  <a:gd name="T81" fmla="*/ 193 h 214"/>
                  <a:gd name="T82" fmla="*/ 195 w 214"/>
                  <a:gd name="T83" fmla="*/ 170 h 214"/>
                  <a:gd name="T84" fmla="*/ 195 w 214"/>
                  <a:gd name="T85" fmla="*/ 159 h 214"/>
                  <a:gd name="T86" fmla="*/ 185 w 214"/>
                  <a:gd name="T87" fmla="*/ 150 h 214"/>
                  <a:gd name="T88" fmla="*/ 193 w 214"/>
                  <a:gd name="T89" fmla="*/ 131 h 214"/>
                  <a:gd name="T90" fmla="*/ 206 w 214"/>
                  <a:gd name="T91" fmla="*/ 131 h 214"/>
                  <a:gd name="T92" fmla="*/ 214 w 214"/>
                  <a:gd name="T93" fmla="*/ 123 h 214"/>
                  <a:gd name="T94" fmla="*/ 214 w 214"/>
                  <a:gd name="T95" fmla="*/ 91 h 214"/>
                  <a:gd name="T96" fmla="*/ 206 w 214"/>
                  <a:gd name="T97" fmla="*/ 84 h 214"/>
                  <a:gd name="T98" fmla="*/ 103 w 214"/>
                  <a:gd name="T99" fmla="*/ 156 h 214"/>
                  <a:gd name="T100" fmla="*/ 53 w 214"/>
                  <a:gd name="T101" fmla="*/ 106 h 214"/>
                  <a:gd name="T102" fmla="*/ 103 w 214"/>
                  <a:gd name="T103" fmla="*/ 55 h 214"/>
                  <a:gd name="T104" fmla="*/ 153 w 214"/>
                  <a:gd name="T105" fmla="*/ 106 h 214"/>
                  <a:gd name="T106" fmla="*/ 103 w 214"/>
                  <a:gd name="T107" fmla="*/ 156 h 2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214" h="214">
                    <a:moveTo>
                      <a:pt x="206" y="84"/>
                    </a:moveTo>
                    <a:cubicBezTo>
                      <a:pt x="194" y="84"/>
                      <a:pt x="194" y="84"/>
                      <a:pt x="194" y="84"/>
                    </a:cubicBezTo>
                    <a:cubicBezTo>
                      <a:pt x="192" y="75"/>
                      <a:pt x="189" y="68"/>
                      <a:pt x="185" y="60"/>
                    </a:cubicBezTo>
                    <a:cubicBezTo>
                      <a:pt x="193" y="52"/>
                      <a:pt x="193" y="52"/>
                      <a:pt x="193" y="52"/>
                    </a:cubicBezTo>
                    <a:cubicBezTo>
                      <a:pt x="196" y="49"/>
                      <a:pt x="196" y="44"/>
                      <a:pt x="193" y="41"/>
                    </a:cubicBezTo>
                    <a:cubicBezTo>
                      <a:pt x="170" y="19"/>
                      <a:pt x="170" y="19"/>
                      <a:pt x="170" y="19"/>
                    </a:cubicBezTo>
                    <a:cubicBezTo>
                      <a:pt x="167" y="16"/>
                      <a:pt x="162" y="16"/>
                      <a:pt x="159" y="19"/>
                    </a:cubicBezTo>
                    <a:cubicBezTo>
                      <a:pt x="152" y="26"/>
                      <a:pt x="152" y="26"/>
                      <a:pt x="152" y="26"/>
                    </a:cubicBezTo>
                    <a:cubicBezTo>
                      <a:pt x="146" y="22"/>
                      <a:pt x="138" y="19"/>
                      <a:pt x="130" y="16"/>
                    </a:cubicBezTo>
                    <a:cubicBezTo>
                      <a:pt x="130" y="8"/>
                      <a:pt x="130" y="8"/>
                      <a:pt x="130" y="8"/>
                    </a:cubicBezTo>
                    <a:cubicBezTo>
                      <a:pt x="130" y="4"/>
                      <a:pt x="127" y="0"/>
                      <a:pt x="123" y="0"/>
                    </a:cubicBezTo>
                    <a:cubicBezTo>
                      <a:pt x="91" y="0"/>
                      <a:pt x="91" y="0"/>
                      <a:pt x="91" y="0"/>
                    </a:cubicBezTo>
                    <a:cubicBezTo>
                      <a:pt x="87" y="0"/>
                      <a:pt x="84" y="4"/>
                      <a:pt x="84" y="8"/>
                    </a:cubicBezTo>
                    <a:cubicBezTo>
                      <a:pt x="84" y="14"/>
                      <a:pt x="84" y="14"/>
                      <a:pt x="84" y="14"/>
                    </a:cubicBezTo>
                    <a:cubicBezTo>
                      <a:pt x="74" y="17"/>
                      <a:pt x="64" y="20"/>
                      <a:pt x="56" y="25"/>
                    </a:cubicBezTo>
                    <a:cubicBezTo>
                      <a:pt x="52" y="21"/>
                      <a:pt x="52" y="21"/>
                      <a:pt x="52" y="21"/>
                    </a:cubicBezTo>
                    <a:cubicBezTo>
                      <a:pt x="49" y="18"/>
                      <a:pt x="44" y="19"/>
                      <a:pt x="41" y="22"/>
                    </a:cubicBezTo>
                    <a:cubicBezTo>
                      <a:pt x="19" y="44"/>
                      <a:pt x="19" y="44"/>
                      <a:pt x="19" y="44"/>
                    </a:cubicBezTo>
                    <a:cubicBezTo>
                      <a:pt x="16" y="47"/>
                      <a:pt x="16" y="52"/>
                      <a:pt x="19" y="55"/>
                    </a:cubicBezTo>
                    <a:cubicBezTo>
                      <a:pt x="23" y="58"/>
                      <a:pt x="23" y="58"/>
                      <a:pt x="23" y="58"/>
                    </a:cubicBezTo>
                    <a:cubicBezTo>
                      <a:pt x="18" y="66"/>
                      <a:pt x="15" y="75"/>
                      <a:pt x="13" y="84"/>
                    </a:cubicBezTo>
                    <a:cubicBezTo>
                      <a:pt x="8" y="84"/>
                      <a:pt x="8" y="84"/>
                      <a:pt x="8" y="84"/>
                    </a:cubicBezTo>
                    <a:cubicBezTo>
                      <a:pt x="4" y="84"/>
                      <a:pt x="0" y="87"/>
                      <a:pt x="0" y="91"/>
                    </a:cubicBezTo>
                    <a:cubicBezTo>
                      <a:pt x="0" y="123"/>
                      <a:pt x="0" y="123"/>
                      <a:pt x="0" y="123"/>
                    </a:cubicBezTo>
                    <a:cubicBezTo>
                      <a:pt x="0" y="127"/>
                      <a:pt x="4" y="131"/>
                      <a:pt x="8" y="131"/>
                    </a:cubicBezTo>
                    <a:cubicBezTo>
                      <a:pt x="13" y="131"/>
                      <a:pt x="13" y="131"/>
                      <a:pt x="13" y="131"/>
                    </a:cubicBezTo>
                    <a:cubicBezTo>
                      <a:pt x="16" y="140"/>
                      <a:pt x="20" y="149"/>
                      <a:pt x="26" y="157"/>
                    </a:cubicBezTo>
                    <a:cubicBezTo>
                      <a:pt x="21" y="162"/>
                      <a:pt x="21" y="162"/>
                      <a:pt x="21" y="162"/>
                    </a:cubicBezTo>
                    <a:cubicBezTo>
                      <a:pt x="18" y="165"/>
                      <a:pt x="18" y="170"/>
                      <a:pt x="21" y="173"/>
                    </a:cubicBezTo>
                    <a:cubicBezTo>
                      <a:pt x="44" y="195"/>
                      <a:pt x="44" y="195"/>
                      <a:pt x="44" y="195"/>
                    </a:cubicBezTo>
                    <a:cubicBezTo>
                      <a:pt x="47" y="198"/>
                      <a:pt x="52" y="198"/>
                      <a:pt x="55" y="195"/>
                    </a:cubicBezTo>
                    <a:cubicBezTo>
                      <a:pt x="61" y="189"/>
                      <a:pt x="61" y="189"/>
                      <a:pt x="61" y="189"/>
                    </a:cubicBezTo>
                    <a:cubicBezTo>
                      <a:pt x="68" y="192"/>
                      <a:pt x="76" y="195"/>
                      <a:pt x="84" y="197"/>
                    </a:cubicBezTo>
                    <a:cubicBezTo>
                      <a:pt x="84" y="206"/>
                      <a:pt x="84" y="206"/>
                      <a:pt x="84" y="206"/>
                    </a:cubicBezTo>
                    <a:cubicBezTo>
                      <a:pt x="84" y="211"/>
                      <a:pt x="87" y="214"/>
                      <a:pt x="91" y="214"/>
                    </a:cubicBezTo>
                    <a:cubicBezTo>
                      <a:pt x="123" y="214"/>
                      <a:pt x="123" y="214"/>
                      <a:pt x="123" y="214"/>
                    </a:cubicBezTo>
                    <a:cubicBezTo>
                      <a:pt x="127" y="214"/>
                      <a:pt x="130" y="211"/>
                      <a:pt x="130" y="206"/>
                    </a:cubicBezTo>
                    <a:cubicBezTo>
                      <a:pt x="130" y="195"/>
                      <a:pt x="130" y="195"/>
                      <a:pt x="130" y="195"/>
                    </a:cubicBezTo>
                    <a:cubicBezTo>
                      <a:pt x="139" y="192"/>
                      <a:pt x="146" y="189"/>
                      <a:pt x="153" y="184"/>
                    </a:cubicBezTo>
                    <a:cubicBezTo>
                      <a:pt x="162" y="193"/>
                      <a:pt x="162" y="193"/>
                      <a:pt x="162" y="193"/>
                    </a:cubicBezTo>
                    <a:cubicBezTo>
                      <a:pt x="165" y="196"/>
                      <a:pt x="170" y="196"/>
                      <a:pt x="173" y="193"/>
                    </a:cubicBezTo>
                    <a:cubicBezTo>
                      <a:pt x="195" y="170"/>
                      <a:pt x="195" y="170"/>
                      <a:pt x="195" y="170"/>
                    </a:cubicBezTo>
                    <a:cubicBezTo>
                      <a:pt x="198" y="167"/>
                      <a:pt x="198" y="162"/>
                      <a:pt x="195" y="159"/>
                    </a:cubicBezTo>
                    <a:cubicBezTo>
                      <a:pt x="185" y="150"/>
                      <a:pt x="185" y="150"/>
                      <a:pt x="185" y="150"/>
                    </a:cubicBezTo>
                    <a:cubicBezTo>
                      <a:pt x="188" y="144"/>
                      <a:pt x="191" y="137"/>
                      <a:pt x="193" y="131"/>
                    </a:cubicBezTo>
                    <a:cubicBezTo>
                      <a:pt x="206" y="131"/>
                      <a:pt x="206" y="131"/>
                      <a:pt x="206" y="131"/>
                    </a:cubicBezTo>
                    <a:cubicBezTo>
                      <a:pt x="210" y="131"/>
                      <a:pt x="214" y="127"/>
                      <a:pt x="214" y="123"/>
                    </a:cubicBezTo>
                    <a:cubicBezTo>
                      <a:pt x="214" y="91"/>
                      <a:pt x="214" y="91"/>
                      <a:pt x="214" y="91"/>
                    </a:cubicBezTo>
                    <a:cubicBezTo>
                      <a:pt x="214" y="87"/>
                      <a:pt x="210" y="84"/>
                      <a:pt x="206" y="84"/>
                    </a:cubicBezTo>
                    <a:close/>
                    <a:moveTo>
                      <a:pt x="103" y="156"/>
                    </a:moveTo>
                    <a:cubicBezTo>
                      <a:pt x="76" y="156"/>
                      <a:pt x="53" y="133"/>
                      <a:pt x="53" y="106"/>
                    </a:cubicBezTo>
                    <a:cubicBezTo>
                      <a:pt x="53" y="78"/>
                      <a:pt x="76" y="55"/>
                      <a:pt x="103" y="55"/>
                    </a:cubicBezTo>
                    <a:cubicBezTo>
                      <a:pt x="131" y="55"/>
                      <a:pt x="153" y="78"/>
                      <a:pt x="153" y="106"/>
                    </a:cubicBezTo>
                    <a:cubicBezTo>
                      <a:pt x="153" y="133"/>
                      <a:pt x="131" y="156"/>
                      <a:pt x="103" y="156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just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41" name="Freeform 23"/>
              <p:cNvSpPr>
                <a:spLocks noEditPoints="1"/>
              </p:cNvSpPr>
              <p:nvPr/>
            </p:nvSpPr>
            <p:spPr bwMode="auto">
              <a:xfrm>
                <a:off x="7433940" y="4159370"/>
                <a:ext cx="292757" cy="291672"/>
              </a:xfrm>
              <a:custGeom>
                <a:avLst/>
                <a:gdLst>
                  <a:gd name="T0" fmla="*/ 103 w 114"/>
                  <a:gd name="T1" fmla="*/ 30 h 114"/>
                  <a:gd name="T2" fmla="*/ 97 w 114"/>
                  <a:gd name="T3" fmla="*/ 31 h 114"/>
                  <a:gd name="T4" fmla="*/ 89 w 114"/>
                  <a:gd name="T5" fmla="*/ 21 h 114"/>
                  <a:gd name="T6" fmla="*/ 92 w 114"/>
                  <a:gd name="T7" fmla="*/ 16 h 114"/>
                  <a:gd name="T8" fmla="*/ 90 w 114"/>
                  <a:gd name="T9" fmla="*/ 10 h 114"/>
                  <a:gd name="T10" fmla="*/ 75 w 114"/>
                  <a:gd name="T11" fmla="*/ 3 h 114"/>
                  <a:gd name="T12" fmla="*/ 69 w 114"/>
                  <a:gd name="T13" fmla="*/ 5 h 114"/>
                  <a:gd name="T14" fmla="*/ 67 w 114"/>
                  <a:gd name="T15" fmla="*/ 9 h 114"/>
                  <a:gd name="T16" fmla="*/ 54 w 114"/>
                  <a:gd name="T17" fmla="*/ 8 h 114"/>
                  <a:gd name="T18" fmla="*/ 53 w 114"/>
                  <a:gd name="T19" fmla="*/ 3 h 114"/>
                  <a:gd name="T20" fmla="*/ 48 w 114"/>
                  <a:gd name="T21" fmla="*/ 1 h 114"/>
                  <a:gd name="T22" fmla="*/ 32 w 114"/>
                  <a:gd name="T23" fmla="*/ 6 h 114"/>
                  <a:gd name="T24" fmla="*/ 29 w 114"/>
                  <a:gd name="T25" fmla="*/ 11 h 114"/>
                  <a:gd name="T26" fmla="*/ 31 w 114"/>
                  <a:gd name="T27" fmla="*/ 14 h 114"/>
                  <a:gd name="T28" fmla="*/ 18 w 114"/>
                  <a:gd name="T29" fmla="*/ 24 h 114"/>
                  <a:gd name="T30" fmla="*/ 16 w 114"/>
                  <a:gd name="T31" fmla="*/ 23 h 114"/>
                  <a:gd name="T32" fmla="*/ 10 w 114"/>
                  <a:gd name="T33" fmla="*/ 24 h 114"/>
                  <a:gd name="T34" fmla="*/ 3 w 114"/>
                  <a:gd name="T35" fmla="*/ 39 h 114"/>
                  <a:gd name="T36" fmla="*/ 5 w 114"/>
                  <a:gd name="T37" fmla="*/ 45 h 114"/>
                  <a:gd name="T38" fmla="*/ 7 w 114"/>
                  <a:gd name="T39" fmla="*/ 46 h 114"/>
                  <a:gd name="T40" fmla="*/ 6 w 114"/>
                  <a:gd name="T41" fmla="*/ 60 h 114"/>
                  <a:gd name="T42" fmla="*/ 3 w 114"/>
                  <a:gd name="T43" fmla="*/ 61 h 114"/>
                  <a:gd name="T44" fmla="*/ 1 w 114"/>
                  <a:gd name="T45" fmla="*/ 66 h 114"/>
                  <a:gd name="T46" fmla="*/ 6 w 114"/>
                  <a:gd name="T47" fmla="*/ 82 h 114"/>
                  <a:gd name="T48" fmla="*/ 11 w 114"/>
                  <a:gd name="T49" fmla="*/ 85 h 114"/>
                  <a:gd name="T50" fmla="*/ 14 w 114"/>
                  <a:gd name="T51" fmla="*/ 84 h 114"/>
                  <a:gd name="T52" fmla="*/ 24 w 114"/>
                  <a:gd name="T53" fmla="*/ 95 h 114"/>
                  <a:gd name="T54" fmla="*/ 23 w 114"/>
                  <a:gd name="T55" fmla="*/ 98 h 114"/>
                  <a:gd name="T56" fmla="*/ 24 w 114"/>
                  <a:gd name="T57" fmla="*/ 104 h 114"/>
                  <a:gd name="T58" fmla="*/ 39 w 114"/>
                  <a:gd name="T59" fmla="*/ 111 h 114"/>
                  <a:gd name="T60" fmla="*/ 45 w 114"/>
                  <a:gd name="T61" fmla="*/ 109 h 114"/>
                  <a:gd name="T62" fmla="*/ 47 w 114"/>
                  <a:gd name="T63" fmla="*/ 105 h 114"/>
                  <a:gd name="T64" fmla="*/ 59 w 114"/>
                  <a:gd name="T65" fmla="*/ 106 h 114"/>
                  <a:gd name="T66" fmla="*/ 61 w 114"/>
                  <a:gd name="T67" fmla="*/ 111 h 114"/>
                  <a:gd name="T68" fmla="*/ 66 w 114"/>
                  <a:gd name="T69" fmla="*/ 113 h 114"/>
                  <a:gd name="T70" fmla="*/ 82 w 114"/>
                  <a:gd name="T71" fmla="*/ 108 h 114"/>
                  <a:gd name="T72" fmla="*/ 85 w 114"/>
                  <a:gd name="T73" fmla="*/ 103 h 114"/>
                  <a:gd name="T74" fmla="*/ 83 w 114"/>
                  <a:gd name="T75" fmla="*/ 97 h 114"/>
                  <a:gd name="T76" fmla="*/ 93 w 114"/>
                  <a:gd name="T77" fmla="*/ 89 h 114"/>
                  <a:gd name="T78" fmla="*/ 98 w 114"/>
                  <a:gd name="T79" fmla="*/ 92 h 114"/>
                  <a:gd name="T80" fmla="*/ 104 w 114"/>
                  <a:gd name="T81" fmla="*/ 90 h 114"/>
                  <a:gd name="T82" fmla="*/ 111 w 114"/>
                  <a:gd name="T83" fmla="*/ 75 h 114"/>
                  <a:gd name="T84" fmla="*/ 109 w 114"/>
                  <a:gd name="T85" fmla="*/ 69 h 114"/>
                  <a:gd name="T86" fmla="*/ 103 w 114"/>
                  <a:gd name="T87" fmla="*/ 66 h 114"/>
                  <a:gd name="T88" fmla="*/ 104 w 114"/>
                  <a:gd name="T89" fmla="*/ 55 h 114"/>
                  <a:gd name="T90" fmla="*/ 111 w 114"/>
                  <a:gd name="T91" fmla="*/ 53 h 114"/>
                  <a:gd name="T92" fmla="*/ 113 w 114"/>
                  <a:gd name="T93" fmla="*/ 48 h 114"/>
                  <a:gd name="T94" fmla="*/ 108 w 114"/>
                  <a:gd name="T95" fmla="*/ 32 h 114"/>
                  <a:gd name="T96" fmla="*/ 103 w 114"/>
                  <a:gd name="T97" fmla="*/ 30 h 114"/>
                  <a:gd name="T98" fmla="*/ 63 w 114"/>
                  <a:gd name="T99" fmla="*/ 82 h 114"/>
                  <a:gd name="T100" fmla="*/ 30 w 114"/>
                  <a:gd name="T101" fmla="*/ 65 h 114"/>
                  <a:gd name="T102" fmla="*/ 47 w 114"/>
                  <a:gd name="T103" fmla="*/ 32 h 114"/>
                  <a:gd name="T104" fmla="*/ 80 w 114"/>
                  <a:gd name="T105" fmla="*/ 49 h 114"/>
                  <a:gd name="T106" fmla="*/ 63 w 114"/>
                  <a:gd name="T107" fmla="*/ 82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114" h="114">
                    <a:moveTo>
                      <a:pt x="103" y="30"/>
                    </a:moveTo>
                    <a:cubicBezTo>
                      <a:pt x="97" y="31"/>
                      <a:pt x="97" y="31"/>
                      <a:pt x="97" y="31"/>
                    </a:cubicBezTo>
                    <a:cubicBezTo>
                      <a:pt x="95" y="28"/>
                      <a:pt x="92" y="24"/>
                      <a:pt x="89" y="21"/>
                    </a:cubicBezTo>
                    <a:cubicBezTo>
                      <a:pt x="92" y="16"/>
                      <a:pt x="92" y="16"/>
                      <a:pt x="92" y="16"/>
                    </a:cubicBezTo>
                    <a:cubicBezTo>
                      <a:pt x="92" y="14"/>
                      <a:pt x="92" y="11"/>
                      <a:pt x="90" y="10"/>
                    </a:cubicBezTo>
                    <a:cubicBezTo>
                      <a:pt x="75" y="3"/>
                      <a:pt x="75" y="3"/>
                      <a:pt x="75" y="3"/>
                    </a:cubicBezTo>
                    <a:cubicBezTo>
                      <a:pt x="73" y="2"/>
                      <a:pt x="70" y="3"/>
                      <a:pt x="69" y="5"/>
                    </a:cubicBezTo>
                    <a:cubicBezTo>
                      <a:pt x="67" y="9"/>
                      <a:pt x="67" y="9"/>
                      <a:pt x="67" y="9"/>
                    </a:cubicBezTo>
                    <a:cubicBezTo>
                      <a:pt x="63" y="8"/>
                      <a:pt x="59" y="8"/>
                      <a:pt x="54" y="8"/>
                    </a:cubicBezTo>
                    <a:cubicBezTo>
                      <a:pt x="53" y="3"/>
                      <a:pt x="53" y="3"/>
                      <a:pt x="53" y="3"/>
                    </a:cubicBezTo>
                    <a:cubicBezTo>
                      <a:pt x="52" y="1"/>
                      <a:pt x="50" y="0"/>
                      <a:pt x="48" y="1"/>
                    </a:cubicBezTo>
                    <a:cubicBezTo>
                      <a:pt x="32" y="6"/>
                      <a:pt x="32" y="6"/>
                      <a:pt x="32" y="6"/>
                    </a:cubicBezTo>
                    <a:cubicBezTo>
                      <a:pt x="30" y="7"/>
                      <a:pt x="29" y="9"/>
                      <a:pt x="29" y="11"/>
                    </a:cubicBezTo>
                    <a:cubicBezTo>
                      <a:pt x="31" y="14"/>
                      <a:pt x="31" y="14"/>
                      <a:pt x="31" y="14"/>
                    </a:cubicBezTo>
                    <a:cubicBezTo>
                      <a:pt x="26" y="17"/>
                      <a:pt x="22" y="20"/>
                      <a:pt x="18" y="24"/>
                    </a:cubicBezTo>
                    <a:cubicBezTo>
                      <a:pt x="16" y="23"/>
                      <a:pt x="16" y="23"/>
                      <a:pt x="16" y="23"/>
                    </a:cubicBezTo>
                    <a:cubicBezTo>
                      <a:pt x="14" y="22"/>
                      <a:pt x="11" y="22"/>
                      <a:pt x="10" y="24"/>
                    </a:cubicBezTo>
                    <a:cubicBezTo>
                      <a:pt x="3" y="39"/>
                      <a:pt x="3" y="39"/>
                      <a:pt x="3" y="39"/>
                    </a:cubicBezTo>
                    <a:cubicBezTo>
                      <a:pt x="2" y="41"/>
                      <a:pt x="3" y="44"/>
                      <a:pt x="5" y="45"/>
                    </a:cubicBezTo>
                    <a:cubicBezTo>
                      <a:pt x="7" y="46"/>
                      <a:pt x="7" y="46"/>
                      <a:pt x="7" y="46"/>
                    </a:cubicBezTo>
                    <a:cubicBezTo>
                      <a:pt x="6" y="51"/>
                      <a:pt x="5" y="55"/>
                      <a:pt x="6" y="60"/>
                    </a:cubicBezTo>
                    <a:cubicBezTo>
                      <a:pt x="3" y="61"/>
                      <a:pt x="3" y="61"/>
                      <a:pt x="3" y="61"/>
                    </a:cubicBezTo>
                    <a:cubicBezTo>
                      <a:pt x="1" y="62"/>
                      <a:pt x="0" y="64"/>
                      <a:pt x="1" y="66"/>
                    </a:cubicBezTo>
                    <a:cubicBezTo>
                      <a:pt x="6" y="82"/>
                      <a:pt x="6" y="82"/>
                      <a:pt x="6" y="82"/>
                    </a:cubicBezTo>
                    <a:cubicBezTo>
                      <a:pt x="7" y="84"/>
                      <a:pt x="9" y="85"/>
                      <a:pt x="11" y="85"/>
                    </a:cubicBezTo>
                    <a:cubicBezTo>
                      <a:pt x="14" y="84"/>
                      <a:pt x="14" y="84"/>
                      <a:pt x="14" y="84"/>
                    </a:cubicBezTo>
                    <a:cubicBezTo>
                      <a:pt x="17" y="88"/>
                      <a:pt x="20" y="92"/>
                      <a:pt x="24" y="95"/>
                    </a:cubicBezTo>
                    <a:cubicBezTo>
                      <a:pt x="23" y="98"/>
                      <a:pt x="23" y="98"/>
                      <a:pt x="23" y="98"/>
                    </a:cubicBezTo>
                    <a:cubicBezTo>
                      <a:pt x="22" y="100"/>
                      <a:pt x="22" y="103"/>
                      <a:pt x="24" y="104"/>
                    </a:cubicBezTo>
                    <a:cubicBezTo>
                      <a:pt x="39" y="111"/>
                      <a:pt x="39" y="111"/>
                      <a:pt x="39" y="111"/>
                    </a:cubicBezTo>
                    <a:cubicBezTo>
                      <a:pt x="41" y="112"/>
                      <a:pt x="44" y="111"/>
                      <a:pt x="45" y="109"/>
                    </a:cubicBezTo>
                    <a:cubicBezTo>
                      <a:pt x="47" y="105"/>
                      <a:pt x="47" y="105"/>
                      <a:pt x="47" y="105"/>
                    </a:cubicBezTo>
                    <a:cubicBezTo>
                      <a:pt x="51" y="106"/>
                      <a:pt x="55" y="106"/>
                      <a:pt x="59" y="106"/>
                    </a:cubicBezTo>
                    <a:cubicBezTo>
                      <a:pt x="61" y="111"/>
                      <a:pt x="61" y="111"/>
                      <a:pt x="61" y="111"/>
                    </a:cubicBezTo>
                    <a:cubicBezTo>
                      <a:pt x="62" y="113"/>
                      <a:pt x="64" y="114"/>
                      <a:pt x="66" y="113"/>
                    </a:cubicBezTo>
                    <a:cubicBezTo>
                      <a:pt x="82" y="108"/>
                      <a:pt x="82" y="108"/>
                      <a:pt x="82" y="108"/>
                    </a:cubicBezTo>
                    <a:cubicBezTo>
                      <a:pt x="84" y="108"/>
                      <a:pt x="85" y="105"/>
                      <a:pt x="85" y="103"/>
                    </a:cubicBezTo>
                    <a:cubicBezTo>
                      <a:pt x="83" y="97"/>
                      <a:pt x="83" y="97"/>
                      <a:pt x="83" y="97"/>
                    </a:cubicBezTo>
                    <a:cubicBezTo>
                      <a:pt x="86" y="95"/>
                      <a:pt x="90" y="92"/>
                      <a:pt x="93" y="89"/>
                    </a:cubicBezTo>
                    <a:cubicBezTo>
                      <a:pt x="98" y="92"/>
                      <a:pt x="98" y="92"/>
                      <a:pt x="98" y="92"/>
                    </a:cubicBezTo>
                    <a:cubicBezTo>
                      <a:pt x="100" y="92"/>
                      <a:pt x="103" y="92"/>
                      <a:pt x="104" y="90"/>
                    </a:cubicBezTo>
                    <a:cubicBezTo>
                      <a:pt x="111" y="75"/>
                      <a:pt x="111" y="75"/>
                      <a:pt x="111" y="75"/>
                    </a:cubicBezTo>
                    <a:cubicBezTo>
                      <a:pt x="112" y="73"/>
                      <a:pt x="111" y="70"/>
                      <a:pt x="109" y="69"/>
                    </a:cubicBezTo>
                    <a:cubicBezTo>
                      <a:pt x="103" y="66"/>
                      <a:pt x="103" y="66"/>
                      <a:pt x="103" y="66"/>
                    </a:cubicBezTo>
                    <a:cubicBezTo>
                      <a:pt x="104" y="63"/>
                      <a:pt x="104" y="59"/>
                      <a:pt x="104" y="55"/>
                    </a:cubicBezTo>
                    <a:cubicBezTo>
                      <a:pt x="111" y="53"/>
                      <a:pt x="111" y="53"/>
                      <a:pt x="111" y="53"/>
                    </a:cubicBezTo>
                    <a:cubicBezTo>
                      <a:pt x="113" y="52"/>
                      <a:pt x="114" y="50"/>
                      <a:pt x="113" y="48"/>
                    </a:cubicBezTo>
                    <a:cubicBezTo>
                      <a:pt x="108" y="32"/>
                      <a:pt x="108" y="32"/>
                      <a:pt x="108" y="32"/>
                    </a:cubicBezTo>
                    <a:cubicBezTo>
                      <a:pt x="108" y="30"/>
                      <a:pt x="105" y="29"/>
                      <a:pt x="103" y="30"/>
                    </a:cubicBezTo>
                    <a:close/>
                    <a:moveTo>
                      <a:pt x="63" y="82"/>
                    </a:moveTo>
                    <a:cubicBezTo>
                      <a:pt x="49" y="86"/>
                      <a:pt x="34" y="79"/>
                      <a:pt x="30" y="65"/>
                    </a:cubicBezTo>
                    <a:cubicBezTo>
                      <a:pt x="25" y="51"/>
                      <a:pt x="33" y="36"/>
                      <a:pt x="47" y="32"/>
                    </a:cubicBezTo>
                    <a:cubicBezTo>
                      <a:pt x="61" y="27"/>
                      <a:pt x="76" y="35"/>
                      <a:pt x="80" y="49"/>
                    </a:cubicBezTo>
                    <a:cubicBezTo>
                      <a:pt x="85" y="63"/>
                      <a:pt x="77" y="78"/>
                      <a:pt x="63" y="8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just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86" name="Group 8"/>
            <p:cNvGrpSpPr/>
            <p:nvPr/>
          </p:nvGrpSpPr>
          <p:grpSpPr>
            <a:xfrm>
              <a:off x="8820262" y="4009693"/>
              <a:ext cx="724050" cy="741973"/>
              <a:chOff x="8990972" y="3802641"/>
              <a:chExt cx="876101" cy="897787"/>
            </a:xfrm>
          </p:grpSpPr>
          <p:sp>
            <p:nvSpPr>
              <p:cNvPr id="135" name="Freeform 8"/>
              <p:cNvSpPr>
                <a:spLocks/>
              </p:cNvSpPr>
              <p:nvPr/>
            </p:nvSpPr>
            <p:spPr bwMode="auto">
              <a:xfrm>
                <a:off x="8990972" y="3802641"/>
                <a:ext cx="876101" cy="897787"/>
              </a:xfrm>
              <a:custGeom>
                <a:avLst/>
                <a:gdLst>
                  <a:gd name="T0" fmla="*/ 266 w 342"/>
                  <a:gd name="T1" fmla="*/ 292 h 350"/>
                  <a:gd name="T2" fmla="*/ 290 w 342"/>
                  <a:gd name="T3" fmla="*/ 78 h 350"/>
                  <a:gd name="T4" fmla="*/ 76 w 342"/>
                  <a:gd name="T5" fmla="*/ 52 h 350"/>
                  <a:gd name="T6" fmla="*/ 53 w 342"/>
                  <a:gd name="T7" fmla="*/ 265 h 350"/>
                  <a:gd name="T8" fmla="*/ 59 w 342"/>
                  <a:gd name="T9" fmla="*/ 273 h 350"/>
                  <a:gd name="T10" fmla="*/ 54 w 342"/>
                  <a:gd name="T11" fmla="*/ 350 h 350"/>
                  <a:gd name="T12" fmla="*/ 114 w 342"/>
                  <a:gd name="T13" fmla="*/ 312 h 350"/>
                  <a:gd name="T14" fmla="*/ 266 w 342"/>
                  <a:gd name="T15" fmla="*/ 292 h 3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42" h="350">
                    <a:moveTo>
                      <a:pt x="266" y="292"/>
                    </a:moveTo>
                    <a:cubicBezTo>
                      <a:pt x="331" y="240"/>
                      <a:pt x="342" y="144"/>
                      <a:pt x="290" y="78"/>
                    </a:cubicBezTo>
                    <a:cubicBezTo>
                      <a:pt x="237" y="12"/>
                      <a:pt x="142" y="0"/>
                      <a:pt x="76" y="52"/>
                    </a:cubicBezTo>
                    <a:cubicBezTo>
                      <a:pt x="11" y="104"/>
                      <a:pt x="0" y="199"/>
                      <a:pt x="53" y="265"/>
                    </a:cubicBezTo>
                    <a:cubicBezTo>
                      <a:pt x="55" y="268"/>
                      <a:pt x="57" y="271"/>
                      <a:pt x="59" y="273"/>
                    </a:cubicBezTo>
                    <a:cubicBezTo>
                      <a:pt x="54" y="350"/>
                      <a:pt x="54" y="350"/>
                      <a:pt x="54" y="350"/>
                    </a:cubicBezTo>
                    <a:cubicBezTo>
                      <a:pt x="114" y="312"/>
                      <a:pt x="114" y="312"/>
                      <a:pt x="114" y="312"/>
                    </a:cubicBezTo>
                    <a:cubicBezTo>
                      <a:pt x="163" y="333"/>
                      <a:pt x="221" y="327"/>
                      <a:pt x="266" y="292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just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36" name="Freeform 24"/>
              <p:cNvSpPr>
                <a:spLocks/>
              </p:cNvSpPr>
              <p:nvPr/>
            </p:nvSpPr>
            <p:spPr bwMode="auto">
              <a:xfrm>
                <a:off x="9139518" y="4086723"/>
                <a:ext cx="535636" cy="285167"/>
              </a:xfrm>
              <a:custGeom>
                <a:avLst/>
                <a:gdLst>
                  <a:gd name="T0" fmla="*/ 190 w 209"/>
                  <a:gd name="T1" fmla="*/ 21 h 111"/>
                  <a:gd name="T2" fmla="*/ 48 w 209"/>
                  <a:gd name="T3" fmla="*/ 21 h 111"/>
                  <a:gd name="T4" fmla="*/ 46 w 209"/>
                  <a:gd name="T5" fmla="*/ 21 h 111"/>
                  <a:gd name="T6" fmla="*/ 30 w 209"/>
                  <a:gd name="T7" fmla="*/ 3 h 111"/>
                  <a:gd name="T8" fmla="*/ 23 w 209"/>
                  <a:gd name="T9" fmla="*/ 0 h 111"/>
                  <a:gd name="T10" fmla="*/ 14 w 209"/>
                  <a:gd name="T11" fmla="*/ 0 h 111"/>
                  <a:gd name="T12" fmla="*/ 10 w 209"/>
                  <a:gd name="T13" fmla="*/ 0 h 111"/>
                  <a:gd name="T14" fmla="*/ 0 w 209"/>
                  <a:gd name="T15" fmla="*/ 10 h 111"/>
                  <a:gd name="T16" fmla="*/ 10 w 209"/>
                  <a:gd name="T17" fmla="*/ 20 h 111"/>
                  <a:gd name="T18" fmla="*/ 18 w 209"/>
                  <a:gd name="T19" fmla="*/ 15 h 111"/>
                  <a:gd name="T20" fmla="*/ 23 w 209"/>
                  <a:gd name="T21" fmla="*/ 15 h 111"/>
                  <a:gd name="T22" fmla="*/ 31 w 209"/>
                  <a:gd name="T23" fmla="*/ 19 h 111"/>
                  <a:gd name="T24" fmla="*/ 36 w 209"/>
                  <a:gd name="T25" fmla="*/ 26 h 111"/>
                  <a:gd name="T26" fmla="*/ 36 w 209"/>
                  <a:gd name="T27" fmla="*/ 32 h 111"/>
                  <a:gd name="T28" fmla="*/ 75 w 209"/>
                  <a:gd name="T29" fmla="*/ 107 h 111"/>
                  <a:gd name="T30" fmla="*/ 76 w 209"/>
                  <a:gd name="T31" fmla="*/ 108 h 111"/>
                  <a:gd name="T32" fmla="*/ 78 w 209"/>
                  <a:gd name="T33" fmla="*/ 110 h 111"/>
                  <a:gd name="T34" fmla="*/ 80 w 209"/>
                  <a:gd name="T35" fmla="*/ 111 h 111"/>
                  <a:gd name="T36" fmla="*/ 83 w 209"/>
                  <a:gd name="T37" fmla="*/ 111 h 111"/>
                  <a:gd name="T38" fmla="*/ 145 w 209"/>
                  <a:gd name="T39" fmla="*/ 111 h 111"/>
                  <a:gd name="T40" fmla="*/ 160 w 209"/>
                  <a:gd name="T41" fmla="*/ 104 h 111"/>
                  <a:gd name="T42" fmla="*/ 160 w 209"/>
                  <a:gd name="T43" fmla="*/ 103 h 111"/>
                  <a:gd name="T44" fmla="*/ 160 w 209"/>
                  <a:gd name="T45" fmla="*/ 102 h 111"/>
                  <a:gd name="T46" fmla="*/ 160 w 209"/>
                  <a:gd name="T47" fmla="*/ 101 h 111"/>
                  <a:gd name="T48" fmla="*/ 159 w 209"/>
                  <a:gd name="T49" fmla="*/ 100 h 111"/>
                  <a:gd name="T50" fmla="*/ 159 w 209"/>
                  <a:gd name="T51" fmla="*/ 99 h 111"/>
                  <a:gd name="T52" fmla="*/ 157 w 209"/>
                  <a:gd name="T53" fmla="*/ 99 h 111"/>
                  <a:gd name="T54" fmla="*/ 155 w 209"/>
                  <a:gd name="T55" fmla="*/ 98 h 111"/>
                  <a:gd name="T56" fmla="*/ 88 w 209"/>
                  <a:gd name="T57" fmla="*/ 98 h 111"/>
                  <a:gd name="T58" fmla="*/ 83 w 209"/>
                  <a:gd name="T59" fmla="*/ 95 h 111"/>
                  <a:gd name="T60" fmla="*/ 79 w 209"/>
                  <a:gd name="T61" fmla="*/ 85 h 111"/>
                  <a:gd name="T62" fmla="*/ 88 w 209"/>
                  <a:gd name="T63" fmla="*/ 83 h 111"/>
                  <a:gd name="T64" fmla="*/ 167 w 209"/>
                  <a:gd name="T65" fmla="*/ 83 h 111"/>
                  <a:gd name="T66" fmla="*/ 169 w 209"/>
                  <a:gd name="T67" fmla="*/ 83 h 111"/>
                  <a:gd name="T68" fmla="*/ 170 w 209"/>
                  <a:gd name="T69" fmla="*/ 83 h 111"/>
                  <a:gd name="T70" fmla="*/ 171 w 209"/>
                  <a:gd name="T71" fmla="*/ 83 h 111"/>
                  <a:gd name="T72" fmla="*/ 172 w 209"/>
                  <a:gd name="T73" fmla="*/ 82 h 111"/>
                  <a:gd name="T74" fmla="*/ 173 w 209"/>
                  <a:gd name="T75" fmla="*/ 81 h 111"/>
                  <a:gd name="T76" fmla="*/ 174 w 209"/>
                  <a:gd name="T77" fmla="*/ 81 h 111"/>
                  <a:gd name="T78" fmla="*/ 174 w 209"/>
                  <a:gd name="T79" fmla="*/ 80 h 111"/>
                  <a:gd name="T80" fmla="*/ 175 w 209"/>
                  <a:gd name="T81" fmla="*/ 79 h 111"/>
                  <a:gd name="T82" fmla="*/ 202 w 209"/>
                  <a:gd name="T83" fmla="*/ 32 h 111"/>
                  <a:gd name="T84" fmla="*/ 190 w 209"/>
                  <a:gd name="T85" fmla="*/ 21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209" h="111">
                    <a:moveTo>
                      <a:pt x="190" y="21"/>
                    </a:moveTo>
                    <a:cubicBezTo>
                      <a:pt x="48" y="21"/>
                      <a:pt x="48" y="21"/>
                      <a:pt x="48" y="21"/>
                    </a:cubicBezTo>
                    <a:cubicBezTo>
                      <a:pt x="48" y="21"/>
                      <a:pt x="47" y="21"/>
                      <a:pt x="46" y="21"/>
                    </a:cubicBezTo>
                    <a:cubicBezTo>
                      <a:pt x="30" y="3"/>
                      <a:pt x="30" y="3"/>
                      <a:pt x="30" y="3"/>
                    </a:cubicBezTo>
                    <a:cubicBezTo>
                      <a:pt x="30" y="3"/>
                      <a:pt x="28" y="0"/>
                      <a:pt x="23" y="0"/>
                    </a:cubicBezTo>
                    <a:cubicBezTo>
                      <a:pt x="19" y="1"/>
                      <a:pt x="16" y="0"/>
                      <a:pt x="14" y="0"/>
                    </a:cubicBezTo>
                    <a:cubicBezTo>
                      <a:pt x="12" y="0"/>
                      <a:pt x="11" y="0"/>
                      <a:pt x="10" y="0"/>
                    </a:cubicBezTo>
                    <a:cubicBezTo>
                      <a:pt x="4" y="0"/>
                      <a:pt x="0" y="4"/>
                      <a:pt x="0" y="10"/>
                    </a:cubicBezTo>
                    <a:cubicBezTo>
                      <a:pt x="0" y="15"/>
                      <a:pt x="4" y="20"/>
                      <a:pt x="10" y="20"/>
                    </a:cubicBezTo>
                    <a:cubicBezTo>
                      <a:pt x="13" y="20"/>
                      <a:pt x="16" y="18"/>
                      <a:pt x="18" y="15"/>
                    </a:cubicBezTo>
                    <a:cubicBezTo>
                      <a:pt x="23" y="15"/>
                      <a:pt x="23" y="15"/>
                      <a:pt x="23" y="15"/>
                    </a:cubicBezTo>
                    <a:cubicBezTo>
                      <a:pt x="23" y="15"/>
                      <a:pt x="27" y="14"/>
                      <a:pt x="31" y="19"/>
                    </a:cubicBezTo>
                    <a:cubicBezTo>
                      <a:pt x="32" y="20"/>
                      <a:pt x="33" y="23"/>
                      <a:pt x="36" y="26"/>
                    </a:cubicBezTo>
                    <a:cubicBezTo>
                      <a:pt x="35" y="27"/>
                      <a:pt x="36" y="29"/>
                      <a:pt x="36" y="32"/>
                    </a:cubicBezTo>
                    <a:cubicBezTo>
                      <a:pt x="75" y="107"/>
                      <a:pt x="75" y="107"/>
                      <a:pt x="75" y="107"/>
                    </a:cubicBezTo>
                    <a:cubicBezTo>
                      <a:pt x="76" y="108"/>
                      <a:pt x="76" y="108"/>
                      <a:pt x="76" y="108"/>
                    </a:cubicBezTo>
                    <a:cubicBezTo>
                      <a:pt x="78" y="110"/>
                      <a:pt x="78" y="110"/>
                      <a:pt x="78" y="110"/>
                    </a:cubicBezTo>
                    <a:cubicBezTo>
                      <a:pt x="80" y="111"/>
                      <a:pt x="80" y="111"/>
                      <a:pt x="80" y="111"/>
                    </a:cubicBezTo>
                    <a:cubicBezTo>
                      <a:pt x="83" y="111"/>
                      <a:pt x="83" y="111"/>
                      <a:pt x="83" y="111"/>
                    </a:cubicBezTo>
                    <a:cubicBezTo>
                      <a:pt x="145" y="111"/>
                      <a:pt x="145" y="111"/>
                      <a:pt x="145" y="111"/>
                    </a:cubicBezTo>
                    <a:cubicBezTo>
                      <a:pt x="156" y="111"/>
                      <a:pt x="160" y="107"/>
                      <a:pt x="160" y="104"/>
                    </a:cubicBezTo>
                    <a:cubicBezTo>
                      <a:pt x="160" y="103"/>
                      <a:pt x="160" y="103"/>
                      <a:pt x="160" y="103"/>
                    </a:cubicBezTo>
                    <a:cubicBezTo>
                      <a:pt x="160" y="102"/>
                      <a:pt x="160" y="102"/>
                      <a:pt x="160" y="102"/>
                    </a:cubicBezTo>
                    <a:cubicBezTo>
                      <a:pt x="160" y="101"/>
                      <a:pt x="160" y="101"/>
                      <a:pt x="160" y="101"/>
                    </a:cubicBezTo>
                    <a:cubicBezTo>
                      <a:pt x="159" y="100"/>
                      <a:pt x="159" y="100"/>
                      <a:pt x="159" y="100"/>
                    </a:cubicBezTo>
                    <a:cubicBezTo>
                      <a:pt x="159" y="99"/>
                      <a:pt x="159" y="99"/>
                      <a:pt x="159" y="99"/>
                    </a:cubicBezTo>
                    <a:cubicBezTo>
                      <a:pt x="157" y="99"/>
                      <a:pt x="157" y="99"/>
                      <a:pt x="157" y="99"/>
                    </a:cubicBezTo>
                    <a:cubicBezTo>
                      <a:pt x="155" y="98"/>
                      <a:pt x="155" y="98"/>
                      <a:pt x="155" y="98"/>
                    </a:cubicBezTo>
                    <a:cubicBezTo>
                      <a:pt x="88" y="98"/>
                      <a:pt x="88" y="98"/>
                      <a:pt x="88" y="98"/>
                    </a:cubicBezTo>
                    <a:cubicBezTo>
                      <a:pt x="88" y="98"/>
                      <a:pt x="85" y="99"/>
                      <a:pt x="83" y="95"/>
                    </a:cubicBezTo>
                    <a:cubicBezTo>
                      <a:pt x="79" y="85"/>
                      <a:pt x="79" y="85"/>
                      <a:pt x="79" y="85"/>
                    </a:cubicBezTo>
                    <a:cubicBezTo>
                      <a:pt x="79" y="83"/>
                      <a:pt x="86" y="83"/>
                      <a:pt x="88" y="83"/>
                    </a:cubicBezTo>
                    <a:cubicBezTo>
                      <a:pt x="167" y="83"/>
                      <a:pt x="167" y="83"/>
                      <a:pt x="167" y="83"/>
                    </a:cubicBezTo>
                    <a:cubicBezTo>
                      <a:pt x="169" y="83"/>
                      <a:pt x="169" y="83"/>
                      <a:pt x="169" y="83"/>
                    </a:cubicBezTo>
                    <a:cubicBezTo>
                      <a:pt x="170" y="83"/>
                      <a:pt x="170" y="83"/>
                      <a:pt x="170" y="83"/>
                    </a:cubicBezTo>
                    <a:cubicBezTo>
                      <a:pt x="171" y="83"/>
                      <a:pt x="171" y="83"/>
                      <a:pt x="171" y="83"/>
                    </a:cubicBezTo>
                    <a:cubicBezTo>
                      <a:pt x="172" y="82"/>
                      <a:pt x="172" y="82"/>
                      <a:pt x="172" y="82"/>
                    </a:cubicBezTo>
                    <a:cubicBezTo>
                      <a:pt x="173" y="81"/>
                      <a:pt x="173" y="81"/>
                      <a:pt x="173" y="81"/>
                    </a:cubicBezTo>
                    <a:cubicBezTo>
                      <a:pt x="174" y="81"/>
                      <a:pt x="174" y="81"/>
                      <a:pt x="174" y="81"/>
                    </a:cubicBezTo>
                    <a:cubicBezTo>
                      <a:pt x="174" y="80"/>
                      <a:pt x="174" y="80"/>
                      <a:pt x="174" y="80"/>
                    </a:cubicBezTo>
                    <a:cubicBezTo>
                      <a:pt x="175" y="79"/>
                      <a:pt x="175" y="79"/>
                      <a:pt x="175" y="79"/>
                    </a:cubicBezTo>
                    <a:cubicBezTo>
                      <a:pt x="202" y="32"/>
                      <a:pt x="202" y="32"/>
                      <a:pt x="202" y="32"/>
                    </a:cubicBezTo>
                    <a:cubicBezTo>
                      <a:pt x="209" y="21"/>
                      <a:pt x="203" y="21"/>
                      <a:pt x="190" y="2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just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37" name="Oval 25"/>
              <p:cNvSpPr>
                <a:spLocks noChangeArrowheads="1"/>
              </p:cNvSpPr>
              <p:nvPr/>
            </p:nvSpPr>
            <p:spPr bwMode="auto">
              <a:xfrm>
                <a:off x="9344448" y="4400081"/>
                <a:ext cx="66141" cy="69394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just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38" name="Oval 26"/>
              <p:cNvSpPr>
                <a:spLocks noChangeArrowheads="1"/>
              </p:cNvSpPr>
              <p:nvPr/>
            </p:nvSpPr>
            <p:spPr bwMode="auto">
              <a:xfrm>
                <a:off x="9477815" y="4400081"/>
                <a:ext cx="66141" cy="69394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just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87" name="Group 13"/>
            <p:cNvGrpSpPr/>
            <p:nvPr/>
          </p:nvGrpSpPr>
          <p:grpSpPr>
            <a:xfrm>
              <a:off x="9750416" y="2212111"/>
              <a:ext cx="1059194" cy="1174790"/>
              <a:chOff x="10116458" y="1627567"/>
              <a:chExt cx="1281624" cy="1421496"/>
            </a:xfrm>
          </p:grpSpPr>
          <p:sp>
            <p:nvSpPr>
              <p:cNvPr id="128" name="Freeform 11"/>
              <p:cNvSpPr>
                <a:spLocks/>
              </p:cNvSpPr>
              <p:nvPr/>
            </p:nvSpPr>
            <p:spPr bwMode="auto">
              <a:xfrm>
                <a:off x="10116458" y="1627567"/>
                <a:ext cx="1281624" cy="1421496"/>
              </a:xfrm>
              <a:custGeom>
                <a:avLst/>
                <a:gdLst>
                  <a:gd name="T0" fmla="*/ 448 w 500"/>
                  <a:gd name="T1" fmla="*/ 345 h 554"/>
                  <a:gd name="T2" fmla="*/ 345 w 500"/>
                  <a:gd name="T3" fmla="*/ 53 h 554"/>
                  <a:gd name="T4" fmla="*/ 52 w 500"/>
                  <a:gd name="T5" fmla="*/ 153 h 554"/>
                  <a:gd name="T6" fmla="*/ 155 w 500"/>
                  <a:gd name="T7" fmla="*/ 445 h 554"/>
                  <a:gd name="T8" fmla="*/ 169 w 500"/>
                  <a:gd name="T9" fmla="*/ 451 h 554"/>
                  <a:gd name="T10" fmla="*/ 210 w 500"/>
                  <a:gd name="T11" fmla="*/ 554 h 554"/>
                  <a:gd name="T12" fmla="*/ 264 w 500"/>
                  <a:gd name="T13" fmla="*/ 467 h 554"/>
                  <a:gd name="T14" fmla="*/ 448 w 500"/>
                  <a:gd name="T15" fmla="*/ 345 h 5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00" h="554">
                    <a:moveTo>
                      <a:pt x="448" y="345"/>
                    </a:moveTo>
                    <a:cubicBezTo>
                      <a:pt x="500" y="237"/>
                      <a:pt x="454" y="106"/>
                      <a:pt x="345" y="53"/>
                    </a:cubicBezTo>
                    <a:cubicBezTo>
                      <a:pt x="235" y="0"/>
                      <a:pt x="104" y="45"/>
                      <a:pt x="52" y="153"/>
                    </a:cubicBezTo>
                    <a:cubicBezTo>
                      <a:pt x="0" y="261"/>
                      <a:pt x="46" y="392"/>
                      <a:pt x="155" y="445"/>
                    </a:cubicBezTo>
                    <a:cubicBezTo>
                      <a:pt x="160" y="447"/>
                      <a:pt x="164" y="449"/>
                      <a:pt x="169" y="451"/>
                    </a:cubicBezTo>
                    <a:cubicBezTo>
                      <a:pt x="210" y="554"/>
                      <a:pt x="210" y="554"/>
                      <a:pt x="210" y="554"/>
                    </a:cubicBezTo>
                    <a:cubicBezTo>
                      <a:pt x="264" y="467"/>
                      <a:pt x="264" y="467"/>
                      <a:pt x="264" y="467"/>
                    </a:cubicBezTo>
                    <a:cubicBezTo>
                      <a:pt x="341" y="463"/>
                      <a:pt x="413" y="418"/>
                      <a:pt x="448" y="345"/>
                    </a:cubicBezTo>
                    <a:close/>
                  </a:path>
                </a:pathLst>
              </a:custGeom>
              <a:solidFill>
                <a:srgbClr val="C00000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just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29" name="Freeform 27"/>
              <p:cNvSpPr>
                <a:spLocks/>
              </p:cNvSpPr>
              <p:nvPr/>
            </p:nvSpPr>
            <p:spPr bwMode="auto">
              <a:xfrm>
                <a:off x="10379939" y="2194647"/>
                <a:ext cx="251554" cy="330707"/>
              </a:xfrm>
              <a:custGeom>
                <a:avLst/>
                <a:gdLst>
                  <a:gd name="T0" fmla="*/ 78 w 98"/>
                  <a:gd name="T1" fmla="*/ 44 h 129"/>
                  <a:gd name="T2" fmla="*/ 98 w 98"/>
                  <a:gd name="T3" fmla="*/ 55 h 129"/>
                  <a:gd name="T4" fmla="*/ 67 w 98"/>
                  <a:gd name="T5" fmla="*/ 0 h 129"/>
                  <a:gd name="T6" fmla="*/ 3 w 98"/>
                  <a:gd name="T7" fmla="*/ 0 h 129"/>
                  <a:gd name="T8" fmla="*/ 21 w 98"/>
                  <a:gd name="T9" fmla="*/ 11 h 129"/>
                  <a:gd name="T10" fmla="*/ 7 w 98"/>
                  <a:gd name="T11" fmla="*/ 38 h 129"/>
                  <a:gd name="T12" fmla="*/ 7 w 98"/>
                  <a:gd name="T13" fmla="*/ 64 h 129"/>
                  <a:gd name="T14" fmla="*/ 44 w 98"/>
                  <a:gd name="T15" fmla="*/ 129 h 129"/>
                  <a:gd name="T16" fmla="*/ 47 w 98"/>
                  <a:gd name="T17" fmla="*/ 97 h 129"/>
                  <a:gd name="T18" fmla="*/ 78 w 98"/>
                  <a:gd name="T19" fmla="*/ 44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98" h="129">
                    <a:moveTo>
                      <a:pt x="78" y="44"/>
                    </a:moveTo>
                    <a:cubicBezTo>
                      <a:pt x="98" y="55"/>
                      <a:pt x="98" y="55"/>
                      <a:pt x="98" y="55"/>
                    </a:cubicBezTo>
                    <a:cubicBezTo>
                      <a:pt x="67" y="0"/>
                      <a:pt x="67" y="0"/>
                      <a:pt x="67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21" y="11"/>
                      <a:pt x="21" y="11"/>
                      <a:pt x="21" y="11"/>
                    </a:cubicBezTo>
                    <a:cubicBezTo>
                      <a:pt x="7" y="38"/>
                      <a:pt x="7" y="38"/>
                      <a:pt x="7" y="38"/>
                    </a:cubicBezTo>
                    <a:cubicBezTo>
                      <a:pt x="0" y="50"/>
                      <a:pt x="7" y="64"/>
                      <a:pt x="7" y="64"/>
                    </a:cubicBezTo>
                    <a:cubicBezTo>
                      <a:pt x="44" y="129"/>
                      <a:pt x="44" y="129"/>
                      <a:pt x="44" y="129"/>
                    </a:cubicBezTo>
                    <a:cubicBezTo>
                      <a:pt x="38" y="117"/>
                      <a:pt x="47" y="97"/>
                      <a:pt x="47" y="97"/>
                    </a:cubicBezTo>
                    <a:lnTo>
                      <a:pt x="78" y="44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just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30" name="Freeform 28"/>
              <p:cNvSpPr>
                <a:spLocks/>
              </p:cNvSpPr>
              <p:nvPr/>
            </p:nvSpPr>
            <p:spPr bwMode="auto">
              <a:xfrm>
                <a:off x="10460176" y="2435358"/>
                <a:ext cx="274324" cy="166980"/>
              </a:xfrm>
              <a:custGeom>
                <a:avLst/>
                <a:gdLst>
                  <a:gd name="T0" fmla="*/ 62 w 107"/>
                  <a:gd name="T1" fmla="*/ 65 h 65"/>
                  <a:gd name="T2" fmla="*/ 107 w 107"/>
                  <a:gd name="T3" fmla="*/ 64 h 65"/>
                  <a:gd name="T4" fmla="*/ 107 w 107"/>
                  <a:gd name="T5" fmla="*/ 0 h 65"/>
                  <a:gd name="T6" fmla="*/ 30 w 107"/>
                  <a:gd name="T7" fmla="*/ 0 h 65"/>
                  <a:gd name="T8" fmla="*/ 62 w 107"/>
                  <a:gd name="T9" fmla="*/ 65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7" h="65">
                    <a:moveTo>
                      <a:pt x="62" y="65"/>
                    </a:moveTo>
                    <a:cubicBezTo>
                      <a:pt x="107" y="64"/>
                      <a:pt x="107" y="64"/>
                      <a:pt x="107" y="64"/>
                    </a:cubicBezTo>
                    <a:cubicBezTo>
                      <a:pt x="107" y="0"/>
                      <a:pt x="107" y="0"/>
                      <a:pt x="107" y="0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30" y="0"/>
                      <a:pt x="0" y="58"/>
                      <a:pt x="62" y="6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just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31" name="Freeform 29"/>
              <p:cNvSpPr>
                <a:spLocks/>
              </p:cNvSpPr>
              <p:nvPr/>
            </p:nvSpPr>
            <p:spPr bwMode="auto">
              <a:xfrm>
                <a:off x="10678117" y="1925745"/>
                <a:ext cx="338297" cy="214688"/>
              </a:xfrm>
              <a:custGeom>
                <a:avLst/>
                <a:gdLst>
                  <a:gd name="T0" fmla="*/ 101 w 132"/>
                  <a:gd name="T1" fmla="*/ 83 h 84"/>
                  <a:gd name="T2" fmla="*/ 132 w 132"/>
                  <a:gd name="T3" fmla="*/ 28 h 84"/>
                  <a:gd name="T4" fmla="*/ 113 w 132"/>
                  <a:gd name="T5" fmla="*/ 38 h 84"/>
                  <a:gd name="T6" fmla="*/ 97 w 132"/>
                  <a:gd name="T7" fmla="*/ 12 h 84"/>
                  <a:gd name="T8" fmla="*/ 74 w 132"/>
                  <a:gd name="T9" fmla="*/ 0 h 84"/>
                  <a:gd name="T10" fmla="*/ 0 w 132"/>
                  <a:gd name="T11" fmla="*/ 0 h 84"/>
                  <a:gd name="T12" fmla="*/ 26 w 132"/>
                  <a:gd name="T13" fmla="*/ 19 h 84"/>
                  <a:gd name="T14" fmla="*/ 57 w 132"/>
                  <a:gd name="T15" fmla="*/ 71 h 84"/>
                  <a:gd name="T16" fmla="*/ 38 w 132"/>
                  <a:gd name="T17" fmla="*/ 84 h 84"/>
                  <a:gd name="T18" fmla="*/ 101 w 132"/>
                  <a:gd name="T19" fmla="*/ 83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32" h="84">
                    <a:moveTo>
                      <a:pt x="101" y="83"/>
                    </a:moveTo>
                    <a:cubicBezTo>
                      <a:pt x="132" y="28"/>
                      <a:pt x="132" y="28"/>
                      <a:pt x="132" y="28"/>
                    </a:cubicBezTo>
                    <a:cubicBezTo>
                      <a:pt x="113" y="38"/>
                      <a:pt x="113" y="38"/>
                      <a:pt x="113" y="38"/>
                    </a:cubicBezTo>
                    <a:cubicBezTo>
                      <a:pt x="97" y="12"/>
                      <a:pt x="97" y="12"/>
                      <a:pt x="97" y="12"/>
                    </a:cubicBezTo>
                    <a:cubicBezTo>
                      <a:pt x="90" y="1"/>
                      <a:pt x="74" y="0"/>
                      <a:pt x="74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3" y="1"/>
                      <a:pt x="26" y="19"/>
                      <a:pt x="26" y="19"/>
                    </a:cubicBezTo>
                    <a:cubicBezTo>
                      <a:pt x="57" y="71"/>
                      <a:pt x="57" y="71"/>
                      <a:pt x="57" y="71"/>
                    </a:cubicBezTo>
                    <a:cubicBezTo>
                      <a:pt x="38" y="84"/>
                      <a:pt x="38" y="84"/>
                      <a:pt x="38" y="84"/>
                    </a:cubicBezTo>
                    <a:lnTo>
                      <a:pt x="101" y="83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just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32" name="Freeform 30"/>
              <p:cNvSpPr>
                <a:spLocks/>
              </p:cNvSpPr>
              <p:nvPr/>
            </p:nvSpPr>
            <p:spPr bwMode="auto">
              <a:xfrm>
                <a:off x="10492705" y="1869362"/>
                <a:ext cx="238542" cy="312274"/>
              </a:xfrm>
              <a:custGeom>
                <a:avLst/>
                <a:gdLst>
                  <a:gd name="T0" fmla="*/ 93 w 93"/>
                  <a:gd name="T1" fmla="*/ 55 h 122"/>
                  <a:gd name="T2" fmla="*/ 21 w 93"/>
                  <a:gd name="T3" fmla="*/ 51 h 122"/>
                  <a:gd name="T4" fmla="*/ 0 w 93"/>
                  <a:gd name="T5" fmla="*/ 91 h 122"/>
                  <a:gd name="T6" fmla="*/ 56 w 93"/>
                  <a:gd name="T7" fmla="*/ 122 h 122"/>
                  <a:gd name="T8" fmla="*/ 93 w 93"/>
                  <a:gd name="T9" fmla="*/ 55 h 1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3" h="122">
                    <a:moveTo>
                      <a:pt x="93" y="55"/>
                    </a:moveTo>
                    <a:cubicBezTo>
                      <a:pt x="93" y="55"/>
                      <a:pt x="57" y="0"/>
                      <a:pt x="21" y="51"/>
                    </a:cubicBezTo>
                    <a:cubicBezTo>
                      <a:pt x="0" y="91"/>
                      <a:pt x="0" y="91"/>
                      <a:pt x="0" y="91"/>
                    </a:cubicBezTo>
                    <a:cubicBezTo>
                      <a:pt x="56" y="122"/>
                      <a:pt x="56" y="122"/>
                      <a:pt x="56" y="122"/>
                    </a:cubicBezTo>
                    <a:lnTo>
                      <a:pt x="93" y="55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just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33" name="Freeform 31"/>
              <p:cNvSpPr>
                <a:spLocks/>
              </p:cNvSpPr>
              <p:nvPr/>
            </p:nvSpPr>
            <p:spPr bwMode="auto">
              <a:xfrm>
                <a:off x="10787630" y="2374639"/>
                <a:ext cx="313358" cy="278661"/>
              </a:xfrm>
              <a:custGeom>
                <a:avLst/>
                <a:gdLst>
                  <a:gd name="T0" fmla="*/ 93 w 122"/>
                  <a:gd name="T1" fmla="*/ 19 h 109"/>
                  <a:gd name="T2" fmla="*/ 32 w 122"/>
                  <a:gd name="T3" fmla="*/ 22 h 109"/>
                  <a:gd name="T4" fmla="*/ 30 w 122"/>
                  <a:gd name="T5" fmla="*/ 0 h 109"/>
                  <a:gd name="T6" fmla="*/ 0 w 122"/>
                  <a:gd name="T7" fmla="*/ 55 h 109"/>
                  <a:gd name="T8" fmla="*/ 35 w 122"/>
                  <a:gd name="T9" fmla="*/ 109 h 109"/>
                  <a:gd name="T10" fmla="*/ 35 w 122"/>
                  <a:gd name="T11" fmla="*/ 87 h 109"/>
                  <a:gd name="T12" fmla="*/ 65 w 122"/>
                  <a:gd name="T13" fmla="*/ 85 h 109"/>
                  <a:gd name="T14" fmla="*/ 87 w 122"/>
                  <a:gd name="T15" fmla="*/ 71 h 109"/>
                  <a:gd name="T16" fmla="*/ 122 w 122"/>
                  <a:gd name="T17" fmla="*/ 5 h 109"/>
                  <a:gd name="T18" fmla="*/ 93 w 122"/>
                  <a:gd name="T19" fmla="*/ 19 h 1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22" h="109">
                    <a:moveTo>
                      <a:pt x="93" y="19"/>
                    </a:moveTo>
                    <a:cubicBezTo>
                      <a:pt x="32" y="22"/>
                      <a:pt x="32" y="22"/>
                      <a:pt x="32" y="22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0" y="55"/>
                      <a:pt x="0" y="55"/>
                      <a:pt x="0" y="55"/>
                    </a:cubicBezTo>
                    <a:cubicBezTo>
                      <a:pt x="35" y="109"/>
                      <a:pt x="35" y="109"/>
                      <a:pt x="35" y="109"/>
                    </a:cubicBezTo>
                    <a:cubicBezTo>
                      <a:pt x="35" y="87"/>
                      <a:pt x="35" y="87"/>
                      <a:pt x="35" y="87"/>
                    </a:cubicBezTo>
                    <a:cubicBezTo>
                      <a:pt x="65" y="85"/>
                      <a:pt x="65" y="85"/>
                      <a:pt x="65" y="85"/>
                    </a:cubicBezTo>
                    <a:cubicBezTo>
                      <a:pt x="78" y="84"/>
                      <a:pt x="87" y="71"/>
                      <a:pt x="87" y="71"/>
                    </a:cubicBezTo>
                    <a:cubicBezTo>
                      <a:pt x="122" y="5"/>
                      <a:pt x="122" y="5"/>
                      <a:pt x="122" y="5"/>
                    </a:cubicBezTo>
                    <a:cubicBezTo>
                      <a:pt x="115" y="17"/>
                      <a:pt x="93" y="19"/>
                      <a:pt x="93" y="1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just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34" name="Freeform 32"/>
              <p:cNvSpPr>
                <a:spLocks/>
              </p:cNvSpPr>
              <p:nvPr/>
            </p:nvSpPr>
            <p:spPr bwMode="auto">
              <a:xfrm>
                <a:off x="10896058" y="2143686"/>
                <a:ext cx="271071" cy="253722"/>
              </a:xfrm>
              <a:custGeom>
                <a:avLst/>
                <a:gdLst>
                  <a:gd name="T0" fmla="*/ 41 w 106"/>
                  <a:gd name="T1" fmla="*/ 99 h 99"/>
                  <a:gd name="T2" fmla="*/ 79 w 106"/>
                  <a:gd name="T3" fmla="*/ 38 h 99"/>
                  <a:gd name="T4" fmla="*/ 53 w 106"/>
                  <a:gd name="T5" fmla="*/ 0 h 99"/>
                  <a:gd name="T6" fmla="*/ 0 w 106"/>
                  <a:gd name="T7" fmla="*/ 34 h 99"/>
                  <a:gd name="T8" fmla="*/ 41 w 106"/>
                  <a:gd name="T9" fmla="*/ 99 h 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6" h="99">
                    <a:moveTo>
                      <a:pt x="41" y="99"/>
                    </a:moveTo>
                    <a:cubicBezTo>
                      <a:pt x="41" y="99"/>
                      <a:pt x="106" y="93"/>
                      <a:pt x="79" y="38"/>
                    </a:cubicBezTo>
                    <a:cubicBezTo>
                      <a:pt x="53" y="0"/>
                      <a:pt x="53" y="0"/>
                      <a:pt x="53" y="0"/>
                    </a:cubicBezTo>
                    <a:cubicBezTo>
                      <a:pt x="0" y="34"/>
                      <a:pt x="0" y="34"/>
                      <a:pt x="0" y="34"/>
                    </a:cubicBezTo>
                    <a:lnTo>
                      <a:pt x="41" y="99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just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88" name="Group 21"/>
            <p:cNvGrpSpPr/>
            <p:nvPr/>
          </p:nvGrpSpPr>
          <p:grpSpPr>
            <a:xfrm>
              <a:off x="7224304" y="2008696"/>
              <a:ext cx="802907" cy="909544"/>
              <a:chOff x="7059862" y="1381434"/>
              <a:chExt cx="971518" cy="1100548"/>
            </a:xfrm>
          </p:grpSpPr>
          <p:sp>
            <p:nvSpPr>
              <p:cNvPr id="124" name="Freeform 17"/>
              <p:cNvSpPr>
                <a:spLocks/>
              </p:cNvSpPr>
              <p:nvPr/>
            </p:nvSpPr>
            <p:spPr bwMode="auto">
              <a:xfrm>
                <a:off x="7059862" y="1381434"/>
                <a:ext cx="971518" cy="1100548"/>
              </a:xfrm>
              <a:custGeom>
                <a:avLst/>
                <a:gdLst>
                  <a:gd name="T0" fmla="*/ 359 w 379"/>
                  <a:gd name="T1" fmla="*/ 224 h 429"/>
                  <a:gd name="T2" fmla="*/ 226 w 379"/>
                  <a:gd name="T3" fmla="*/ 20 h 429"/>
                  <a:gd name="T4" fmla="*/ 20 w 379"/>
                  <a:gd name="T5" fmla="*/ 151 h 429"/>
                  <a:gd name="T6" fmla="*/ 153 w 379"/>
                  <a:gd name="T7" fmla="*/ 355 h 429"/>
                  <a:gd name="T8" fmla="*/ 165 w 379"/>
                  <a:gd name="T9" fmla="*/ 357 h 429"/>
                  <a:gd name="T10" fmla="*/ 215 w 379"/>
                  <a:gd name="T11" fmla="*/ 429 h 429"/>
                  <a:gd name="T12" fmla="*/ 241 w 379"/>
                  <a:gd name="T13" fmla="*/ 352 h 429"/>
                  <a:gd name="T14" fmla="*/ 359 w 379"/>
                  <a:gd name="T15" fmla="*/ 224 h 4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79" h="429">
                    <a:moveTo>
                      <a:pt x="359" y="224"/>
                    </a:moveTo>
                    <a:cubicBezTo>
                      <a:pt x="379" y="132"/>
                      <a:pt x="319" y="40"/>
                      <a:pt x="226" y="20"/>
                    </a:cubicBezTo>
                    <a:cubicBezTo>
                      <a:pt x="132" y="0"/>
                      <a:pt x="40" y="58"/>
                      <a:pt x="20" y="151"/>
                    </a:cubicBezTo>
                    <a:cubicBezTo>
                      <a:pt x="0" y="244"/>
                      <a:pt x="60" y="335"/>
                      <a:pt x="153" y="355"/>
                    </a:cubicBezTo>
                    <a:cubicBezTo>
                      <a:pt x="157" y="356"/>
                      <a:pt x="161" y="357"/>
                      <a:pt x="165" y="357"/>
                    </a:cubicBezTo>
                    <a:cubicBezTo>
                      <a:pt x="215" y="429"/>
                      <a:pt x="215" y="429"/>
                      <a:pt x="215" y="429"/>
                    </a:cubicBezTo>
                    <a:cubicBezTo>
                      <a:pt x="241" y="352"/>
                      <a:pt x="241" y="352"/>
                      <a:pt x="241" y="352"/>
                    </a:cubicBezTo>
                    <a:cubicBezTo>
                      <a:pt x="299" y="334"/>
                      <a:pt x="346" y="287"/>
                      <a:pt x="359" y="224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just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25" name="Freeform 33"/>
              <p:cNvSpPr>
                <a:spLocks noEditPoints="1"/>
              </p:cNvSpPr>
              <p:nvPr/>
            </p:nvSpPr>
            <p:spPr bwMode="auto">
              <a:xfrm>
                <a:off x="7400327" y="1646000"/>
                <a:ext cx="272155" cy="451062"/>
              </a:xfrm>
              <a:custGeom>
                <a:avLst/>
                <a:gdLst>
                  <a:gd name="T0" fmla="*/ 65 w 106"/>
                  <a:gd name="T1" fmla="*/ 81 h 176"/>
                  <a:gd name="T2" fmla="*/ 106 w 106"/>
                  <a:gd name="T3" fmla="*/ 28 h 176"/>
                  <a:gd name="T4" fmla="*/ 106 w 106"/>
                  <a:gd name="T5" fmla="*/ 0 h 176"/>
                  <a:gd name="T6" fmla="*/ 98 w 106"/>
                  <a:gd name="T7" fmla="*/ 0 h 176"/>
                  <a:gd name="T8" fmla="*/ 8 w 106"/>
                  <a:gd name="T9" fmla="*/ 0 h 176"/>
                  <a:gd name="T10" fmla="*/ 0 w 106"/>
                  <a:gd name="T11" fmla="*/ 0 h 176"/>
                  <a:gd name="T12" fmla="*/ 0 w 106"/>
                  <a:gd name="T13" fmla="*/ 28 h 176"/>
                  <a:gd name="T14" fmla="*/ 0 w 106"/>
                  <a:gd name="T15" fmla="*/ 28 h 176"/>
                  <a:gd name="T16" fmla="*/ 42 w 106"/>
                  <a:gd name="T17" fmla="*/ 81 h 176"/>
                  <a:gd name="T18" fmla="*/ 48 w 106"/>
                  <a:gd name="T19" fmla="*/ 89 h 176"/>
                  <a:gd name="T20" fmla="*/ 45 w 106"/>
                  <a:gd name="T21" fmla="*/ 94 h 176"/>
                  <a:gd name="T22" fmla="*/ 0 w 106"/>
                  <a:gd name="T23" fmla="*/ 147 h 176"/>
                  <a:gd name="T24" fmla="*/ 0 w 106"/>
                  <a:gd name="T25" fmla="*/ 147 h 176"/>
                  <a:gd name="T26" fmla="*/ 0 w 106"/>
                  <a:gd name="T27" fmla="*/ 176 h 176"/>
                  <a:gd name="T28" fmla="*/ 8 w 106"/>
                  <a:gd name="T29" fmla="*/ 176 h 176"/>
                  <a:gd name="T30" fmla="*/ 98 w 106"/>
                  <a:gd name="T31" fmla="*/ 176 h 176"/>
                  <a:gd name="T32" fmla="*/ 106 w 106"/>
                  <a:gd name="T33" fmla="*/ 176 h 176"/>
                  <a:gd name="T34" fmla="*/ 106 w 106"/>
                  <a:gd name="T35" fmla="*/ 147 h 176"/>
                  <a:gd name="T36" fmla="*/ 62 w 106"/>
                  <a:gd name="T37" fmla="*/ 94 h 176"/>
                  <a:gd name="T38" fmla="*/ 59 w 106"/>
                  <a:gd name="T39" fmla="*/ 89 h 176"/>
                  <a:gd name="T40" fmla="*/ 65 w 106"/>
                  <a:gd name="T41" fmla="*/ 81 h 176"/>
                  <a:gd name="T42" fmla="*/ 16 w 106"/>
                  <a:gd name="T43" fmla="*/ 147 h 176"/>
                  <a:gd name="T44" fmla="*/ 16 w 106"/>
                  <a:gd name="T45" fmla="*/ 143 h 176"/>
                  <a:gd name="T46" fmla="*/ 16 w 106"/>
                  <a:gd name="T47" fmla="*/ 143 h 176"/>
                  <a:gd name="T48" fmla="*/ 47 w 106"/>
                  <a:gd name="T49" fmla="*/ 106 h 176"/>
                  <a:gd name="T50" fmla="*/ 16 w 106"/>
                  <a:gd name="T51" fmla="*/ 147 h 176"/>
                  <a:gd name="T52" fmla="*/ 90 w 106"/>
                  <a:gd name="T53" fmla="*/ 143 h 176"/>
                  <a:gd name="T54" fmla="*/ 90 w 106"/>
                  <a:gd name="T55" fmla="*/ 145 h 176"/>
                  <a:gd name="T56" fmla="*/ 58 w 106"/>
                  <a:gd name="T57" fmla="*/ 106 h 176"/>
                  <a:gd name="T58" fmla="*/ 90 w 106"/>
                  <a:gd name="T59" fmla="*/ 143 h 176"/>
                  <a:gd name="T60" fmla="*/ 47 w 106"/>
                  <a:gd name="T61" fmla="*/ 47 h 176"/>
                  <a:gd name="T62" fmla="*/ 21 w 106"/>
                  <a:gd name="T63" fmla="*/ 51 h 176"/>
                  <a:gd name="T64" fmla="*/ 16 w 106"/>
                  <a:gd name="T65" fmla="*/ 32 h 176"/>
                  <a:gd name="T66" fmla="*/ 16 w 106"/>
                  <a:gd name="T67" fmla="*/ 32 h 176"/>
                  <a:gd name="T68" fmla="*/ 16 w 106"/>
                  <a:gd name="T69" fmla="*/ 12 h 176"/>
                  <a:gd name="T70" fmla="*/ 22 w 106"/>
                  <a:gd name="T71" fmla="*/ 12 h 176"/>
                  <a:gd name="T72" fmla="*/ 85 w 106"/>
                  <a:gd name="T73" fmla="*/ 12 h 176"/>
                  <a:gd name="T74" fmla="*/ 90 w 106"/>
                  <a:gd name="T75" fmla="*/ 12 h 176"/>
                  <a:gd name="T76" fmla="*/ 90 w 106"/>
                  <a:gd name="T77" fmla="*/ 32 h 176"/>
                  <a:gd name="T78" fmla="*/ 89 w 106"/>
                  <a:gd name="T79" fmla="*/ 42 h 176"/>
                  <a:gd name="T80" fmla="*/ 68 w 106"/>
                  <a:gd name="T81" fmla="*/ 49 h 176"/>
                  <a:gd name="T82" fmla="*/ 47 w 106"/>
                  <a:gd name="T83" fmla="*/ 47 h 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06" h="176">
                    <a:moveTo>
                      <a:pt x="65" y="81"/>
                    </a:moveTo>
                    <a:cubicBezTo>
                      <a:pt x="89" y="75"/>
                      <a:pt x="106" y="54"/>
                      <a:pt x="106" y="28"/>
                    </a:cubicBezTo>
                    <a:cubicBezTo>
                      <a:pt x="106" y="0"/>
                      <a:pt x="106" y="0"/>
                      <a:pt x="106" y="0"/>
                    </a:cubicBezTo>
                    <a:cubicBezTo>
                      <a:pt x="98" y="0"/>
                      <a:pt x="98" y="0"/>
                      <a:pt x="98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28"/>
                      <a:pt x="0" y="28"/>
                      <a:pt x="0" y="28"/>
                    </a:cubicBezTo>
                    <a:cubicBezTo>
                      <a:pt x="0" y="28"/>
                      <a:pt x="0" y="28"/>
                      <a:pt x="0" y="28"/>
                    </a:cubicBezTo>
                    <a:cubicBezTo>
                      <a:pt x="0" y="54"/>
                      <a:pt x="18" y="76"/>
                      <a:pt x="42" y="81"/>
                    </a:cubicBezTo>
                    <a:cubicBezTo>
                      <a:pt x="45" y="83"/>
                      <a:pt x="47" y="86"/>
                      <a:pt x="48" y="89"/>
                    </a:cubicBezTo>
                    <a:cubicBezTo>
                      <a:pt x="47" y="91"/>
                      <a:pt x="46" y="92"/>
                      <a:pt x="45" y="94"/>
                    </a:cubicBezTo>
                    <a:cubicBezTo>
                      <a:pt x="20" y="98"/>
                      <a:pt x="0" y="120"/>
                      <a:pt x="0" y="147"/>
                    </a:cubicBezTo>
                    <a:cubicBezTo>
                      <a:pt x="0" y="147"/>
                      <a:pt x="0" y="147"/>
                      <a:pt x="0" y="147"/>
                    </a:cubicBezTo>
                    <a:cubicBezTo>
                      <a:pt x="0" y="176"/>
                      <a:pt x="0" y="176"/>
                      <a:pt x="0" y="176"/>
                    </a:cubicBezTo>
                    <a:cubicBezTo>
                      <a:pt x="8" y="176"/>
                      <a:pt x="8" y="176"/>
                      <a:pt x="8" y="176"/>
                    </a:cubicBezTo>
                    <a:cubicBezTo>
                      <a:pt x="98" y="176"/>
                      <a:pt x="98" y="176"/>
                      <a:pt x="98" y="176"/>
                    </a:cubicBezTo>
                    <a:cubicBezTo>
                      <a:pt x="106" y="176"/>
                      <a:pt x="106" y="176"/>
                      <a:pt x="106" y="176"/>
                    </a:cubicBezTo>
                    <a:cubicBezTo>
                      <a:pt x="106" y="147"/>
                      <a:pt x="106" y="147"/>
                      <a:pt x="106" y="147"/>
                    </a:cubicBezTo>
                    <a:cubicBezTo>
                      <a:pt x="106" y="120"/>
                      <a:pt x="87" y="98"/>
                      <a:pt x="62" y="94"/>
                    </a:cubicBezTo>
                    <a:cubicBezTo>
                      <a:pt x="61" y="92"/>
                      <a:pt x="60" y="91"/>
                      <a:pt x="59" y="89"/>
                    </a:cubicBezTo>
                    <a:cubicBezTo>
                      <a:pt x="60" y="86"/>
                      <a:pt x="62" y="83"/>
                      <a:pt x="65" y="81"/>
                    </a:cubicBezTo>
                    <a:close/>
                    <a:moveTo>
                      <a:pt x="16" y="147"/>
                    </a:moveTo>
                    <a:cubicBezTo>
                      <a:pt x="16" y="143"/>
                      <a:pt x="16" y="143"/>
                      <a:pt x="16" y="143"/>
                    </a:cubicBezTo>
                    <a:cubicBezTo>
                      <a:pt x="16" y="143"/>
                      <a:pt x="16" y="143"/>
                      <a:pt x="16" y="143"/>
                    </a:cubicBezTo>
                    <a:cubicBezTo>
                      <a:pt x="16" y="124"/>
                      <a:pt x="29" y="109"/>
                      <a:pt x="47" y="106"/>
                    </a:cubicBezTo>
                    <a:cubicBezTo>
                      <a:pt x="47" y="113"/>
                      <a:pt x="43" y="131"/>
                      <a:pt x="16" y="147"/>
                    </a:cubicBezTo>
                    <a:close/>
                    <a:moveTo>
                      <a:pt x="90" y="143"/>
                    </a:moveTo>
                    <a:cubicBezTo>
                      <a:pt x="90" y="145"/>
                      <a:pt x="90" y="145"/>
                      <a:pt x="90" y="145"/>
                    </a:cubicBezTo>
                    <a:cubicBezTo>
                      <a:pt x="79" y="138"/>
                      <a:pt x="57" y="122"/>
                      <a:pt x="58" y="106"/>
                    </a:cubicBezTo>
                    <a:cubicBezTo>
                      <a:pt x="76" y="109"/>
                      <a:pt x="90" y="124"/>
                      <a:pt x="90" y="143"/>
                    </a:cubicBezTo>
                    <a:close/>
                    <a:moveTo>
                      <a:pt x="47" y="47"/>
                    </a:moveTo>
                    <a:cubicBezTo>
                      <a:pt x="36" y="42"/>
                      <a:pt x="26" y="48"/>
                      <a:pt x="21" y="51"/>
                    </a:cubicBezTo>
                    <a:cubicBezTo>
                      <a:pt x="18" y="46"/>
                      <a:pt x="16" y="39"/>
                      <a:pt x="16" y="32"/>
                    </a:cubicBezTo>
                    <a:cubicBezTo>
                      <a:pt x="16" y="32"/>
                      <a:pt x="16" y="32"/>
                      <a:pt x="16" y="32"/>
                    </a:cubicBezTo>
                    <a:cubicBezTo>
                      <a:pt x="16" y="12"/>
                      <a:pt x="16" y="12"/>
                      <a:pt x="16" y="12"/>
                    </a:cubicBezTo>
                    <a:cubicBezTo>
                      <a:pt x="22" y="12"/>
                      <a:pt x="22" y="12"/>
                      <a:pt x="22" y="12"/>
                    </a:cubicBezTo>
                    <a:cubicBezTo>
                      <a:pt x="85" y="12"/>
                      <a:pt x="85" y="12"/>
                      <a:pt x="85" y="12"/>
                    </a:cubicBezTo>
                    <a:cubicBezTo>
                      <a:pt x="90" y="12"/>
                      <a:pt x="90" y="12"/>
                      <a:pt x="90" y="12"/>
                    </a:cubicBezTo>
                    <a:cubicBezTo>
                      <a:pt x="90" y="32"/>
                      <a:pt x="90" y="32"/>
                      <a:pt x="90" y="32"/>
                    </a:cubicBezTo>
                    <a:cubicBezTo>
                      <a:pt x="90" y="36"/>
                      <a:pt x="90" y="39"/>
                      <a:pt x="89" y="42"/>
                    </a:cubicBezTo>
                    <a:cubicBezTo>
                      <a:pt x="83" y="42"/>
                      <a:pt x="72" y="47"/>
                      <a:pt x="68" y="49"/>
                    </a:cubicBezTo>
                    <a:cubicBezTo>
                      <a:pt x="63" y="52"/>
                      <a:pt x="63" y="53"/>
                      <a:pt x="47" y="4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just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26" name="Freeform 34"/>
              <p:cNvSpPr>
                <a:spLocks/>
              </p:cNvSpPr>
              <p:nvPr/>
            </p:nvSpPr>
            <p:spPr bwMode="auto">
              <a:xfrm>
                <a:off x="7375389" y="2115495"/>
                <a:ext cx="319864" cy="56383"/>
              </a:xfrm>
              <a:custGeom>
                <a:avLst/>
                <a:gdLst>
                  <a:gd name="T0" fmla="*/ 117 w 125"/>
                  <a:gd name="T1" fmla="*/ 0 h 22"/>
                  <a:gd name="T2" fmla="*/ 8 w 125"/>
                  <a:gd name="T3" fmla="*/ 0 h 22"/>
                  <a:gd name="T4" fmla="*/ 0 w 125"/>
                  <a:gd name="T5" fmla="*/ 11 h 22"/>
                  <a:gd name="T6" fmla="*/ 8 w 125"/>
                  <a:gd name="T7" fmla="*/ 22 h 22"/>
                  <a:gd name="T8" fmla="*/ 117 w 125"/>
                  <a:gd name="T9" fmla="*/ 22 h 22"/>
                  <a:gd name="T10" fmla="*/ 125 w 125"/>
                  <a:gd name="T11" fmla="*/ 11 h 22"/>
                  <a:gd name="T12" fmla="*/ 117 w 125"/>
                  <a:gd name="T13" fmla="*/ 0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5" h="22">
                    <a:moveTo>
                      <a:pt x="117" y="0"/>
                    </a:moveTo>
                    <a:cubicBezTo>
                      <a:pt x="8" y="0"/>
                      <a:pt x="8" y="0"/>
                      <a:pt x="8" y="0"/>
                    </a:cubicBezTo>
                    <a:cubicBezTo>
                      <a:pt x="3" y="0"/>
                      <a:pt x="0" y="5"/>
                      <a:pt x="0" y="11"/>
                    </a:cubicBezTo>
                    <a:cubicBezTo>
                      <a:pt x="0" y="17"/>
                      <a:pt x="3" y="22"/>
                      <a:pt x="8" y="22"/>
                    </a:cubicBezTo>
                    <a:cubicBezTo>
                      <a:pt x="117" y="22"/>
                      <a:pt x="117" y="22"/>
                      <a:pt x="117" y="22"/>
                    </a:cubicBezTo>
                    <a:cubicBezTo>
                      <a:pt x="121" y="22"/>
                      <a:pt x="125" y="17"/>
                      <a:pt x="125" y="11"/>
                    </a:cubicBezTo>
                    <a:cubicBezTo>
                      <a:pt x="125" y="5"/>
                      <a:pt x="121" y="0"/>
                      <a:pt x="117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just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27" name="Freeform 35"/>
              <p:cNvSpPr>
                <a:spLocks/>
              </p:cNvSpPr>
              <p:nvPr/>
            </p:nvSpPr>
            <p:spPr bwMode="auto">
              <a:xfrm>
                <a:off x="7375389" y="1569016"/>
                <a:ext cx="319864" cy="58551"/>
              </a:xfrm>
              <a:custGeom>
                <a:avLst/>
                <a:gdLst>
                  <a:gd name="T0" fmla="*/ 8 w 125"/>
                  <a:gd name="T1" fmla="*/ 23 h 23"/>
                  <a:gd name="T2" fmla="*/ 117 w 125"/>
                  <a:gd name="T3" fmla="*/ 23 h 23"/>
                  <a:gd name="T4" fmla="*/ 125 w 125"/>
                  <a:gd name="T5" fmla="*/ 11 h 23"/>
                  <a:gd name="T6" fmla="*/ 117 w 125"/>
                  <a:gd name="T7" fmla="*/ 0 h 23"/>
                  <a:gd name="T8" fmla="*/ 8 w 125"/>
                  <a:gd name="T9" fmla="*/ 0 h 23"/>
                  <a:gd name="T10" fmla="*/ 0 w 125"/>
                  <a:gd name="T11" fmla="*/ 11 h 23"/>
                  <a:gd name="T12" fmla="*/ 8 w 125"/>
                  <a:gd name="T13" fmla="*/ 23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5" h="23">
                    <a:moveTo>
                      <a:pt x="8" y="23"/>
                    </a:moveTo>
                    <a:cubicBezTo>
                      <a:pt x="117" y="23"/>
                      <a:pt x="117" y="23"/>
                      <a:pt x="117" y="23"/>
                    </a:cubicBezTo>
                    <a:cubicBezTo>
                      <a:pt x="121" y="23"/>
                      <a:pt x="125" y="17"/>
                      <a:pt x="125" y="11"/>
                    </a:cubicBezTo>
                    <a:cubicBezTo>
                      <a:pt x="125" y="5"/>
                      <a:pt x="121" y="0"/>
                      <a:pt x="117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3" y="0"/>
                      <a:pt x="0" y="5"/>
                      <a:pt x="0" y="11"/>
                    </a:cubicBezTo>
                    <a:cubicBezTo>
                      <a:pt x="0" y="17"/>
                      <a:pt x="3" y="23"/>
                      <a:pt x="8" y="23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just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89" name="Group 26"/>
            <p:cNvGrpSpPr/>
            <p:nvPr/>
          </p:nvGrpSpPr>
          <p:grpSpPr>
            <a:xfrm>
              <a:off x="8309484" y="3068785"/>
              <a:ext cx="1059194" cy="1156869"/>
              <a:chOff x="8372930" y="2664142"/>
              <a:chExt cx="1281624" cy="1399811"/>
            </a:xfrm>
          </p:grpSpPr>
          <p:sp>
            <p:nvSpPr>
              <p:cNvPr id="122" name="Freeform 18"/>
              <p:cNvSpPr>
                <a:spLocks/>
              </p:cNvSpPr>
              <p:nvPr/>
            </p:nvSpPr>
            <p:spPr bwMode="auto">
              <a:xfrm>
                <a:off x="8372930" y="2664142"/>
                <a:ext cx="1281624" cy="1399811"/>
              </a:xfrm>
              <a:custGeom>
                <a:avLst/>
                <a:gdLst>
                  <a:gd name="T0" fmla="*/ 435 w 500"/>
                  <a:gd name="T1" fmla="*/ 369 h 546"/>
                  <a:gd name="T2" fmla="*/ 369 w 500"/>
                  <a:gd name="T3" fmla="*/ 66 h 546"/>
                  <a:gd name="T4" fmla="*/ 66 w 500"/>
                  <a:gd name="T5" fmla="*/ 129 h 546"/>
                  <a:gd name="T6" fmla="*/ 132 w 500"/>
                  <a:gd name="T7" fmla="*/ 431 h 546"/>
                  <a:gd name="T8" fmla="*/ 144 w 500"/>
                  <a:gd name="T9" fmla="*/ 439 h 546"/>
                  <a:gd name="T10" fmla="*/ 172 w 500"/>
                  <a:gd name="T11" fmla="*/ 546 h 546"/>
                  <a:gd name="T12" fmla="*/ 237 w 500"/>
                  <a:gd name="T13" fmla="*/ 466 h 546"/>
                  <a:gd name="T14" fmla="*/ 435 w 500"/>
                  <a:gd name="T15" fmla="*/ 369 h 5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00" h="546">
                    <a:moveTo>
                      <a:pt x="435" y="369"/>
                    </a:moveTo>
                    <a:cubicBezTo>
                      <a:pt x="500" y="268"/>
                      <a:pt x="471" y="133"/>
                      <a:pt x="369" y="66"/>
                    </a:cubicBezTo>
                    <a:cubicBezTo>
                      <a:pt x="267" y="0"/>
                      <a:pt x="131" y="28"/>
                      <a:pt x="66" y="129"/>
                    </a:cubicBezTo>
                    <a:cubicBezTo>
                      <a:pt x="0" y="229"/>
                      <a:pt x="30" y="365"/>
                      <a:pt x="132" y="431"/>
                    </a:cubicBezTo>
                    <a:cubicBezTo>
                      <a:pt x="136" y="434"/>
                      <a:pt x="140" y="436"/>
                      <a:pt x="144" y="439"/>
                    </a:cubicBezTo>
                    <a:cubicBezTo>
                      <a:pt x="172" y="546"/>
                      <a:pt x="172" y="546"/>
                      <a:pt x="172" y="546"/>
                    </a:cubicBezTo>
                    <a:cubicBezTo>
                      <a:pt x="237" y="466"/>
                      <a:pt x="237" y="466"/>
                      <a:pt x="237" y="466"/>
                    </a:cubicBezTo>
                    <a:cubicBezTo>
                      <a:pt x="313" y="472"/>
                      <a:pt x="390" y="437"/>
                      <a:pt x="435" y="369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just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23" name="Freeform 36"/>
              <p:cNvSpPr>
                <a:spLocks noEditPoints="1"/>
              </p:cNvSpPr>
              <p:nvPr/>
            </p:nvSpPr>
            <p:spPr bwMode="auto">
              <a:xfrm>
                <a:off x="8767609" y="2946056"/>
                <a:ext cx="479253" cy="715627"/>
              </a:xfrm>
              <a:custGeom>
                <a:avLst/>
                <a:gdLst>
                  <a:gd name="T0" fmla="*/ 93 w 187"/>
                  <a:gd name="T1" fmla="*/ 1 h 279"/>
                  <a:gd name="T2" fmla="*/ 18 w 187"/>
                  <a:gd name="T3" fmla="*/ 38 h 279"/>
                  <a:gd name="T4" fmla="*/ 2 w 187"/>
                  <a:gd name="T5" fmla="*/ 103 h 279"/>
                  <a:gd name="T6" fmla="*/ 27 w 187"/>
                  <a:gd name="T7" fmla="*/ 158 h 279"/>
                  <a:gd name="T8" fmla="*/ 27 w 187"/>
                  <a:gd name="T9" fmla="*/ 158 h 279"/>
                  <a:gd name="T10" fmla="*/ 42 w 187"/>
                  <a:gd name="T11" fmla="*/ 204 h 279"/>
                  <a:gd name="T12" fmla="*/ 51 w 187"/>
                  <a:gd name="T13" fmla="*/ 269 h 279"/>
                  <a:gd name="T14" fmla="*/ 55 w 187"/>
                  <a:gd name="T15" fmla="*/ 273 h 279"/>
                  <a:gd name="T16" fmla="*/ 91 w 187"/>
                  <a:gd name="T17" fmla="*/ 279 h 279"/>
                  <a:gd name="T18" fmla="*/ 134 w 187"/>
                  <a:gd name="T19" fmla="*/ 271 h 279"/>
                  <a:gd name="T20" fmla="*/ 144 w 187"/>
                  <a:gd name="T21" fmla="*/ 246 h 279"/>
                  <a:gd name="T22" fmla="*/ 149 w 187"/>
                  <a:gd name="T23" fmla="*/ 184 h 279"/>
                  <a:gd name="T24" fmla="*/ 160 w 187"/>
                  <a:gd name="T25" fmla="*/ 156 h 279"/>
                  <a:gd name="T26" fmla="*/ 176 w 187"/>
                  <a:gd name="T27" fmla="*/ 127 h 279"/>
                  <a:gd name="T28" fmla="*/ 185 w 187"/>
                  <a:gd name="T29" fmla="*/ 70 h 279"/>
                  <a:gd name="T30" fmla="*/ 94 w 187"/>
                  <a:gd name="T31" fmla="*/ 1 h 279"/>
                  <a:gd name="T32" fmla="*/ 164 w 187"/>
                  <a:gd name="T33" fmla="*/ 74 h 279"/>
                  <a:gd name="T34" fmla="*/ 130 w 187"/>
                  <a:gd name="T35" fmla="*/ 169 h 279"/>
                  <a:gd name="T36" fmla="*/ 127 w 187"/>
                  <a:gd name="T37" fmla="*/ 184 h 279"/>
                  <a:gd name="T38" fmla="*/ 125 w 187"/>
                  <a:gd name="T39" fmla="*/ 193 h 279"/>
                  <a:gd name="T40" fmla="*/ 103 w 187"/>
                  <a:gd name="T41" fmla="*/ 199 h 279"/>
                  <a:gd name="T42" fmla="*/ 101 w 187"/>
                  <a:gd name="T43" fmla="*/ 148 h 279"/>
                  <a:gd name="T44" fmla="*/ 125 w 187"/>
                  <a:gd name="T45" fmla="*/ 71 h 279"/>
                  <a:gd name="T46" fmla="*/ 112 w 187"/>
                  <a:gd name="T47" fmla="*/ 65 h 279"/>
                  <a:gd name="T48" fmla="*/ 99 w 187"/>
                  <a:gd name="T49" fmla="*/ 66 h 279"/>
                  <a:gd name="T50" fmla="*/ 75 w 187"/>
                  <a:gd name="T51" fmla="*/ 68 h 279"/>
                  <a:gd name="T52" fmla="*/ 66 w 187"/>
                  <a:gd name="T53" fmla="*/ 69 h 279"/>
                  <a:gd name="T54" fmla="*/ 52 w 187"/>
                  <a:gd name="T55" fmla="*/ 77 h 279"/>
                  <a:gd name="T56" fmla="*/ 83 w 187"/>
                  <a:gd name="T57" fmla="*/ 153 h 279"/>
                  <a:gd name="T58" fmla="*/ 65 w 187"/>
                  <a:gd name="T59" fmla="*/ 198 h 279"/>
                  <a:gd name="T60" fmla="*/ 62 w 187"/>
                  <a:gd name="T61" fmla="*/ 194 h 279"/>
                  <a:gd name="T62" fmla="*/ 60 w 187"/>
                  <a:gd name="T63" fmla="*/ 185 h 279"/>
                  <a:gd name="T64" fmla="*/ 57 w 187"/>
                  <a:gd name="T65" fmla="*/ 170 h 279"/>
                  <a:gd name="T66" fmla="*/ 31 w 187"/>
                  <a:gd name="T67" fmla="*/ 122 h 279"/>
                  <a:gd name="T68" fmla="*/ 23 w 187"/>
                  <a:gd name="T69" fmla="*/ 76 h 279"/>
                  <a:gd name="T70" fmla="*/ 36 w 187"/>
                  <a:gd name="T71" fmla="*/ 47 h 279"/>
                  <a:gd name="T72" fmla="*/ 93 w 187"/>
                  <a:gd name="T73" fmla="*/ 20 h 279"/>
                  <a:gd name="T74" fmla="*/ 93 w 187"/>
                  <a:gd name="T75" fmla="*/ 19 h 279"/>
                  <a:gd name="T76" fmla="*/ 150 w 187"/>
                  <a:gd name="T77" fmla="*/ 45 h 279"/>
                  <a:gd name="T78" fmla="*/ 72 w 187"/>
                  <a:gd name="T79" fmla="*/ 71 h 279"/>
                  <a:gd name="T80" fmla="*/ 80 w 187"/>
                  <a:gd name="T81" fmla="*/ 76 h 279"/>
                  <a:gd name="T82" fmla="*/ 83 w 187"/>
                  <a:gd name="T83" fmla="*/ 69 h 279"/>
                  <a:gd name="T84" fmla="*/ 91 w 187"/>
                  <a:gd name="T85" fmla="*/ 69 h 279"/>
                  <a:gd name="T86" fmla="*/ 95 w 187"/>
                  <a:gd name="T87" fmla="*/ 69 h 279"/>
                  <a:gd name="T88" fmla="*/ 98 w 187"/>
                  <a:gd name="T89" fmla="*/ 79 h 279"/>
                  <a:gd name="T90" fmla="*/ 103 w 187"/>
                  <a:gd name="T91" fmla="*/ 77 h 279"/>
                  <a:gd name="T92" fmla="*/ 116 w 187"/>
                  <a:gd name="T93" fmla="*/ 78 h 279"/>
                  <a:gd name="T94" fmla="*/ 63 w 187"/>
                  <a:gd name="T95" fmla="*/ 80 h 279"/>
                  <a:gd name="T96" fmla="*/ 72 w 187"/>
                  <a:gd name="T97" fmla="*/ 71 h 279"/>
                  <a:gd name="T98" fmla="*/ 114 w 187"/>
                  <a:gd name="T99" fmla="*/ 71 h 279"/>
                  <a:gd name="T100" fmla="*/ 115 w 187"/>
                  <a:gd name="T101" fmla="*/ 69 h 279"/>
                  <a:gd name="T102" fmla="*/ 107 w 187"/>
                  <a:gd name="T103" fmla="*/ 68 h 279"/>
                  <a:gd name="T104" fmla="*/ 103 w 187"/>
                  <a:gd name="T105" fmla="*/ 69 h 279"/>
                  <a:gd name="T106" fmla="*/ 62 w 187"/>
                  <a:gd name="T107" fmla="*/ 77 h 279"/>
                  <a:gd name="T108" fmla="*/ 62 w 187"/>
                  <a:gd name="T109" fmla="*/ 77 h 2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87" h="279">
                    <a:moveTo>
                      <a:pt x="94" y="1"/>
                    </a:moveTo>
                    <a:cubicBezTo>
                      <a:pt x="93" y="1"/>
                      <a:pt x="93" y="1"/>
                      <a:pt x="93" y="1"/>
                    </a:cubicBezTo>
                    <a:cubicBezTo>
                      <a:pt x="93" y="1"/>
                      <a:pt x="93" y="1"/>
                      <a:pt x="92" y="1"/>
                    </a:cubicBezTo>
                    <a:cubicBezTo>
                      <a:pt x="53" y="2"/>
                      <a:pt x="30" y="21"/>
                      <a:pt x="18" y="38"/>
                    </a:cubicBezTo>
                    <a:cubicBezTo>
                      <a:pt x="6" y="54"/>
                      <a:pt x="2" y="71"/>
                      <a:pt x="2" y="73"/>
                    </a:cubicBezTo>
                    <a:cubicBezTo>
                      <a:pt x="0" y="82"/>
                      <a:pt x="0" y="92"/>
                      <a:pt x="2" y="103"/>
                    </a:cubicBezTo>
                    <a:cubicBezTo>
                      <a:pt x="4" y="112"/>
                      <a:pt x="7" y="121"/>
                      <a:pt x="11" y="130"/>
                    </a:cubicBezTo>
                    <a:cubicBezTo>
                      <a:pt x="18" y="146"/>
                      <a:pt x="26" y="157"/>
                      <a:pt x="27" y="158"/>
                    </a:cubicBezTo>
                    <a:cubicBezTo>
                      <a:pt x="27" y="158"/>
                      <a:pt x="27" y="158"/>
                      <a:pt x="27" y="158"/>
                    </a:cubicBezTo>
                    <a:cubicBezTo>
                      <a:pt x="27" y="158"/>
                      <a:pt x="27" y="158"/>
                      <a:pt x="27" y="158"/>
                    </a:cubicBezTo>
                    <a:cubicBezTo>
                      <a:pt x="34" y="166"/>
                      <a:pt x="37" y="180"/>
                      <a:pt x="37" y="185"/>
                    </a:cubicBezTo>
                    <a:cubicBezTo>
                      <a:pt x="37" y="193"/>
                      <a:pt x="40" y="200"/>
                      <a:pt x="42" y="204"/>
                    </a:cubicBezTo>
                    <a:cubicBezTo>
                      <a:pt x="41" y="222"/>
                      <a:pt x="41" y="236"/>
                      <a:pt x="43" y="248"/>
                    </a:cubicBezTo>
                    <a:cubicBezTo>
                      <a:pt x="45" y="257"/>
                      <a:pt x="47" y="265"/>
                      <a:pt x="51" y="269"/>
                    </a:cubicBezTo>
                    <a:cubicBezTo>
                      <a:pt x="52" y="272"/>
                      <a:pt x="52" y="272"/>
                      <a:pt x="52" y="272"/>
                    </a:cubicBezTo>
                    <a:cubicBezTo>
                      <a:pt x="55" y="273"/>
                      <a:pt x="55" y="273"/>
                      <a:pt x="55" y="273"/>
                    </a:cubicBezTo>
                    <a:cubicBezTo>
                      <a:pt x="61" y="275"/>
                      <a:pt x="73" y="279"/>
                      <a:pt x="91" y="279"/>
                    </a:cubicBezTo>
                    <a:cubicBezTo>
                      <a:pt x="91" y="279"/>
                      <a:pt x="91" y="279"/>
                      <a:pt x="91" y="279"/>
                    </a:cubicBezTo>
                    <a:cubicBezTo>
                      <a:pt x="104" y="278"/>
                      <a:pt x="117" y="276"/>
                      <a:pt x="131" y="272"/>
                    </a:cubicBezTo>
                    <a:cubicBezTo>
                      <a:pt x="134" y="271"/>
                      <a:pt x="134" y="271"/>
                      <a:pt x="134" y="271"/>
                    </a:cubicBezTo>
                    <a:cubicBezTo>
                      <a:pt x="137" y="268"/>
                      <a:pt x="137" y="268"/>
                      <a:pt x="137" y="268"/>
                    </a:cubicBezTo>
                    <a:cubicBezTo>
                      <a:pt x="140" y="263"/>
                      <a:pt x="142" y="256"/>
                      <a:pt x="144" y="246"/>
                    </a:cubicBezTo>
                    <a:cubicBezTo>
                      <a:pt x="146" y="234"/>
                      <a:pt x="146" y="220"/>
                      <a:pt x="145" y="202"/>
                    </a:cubicBezTo>
                    <a:cubicBezTo>
                      <a:pt x="147" y="198"/>
                      <a:pt x="150" y="192"/>
                      <a:pt x="149" y="184"/>
                    </a:cubicBezTo>
                    <a:cubicBezTo>
                      <a:pt x="150" y="178"/>
                      <a:pt x="152" y="164"/>
                      <a:pt x="159" y="156"/>
                    </a:cubicBezTo>
                    <a:cubicBezTo>
                      <a:pt x="160" y="156"/>
                      <a:pt x="160" y="156"/>
                      <a:pt x="160" y="156"/>
                    </a:cubicBezTo>
                    <a:cubicBezTo>
                      <a:pt x="160" y="155"/>
                      <a:pt x="160" y="155"/>
                      <a:pt x="160" y="155"/>
                    </a:cubicBezTo>
                    <a:cubicBezTo>
                      <a:pt x="160" y="155"/>
                      <a:pt x="169" y="143"/>
                      <a:pt x="176" y="127"/>
                    </a:cubicBezTo>
                    <a:cubicBezTo>
                      <a:pt x="180" y="118"/>
                      <a:pt x="183" y="108"/>
                      <a:pt x="185" y="100"/>
                    </a:cubicBezTo>
                    <a:cubicBezTo>
                      <a:pt x="187" y="89"/>
                      <a:pt x="187" y="79"/>
                      <a:pt x="185" y="70"/>
                    </a:cubicBezTo>
                    <a:cubicBezTo>
                      <a:pt x="184" y="67"/>
                      <a:pt x="180" y="51"/>
                      <a:pt x="168" y="35"/>
                    </a:cubicBezTo>
                    <a:cubicBezTo>
                      <a:pt x="156" y="19"/>
                      <a:pt x="133" y="0"/>
                      <a:pt x="94" y="1"/>
                    </a:cubicBezTo>
                    <a:close/>
                    <a:moveTo>
                      <a:pt x="164" y="73"/>
                    </a:moveTo>
                    <a:cubicBezTo>
                      <a:pt x="164" y="74"/>
                      <a:pt x="164" y="74"/>
                      <a:pt x="164" y="74"/>
                    </a:cubicBezTo>
                    <a:cubicBezTo>
                      <a:pt x="171" y="102"/>
                      <a:pt x="144" y="140"/>
                      <a:pt x="142" y="144"/>
                    </a:cubicBezTo>
                    <a:cubicBezTo>
                      <a:pt x="136" y="150"/>
                      <a:pt x="132" y="159"/>
                      <a:pt x="130" y="169"/>
                    </a:cubicBezTo>
                    <a:cubicBezTo>
                      <a:pt x="128" y="176"/>
                      <a:pt x="127" y="182"/>
                      <a:pt x="127" y="183"/>
                    </a:cubicBezTo>
                    <a:cubicBezTo>
                      <a:pt x="127" y="184"/>
                      <a:pt x="127" y="184"/>
                      <a:pt x="127" y="184"/>
                    </a:cubicBezTo>
                    <a:cubicBezTo>
                      <a:pt x="127" y="184"/>
                      <a:pt x="127" y="184"/>
                      <a:pt x="127" y="184"/>
                    </a:cubicBezTo>
                    <a:cubicBezTo>
                      <a:pt x="127" y="189"/>
                      <a:pt x="125" y="192"/>
                      <a:pt x="125" y="193"/>
                    </a:cubicBezTo>
                    <a:cubicBezTo>
                      <a:pt x="122" y="195"/>
                      <a:pt x="122" y="195"/>
                      <a:pt x="122" y="195"/>
                    </a:cubicBezTo>
                    <a:cubicBezTo>
                      <a:pt x="115" y="197"/>
                      <a:pt x="109" y="199"/>
                      <a:pt x="103" y="199"/>
                    </a:cubicBezTo>
                    <a:cubicBezTo>
                      <a:pt x="102" y="152"/>
                      <a:pt x="102" y="152"/>
                      <a:pt x="102" y="152"/>
                    </a:cubicBezTo>
                    <a:cubicBezTo>
                      <a:pt x="102" y="151"/>
                      <a:pt x="102" y="149"/>
                      <a:pt x="101" y="148"/>
                    </a:cubicBezTo>
                    <a:cubicBezTo>
                      <a:pt x="128" y="72"/>
                      <a:pt x="128" y="72"/>
                      <a:pt x="128" y="72"/>
                    </a:cubicBezTo>
                    <a:cubicBezTo>
                      <a:pt x="125" y="71"/>
                      <a:pt x="125" y="71"/>
                      <a:pt x="125" y="71"/>
                    </a:cubicBezTo>
                    <a:cubicBezTo>
                      <a:pt x="125" y="70"/>
                      <a:pt x="125" y="69"/>
                      <a:pt x="124" y="69"/>
                    </a:cubicBezTo>
                    <a:cubicBezTo>
                      <a:pt x="122" y="64"/>
                      <a:pt x="117" y="64"/>
                      <a:pt x="112" y="65"/>
                    </a:cubicBezTo>
                    <a:cubicBezTo>
                      <a:pt x="112" y="65"/>
                      <a:pt x="111" y="64"/>
                      <a:pt x="110" y="63"/>
                    </a:cubicBezTo>
                    <a:cubicBezTo>
                      <a:pt x="106" y="62"/>
                      <a:pt x="102" y="63"/>
                      <a:pt x="99" y="66"/>
                    </a:cubicBezTo>
                    <a:cubicBezTo>
                      <a:pt x="96" y="65"/>
                      <a:pt x="92" y="65"/>
                      <a:pt x="89" y="66"/>
                    </a:cubicBezTo>
                    <a:cubicBezTo>
                      <a:pt x="85" y="64"/>
                      <a:pt x="79" y="65"/>
                      <a:pt x="75" y="68"/>
                    </a:cubicBezTo>
                    <a:cubicBezTo>
                      <a:pt x="74" y="67"/>
                      <a:pt x="72" y="66"/>
                      <a:pt x="70" y="67"/>
                    </a:cubicBezTo>
                    <a:cubicBezTo>
                      <a:pt x="69" y="67"/>
                      <a:pt x="67" y="68"/>
                      <a:pt x="66" y="69"/>
                    </a:cubicBezTo>
                    <a:cubicBezTo>
                      <a:pt x="61" y="65"/>
                      <a:pt x="56" y="70"/>
                      <a:pt x="55" y="76"/>
                    </a:cubicBezTo>
                    <a:cubicBezTo>
                      <a:pt x="52" y="77"/>
                      <a:pt x="52" y="77"/>
                      <a:pt x="52" y="77"/>
                    </a:cubicBezTo>
                    <a:cubicBezTo>
                      <a:pt x="85" y="149"/>
                      <a:pt x="85" y="149"/>
                      <a:pt x="85" y="149"/>
                    </a:cubicBezTo>
                    <a:cubicBezTo>
                      <a:pt x="84" y="150"/>
                      <a:pt x="83" y="151"/>
                      <a:pt x="83" y="153"/>
                    </a:cubicBezTo>
                    <a:cubicBezTo>
                      <a:pt x="84" y="201"/>
                      <a:pt x="84" y="201"/>
                      <a:pt x="84" y="201"/>
                    </a:cubicBezTo>
                    <a:cubicBezTo>
                      <a:pt x="76" y="200"/>
                      <a:pt x="69" y="199"/>
                      <a:pt x="65" y="198"/>
                    </a:cubicBezTo>
                    <a:cubicBezTo>
                      <a:pt x="65" y="197"/>
                      <a:pt x="65" y="197"/>
                      <a:pt x="65" y="197"/>
                    </a:cubicBezTo>
                    <a:cubicBezTo>
                      <a:pt x="62" y="194"/>
                      <a:pt x="62" y="194"/>
                      <a:pt x="62" y="194"/>
                    </a:cubicBezTo>
                    <a:cubicBezTo>
                      <a:pt x="62" y="194"/>
                      <a:pt x="59" y="190"/>
                      <a:pt x="60" y="186"/>
                    </a:cubicBezTo>
                    <a:cubicBezTo>
                      <a:pt x="60" y="185"/>
                      <a:pt x="60" y="185"/>
                      <a:pt x="60" y="185"/>
                    </a:cubicBezTo>
                    <a:cubicBezTo>
                      <a:pt x="60" y="184"/>
                      <a:pt x="60" y="184"/>
                      <a:pt x="60" y="184"/>
                    </a:cubicBezTo>
                    <a:cubicBezTo>
                      <a:pt x="59" y="183"/>
                      <a:pt x="59" y="178"/>
                      <a:pt x="57" y="170"/>
                    </a:cubicBezTo>
                    <a:cubicBezTo>
                      <a:pt x="54" y="160"/>
                      <a:pt x="50" y="152"/>
                      <a:pt x="45" y="145"/>
                    </a:cubicBezTo>
                    <a:cubicBezTo>
                      <a:pt x="44" y="144"/>
                      <a:pt x="37" y="134"/>
                      <a:pt x="31" y="122"/>
                    </a:cubicBezTo>
                    <a:cubicBezTo>
                      <a:pt x="25" y="109"/>
                      <a:pt x="19" y="92"/>
                      <a:pt x="23" y="76"/>
                    </a:cubicBezTo>
                    <a:cubicBezTo>
                      <a:pt x="23" y="76"/>
                      <a:pt x="23" y="76"/>
                      <a:pt x="23" y="76"/>
                    </a:cubicBezTo>
                    <a:cubicBezTo>
                      <a:pt x="23" y="76"/>
                      <a:pt x="23" y="76"/>
                      <a:pt x="23" y="76"/>
                    </a:cubicBezTo>
                    <a:cubicBezTo>
                      <a:pt x="23" y="76"/>
                      <a:pt x="26" y="61"/>
                      <a:pt x="36" y="47"/>
                    </a:cubicBezTo>
                    <a:cubicBezTo>
                      <a:pt x="49" y="29"/>
                      <a:pt x="68" y="20"/>
                      <a:pt x="92" y="20"/>
                    </a:cubicBezTo>
                    <a:cubicBezTo>
                      <a:pt x="93" y="20"/>
                      <a:pt x="93" y="20"/>
                      <a:pt x="93" y="20"/>
                    </a:cubicBezTo>
                    <a:cubicBezTo>
                      <a:pt x="93" y="20"/>
                      <a:pt x="93" y="20"/>
                      <a:pt x="93" y="20"/>
                    </a:cubicBezTo>
                    <a:cubicBezTo>
                      <a:pt x="93" y="19"/>
                      <a:pt x="93" y="19"/>
                      <a:pt x="93" y="19"/>
                    </a:cubicBezTo>
                    <a:cubicBezTo>
                      <a:pt x="93" y="20"/>
                      <a:pt x="93" y="19"/>
                      <a:pt x="94" y="19"/>
                    </a:cubicBezTo>
                    <a:cubicBezTo>
                      <a:pt x="118" y="19"/>
                      <a:pt x="137" y="27"/>
                      <a:pt x="150" y="45"/>
                    </a:cubicBezTo>
                    <a:cubicBezTo>
                      <a:pt x="160" y="58"/>
                      <a:pt x="164" y="73"/>
                      <a:pt x="164" y="73"/>
                    </a:cubicBezTo>
                    <a:close/>
                    <a:moveTo>
                      <a:pt x="72" y="71"/>
                    </a:moveTo>
                    <a:cubicBezTo>
                      <a:pt x="71" y="72"/>
                      <a:pt x="70" y="75"/>
                      <a:pt x="71" y="77"/>
                    </a:cubicBezTo>
                    <a:cubicBezTo>
                      <a:pt x="73" y="80"/>
                      <a:pt x="78" y="79"/>
                      <a:pt x="80" y="76"/>
                    </a:cubicBezTo>
                    <a:cubicBezTo>
                      <a:pt x="80" y="74"/>
                      <a:pt x="80" y="72"/>
                      <a:pt x="79" y="70"/>
                    </a:cubicBezTo>
                    <a:cubicBezTo>
                      <a:pt x="80" y="69"/>
                      <a:pt x="81" y="69"/>
                      <a:pt x="83" y="69"/>
                    </a:cubicBezTo>
                    <a:cubicBezTo>
                      <a:pt x="76" y="75"/>
                      <a:pt x="89" y="83"/>
                      <a:pt x="91" y="73"/>
                    </a:cubicBezTo>
                    <a:cubicBezTo>
                      <a:pt x="92" y="71"/>
                      <a:pt x="91" y="70"/>
                      <a:pt x="91" y="69"/>
                    </a:cubicBezTo>
                    <a:cubicBezTo>
                      <a:pt x="91" y="69"/>
                      <a:pt x="92" y="69"/>
                      <a:pt x="92" y="69"/>
                    </a:cubicBezTo>
                    <a:cubicBezTo>
                      <a:pt x="93" y="69"/>
                      <a:pt x="94" y="69"/>
                      <a:pt x="95" y="69"/>
                    </a:cubicBezTo>
                    <a:cubicBezTo>
                      <a:pt x="95" y="69"/>
                      <a:pt x="95" y="69"/>
                      <a:pt x="95" y="69"/>
                    </a:cubicBezTo>
                    <a:cubicBezTo>
                      <a:pt x="92" y="72"/>
                      <a:pt x="93" y="80"/>
                      <a:pt x="98" y="79"/>
                    </a:cubicBezTo>
                    <a:cubicBezTo>
                      <a:pt x="100" y="78"/>
                      <a:pt x="101" y="78"/>
                      <a:pt x="102" y="76"/>
                    </a:cubicBezTo>
                    <a:cubicBezTo>
                      <a:pt x="103" y="77"/>
                      <a:pt x="103" y="77"/>
                      <a:pt x="103" y="77"/>
                    </a:cubicBezTo>
                    <a:cubicBezTo>
                      <a:pt x="108" y="79"/>
                      <a:pt x="111" y="77"/>
                      <a:pt x="113" y="74"/>
                    </a:cubicBezTo>
                    <a:cubicBezTo>
                      <a:pt x="113" y="76"/>
                      <a:pt x="114" y="77"/>
                      <a:pt x="116" y="78"/>
                    </a:cubicBezTo>
                    <a:cubicBezTo>
                      <a:pt x="92" y="144"/>
                      <a:pt x="92" y="144"/>
                      <a:pt x="92" y="144"/>
                    </a:cubicBezTo>
                    <a:cubicBezTo>
                      <a:pt x="63" y="80"/>
                      <a:pt x="63" y="80"/>
                      <a:pt x="63" y="80"/>
                    </a:cubicBezTo>
                    <a:cubicBezTo>
                      <a:pt x="69" y="82"/>
                      <a:pt x="70" y="76"/>
                      <a:pt x="68" y="72"/>
                    </a:cubicBezTo>
                    <a:cubicBezTo>
                      <a:pt x="69" y="71"/>
                      <a:pt x="70" y="71"/>
                      <a:pt x="72" y="71"/>
                    </a:cubicBezTo>
                    <a:close/>
                    <a:moveTo>
                      <a:pt x="115" y="69"/>
                    </a:moveTo>
                    <a:cubicBezTo>
                      <a:pt x="115" y="70"/>
                      <a:pt x="114" y="70"/>
                      <a:pt x="114" y="71"/>
                    </a:cubicBezTo>
                    <a:cubicBezTo>
                      <a:pt x="114" y="70"/>
                      <a:pt x="114" y="69"/>
                      <a:pt x="114" y="69"/>
                    </a:cubicBezTo>
                    <a:cubicBezTo>
                      <a:pt x="114" y="69"/>
                      <a:pt x="115" y="69"/>
                      <a:pt x="115" y="69"/>
                    </a:cubicBezTo>
                    <a:close/>
                    <a:moveTo>
                      <a:pt x="102" y="67"/>
                    </a:moveTo>
                    <a:cubicBezTo>
                      <a:pt x="104" y="67"/>
                      <a:pt x="105" y="67"/>
                      <a:pt x="107" y="68"/>
                    </a:cubicBezTo>
                    <a:cubicBezTo>
                      <a:pt x="106" y="69"/>
                      <a:pt x="105" y="70"/>
                      <a:pt x="104" y="71"/>
                    </a:cubicBezTo>
                    <a:cubicBezTo>
                      <a:pt x="103" y="70"/>
                      <a:pt x="103" y="69"/>
                      <a:pt x="103" y="69"/>
                    </a:cubicBezTo>
                    <a:cubicBezTo>
                      <a:pt x="103" y="68"/>
                      <a:pt x="102" y="68"/>
                      <a:pt x="102" y="67"/>
                    </a:cubicBezTo>
                    <a:close/>
                    <a:moveTo>
                      <a:pt x="62" y="77"/>
                    </a:moveTo>
                    <a:cubicBezTo>
                      <a:pt x="62" y="77"/>
                      <a:pt x="62" y="77"/>
                      <a:pt x="62" y="77"/>
                    </a:cubicBezTo>
                    <a:cubicBezTo>
                      <a:pt x="62" y="77"/>
                      <a:pt x="62" y="77"/>
                      <a:pt x="62" y="77"/>
                    </a:cubicBezTo>
                    <a:cubicBezTo>
                      <a:pt x="62" y="77"/>
                      <a:pt x="62" y="77"/>
                      <a:pt x="62" y="7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just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90" name="Group 29"/>
            <p:cNvGrpSpPr/>
            <p:nvPr/>
          </p:nvGrpSpPr>
          <p:grpSpPr>
            <a:xfrm>
              <a:off x="8423929" y="1631840"/>
              <a:ext cx="1046648" cy="1170310"/>
              <a:chOff x="8375098" y="1043138"/>
              <a:chExt cx="1266444" cy="1416075"/>
            </a:xfrm>
          </p:grpSpPr>
          <p:sp>
            <p:nvSpPr>
              <p:cNvPr id="120" name="Freeform 19"/>
              <p:cNvSpPr>
                <a:spLocks/>
              </p:cNvSpPr>
              <p:nvPr/>
            </p:nvSpPr>
            <p:spPr bwMode="auto">
              <a:xfrm>
                <a:off x="8375098" y="1043138"/>
                <a:ext cx="1266444" cy="1416075"/>
              </a:xfrm>
              <a:custGeom>
                <a:avLst/>
                <a:gdLst>
                  <a:gd name="T0" fmla="*/ 455 w 494"/>
                  <a:gd name="T1" fmla="*/ 317 h 552"/>
                  <a:gd name="T2" fmla="*/ 317 w 494"/>
                  <a:gd name="T3" fmla="*/ 39 h 552"/>
                  <a:gd name="T4" fmla="*/ 39 w 494"/>
                  <a:gd name="T5" fmla="*/ 174 h 552"/>
                  <a:gd name="T6" fmla="*/ 176 w 494"/>
                  <a:gd name="T7" fmla="*/ 451 h 552"/>
                  <a:gd name="T8" fmla="*/ 190 w 494"/>
                  <a:gd name="T9" fmla="*/ 455 h 552"/>
                  <a:gd name="T10" fmla="*/ 243 w 494"/>
                  <a:gd name="T11" fmla="*/ 552 h 552"/>
                  <a:gd name="T12" fmla="*/ 287 w 494"/>
                  <a:gd name="T13" fmla="*/ 460 h 552"/>
                  <a:gd name="T14" fmla="*/ 455 w 494"/>
                  <a:gd name="T15" fmla="*/ 317 h 5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94" h="552">
                    <a:moveTo>
                      <a:pt x="455" y="317"/>
                    </a:moveTo>
                    <a:cubicBezTo>
                      <a:pt x="494" y="203"/>
                      <a:pt x="432" y="79"/>
                      <a:pt x="317" y="39"/>
                    </a:cubicBezTo>
                    <a:cubicBezTo>
                      <a:pt x="202" y="0"/>
                      <a:pt x="78" y="60"/>
                      <a:pt x="39" y="174"/>
                    </a:cubicBezTo>
                    <a:cubicBezTo>
                      <a:pt x="0" y="287"/>
                      <a:pt x="61" y="412"/>
                      <a:pt x="176" y="451"/>
                    </a:cubicBezTo>
                    <a:cubicBezTo>
                      <a:pt x="181" y="453"/>
                      <a:pt x="186" y="454"/>
                      <a:pt x="190" y="455"/>
                    </a:cubicBezTo>
                    <a:cubicBezTo>
                      <a:pt x="243" y="552"/>
                      <a:pt x="243" y="552"/>
                      <a:pt x="243" y="552"/>
                    </a:cubicBezTo>
                    <a:cubicBezTo>
                      <a:pt x="287" y="460"/>
                      <a:pt x="287" y="460"/>
                      <a:pt x="287" y="460"/>
                    </a:cubicBezTo>
                    <a:cubicBezTo>
                      <a:pt x="362" y="446"/>
                      <a:pt x="428" y="394"/>
                      <a:pt x="455" y="317"/>
                    </a:cubicBezTo>
                    <a:close/>
                  </a:path>
                </a:pathLst>
              </a:custGeom>
              <a:solidFill>
                <a:srgbClr val="C00000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just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21" name="Freeform 38"/>
              <p:cNvSpPr>
                <a:spLocks noEditPoints="1"/>
              </p:cNvSpPr>
              <p:nvPr/>
            </p:nvSpPr>
            <p:spPr bwMode="auto">
              <a:xfrm>
                <a:off x="8608219" y="1396614"/>
                <a:ext cx="813213" cy="564912"/>
              </a:xfrm>
              <a:custGeom>
                <a:avLst/>
                <a:gdLst>
                  <a:gd name="T0" fmla="*/ 314 w 317"/>
                  <a:gd name="T1" fmla="*/ 82 h 220"/>
                  <a:gd name="T2" fmla="*/ 309 w 317"/>
                  <a:gd name="T3" fmla="*/ 75 h 220"/>
                  <a:gd name="T4" fmla="*/ 303 w 317"/>
                  <a:gd name="T5" fmla="*/ 71 h 220"/>
                  <a:gd name="T6" fmla="*/ 302 w 317"/>
                  <a:gd name="T7" fmla="*/ 72 h 220"/>
                  <a:gd name="T8" fmla="*/ 306 w 317"/>
                  <a:gd name="T9" fmla="*/ 83 h 220"/>
                  <a:gd name="T10" fmla="*/ 307 w 317"/>
                  <a:gd name="T11" fmla="*/ 87 h 220"/>
                  <a:gd name="T12" fmla="*/ 305 w 317"/>
                  <a:gd name="T13" fmla="*/ 92 h 220"/>
                  <a:gd name="T14" fmla="*/ 303 w 317"/>
                  <a:gd name="T15" fmla="*/ 94 h 220"/>
                  <a:gd name="T16" fmla="*/ 302 w 317"/>
                  <a:gd name="T17" fmla="*/ 94 h 220"/>
                  <a:gd name="T18" fmla="*/ 303 w 317"/>
                  <a:gd name="T19" fmla="*/ 94 h 220"/>
                  <a:gd name="T20" fmla="*/ 303 w 317"/>
                  <a:gd name="T21" fmla="*/ 94 h 220"/>
                  <a:gd name="T22" fmla="*/ 301 w 317"/>
                  <a:gd name="T23" fmla="*/ 95 h 220"/>
                  <a:gd name="T24" fmla="*/ 298 w 317"/>
                  <a:gd name="T25" fmla="*/ 96 h 220"/>
                  <a:gd name="T26" fmla="*/ 159 w 317"/>
                  <a:gd name="T27" fmla="*/ 0 h 220"/>
                  <a:gd name="T28" fmla="*/ 17 w 317"/>
                  <a:gd name="T29" fmla="*/ 11 h 220"/>
                  <a:gd name="T30" fmla="*/ 20 w 317"/>
                  <a:gd name="T31" fmla="*/ 99 h 220"/>
                  <a:gd name="T32" fmla="*/ 9 w 317"/>
                  <a:gd name="T33" fmla="*/ 99 h 220"/>
                  <a:gd name="T34" fmla="*/ 9 w 317"/>
                  <a:gd name="T35" fmla="*/ 146 h 220"/>
                  <a:gd name="T36" fmla="*/ 91 w 317"/>
                  <a:gd name="T37" fmla="*/ 185 h 220"/>
                  <a:gd name="T38" fmla="*/ 113 w 317"/>
                  <a:gd name="T39" fmla="*/ 220 h 220"/>
                  <a:gd name="T40" fmla="*/ 135 w 317"/>
                  <a:gd name="T41" fmla="*/ 196 h 220"/>
                  <a:gd name="T42" fmla="*/ 177 w 317"/>
                  <a:gd name="T43" fmla="*/ 197 h 220"/>
                  <a:gd name="T44" fmla="*/ 196 w 317"/>
                  <a:gd name="T45" fmla="*/ 220 h 220"/>
                  <a:gd name="T46" fmla="*/ 220 w 317"/>
                  <a:gd name="T47" fmla="*/ 187 h 220"/>
                  <a:gd name="T48" fmla="*/ 303 w 317"/>
                  <a:gd name="T49" fmla="*/ 110 h 220"/>
                  <a:gd name="T50" fmla="*/ 309 w 317"/>
                  <a:gd name="T51" fmla="*/ 106 h 220"/>
                  <a:gd name="T52" fmla="*/ 311 w 317"/>
                  <a:gd name="T53" fmla="*/ 104 h 220"/>
                  <a:gd name="T54" fmla="*/ 312 w 317"/>
                  <a:gd name="T55" fmla="*/ 104 h 220"/>
                  <a:gd name="T56" fmla="*/ 312 w 317"/>
                  <a:gd name="T57" fmla="*/ 103 h 220"/>
                  <a:gd name="T58" fmla="*/ 312 w 317"/>
                  <a:gd name="T59" fmla="*/ 103 h 220"/>
                  <a:gd name="T60" fmla="*/ 316 w 317"/>
                  <a:gd name="T61" fmla="*/ 96 h 220"/>
                  <a:gd name="T62" fmla="*/ 316 w 317"/>
                  <a:gd name="T63" fmla="*/ 85 h 220"/>
                  <a:gd name="T64" fmla="*/ 52 w 317"/>
                  <a:gd name="T65" fmla="*/ 99 h 220"/>
                  <a:gd name="T66" fmla="*/ 76 w 317"/>
                  <a:gd name="T67" fmla="*/ 99 h 220"/>
                  <a:gd name="T68" fmla="*/ 201 w 317"/>
                  <a:gd name="T69" fmla="*/ 24 h 220"/>
                  <a:gd name="T70" fmla="*/ 158 w 317"/>
                  <a:gd name="T71" fmla="*/ 31 h 220"/>
                  <a:gd name="T72" fmla="*/ 119 w 317"/>
                  <a:gd name="T73" fmla="*/ 37 h 220"/>
                  <a:gd name="T74" fmla="*/ 113 w 317"/>
                  <a:gd name="T75" fmla="*/ 25 h 220"/>
                  <a:gd name="T76" fmla="*/ 158 w 317"/>
                  <a:gd name="T77" fmla="*/ 12 h 220"/>
                  <a:gd name="T78" fmla="*/ 201 w 317"/>
                  <a:gd name="T79" fmla="*/ 24 h 2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317" h="220">
                    <a:moveTo>
                      <a:pt x="316" y="85"/>
                    </a:moveTo>
                    <a:cubicBezTo>
                      <a:pt x="315" y="84"/>
                      <a:pt x="315" y="83"/>
                      <a:pt x="314" y="82"/>
                    </a:cubicBezTo>
                    <a:cubicBezTo>
                      <a:pt x="314" y="81"/>
                      <a:pt x="313" y="80"/>
                      <a:pt x="313" y="79"/>
                    </a:cubicBezTo>
                    <a:cubicBezTo>
                      <a:pt x="311" y="78"/>
                      <a:pt x="310" y="77"/>
                      <a:pt x="309" y="75"/>
                    </a:cubicBezTo>
                    <a:cubicBezTo>
                      <a:pt x="308" y="74"/>
                      <a:pt x="307" y="74"/>
                      <a:pt x="306" y="73"/>
                    </a:cubicBezTo>
                    <a:cubicBezTo>
                      <a:pt x="305" y="72"/>
                      <a:pt x="304" y="71"/>
                      <a:pt x="303" y="71"/>
                    </a:cubicBezTo>
                    <a:cubicBezTo>
                      <a:pt x="302" y="70"/>
                      <a:pt x="301" y="70"/>
                      <a:pt x="301" y="70"/>
                    </a:cubicBezTo>
                    <a:cubicBezTo>
                      <a:pt x="301" y="70"/>
                      <a:pt x="301" y="71"/>
                      <a:pt x="302" y="72"/>
                    </a:cubicBezTo>
                    <a:cubicBezTo>
                      <a:pt x="303" y="74"/>
                      <a:pt x="304" y="76"/>
                      <a:pt x="305" y="78"/>
                    </a:cubicBezTo>
                    <a:cubicBezTo>
                      <a:pt x="305" y="80"/>
                      <a:pt x="306" y="81"/>
                      <a:pt x="306" y="83"/>
                    </a:cubicBezTo>
                    <a:cubicBezTo>
                      <a:pt x="306" y="83"/>
                      <a:pt x="306" y="84"/>
                      <a:pt x="306" y="85"/>
                    </a:cubicBezTo>
                    <a:cubicBezTo>
                      <a:pt x="307" y="85"/>
                      <a:pt x="307" y="86"/>
                      <a:pt x="307" y="87"/>
                    </a:cubicBezTo>
                    <a:cubicBezTo>
                      <a:pt x="307" y="88"/>
                      <a:pt x="306" y="89"/>
                      <a:pt x="306" y="90"/>
                    </a:cubicBezTo>
                    <a:cubicBezTo>
                      <a:pt x="306" y="91"/>
                      <a:pt x="305" y="91"/>
                      <a:pt x="305" y="92"/>
                    </a:cubicBezTo>
                    <a:cubicBezTo>
                      <a:pt x="305" y="92"/>
                      <a:pt x="305" y="92"/>
                      <a:pt x="305" y="92"/>
                    </a:cubicBezTo>
                    <a:cubicBezTo>
                      <a:pt x="303" y="94"/>
                      <a:pt x="303" y="94"/>
                      <a:pt x="303" y="94"/>
                    </a:cubicBezTo>
                    <a:cubicBezTo>
                      <a:pt x="302" y="94"/>
                      <a:pt x="302" y="94"/>
                      <a:pt x="302" y="94"/>
                    </a:cubicBezTo>
                    <a:cubicBezTo>
                      <a:pt x="302" y="94"/>
                      <a:pt x="302" y="94"/>
                      <a:pt x="302" y="94"/>
                    </a:cubicBezTo>
                    <a:cubicBezTo>
                      <a:pt x="302" y="94"/>
                      <a:pt x="303" y="94"/>
                      <a:pt x="303" y="94"/>
                    </a:cubicBezTo>
                    <a:cubicBezTo>
                      <a:pt x="303" y="94"/>
                      <a:pt x="303" y="94"/>
                      <a:pt x="303" y="94"/>
                    </a:cubicBezTo>
                    <a:cubicBezTo>
                      <a:pt x="303" y="94"/>
                      <a:pt x="303" y="94"/>
                      <a:pt x="303" y="94"/>
                    </a:cubicBezTo>
                    <a:cubicBezTo>
                      <a:pt x="303" y="94"/>
                      <a:pt x="303" y="94"/>
                      <a:pt x="303" y="94"/>
                    </a:cubicBezTo>
                    <a:cubicBezTo>
                      <a:pt x="302" y="94"/>
                      <a:pt x="302" y="94"/>
                      <a:pt x="302" y="94"/>
                    </a:cubicBezTo>
                    <a:cubicBezTo>
                      <a:pt x="301" y="95"/>
                      <a:pt x="301" y="95"/>
                      <a:pt x="301" y="95"/>
                    </a:cubicBezTo>
                    <a:cubicBezTo>
                      <a:pt x="301" y="95"/>
                      <a:pt x="300" y="95"/>
                      <a:pt x="300" y="96"/>
                    </a:cubicBezTo>
                    <a:cubicBezTo>
                      <a:pt x="299" y="96"/>
                      <a:pt x="299" y="96"/>
                      <a:pt x="298" y="96"/>
                    </a:cubicBezTo>
                    <a:cubicBezTo>
                      <a:pt x="298" y="96"/>
                      <a:pt x="297" y="96"/>
                      <a:pt x="297" y="96"/>
                    </a:cubicBezTo>
                    <a:cubicBezTo>
                      <a:pt x="295" y="43"/>
                      <a:pt x="234" y="0"/>
                      <a:pt x="159" y="0"/>
                    </a:cubicBezTo>
                    <a:cubicBezTo>
                      <a:pt x="123" y="0"/>
                      <a:pt x="90" y="10"/>
                      <a:pt x="66" y="26"/>
                    </a:cubicBezTo>
                    <a:cubicBezTo>
                      <a:pt x="56" y="19"/>
                      <a:pt x="39" y="11"/>
                      <a:pt x="17" y="11"/>
                    </a:cubicBezTo>
                    <a:cubicBezTo>
                      <a:pt x="17" y="11"/>
                      <a:pt x="32" y="33"/>
                      <a:pt x="40" y="48"/>
                    </a:cubicBezTo>
                    <a:cubicBezTo>
                      <a:pt x="28" y="63"/>
                      <a:pt x="20" y="80"/>
                      <a:pt x="20" y="99"/>
                    </a:cubicBezTo>
                    <a:cubicBezTo>
                      <a:pt x="20" y="99"/>
                      <a:pt x="20" y="99"/>
                      <a:pt x="20" y="99"/>
                    </a:cubicBezTo>
                    <a:cubicBezTo>
                      <a:pt x="9" y="99"/>
                      <a:pt x="9" y="99"/>
                      <a:pt x="9" y="99"/>
                    </a:cubicBezTo>
                    <a:cubicBezTo>
                      <a:pt x="9" y="99"/>
                      <a:pt x="0" y="108"/>
                      <a:pt x="0" y="123"/>
                    </a:cubicBezTo>
                    <a:cubicBezTo>
                      <a:pt x="0" y="138"/>
                      <a:pt x="9" y="146"/>
                      <a:pt x="9" y="146"/>
                    </a:cubicBezTo>
                    <a:cubicBezTo>
                      <a:pt x="45" y="155"/>
                      <a:pt x="45" y="155"/>
                      <a:pt x="45" y="155"/>
                    </a:cubicBezTo>
                    <a:cubicBezTo>
                      <a:pt x="57" y="167"/>
                      <a:pt x="72" y="177"/>
                      <a:pt x="91" y="185"/>
                    </a:cubicBezTo>
                    <a:cubicBezTo>
                      <a:pt x="99" y="216"/>
                      <a:pt x="99" y="216"/>
                      <a:pt x="99" y="216"/>
                    </a:cubicBezTo>
                    <a:cubicBezTo>
                      <a:pt x="99" y="216"/>
                      <a:pt x="101" y="220"/>
                      <a:pt x="113" y="220"/>
                    </a:cubicBezTo>
                    <a:cubicBezTo>
                      <a:pt x="126" y="220"/>
                      <a:pt x="130" y="216"/>
                      <a:pt x="130" y="216"/>
                    </a:cubicBezTo>
                    <a:cubicBezTo>
                      <a:pt x="135" y="196"/>
                      <a:pt x="135" y="196"/>
                      <a:pt x="135" y="196"/>
                    </a:cubicBezTo>
                    <a:cubicBezTo>
                      <a:pt x="143" y="197"/>
                      <a:pt x="151" y="197"/>
                      <a:pt x="159" y="197"/>
                    </a:cubicBezTo>
                    <a:cubicBezTo>
                      <a:pt x="165" y="197"/>
                      <a:pt x="171" y="197"/>
                      <a:pt x="177" y="197"/>
                    </a:cubicBezTo>
                    <a:cubicBezTo>
                      <a:pt x="182" y="216"/>
                      <a:pt x="182" y="216"/>
                      <a:pt x="182" y="216"/>
                    </a:cubicBezTo>
                    <a:cubicBezTo>
                      <a:pt x="182" y="216"/>
                      <a:pt x="184" y="220"/>
                      <a:pt x="196" y="220"/>
                    </a:cubicBezTo>
                    <a:cubicBezTo>
                      <a:pt x="208" y="220"/>
                      <a:pt x="213" y="216"/>
                      <a:pt x="213" y="216"/>
                    </a:cubicBezTo>
                    <a:cubicBezTo>
                      <a:pt x="220" y="187"/>
                      <a:pt x="220" y="187"/>
                      <a:pt x="220" y="187"/>
                    </a:cubicBezTo>
                    <a:cubicBezTo>
                      <a:pt x="260" y="173"/>
                      <a:pt x="290" y="145"/>
                      <a:pt x="296" y="111"/>
                    </a:cubicBezTo>
                    <a:cubicBezTo>
                      <a:pt x="298" y="111"/>
                      <a:pt x="300" y="111"/>
                      <a:pt x="303" y="110"/>
                    </a:cubicBezTo>
                    <a:cubicBezTo>
                      <a:pt x="304" y="109"/>
                      <a:pt x="305" y="109"/>
                      <a:pt x="306" y="108"/>
                    </a:cubicBezTo>
                    <a:cubicBezTo>
                      <a:pt x="307" y="108"/>
                      <a:pt x="308" y="107"/>
                      <a:pt x="309" y="106"/>
                    </a:cubicBezTo>
                    <a:cubicBezTo>
                      <a:pt x="311" y="105"/>
                      <a:pt x="311" y="105"/>
                      <a:pt x="311" y="105"/>
                    </a:cubicBezTo>
                    <a:cubicBezTo>
                      <a:pt x="311" y="104"/>
                      <a:pt x="311" y="104"/>
                      <a:pt x="311" y="104"/>
                    </a:cubicBezTo>
                    <a:cubicBezTo>
                      <a:pt x="312" y="104"/>
                      <a:pt x="312" y="104"/>
                      <a:pt x="312" y="104"/>
                    </a:cubicBezTo>
                    <a:cubicBezTo>
                      <a:pt x="312" y="104"/>
                      <a:pt x="312" y="104"/>
                      <a:pt x="312" y="104"/>
                    </a:cubicBezTo>
                    <a:cubicBezTo>
                      <a:pt x="312" y="104"/>
                      <a:pt x="312" y="104"/>
                      <a:pt x="312" y="104"/>
                    </a:cubicBezTo>
                    <a:cubicBezTo>
                      <a:pt x="312" y="103"/>
                      <a:pt x="312" y="103"/>
                      <a:pt x="312" y="103"/>
                    </a:cubicBezTo>
                    <a:cubicBezTo>
                      <a:pt x="312" y="103"/>
                      <a:pt x="312" y="103"/>
                      <a:pt x="312" y="103"/>
                    </a:cubicBezTo>
                    <a:cubicBezTo>
                      <a:pt x="312" y="103"/>
                      <a:pt x="312" y="103"/>
                      <a:pt x="312" y="103"/>
                    </a:cubicBezTo>
                    <a:cubicBezTo>
                      <a:pt x="314" y="101"/>
                      <a:pt x="314" y="101"/>
                      <a:pt x="314" y="101"/>
                    </a:cubicBezTo>
                    <a:cubicBezTo>
                      <a:pt x="315" y="99"/>
                      <a:pt x="316" y="98"/>
                      <a:pt x="316" y="96"/>
                    </a:cubicBezTo>
                    <a:cubicBezTo>
                      <a:pt x="317" y="95"/>
                      <a:pt x="317" y="93"/>
                      <a:pt x="317" y="92"/>
                    </a:cubicBezTo>
                    <a:cubicBezTo>
                      <a:pt x="317" y="89"/>
                      <a:pt x="317" y="87"/>
                      <a:pt x="316" y="85"/>
                    </a:cubicBezTo>
                    <a:close/>
                    <a:moveTo>
                      <a:pt x="64" y="111"/>
                    </a:moveTo>
                    <a:cubicBezTo>
                      <a:pt x="57" y="111"/>
                      <a:pt x="52" y="106"/>
                      <a:pt x="52" y="99"/>
                    </a:cubicBezTo>
                    <a:cubicBezTo>
                      <a:pt x="52" y="93"/>
                      <a:pt x="57" y="87"/>
                      <a:pt x="64" y="87"/>
                    </a:cubicBezTo>
                    <a:cubicBezTo>
                      <a:pt x="70" y="87"/>
                      <a:pt x="76" y="93"/>
                      <a:pt x="76" y="99"/>
                    </a:cubicBezTo>
                    <a:cubicBezTo>
                      <a:pt x="76" y="106"/>
                      <a:pt x="70" y="111"/>
                      <a:pt x="64" y="111"/>
                    </a:cubicBezTo>
                    <a:close/>
                    <a:moveTo>
                      <a:pt x="201" y="24"/>
                    </a:moveTo>
                    <a:cubicBezTo>
                      <a:pt x="200" y="27"/>
                      <a:pt x="197" y="37"/>
                      <a:pt x="195" y="36"/>
                    </a:cubicBezTo>
                    <a:cubicBezTo>
                      <a:pt x="183" y="33"/>
                      <a:pt x="171" y="31"/>
                      <a:pt x="158" y="31"/>
                    </a:cubicBezTo>
                    <a:cubicBezTo>
                      <a:pt x="145" y="31"/>
                      <a:pt x="132" y="33"/>
                      <a:pt x="119" y="37"/>
                    </a:cubicBezTo>
                    <a:cubicBezTo>
                      <a:pt x="119" y="37"/>
                      <a:pt x="119" y="37"/>
                      <a:pt x="119" y="37"/>
                    </a:cubicBezTo>
                    <a:cubicBezTo>
                      <a:pt x="119" y="37"/>
                      <a:pt x="119" y="37"/>
                      <a:pt x="119" y="37"/>
                    </a:cubicBezTo>
                    <a:cubicBezTo>
                      <a:pt x="116" y="36"/>
                      <a:pt x="114" y="27"/>
                      <a:pt x="113" y="25"/>
                    </a:cubicBezTo>
                    <a:cubicBezTo>
                      <a:pt x="112" y="23"/>
                      <a:pt x="114" y="20"/>
                      <a:pt x="116" y="19"/>
                    </a:cubicBezTo>
                    <a:cubicBezTo>
                      <a:pt x="130" y="15"/>
                      <a:pt x="144" y="12"/>
                      <a:pt x="158" y="12"/>
                    </a:cubicBezTo>
                    <a:cubicBezTo>
                      <a:pt x="172" y="12"/>
                      <a:pt x="185" y="14"/>
                      <a:pt x="198" y="18"/>
                    </a:cubicBezTo>
                    <a:cubicBezTo>
                      <a:pt x="200" y="19"/>
                      <a:pt x="202" y="22"/>
                      <a:pt x="201" y="2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just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91" name="Group 32"/>
            <p:cNvGrpSpPr/>
            <p:nvPr/>
          </p:nvGrpSpPr>
          <p:grpSpPr>
            <a:xfrm>
              <a:off x="9332833" y="3121655"/>
              <a:ext cx="847714" cy="902375"/>
              <a:chOff x="9611182" y="2728115"/>
              <a:chExt cx="1025733" cy="1091874"/>
            </a:xfrm>
          </p:grpSpPr>
          <p:sp>
            <p:nvSpPr>
              <p:cNvPr id="117" name="Freeform 7"/>
              <p:cNvSpPr>
                <a:spLocks/>
              </p:cNvSpPr>
              <p:nvPr/>
            </p:nvSpPr>
            <p:spPr bwMode="auto">
              <a:xfrm>
                <a:off x="9611182" y="2728115"/>
                <a:ext cx="1025733" cy="1091874"/>
              </a:xfrm>
              <a:custGeom>
                <a:avLst/>
                <a:gdLst>
                  <a:gd name="T0" fmla="*/ 327 w 400"/>
                  <a:gd name="T1" fmla="*/ 332 h 426"/>
                  <a:gd name="T2" fmla="*/ 330 w 400"/>
                  <a:gd name="T3" fmla="*/ 75 h 426"/>
                  <a:gd name="T4" fmla="*/ 74 w 400"/>
                  <a:gd name="T5" fmla="*/ 69 h 426"/>
                  <a:gd name="T6" fmla="*/ 70 w 400"/>
                  <a:gd name="T7" fmla="*/ 326 h 426"/>
                  <a:gd name="T8" fmla="*/ 79 w 400"/>
                  <a:gd name="T9" fmla="*/ 334 h 426"/>
                  <a:gd name="T10" fmla="*/ 82 w 400"/>
                  <a:gd name="T11" fmla="*/ 426 h 426"/>
                  <a:gd name="T12" fmla="*/ 149 w 400"/>
                  <a:gd name="T13" fmla="*/ 374 h 426"/>
                  <a:gd name="T14" fmla="*/ 327 w 400"/>
                  <a:gd name="T15" fmla="*/ 332 h 4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00" h="426">
                    <a:moveTo>
                      <a:pt x="327" y="332"/>
                    </a:moveTo>
                    <a:cubicBezTo>
                      <a:pt x="399" y="263"/>
                      <a:pt x="400" y="148"/>
                      <a:pt x="330" y="75"/>
                    </a:cubicBezTo>
                    <a:cubicBezTo>
                      <a:pt x="260" y="3"/>
                      <a:pt x="146" y="0"/>
                      <a:pt x="74" y="69"/>
                    </a:cubicBezTo>
                    <a:cubicBezTo>
                      <a:pt x="2" y="138"/>
                      <a:pt x="0" y="253"/>
                      <a:pt x="70" y="326"/>
                    </a:cubicBezTo>
                    <a:cubicBezTo>
                      <a:pt x="73" y="329"/>
                      <a:pt x="76" y="331"/>
                      <a:pt x="79" y="334"/>
                    </a:cubicBezTo>
                    <a:cubicBezTo>
                      <a:pt x="82" y="426"/>
                      <a:pt x="82" y="426"/>
                      <a:pt x="82" y="426"/>
                    </a:cubicBezTo>
                    <a:cubicBezTo>
                      <a:pt x="149" y="374"/>
                      <a:pt x="149" y="374"/>
                      <a:pt x="149" y="374"/>
                    </a:cubicBezTo>
                    <a:cubicBezTo>
                      <a:pt x="210" y="393"/>
                      <a:pt x="278" y="379"/>
                      <a:pt x="327" y="332"/>
                    </a:cubicBezTo>
                    <a:close/>
                  </a:path>
                </a:pathLst>
              </a:custGeom>
              <a:solidFill>
                <a:srgbClr val="C00000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just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8" name="Freeform 39"/>
              <p:cNvSpPr>
                <a:spLocks/>
              </p:cNvSpPr>
              <p:nvPr/>
            </p:nvSpPr>
            <p:spPr bwMode="auto">
              <a:xfrm>
                <a:off x="9787920" y="3010029"/>
                <a:ext cx="499855" cy="325285"/>
              </a:xfrm>
              <a:custGeom>
                <a:avLst/>
                <a:gdLst>
                  <a:gd name="T0" fmla="*/ 95 w 195"/>
                  <a:gd name="T1" fmla="*/ 122 h 127"/>
                  <a:gd name="T2" fmla="*/ 180 w 195"/>
                  <a:gd name="T3" fmla="*/ 65 h 127"/>
                  <a:gd name="T4" fmla="*/ 195 w 195"/>
                  <a:gd name="T5" fmla="*/ 66 h 127"/>
                  <a:gd name="T6" fmla="*/ 195 w 195"/>
                  <a:gd name="T7" fmla="*/ 63 h 127"/>
                  <a:gd name="T8" fmla="*/ 100 w 195"/>
                  <a:gd name="T9" fmla="*/ 0 h 127"/>
                  <a:gd name="T10" fmla="*/ 5 w 195"/>
                  <a:gd name="T11" fmla="*/ 63 h 127"/>
                  <a:gd name="T12" fmla="*/ 28 w 195"/>
                  <a:gd name="T13" fmla="*/ 105 h 127"/>
                  <a:gd name="T14" fmla="*/ 0 w 195"/>
                  <a:gd name="T15" fmla="*/ 125 h 127"/>
                  <a:gd name="T16" fmla="*/ 13 w 195"/>
                  <a:gd name="T17" fmla="*/ 127 h 127"/>
                  <a:gd name="T18" fmla="*/ 44 w 195"/>
                  <a:gd name="T19" fmla="*/ 115 h 127"/>
                  <a:gd name="T20" fmla="*/ 94 w 195"/>
                  <a:gd name="T21" fmla="*/ 126 h 127"/>
                  <a:gd name="T22" fmla="*/ 95 w 195"/>
                  <a:gd name="T23" fmla="*/ 122 h 1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95" h="127">
                    <a:moveTo>
                      <a:pt x="95" y="122"/>
                    </a:moveTo>
                    <a:cubicBezTo>
                      <a:pt x="102" y="89"/>
                      <a:pt x="134" y="65"/>
                      <a:pt x="180" y="65"/>
                    </a:cubicBezTo>
                    <a:cubicBezTo>
                      <a:pt x="185" y="65"/>
                      <a:pt x="190" y="65"/>
                      <a:pt x="195" y="66"/>
                    </a:cubicBezTo>
                    <a:cubicBezTo>
                      <a:pt x="195" y="65"/>
                      <a:pt x="195" y="64"/>
                      <a:pt x="195" y="63"/>
                    </a:cubicBezTo>
                    <a:cubicBezTo>
                      <a:pt x="195" y="28"/>
                      <a:pt x="152" y="0"/>
                      <a:pt x="100" y="0"/>
                    </a:cubicBezTo>
                    <a:cubicBezTo>
                      <a:pt x="47" y="0"/>
                      <a:pt x="5" y="28"/>
                      <a:pt x="5" y="63"/>
                    </a:cubicBezTo>
                    <a:cubicBezTo>
                      <a:pt x="5" y="79"/>
                      <a:pt x="14" y="94"/>
                      <a:pt x="28" y="105"/>
                    </a:cubicBezTo>
                    <a:cubicBezTo>
                      <a:pt x="21" y="114"/>
                      <a:pt x="11" y="121"/>
                      <a:pt x="0" y="125"/>
                    </a:cubicBezTo>
                    <a:cubicBezTo>
                      <a:pt x="4" y="126"/>
                      <a:pt x="8" y="127"/>
                      <a:pt x="13" y="127"/>
                    </a:cubicBezTo>
                    <a:cubicBezTo>
                      <a:pt x="25" y="127"/>
                      <a:pt x="36" y="122"/>
                      <a:pt x="44" y="115"/>
                    </a:cubicBezTo>
                    <a:cubicBezTo>
                      <a:pt x="59" y="122"/>
                      <a:pt x="74" y="126"/>
                      <a:pt x="94" y="126"/>
                    </a:cubicBezTo>
                    <a:cubicBezTo>
                      <a:pt x="93" y="125"/>
                      <a:pt x="94" y="123"/>
                      <a:pt x="95" y="12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just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9" name="Freeform 40"/>
              <p:cNvSpPr>
                <a:spLocks noEditPoints="1"/>
              </p:cNvSpPr>
              <p:nvPr/>
            </p:nvSpPr>
            <p:spPr bwMode="auto">
              <a:xfrm>
                <a:off x="10073087" y="3220380"/>
                <a:ext cx="387089" cy="251554"/>
              </a:xfrm>
              <a:custGeom>
                <a:avLst/>
                <a:gdLst>
                  <a:gd name="T0" fmla="*/ 129 w 151"/>
                  <a:gd name="T1" fmla="*/ 81 h 98"/>
                  <a:gd name="T2" fmla="*/ 147 w 151"/>
                  <a:gd name="T3" fmla="*/ 49 h 98"/>
                  <a:gd name="T4" fmla="*/ 73 w 151"/>
                  <a:gd name="T5" fmla="*/ 0 h 98"/>
                  <a:gd name="T6" fmla="*/ 0 w 151"/>
                  <a:gd name="T7" fmla="*/ 49 h 98"/>
                  <a:gd name="T8" fmla="*/ 73 w 151"/>
                  <a:gd name="T9" fmla="*/ 98 h 98"/>
                  <a:gd name="T10" fmla="*/ 116 w 151"/>
                  <a:gd name="T11" fmla="*/ 88 h 98"/>
                  <a:gd name="T12" fmla="*/ 140 w 151"/>
                  <a:gd name="T13" fmla="*/ 98 h 98"/>
                  <a:gd name="T14" fmla="*/ 151 w 151"/>
                  <a:gd name="T15" fmla="*/ 96 h 98"/>
                  <a:gd name="T16" fmla="*/ 129 w 151"/>
                  <a:gd name="T17" fmla="*/ 81 h 98"/>
                  <a:gd name="T18" fmla="*/ 46 w 151"/>
                  <a:gd name="T19" fmla="*/ 57 h 98"/>
                  <a:gd name="T20" fmla="*/ 37 w 151"/>
                  <a:gd name="T21" fmla="*/ 49 h 98"/>
                  <a:gd name="T22" fmla="*/ 46 w 151"/>
                  <a:gd name="T23" fmla="*/ 40 h 98"/>
                  <a:gd name="T24" fmla="*/ 54 w 151"/>
                  <a:gd name="T25" fmla="*/ 49 h 98"/>
                  <a:gd name="T26" fmla="*/ 46 w 151"/>
                  <a:gd name="T27" fmla="*/ 57 h 98"/>
                  <a:gd name="T28" fmla="*/ 76 w 151"/>
                  <a:gd name="T29" fmla="*/ 57 h 98"/>
                  <a:gd name="T30" fmla="*/ 67 w 151"/>
                  <a:gd name="T31" fmla="*/ 49 h 98"/>
                  <a:gd name="T32" fmla="*/ 76 w 151"/>
                  <a:gd name="T33" fmla="*/ 40 h 98"/>
                  <a:gd name="T34" fmla="*/ 84 w 151"/>
                  <a:gd name="T35" fmla="*/ 49 h 98"/>
                  <a:gd name="T36" fmla="*/ 76 w 151"/>
                  <a:gd name="T37" fmla="*/ 57 h 98"/>
                  <a:gd name="T38" fmla="*/ 106 w 151"/>
                  <a:gd name="T39" fmla="*/ 57 h 98"/>
                  <a:gd name="T40" fmla="*/ 97 w 151"/>
                  <a:gd name="T41" fmla="*/ 49 h 98"/>
                  <a:gd name="T42" fmla="*/ 106 w 151"/>
                  <a:gd name="T43" fmla="*/ 40 h 98"/>
                  <a:gd name="T44" fmla="*/ 114 w 151"/>
                  <a:gd name="T45" fmla="*/ 49 h 98"/>
                  <a:gd name="T46" fmla="*/ 106 w 151"/>
                  <a:gd name="T47" fmla="*/ 57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51" h="98">
                    <a:moveTo>
                      <a:pt x="129" y="81"/>
                    </a:moveTo>
                    <a:cubicBezTo>
                      <a:pt x="140" y="72"/>
                      <a:pt x="147" y="61"/>
                      <a:pt x="147" y="49"/>
                    </a:cubicBezTo>
                    <a:cubicBezTo>
                      <a:pt x="147" y="22"/>
                      <a:pt x="114" y="0"/>
                      <a:pt x="73" y="0"/>
                    </a:cubicBezTo>
                    <a:cubicBezTo>
                      <a:pt x="33" y="0"/>
                      <a:pt x="0" y="22"/>
                      <a:pt x="0" y="49"/>
                    </a:cubicBezTo>
                    <a:cubicBezTo>
                      <a:pt x="0" y="76"/>
                      <a:pt x="33" y="98"/>
                      <a:pt x="73" y="98"/>
                    </a:cubicBezTo>
                    <a:cubicBezTo>
                      <a:pt x="89" y="98"/>
                      <a:pt x="104" y="94"/>
                      <a:pt x="116" y="88"/>
                    </a:cubicBezTo>
                    <a:cubicBezTo>
                      <a:pt x="123" y="94"/>
                      <a:pt x="131" y="98"/>
                      <a:pt x="140" y="98"/>
                    </a:cubicBezTo>
                    <a:cubicBezTo>
                      <a:pt x="144" y="98"/>
                      <a:pt x="147" y="97"/>
                      <a:pt x="151" y="96"/>
                    </a:cubicBezTo>
                    <a:cubicBezTo>
                      <a:pt x="142" y="93"/>
                      <a:pt x="134" y="88"/>
                      <a:pt x="129" y="81"/>
                    </a:cubicBezTo>
                    <a:close/>
                    <a:moveTo>
                      <a:pt x="46" y="57"/>
                    </a:moveTo>
                    <a:cubicBezTo>
                      <a:pt x="41" y="57"/>
                      <a:pt x="37" y="54"/>
                      <a:pt x="37" y="49"/>
                    </a:cubicBezTo>
                    <a:cubicBezTo>
                      <a:pt x="37" y="44"/>
                      <a:pt x="41" y="40"/>
                      <a:pt x="46" y="40"/>
                    </a:cubicBezTo>
                    <a:cubicBezTo>
                      <a:pt x="50" y="40"/>
                      <a:pt x="54" y="44"/>
                      <a:pt x="54" y="49"/>
                    </a:cubicBezTo>
                    <a:cubicBezTo>
                      <a:pt x="54" y="54"/>
                      <a:pt x="50" y="57"/>
                      <a:pt x="46" y="57"/>
                    </a:cubicBezTo>
                    <a:close/>
                    <a:moveTo>
                      <a:pt x="76" y="57"/>
                    </a:moveTo>
                    <a:cubicBezTo>
                      <a:pt x="71" y="57"/>
                      <a:pt x="67" y="54"/>
                      <a:pt x="67" y="49"/>
                    </a:cubicBezTo>
                    <a:cubicBezTo>
                      <a:pt x="67" y="44"/>
                      <a:pt x="71" y="40"/>
                      <a:pt x="76" y="40"/>
                    </a:cubicBezTo>
                    <a:cubicBezTo>
                      <a:pt x="80" y="40"/>
                      <a:pt x="84" y="44"/>
                      <a:pt x="84" y="49"/>
                    </a:cubicBezTo>
                    <a:cubicBezTo>
                      <a:pt x="84" y="54"/>
                      <a:pt x="80" y="57"/>
                      <a:pt x="76" y="57"/>
                    </a:cubicBezTo>
                    <a:close/>
                    <a:moveTo>
                      <a:pt x="106" y="57"/>
                    </a:moveTo>
                    <a:cubicBezTo>
                      <a:pt x="101" y="57"/>
                      <a:pt x="97" y="54"/>
                      <a:pt x="97" y="49"/>
                    </a:cubicBezTo>
                    <a:cubicBezTo>
                      <a:pt x="97" y="44"/>
                      <a:pt x="101" y="40"/>
                      <a:pt x="106" y="40"/>
                    </a:cubicBezTo>
                    <a:cubicBezTo>
                      <a:pt x="110" y="40"/>
                      <a:pt x="114" y="44"/>
                      <a:pt x="114" y="49"/>
                    </a:cubicBezTo>
                    <a:cubicBezTo>
                      <a:pt x="114" y="54"/>
                      <a:pt x="110" y="57"/>
                      <a:pt x="106" y="5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just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92" name="Group 36"/>
            <p:cNvGrpSpPr/>
            <p:nvPr/>
          </p:nvGrpSpPr>
          <p:grpSpPr>
            <a:xfrm>
              <a:off x="10146494" y="3213057"/>
              <a:ext cx="1055608" cy="1012596"/>
              <a:chOff x="10595712" y="2838712"/>
              <a:chExt cx="1277286" cy="1225241"/>
            </a:xfrm>
          </p:grpSpPr>
          <p:sp>
            <p:nvSpPr>
              <p:cNvPr id="115" name="Freeform 12"/>
              <p:cNvSpPr>
                <a:spLocks/>
              </p:cNvSpPr>
              <p:nvPr/>
            </p:nvSpPr>
            <p:spPr bwMode="auto">
              <a:xfrm>
                <a:off x="10595712" y="2838712"/>
                <a:ext cx="1277286" cy="1225241"/>
              </a:xfrm>
              <a:custGeom>
                <a:avLst/>
                <a:gdLst>
                  <a:gd name="T0" fmla="*/ 314 w 498"/>
                  <a:gd name="T1" fmla="*/ 456 h 478"/>
                  <a:gd name="T2" fmla="*/ 465 w 498"/>
                  <a:gd name="T3" fmla="*/ 187 h 478"/>
                  <a:gd name="T4" fmla="*/ 197 w 498"/>
                  <a:gd name="T5" fmla="*/ 32 h 478"/>
                  <a:gd name="T6" fmla="*/ 46 w 498"/>
                  <a:gd name="T7" fmla="*/ 302 h 478"/>
                  <a:gd name="T8" fmla="*/ 50 w 498"/>
                  <a:gd name="T9" fmla="*/ 316 h 478"/>
                  <a:gd name="T10" fmla="*/ 0 w 498"/>
                  <a:gd name="T11" fmla="*/ 415 h 478"/>
                  <a:gd name="T12" fmla="*/ 101 w 498"/>
                  <a:gd name="T13" fmla="*/ 398 h 478"/>
                  <a:gd name="T14" fmla="*/ 314 w 498"/>
                  <a:gd name="T15" fmla="*/ 456 h 4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98" h="478">
                    <a:moveTo>
                      <a:pt x="314" y="456"/>
                    </a:moveTo>
                    <a:cubicBezTo>
                      <a:pt x="430" y="425"/>
                      <a:pt x="498" y="304"/>
                      <a:pt x="465" y="187"/>
                    </a:cubicBezTo>
                    <a:cubicBezTo>
                      <a:pt x="433" y="69"/>
                      <a:pt x="313" y="0"/>
                      <a:pt x="197" y="32"/>
                    </a:cubicBezTo>
                    <a:cubicBezTo>
                      <a:pt x="81" y="64"/>
                      <a:pt x="14" y="185"/>
                      <a:pt x="46" y="302"/>
                    </a:cubicBezTo>
                    <a:cubicBezTo>
                      <a:pt x="47" y="307"/>
                      <a:pt x="49" y="312"/>
                      <a:pt x="50" y="316"/>
                    </a:cubicBezTo>
                    <a:cubicBezTo>
                      <a:pt x="0" y="415"/>
                      <a:pt x="0" y="415"/>
                      <a:pt x="0" y="415"/>
                    </a:cubicBezTo>
                    <a:cubicBezTo>
                      <a:pt x="101" y="398"/>
                      <a:pt x="101" y="398"/>
                      <a:pt x="101" y="398"/>
                    </a:cubicBezTo>
                    <a:cubicBezTo>
                      <a:pt x="155" y="453"/>
                      <a:pt x="235" y="478"/>
                      <a:pt x="314" y="456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just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6" name="Freeform 41"/>
              <p:cNvSpPr>
                <a:spLocks noEditPoints="1"/>
              </p:cNvSpPr>
              <p:nvPr/>
            </p:nvSpPr>
            <p:spPr bwMode="auto">
              <a:xfrm>
                <a:off x="10931840" y="3214959"/>
                <a:ext cx="651655" cy="477085"/>
              </a:xfrm>
              <a:custGeom>
                <a:avLst/>
                <a:gdLst>
                  <a:gd name="T0" fmla="*/ 223 w 254"/>
                  <a:gd name="T1" fmla="*/ 0 h 186"/>
                  <a:gd name="T2" fmla="*/ 31 w 254"/>
                  <a:gd name="T3" fmla="*/ 0 h 186"/>
                  <a:gd name="T4" fmla="*/ 0 w 254"/>
                  <a:gd name="T5" fmla="*/ 31 h 186"/>
                  <a:gd name="T6" fmla="*/ 0 w 254"/>
                  <a:gd name="T7" fmla="*/ 155 h 186"/>
                  <a:gd name="T8" fmla="*/ 31 w 254"/>
                  <a:gd name="T9" fmla="*/ 186 h 186"/>
                  <a:gd name="T10" fmla="*/ 223 w 254"/>
                  <a:gd name="T11" fmla="*/ 186 h 186"/>
                  <a:gd name="T12" fmla="*/ 254 w 254"/>
                  <a:gd name="T13" fmla="*/ 155 h 186"/>
                  <a:gd name="T14" fmla="*/ 254 w 254"/>
                  <a:gd name="T15" fmla="*/ 31 h 186"/>
                  <a:gd name="T16" fmla="*/ 223 w 254"/>
                  <a:gd name="T17" fmla="*/ 0 h 186"/>
                  <a:gd name="T18" fmla="*/ 216 w 254"/>
                  <a:gd name="T19" fmla="*/ 24 h 186"/>
                  <a:gd name="T20" fmla="*/ 129 w 254"/>
                  <a:gd name="T21" fmla="*/ 86 h 186"/>
                  <a:gd name="T22" fmla="*/ 47 w 254"/>
                  <a:gd name="T23" fmla="*/ 24 h 186"/>
                  <a:gd name="T24" fmla="*/ 216 w 254"/>
                  <a:gd name="T25" fmla="*/ 24 h 186"/>
                  <a:gd name="T26" fmla="*/ 223 w 254"/>
                  <a:gd name="T27" fmla="*/ 162 h 186"/>
                  <a:gd name="T28" fmla="*/ 31 w 254"/>
                  <a:gd name="T29" fmla="*/ 162 h 186"/>
                  <a:gd name="T30" fmla="*/ 24 w 254"/>
                  <a:gd name="T31" fmla="*/ 155 h 186"/>
                  <a:gd name="T32" fmla="*/ 24 w 254"/>
                  <a:gd name="T33" fmla="*/ 36 h 186"/>
                  <a:gd name="T34" fmla="*/ 128 w 254"/>
                  <a:gd name="T35" fmla="*/ 115 h 186"/>
                  <a:gd name="T36" fmla="*/ 230 w 254"/>
                  <a:gd name="T37" fmla="*/ 43 h 186"/>
                  <a:gd name="T38" fmla="*/ 230 w 254"/>
                  <a:gd name="T39" fmla="*/ 155 h 186"/>
                  <a:gd name="T40" fmla="*/ 223 w 254"/>
                  <a:gd name="T41" fmla="*/ 162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254" h="186">
                    <a:moveTo>
                      <a:pt x="223" y="0"/>
                    </a:moveTo>
                    <a:cubicBezTo>
                      <a:pt x="31" y="0"/>
                      <a:pt x="31" y="0"/>
                      <a:pt x="31" y="0"/>
                    </a:cubicBezTo>
                    <a:cubicBezTo>
                      <a:pt x="14" y="0"/>
                      <a:pt x="0" y="14"/>
                      <a:pt x="0" y="31"/>
                    </a:cubicBezTo>
                    <a:cubicBezTo>
                      <a:pt x="0" y="155"/>
                      <a:pt x="0" y="155"/>
                      <a:pt x="0" y="155"/>
                    </a:cubicBezTo>
                    <a:cubicBezTo>
                      <a:pt x="0" y="172"/>
                      <a:pt x="14" y="186"/>
                      <a:pt x="31" y="186"/>
                    </a:cubicBezTo>
                    <a:cubicBezTo>
                      <a:pt x="223" y="186"/>
                      <a:pt x="223" y="186"/>
                      <a:pt x="223" y="186"/>
                    </a:cubicBezTo>
                    <a:cubicBezTo>
                      <a:pt x="240" y="186"/>
                      <a:pt x="254" y="172"/>
                      <a:pt x="254" y="155"/>
                    </a:cubicBezTo>
                    <a:cubicBezTo>
                      <a:pt x="254" y="31"/>
                      <a:pt x="254" y="31"/>
                      <a:pt x="254" y="31"/>
                    </a:cubicBezTo>
                    <a:cubicBezTo>
                      <a:pt x="254" y="14"/>
                      <a:pt x="240" y="0"/>
                      <a:pt x="223" y="0"/>
                    </a:cubicBezTo>
                    <a:close/>
                    <a:moveTo>
                      <a:pt x="216" y="24"/>
                    </a:moveTo>
                    <a:cubicBezTo>
                      <a:pt x="129" y="86"/>
                      <a:pt x="129" y="86"/>
                      <a:pt x="129" y="86"/>
                    </a:cubicBezTo>
                    <a:cubicBezTo>
                      <a:pt x="47" y="24"/>
                      <a:pt x="47" y="24"/>
                      <a:pt x="47" y="24"/>
                    </a:cubicBezTo>
                    <a:lnTo>
                      <a:pt x="216" y="24"/>
                    </a:lnTo>
                    <a:close/>
                    <a:moveTo>
                      <a:pt x="223" y="162"/>
                    </a:moveTo>
                    <a:cubicBezTo>
                      <a:pt x="31" y="162"/>
                      <a:pt x="31" y="162"/>
                      <a:pt x="31" y="162"/>
                    </a:cubicBezTo>
                    <a:cubicBezTo>
                      <a:pt x="27" y="162"/>
                      <a:pt x="24" y="159"/>
                      <a:pt x="24" y="155"/>
                    </a:cubicBezTo>
                    <a:cubicBezTo>
                      <a:pt x="24" y="36"/>
                      <a:pt x="24" y="36"/>
                      <a:pt x="24" y="36"/>
                    </a:cubicBezTo>
                    <a:cubicBezTo>
                      <a:pt x="128" y="115"/>
                      <a:pt x="128" y="115"/>
                      <a:pt x="128" y="115"/>
                    </a:cubicBezTo>
                    <a:cubicBezTo>
                      <a:pt x="230" y="43"/>
                      <a:pt x="230" y="43"/>
                      <a:pt x="230" y="43"/>
                    </a:cubicBezTo>
                    <a:cubicBezTo>
                      <a:pt x="230" y="155"/>
                      <a:pt x="230" y="155"/>
                      <a:pt x="230" y="155"/>
                    </a:cubicBezTo>
                    <a:cubicBezTo>
                      <a:pt x="230" y="159"/>
                      <a:pt x="227" y="162"/>
                      <a:pt x="223" y="16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just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93" name="Group 39"/>
            <p:cNvGrpSpPr/>
            <p:nvPr/>
          </p:nvGrpSpPr>
          <p:grpSpPr>
            <a:xfrm>
              <a:off x="7855160" y="2471085"/>
              <a:ext cx="805596" cy="898791"/>
              <a:chOff x="7823198" y="1940925"/>
              <a:chExt cx="974771" cy="1087537"/>
            </a:xfrm>
          </p:grpSpPr>
          <p:sp>
            <p:nvSpPr>
              <p:cNvPr id="113" name="Freeform 9"/>
              <p:cNvSpPr>
                <a:spLocks/>
              </p:cNvSpPr>
              <p:nvPr/>
            </p:nvSpPr>
            <p:spPr bwMode="auto">
              <a:xfrm>
                <a:off x="7823198" y="1940925"/>
                <a:ext cx="974771" cy="1087537"/>
              </a:xfrm>
              <a:custGeom>
                <a:avLst/>
                <a:gdLst>
                  <a:gd name="T0" fmla="*/ 347 w 380"/>
                  <a:gd name="T1" fmla="*/ 249 h 424"/>
                  <a:gd name="T2" fmla="*/ 250 w 380"/>
                  <a:gd name="T3" fmla="*/ 33 h 424"/>
                  <a:gd name="T4" fmla="*/ 33 w 380"/>
                  <a:gd name="T5" fmla="*/ 129 h 424"/>
                  <a:gd name="T6" fmla="*/ 131 w 380"/>
                  <a:gd name="T7" fmla="*/ 344 h 424"/>
                  <a:gd name="T8" fmla="*/ 141 w 380"/>
                  <a:gd name="T9" fmla="*/ 348 h 424"/>
                  <a:gd name="T10" fmla="*/ 179 w 380"/>
                  <a:gd name="T11" fmla="*/ 424 h 424"/>
                  <a:gd name="T12" fmla="*/ 215 w 380"/>
                  <a:gd name="T13" fmla="*/ 354 h 424"/>
                  <a:gd name="T14" fmla="*/ 347 w 380"/>
                  <a:gd name="T15" fmla="*/ 249 h 4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80" h="424">
                    <a:moveTo>
                      <a:pt x="347" y="249"/>
                    </a:moveTo>
                    <a:cubicBezTo>
                      <a:pt x="380" y="163"/>
                      <a:pt x="337" y="67"/>
                      <a:pt x="250" y="33"/>
                    </a:cubicBezTo>
                    <a:cubicBezTo>
                      <a:pt x="163" y="0"/>
                      <a:pt x="66" y="43"/>
                      <a:pt x="33" y="129"/>
                    </a:cubicBezTo>
                    <a:cubicBezTo>
                      <a:pt x="0" y="215"/>
                      <a:pt x="44" y="311"/>
                      <a:pt x="131" y="344"/>
                    </a:cubicBezTo>
                    <a:cubicBezTo>
                      <a:pt x="134" y="346"/>
                      <a:pt x="138" y="347"/>
                      <a:pt x="141" y="348"/>
                    </a:cubicBezTo>
                    <a:cubicBezTo>
                      <a:pt x="179" y="424"/>
                      <a:pt x="179" y="424"/>
                      <a:pt x="179" y="424"/>
                    </a:cubicBezTo>
                    <a:cubicBezTo>
                      <a:pt x="215" y="354"/>
                      <a:pt x="215" y="354"/>
                      <a:pt x="215" y="354"/>
                    </a:cubicBezTo>
                    <a:cubicBezTo>
                      <a:pt x="273" y="346"/>
                      <a:pt x="325" y="307"/>
                      <a:pt x="347" y="249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just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4" name="Freeform 42"/>
              <p:cNvSpPr>
                <a:spLocks noEditPoints="1"/>
              </p:cNvSpPr>
              <p:nvPr/>
            </p:nvSpPr>
            <p:spPr bwMode="auto">
              <a:xfrm>
                <a:off x="8051982" y="2176215"/>
                <a:ext cx="497686" cy="510698"/>
              </a:xfrm>
              <a:custGeom>
                <a:avLst/>
                <a:gdLst>
                  <a:gd name="T0" fmla="*/ 142 w 194"/>
                  <a:gd name="T1" fmla="*/ 189 h 199"/>
                  <a:gd name="T2" fmla="*/ 89 w 194"/>
                  <a:gd name="T3" fmla="*/ 199 h 199"/>
                  <a:gd name="T4" fmla="*/ 0 w 194"/>
                  <a:gd name="T5" fmla="*/ 109 h 199"/>
                  <a:gd name="T6" fmla="*/ 107 w 194"/>
                  <a:gd name="T7" fmla="*/ 0 h 199"/>
                  <a:gd name="T8" fmla="*/ 194 w 194"/>
                  <a:gd name="T9" fmla="*/ 83 h 199"/>
                  <a:gd name="T10" fmla="*/ 139 w 194"/>
                  <a:gd name="T11" fmla="*/ 151 h 199"/>
                  <a:gd name="T12" fmla="*/ 115 w 194"/>
                  <a:gd name="T13" fmla="*/ 129 h 199"/>
                  <a:gd name="T14" fmla="*/ 114 w 194"/>
                  <a:gd name="T15" fmla="*/ 129 h 199"/>
                  <a:gd name="T16" fmla="*/ 77 w 194"/>
                  <a:gd name="T17" fmla="*/ 151 h 199"/>
                  <a:gd name="T18" fmla="*/ 45 w 194"/>
                  <a:gd name="T19" fmla="*/ 114 h 199"/>
                  <a:gd name="T20" fmla="*/ 112 w 194"/>
                  <a:gd name="T21" fmla="*/ 47 h 199"/>
                  <a:gd name="T22" fmla="*/ 146 w 194"/>
                  <a:gd name="T23" fmla="*/ 54 h 199"/>
                  <a:gd name="T24" fmla="*/ 138 w 194"/>
                  <a:gd name="T25" fmla="*/ 107 h 199"/>
                  <a:gd name="T26" fmla="*/ 145 w 194"/>
                  <a:gd name="T27" fmla="*/ 132 h 199"/>
                  <a:gd name="T28" fmla="*/ 173 w 194"/>
                  <a:gd name="T29" fmla="*/ 84 h 199"/>
                  <a:gd name="T30" fmla="*/ 104 w 194"/>
                  <a:gd name="T31" fmla="*/ 17 h 199"/>
                  <a:gd name="T32" fmla="*/ 22 w 194"/>
                  <a:gd name="T33" fmla="*/ 106 h 199"/>
                  <a:gd name="T34" fmla="*/ 95 w 194"/>
                  <a:gd name="T35" fmla="*/ 181 h 199"/>
                  <a:gd name="T36" fmla="*/ 137 w 194"/>
                  <a:gd name="T37" fmla="*/ 173 h 199"/>
                  <a:gd name="T38" fmla="*/ 142 w 194"/>
                  <a:gd name="T39" fmla="*/ 189 h 199"/>
                  <a:gd name="T40" fmla="*/ 117 w 194"/>
                  <a:gd name="T41" fmla="*/ 71 h 199"/>
                  <a:gd name="T42" fmla="*/ 108 w 194"/>
                  <a:gd name="T43" fmla="*/ 70 h 199"/>
                  <a:gd name="T44" fmla="*/ 74 w 194"/>
                  <a:gd name="T45" fmla="*/ 110 h 199"/>
                  <a:gd name="T46" fmla="*/ 88 w 194"/>
                  <a:gd name="T47" fmla="*/ 128 h 199"/>
                  <a:gd name="T48" fmla="*/ 113 w 194"/>
                  <a:gd name="T49" fmla="*/ 98 h 199"/>
                  <a:gd name="T50" fmla="*/ 117 w 194"/>
                  <a:gd name="T51" fmla="*/ 71 h 1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94" h="199">
                    <a:moveTo>
                      <a:pt x="142" y="189"/>
                    </a:moveTo>
                    <a:cubicBezTo>
                      <a:pt x="125" y="197"/>
                      <a:pt x="110" y="199"/>
                      <a:pt x="89" y="199"/>
                    </a:cubicBezTo>
                    <a:cubicBezTo>
                      <a:pt x="42" y="199"/>
                      <a:pt x="0" y="165"/>
                      <a:pt x="0" y="109"/>
                    </a:cubicBezTo>
                    <a:cubicBezTo>
                      <a:pt x="0" y="51"/>
                      <a:pt x="43" y="0"/>
                      <a:pt x="107" y="0"/>
                    </a:cubicBezTo>
                    <a:cubicBezTo>
                      <a:pt x="158" y="0"/>
                      <a:pt x="194" y="35"/>
                      <a:pt x="194" y="83"/>
                    </a:cubicBezTo>
                    <a:cubicBezTo>
                      <a:pt x="194" y="125"/>
                      <a:pt x="170" y="151"/>
                      <a:pt x="139" y="151"/>
                    </a:cubicBezTo>
                    <a:cubicBezTo>
                      <a:pt x="126" y="151"/>
                      <a:pt x="116" y="144"/>
                      <a:pt x="115" y="129"/>
                    </a:cubicBezTo>
                    <a:cubicBezTo>
                      <a:pt x="114" y="129"/>
                      <a:pt x="114" y="129"/>
                      <a:pt x="114" y="129"/>
                    </a:cubicBezTo>
                    <a:cubicBezTo>
                      <a:pt x="105" y="143"/>
                      <a:pt x="92" y="151"/>
                      <a:pt x="77" y="151"/>
                    </a:cubicBezTo>
                    <a:cubicBezTo>
                      <a:pt x="59" y="151"/>
                      <a:pt x="45" y="137"/>
                      <a:pt x="45" y="114"/>
                    </a:cubicBezTo>
                    <a:cubicBezTo>
                      <a:pt x="45" y="78"/>
                      <a:pt x="71" y="47"/>
                      <a:pt x="112" y="47"/>
                    </a:cubicBezTo>
                    <a:cubicBezTo>
                      <a:pt x="125" y="47"/>
                      <a:pt x="139" y="50"/>
                      <a:pt x="146" y="54"/>
                    </a:cubicBezTo>
                    <a:cubicBezTo>
                      <a:pt x="138" y="107"/>
                      <a:pt x="138" y="107"/>
                      <a:pt x="138" y="107"/>
                    </a:cubicBezTo>
                    <a:cubicBezTo>
                      <a:pt x="135" y="124"/>
                      <a:pt x="137" y="132"/>
                      <a:pt x="145" y="132"/>
                    </a:cubicBezTo>
                    <a:cubicBezTo>
                      <a:pt x="157" y="132"/>
                      <a:pt x="173" y="117"/>
                      <a:pt x="173" y="84"/>
                    </a:cubicBezTo>
                    <a:cubicBezTo>
                      <a:pt x="173" y="46"/>
                      <a:pt x="149" y="17"/>
                      <a:pt x="104" y="17"/>
                    </a:cubicBezTo>
                    <a:cubicBezTo>
                      <a:pt x="60" y="17"/>
                      <a:pt x="22" y="51"/>
                      <a:pt x="22" y="106"/>
                    </a:cubicBezTo>
                    <a:cubicBezTo>
                      <a:pt x="22" y="154"/>
                      <a:pt x="52" y="181"/>
                      <a:pt x="95" y="181"/>
                    </a:cubicBezTo>
                    <a:cubicBezTo>
                      <a:pt x="110" y="181"/>
                      <a:pt x="125" y="178"/>
                      <a:pt x="137" y="173"/>
                    </a:cubicBezTo>
                    <a:lnTo>
                      <a:pt x="142" y="189"/>
                    </a:lnTo>
                    <a:close/>
                    <a:moveTo>
                      <a:pt x="117" y="71"/>
                    </a:moveTo>
                    <a:cubicBezTo>
                      <a:pt x="114" y="70"/>
                      <a:pt x="111" y="70"/>
                      <a:pt x="108" y="70"/>
                    </a:cubicBezTo>
                    <a:cubicBezTo>
                      <a:pt x="89" y="70"/>
                      <a:pt x="74" y="88"/>
                      <a:pt x="74" y="110"/>
                    </a:cubicBezTo>
                    <a:cubicBezTo>
                      <a:pt x="74" y="121"/>
                      <a:pt x="79" y="128"/>
                      <a:pt x="88" y="128"/>
                    </a:cubicBezTo>
                    <a:cubicBezTo>
                      <a:pt x="99" y="128"/>
                      <a:pt x="110" y="114"/>
                      <a:pt x="113" y="98"/>
                    </a:cubicBezTo>
                    <a:lnTo>
                      <a:pt x="117" y="7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just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94" name="Group 42"/>
            <p:cNvGrpSpPr/>
            <p:nvPr/>
          </p:nvGrpSpPr>
          <p:grpSpPr>
            <a:xfrm>
              <a:off x="9455598" y="4119913"/>
              <a:ext cx="1051128" cy="1015285"/>
              <a:chOff x="9759729" y="3936007"/>
              <a:chExt cx="1271865" cy="1228494"/>
            </a:xfrm>
          </p:grpSpPr>
          <p:sp>
            <p:nvSpPr>
              <p:cNvPr id="110" name="Freeform 14"/>
              <p:cNvSpPr>
                <a:spLocks/>
              </p:cNvSpPr>
              <p:nvPr/>
            </p:nvSpPr>
            <p:spPr bwMode="auto">
              <a:xfrm>
                <a:off x="9759729" y="3936007"/>
                <a:ext cx="1271865" cy="1228494"/>
              </a:xfrm>
              <a:custGeom>
                <a:avLst/>
                <a:gdLst>
                  <a:gd name="T0" fmla="*/ 315 w 496"/>
                  <a:gd name="T1" fmla="*/ 456 h 479"/>
                  <a:gd name="T2" fmla="*/ 462 w 496"/>
                  <a:gd name="T3" fmla="*/ 184 h 479"/>
                  <a:gd name="T4" fmla="*/ 191 w 496"/>
                  <a:gd name="T5" fmla="*/ 34 h 479"/>
                  <a:gd name="T6" fmla="*/ 44 w 496"/>
                  <a:gd name="T7" fmla="*/ 307 h 479"/>
                  <a:gd name="T8" fmla="*/ 49 w 496"/>
                  <a:gd name="T9" fmla="*/ 321 h 479"/>
                  <a:gd name="T10" fmla="*/ 0 w 496"/>
                  <a:gd name="T11" fmla="*/ 420 h 479"/>
                  <a:gd name="T12" fmla="*/ 101 w 496"/>
                  <a:gd name="T13" fmla="*/ 402 h 479"/>
                  <a:gd name="T14" fmla="*/ 315 w 496"/>
                  <a:gd name="T15" fmla="*/ 456 h 4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96" h="479">
                    <a:moveTo>
                      <a:pt x="315" y="456"/>
                    </a:moveTo>
                    <a:cubicBezTo>
                      <a:pt x="430" y="422"/>
                      <a:pt x="496" y="300"/>
                      <a:pt x="462" y="184"/>
                    </a:cubicBezTo>
                    <a:cubicBezTo>
                      <a:pt x="427" y="67"/>
                      <a:pt x="306" y="0"/>
                      <a:pt x="191" y="34"/>
                    </a:cubicBezTo>
                    <a:cubicBezTo>
                      <a:pt x="75" y="68"/>
                      <a:pt x="10" y="190"/>
                      <a:pt x="44" y="307"/>
                    </a:cubicBezTo>
                    <a:cubicBezTo>
                      <a:pt x="46" y="311"/>
                      <a:pt x="47" y="316"/>
                      <a:pt x="49" y="321"/>
                    </a:cubicBezTo>
                    <a:cubicBezTo>
                      <a:pt x="0" y="420"/>
                      <a:pt x="0" y="420"/>
                      <a:pt x="0" y="420"/>
                    </a:cubicBezTo>
                    <a:cubicBezTo>
                      <a:pt x="101" y="402"/>
                      <a:pt x="101" y="402"/>
                      <a:pt x="101" y="402"/>
                    </a:cubicBezTo>
                    <a:cubicBezTo>
                      <a:pt x="156" y="456"/>
                      <a:pt x="237" y="479"/>
                      <a:pt x="315" y="456"/>
                    </a:cubicBezTo>
                    <a:close/>
                  </a:path>
                </a:pathLst>
              </a:custGeom>
              <a:solidFill>
                <a:srgbClr val="C00000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just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1" name="Freeform 43"/>
              <p:cNvSpPr>
                <a:spLocks/>
              </p:cNvSpPr>
              <p:nvPr/>
            </p:nvSpPr>
            <p:spPr bwMode="auto">
              <a:xfrm>
                <a:off x="10011283" y="4235270"/>
                <a:ext cx="535636" cy="518288"/>
              </a:xfrm>
              <a:custGeom>
                <a:avLst/>
                <a:gdLst>
                  <a:gd name="T0" fmla="*/ 11 w 209"/>
                  <a:gd name="T1" fmla="*/ 202 h 202"/>
                  <a:gd name="T2" fmla="*/ 26 w 209"/>
                  <a:gd name="T3" fmla="*/ 166 h 202"/>
                  <a:gd name="T4" fmla="*/ 79 w 209"/>
                  <a:gd name="T5" fmla="*/ 119 h 202"/>
                  <a:gd name="T6" fmla="*/ 52 w 209"/>
                  <a:gd name="T7" fmla="*/ 63 h 202"/>
                  <a:gd name="T8" fmla="*/ 107 w 209"/>
                  <a:gd name="T9" fmla="*/ 0 h 202"/>
                  <a:gd name="T10" fmla="*/ 159 w 209"/>
                  <a:gd name="T11" fmla="*/ 68 h 202"/>
                  <a:gd name="T12" fmla="*/ 134 w 209"/>
                  <a:gd name="T13" fmla="*/ 121 h 202"/>
                  <a:gd name="T14" fmla="*/ 190 w 209"/>
                  <a:gd name="T15" fmla="*/ 163 h 202"/>
                  <a:gd name="T16" fmla="*/ 209 w 209"/>
                  <a:gd name="T17" fmla="*/ 202 h 202"/>
                  <a:gd name="T18" fmla="*/ 11 w 209"/>
                  <a:gd name="T19" fmla="*/ 202 h 2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09" h="202">
                    <a:moveTo>
                      <a:pt x="11" y="202"/>
                    </a:moveTo>
                    <a:cubicBezTo>
                      <a:pt x="11" y="202"/>
                      <a:pt x="0" y="174"/>
                      <a:pt x="26" y="166"/>
                    </a:cubicBezTo>
                    <a:cubicBezTo>
                      <a:pt x="52" y="158"/>
                      <a:pt x="79" y="149"/>
                      <a:pt x="79" y="119"/>
                    </a:cubicBezTo>
                    <a:cubicBezTo>
                      <a:pt x="79" y="119"/>
                      <a:pt x="52" y="108"/>
                      <a:pt x="52" y="63"/>
                    </a:cubicBezTo>
                    <a:cubicBezTo>
                      <a:pt x="52" y="23"/>
                      <a:pt x="73" y="0"/>
                      <a:pt x="107" y="0"/>
                    </a:cubicBezTo>
                    <a:cubicBezTo>
                      <a:pt x="140" y="0"/>
                      <a:pt x="159" y="25"/>
                      <a:pt x="159" y="68"/>
                    </a:cubicBezTo>
                    <a:cubicBezTo>
                      <a:pt x="159" y="68"/>
                      <a:pt x="152" y="111"/>
                      <a:pt x="134" y="121"/>
                    </a:cubicBezTo>
                    <a:cubicBezTo>
                      <a:pt x="135" y="128"/>
                      <a:pt x="130" y="154"/>
                      <a:pt x="190" y="163"/>
                    </a:cubicBezTo>
                    <a:cubicBezTo>
                      <a:pt x="208" y="165"/>
                      <a:pt x="209" y="183"/>
                      <a:pt x="209" y="202"/>
                    </a:cubicBezTo>
                    <a:lnTo>
                      <a:pt x="11" y="20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just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2" name="Freeform 44"/>
              <p:cNvSpPr>
                <a:spLocks/>
              </p:cNvSpPr>
              <p:nvPr/>
            </p:nvSpPr>
            <p:spPr bwMode="auto">
              <a:xfrm>
                <a:off x="10482946" y="4304664"/>
                <a:ext cx="345887" cy="446725"/>
              </a:xfrm>
              <a:custGeom>
                <a:avLst/>
                <a:gdLst>
                  <a:gd name="T0" fmla="*/ 40 w 135"/>
                  <a:gd name="T1" fmla="*/ 174 h 174"/>
                  <a:gd name="T2" fmla="*/ 135 w 135"/>
                  <a:gd name="T3" fmla="*/ 174 h 174"/>
                  <a:gd name="T4" fmla="*/ 119 w 135"/>
                  <a:gd name="T5" fmla="*/ 141 h 174"/>
                  <a:gd name="T6" fmla="*/ 70 w 135"/>
                  <a:gd name="T7" fmla="*/ 104 h 174"/>
                  <a:gd name="T8" fmla="*/ 92 w 135"/>
                  <a:gd name="T9" fmla="*/ 59 h 174"/>
                  <a:gd name="T10" fmla="*/ 47 w 135"/>
                  <a:gd name="T11" fmla="*/ 0 h 174"/>
                  <a:gd name="T12" fmla="*/ 0 w 135"/>
                  <a:gd name="T13" fmla="*/ 55 h 174"/>
                  <a:gd name="T14" fmla="*/ 23 w 135"/>
                  <a:gd name="T15" fmla="*/ 103 h 174"/>
                  <a:gd name="T16" fmla="*/ 14 w 135"/>
                  <a:gd name="T17" fmla="*/ 124 h 174"/>
                  <a:gd name="T18" fmla="*/ 38 w 135"/>
                  <a:gd name="T19" fmla="*/ 146 h 174"/>
                  <a:gd name="T20" fmla="*/ 40 w 135"/>
                  <a:gd name="T21" fmla="*/ 174 h 1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35" h="174">
                    <a:moveTo>
                      <a:pt x="40" y="174"/>
                    </a:moveTo>
                    <a:cubicBezTo>
                      <a:pt x="135" y="174"/>
                      <a:pt x="135" y="174"/>
                      <a:pt x="135" y="174"/>
                    </a:cubicBezTo>
                    <a:cubicBezTo>
                      <a:pt x="135" y="158"/>
                      <a:pt x="134" y="143"/>
                      <a:pt x="119" y="141"/>
                    </a:cubicBezTo>
                    <a:cubicBezTo>
                      <a:pt x="67" y="133"/>
                      <a:pt x="71" y="111"/>
                      <a:pt x="70" y="104"/>
                    </a:cubicBezTo>
                    <a:cubicBezTo>
                      <a:pt x="86" y="96"/>
                      <a:pt x="92" y="59"/>
                      <a:pt x="92" y="59"/>
                    </a:cubicBezTo>
                    <a:cubicBezTo>
                      <a:pt x="92" y="22"/>
                      <a:pt x="76" y="0"/>
                      <a:pt x="47" y="0"/>
                    </a:cubicBezTo>
                    <a:cubicBezTo>
                      <a:pt x="18" y="0"/>
                      <a:pt x="0" y="20"/>
                      <a:pt x="0" y="55"/>
                    </a:cubicBezTo>
                    <a:cubicBezTo>
                      <a:pt x="0" y="93"/>
                      <a:pt x="23" y="103"/>
                      <a:pt x="23" y="103"/>
                    </a:cubicBezTo>
                    <a:cubicBezTo>
                      <a:pt x="23" y="115"/>
                      <a:pt x="18" y="121"/>
                      <a:pt x="14" y="124"/>
                    </a:cubicBezTo>
                    <a:cubicBezTo>
                      <a:pt x="14" y="124"/>
                      <a:pt x="33" y="129"/>
                      <a:pt x="38" y="146"/>
                    </a:cubicBezTo>
                    <a:cubicBezTo>
                      <a:pt x="42" y="158"/>
                      <a:pt x="40" y="174"/>
                      <a:pt x="40" y="17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just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95" name="Group 46"/>
            <p:cNvGrpSpPr/>
            <p:nvPr/>
          </p:nvGrpSpPr>
          <p:grpSpPr>
            <a:xfrm>
              <a:off x="6300422" y="3401239"/>
              <a:ext cx="887141" cy="826206"/>
              <a:chOff x="5941965" y="3066412"/>
              <a:chExt cx="1073441" cy="999710"/>
            </a:xfrm>
          </p:grpSpPr>
          <p:sp>
            <p:nvSpPr>
              <p:cNvPr id="108" name="Freeform 20"/>
              <p:cNvSpPr>
                <a:spLocks/>
              </p:cNvSpPr>
              <p:nvPr/>
            </p:nvSpPr>
            <p:spPr bwMode="auto">
              <a:xfrm>
                <a:off x="5941965" y="3066412"/>
                <a:ext cx="1073441" cy="999710"/>
              </a:xfrm>
              <a:custGeom>
                <a:avLst/>
                <a:gdLst>
                  <a:gd name="T0" fmla="*/ 311 w 419"/>
                  <a:gd name="T1" fmla="*/ 64 h 390"/>
                  <a:gd name="T2" fmla="*/ 65 w 419"/>
                  <a:gd name="T3" fmla="*/ 79 h 390"/>
                  <a:gd name="T4" fmla="*/ 77 w 419"/>
                  <a:gd name="T5" fmla="*/ 326 h 390"/>
                  <a:gd name="T6" fmla="*/ 323 w 419"/>
                  <a:gd name="T7" fmla="*/ 311 h 390"/>
                  <a:gd name="T8" fmla="*/ 331 w 419"/>
                  <a:gd name="T9" fmla="*/ 302 h 390"/>
                  <a:gd name="T10" fmla="*/ 419 w 419"/>
                  <a:gd name="T11" fmla="*/ 293 h 390"/>
                  <a:gd name="T12" fmla="*/ 364 w 419"/>
                  <a:gd name="T13" fmla="*/ 232 h 390"/>
                  <a:gd name="T14" fmla="*/ 311 w 419"/>
                  <a:gd name="T15" fmla="*/ 64 h 3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19" h="390">
                    <a:moveTo>
                      <a:pt x="311" y="64"/>
                    </a:moveTo>
                    <a:cubicBezTo>
                      <a:pt x="240" y="0"/>
                      <a:pt x="129" y="7"/>
                      <a:pt x="65" y="79"/>
                    </a:cubicBezTo>
                    <a:cubicBezTo>
                      <a:pt x="0" y="151"/>
                      <a:pt x="5" y="262"/>
                      <a:pt x="77" y="326"/>
                    </a:cubicBezTo>
                    <a:cubicBezTo>
                      <a:pt x="148" y="390"/>
                      <a:pt x="259" y="383"/>
                      <a:pt x="323" y="311"/>
                    </a:cubicBezTo>
                    <a:cubicBezTo>
                      <a:pt x="326" y="308"/>
                      <a:pt x="328" y="305"/>
                      <a:pt x="331" y="302"/>
                    </a:cubicBezTo>
                    <a:cubicBezTo>
                      <a:pt x="419" y="293"/>
                      <a:pt x="419" y="293"/>
                      <a:pt x="419" y="293"/>
                    </a:cubicBezTo>
                    <a:cubicBezTo>
                      <a:pt x="364" y="232"/>
                      <a:pt x="364" y="232"/>
                      <a:pt x="364" y="232"/>
                    </a:cubicBezTo>
                    <a:cubicBezTo>
                      <a:pt x="378" y="173"/>
                      <a:pt x="360" y="108"/>
                      <a:pt x="311" y="64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just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9" name="Freeform 45"/>
              <p:cNvSpPr>
                <a:spLocks/>
              </p:cNvSpPr>
              <p:nvPr/>
            </p:nvSpPr>
            <p:spPr bwMode="auto">
              <a:xfrm>
                <a:off x="6159906" y="3286521"/>
                <a:ext cx="481422" cy="512866"/>
              </a:xfrm>
              <a:custGeom>
                <a:avLst/>
                <a:gdLst>
                  <a:gd name="T0" fmla="*/ 188 w 188"/>
                  <a:gd name="T1" fmla="*/ 9 h 200"/>
                  <a:gd name="T2" fmla="*/ 179 w 188"/>
                  <a:gd name="T3" fmla="*/ 0 h 200"/>
                  <a:gd name="T4" fmla="*/ 48 w 188"/>
                  <a:gd name="T5" fmla="*/ 42 h 200"/>
                  <a:gd name="T6" fmla="*/ 48 w 188"/>
                  <a:gd name="T7" fmla="*/ 154 h 200"/>
                  <a:gd name="T8" fmla="*/ 34 w 188"/>
                  <a:gd name="T9" fmla="*/ 151 h 200"/>
                  <a:gd name="T10" fmla="*/ 0 w 188"/>
                  <a:gd name="T11" fmla="*/ 176 h 200"/>
                  <a:gd name="T12" fmla="*/ 34 w 188"/>
                  <a:gd name="T13" fmla="*/ 200 h 200"/>
                  <a:gd name="T14" fmla="*/ 68 w 188"/>
                  <a:gd name="T15" fmla="*/ 176 h 200"/>
                  <a:gd name="T16" fmla="*/ 68 w 188"/>
                  <a:gd name="T17" fmla="*/ 172 h 200"/>
                  <a:gd name="T18" fmla="*/ 68 w 188"/>
                  <a:gd name="T19" fmla="*/ 80 h 200"/>
                  <a:gd name="T20" fmla="*/ 159 w 188"/>
                  <a:gd name="T21" fmla="*/ 50 h 200"/>
                  <a:gd name="T22" fmla="*/ 159 w 188"/>
                  <a:gd name="T23" fmla="*/ 120 h 200"/>
                  <a:gd name="T24" fmla="*/ 145 w 188"/>
                  <a:gd name="T25" fmla="*/ 117 h 200"/>
                  <a:gd name="T26" fmla="*/ 111 w 188"/>
                  <a:gd name="T27" fmla="*/ 142 h 200"/>
                  <a:gd name="T28" fmla="*/ 145 w 188"/>
                  <a:gd name="T29" fmla="*/ 166 h 200"/>
                  <a:gd name="T30" fmla="*/ 179 w 188"/>
                  <a:gd name="T31" fmla="*/ 142 h 200"/>
                  <a:gd name="T32" fmla="*/ 178 w 188"/>
                  <a:gd name="T33" fmla="*/ 137 h 200"/>
                  <a:gd name="T34" fmla="*/ 179 w 188"/>
                  <a:gd name="T35" fmla="*/ 137 h 200"/>
                  <a:gd name="T36" fmla="*/ 188 w 188"/>
                  <a:gd name="T37" fmla="*/ 9 h 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88" h="200">
                    <a:moveTo>
                      <a:pt x="188" y="9"/>
                    </a:moveTo>
                    <a:cubicBezTo>
                      <a:pt x="179" y="0"/>
                      <a:pt x="179" y="0"/>
                      <a:pt x="179" y="0"/>
                    </a:cubicBezTo>
                    <a:cubicBezTo>
                      <a:pt x="48" y="42"/>
                      <a:pt x="48" y="42"/>
                      <a:pt x="48" y="42"/>
                    </a:cubicBezTo>
                    <a:cubicBezTo>
                      <a:pt x="48" y="154"/>
                      <a:pt x="48" y="154"/>
                      <a:pt x="48" y="154"/>
                    </a:cubicBezTo>
                    <a:cubicBezTo>
                      <a:pt x="44" y="152"/>
                      <a:pt x="39" y="151"/>
                      <a:pt x="34" y="151"/>
                    </a:cubicBezTo>
                    <a:cubicBezTo>
                      <a:pt x="15" y="151"/>
                      <a:pt x="0" y="162"/>
                      <a:pt x="0" y="176"/>
                    </a:cubicBezTo>
                    <a:cubicBezTo>
                      <a:pt x="0" y="189"/>
                      <a:pt x="15" y="200"/>
                      <a:pt x="34" y="200"/>
                    </a:cubicBezTo>
                    <a:cubicBezTo>
                      <a:pt x="53" y="200"/>
                      <a:pt x="68" y="189"/>
                      <a:pt x="68" y="176"/>
                    </a:cubicBezTo>
                    <a:cubicBezTo>
                      <a:pt x="68" y="174"/>
                      <a:pt x="68" y="173"/>
                      <a:pt x="68" y="172"/>
                    </a:cubicBezTo>
                    <a:cubicBezTo>
                      <a:pt x="68" y="80"/>
                      <a:pt x="68" y="80"/>
                      <a:pt x="68" y="80"/>
                    </a:cubicBezTo>
                    <a:cubicBezTo>
                      <a:pt x="159" y="50"/>
                      <a:pt x="159" y="50"/>
                      <a:pt x="159" y="50"/>
                    </a:cubicBezTo>
                    <a:cubicBezTo>
                      <a:pt x="159" y="120"/>
                      <a:pt x="159" y="120"/>
                      <a:pt x="159" y="120"/>
                    </a:cubicBezTo>
                    <a:cubicBezTo>
                      <a:pt x="155" y="118"/>
                      <a:pt x="150" y="117"/>
                      <a:pt x="145" y="117"/>
                    </a:cubicBezTo>
                    <a:cubicBezTo>
                      <a:pt x="126" y="117"/>
                      <a:pt x="111" y="128"/>
                      <a:pt x="111" y="142"/>
                    </a:cubicBezTo>
                    <a:cubicBezTo>
                      <a:pt x="111" y="155"/>
                      <a:pt x="126" y="166"/>
                      <a:pt x="145" y="166"/>
                    </a:cubicBezTo>
                    <a:cubicBezTo>
                      <a:pt x="164" y="166"/>
                      <a:pt x="179" y="155"/>
                      <a:pt x="179" y="142"/>
                    </a:cubicBezTo>
                    <a:cubicBezTo>
                      <a:pt x="179" y="140"/>
                      <a:pt x="179" y="138"/>
                      <a:pt x="178" y="137"/>
                    </a:cubicBezTo>
                    <a:cubicBezTo>
                      <a:pt x="179" y="137"/>
                      <a:pt x="179" y="137"/>
                      <a:pt x="179" y="137"/>
                    </a:cubicBezTo>
                    <a:lnTo>
                      <a:pt x="188" y="9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just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96" name="Group 49"/>
            <p:cNvGrpSpPr/>
            <p:nvPr/>
          </p:nvGrpSpPr>
          <p:grpSpPr>
            <a:xfrm>
              <a:off x="7202648" y="3165770"/>
              <a:ext cx="964206" cy="1080699"/>
              <a:chOff x="6913484" y="2576315"/>
              <a:chExt cx="1166689" cy="1307646"/>
            </a:xfrm>
          </p:grpSpPr>
          <p:sp>
            <p:nvSpPr>
              <p:cNvPr id="106" name="Freeform 10"/>
              <p:cNvSpPr>
                <a:spLocks/>
              </p:cNvSpPr>
              <p:nvPr/>
            </p:nvSpPr>
            <p:spPr bwMode="auto">
              <a:xfrm>
                <a:off x="6913484" y="2576315"/>
                <a:ext cx="1166689" cy="1307646"/>
              </a:xfrm>
              <a:custGeom>
                <a:avLst/>
                <a:gdLst>
                  <a:gd name="T0" fmla="*/ 449 w 455"/>
                  <a:gd name="T1" fmla="*/ 209 h 510"/>
                  <a:gd name="T2" fmla="*/ 212 w 455"/>
                  <a:gd name="T3" fmla="*/ 10 h 510"/>
                  <a:gd name="T4" fmla="*/ 10 w 455"/>
                  <a:gd name="T5" fmla="*/ 245 h 510"/>
                  <a:gd name="T6" fmla="*/ 247 w 455"/>
                  <a:gd name="T7" fmla="*/ 444 h 510"/>
                  <a:gd name="T8" fmla="*/ 262 w 455"/>
                  <a:gd name="T9" fmla="*/ 442 h 510"/>
                  <a:gd name="T10" fmla="*/ 349 w 455"/>
                  <a:gd name="T11" fmla="*/ 510 h 510"/>
                  <a:gd name="T12" fmla="*/ 352 w 455"/>
                  <a:gd name="T13" fmla="*/ 408 h 510"/>
                  <a:gd name="T14" fmla="*/ 449 w 455"/>
                  <a:gd name="T15" fmla="*/ 209 h 5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55" h="510">
                    <a:moveTo>
                      <a:pt x="449" y="209"/>
                    </a:moveTo>
                    <a:cubicBezTo>
                      <a:pt x="439" y="90"/>
                      <a:pt x="333" y="0"/>
                      <a:pt x="212" y="10"/>
                    </a:cubicBezTo>
                    <a:cubicBezTo>
                      <a:pt x="91" y="20"/>
                      <a:pt x="0" y="125"/>
                      <a:pt x="10" y="245"/>
                    </a:cubicBezTo>
                    <a:cubicBezTo>
                      <a:pt x="20" y="365"/>
                      <a:pt x="126" y="454"/>
                      <a:pt x="247" y="444"/>
                    </a:cubicBezTo>
                    <a:cubicBezTo>
                      <a:pt x="252" y="444"/>
                      <a:pt x="257" y="443"/>
                      <a:pt x="262" y="442"/>
                    </a:cubicBezTo>
                    <a:cubicBezTo>
                      <a:pt x="349" y="510"/>
                      <a:pt x="349" y="510"/>
                      <a:pt x="349" y="510"/>
                    </a:cubicBezTo>
                    <a:cubicBezTo>
                      <a:pt x="352" y="408"/>
                      <a:pt x="352" y="408"/>
                      <a:pt x="352" y="408"/>
                    </a:cubicBezTo>
                    <a:cubicBezTo>
                      <a:pt x="416" y="365"/>
                      <a:pt x="455" y="291"/>
                      <a:pt x="449" y="209"/>
                    </a:cubicBezTo>
                    <a:close/>
                  </a:path>
                </a:pathLst>
              </a:custGeom>
              <a:solidFill>
                <a:srgbClr val="C00000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just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7" name="Freeform 46"/>
              <p:cNvSpPr>
                <a:spLocks/>
              </p:cNvSpPr>
              <p:nvPr/>
            </p:nvSpPr>
            <p:spPr bwMode="auto">
              <a:xfrm>
                <a:off x="7118413" y="2850639"/>
                <a:ext cx="669003" cy="628885"/>
              </a:xfrm>
              <a:custGeom>
                <a:avLst/>
                <a:gdLst>
                  <a:gd name="T0" fmla="*/ 245 w 261"/>
                  <a:gd name="T1" fmla="*/ 61 h 245"/>
                  <a:gd name="T2" fmla="*/ 168 w 261"/>
                  <a:gd name="T3" fmla="*/ 18 h 245"/>
                  <a:gd name="T4" fmla="*/ 122 w 261"/>
                  <a:gd name="T5" fmla="*/ 70 h 245"/>
                  <a:gd name="T6" fmla="*/ 55 w 261"/>
                  <a:gd name="T7" fmla="*/ 54 h 245"/>
                  <a:gd name="T8" fmla="*/ 17 w 261"/>
                  <a:gd name="T9" fmla="*/ 134 h 245"/>
                  <a:gd name="T10" fmla="*/ 86 w 261"/>
                  <a:gd name="T11" fmla="*/ 204 h 245"/>
                  <a:gd name="T12" fmla="*/ 179 w 261"/>
                  <a:gd name="T13" fmla="*/ 245 h 245"/>
                  <a:gd name="T14" fmla="*/ 179 w 261"/>
                  <a:gd name="T15" fmla="*/ 245 h 245"/>
                  <a:gd name="T16" fmla="*/ 179 w 261"/>
                  <a:gd name="T17" fmla="*/ 245 h 245"/>
                  <a:gd name="T18" fmla="*/ 179 w 261"/>
                  <a:gd name="T19" fmla="*/ 245 h 245"/>
                  <a:gd name="T20" fmla="*/ 179 w 261"/>
                  <a:gd name="T21" fmla="*/ 245 h 245"/>
                  <a:gd name="T22" fmla="*/ 230 w 261"/>
                  <a:gd name="T23" fmla="*/ 158 h 245"/>
                  <a:gd name="T24" fmla="*/ 245 w 261"/>
                  <a:gd name="T25" fmla="*/ 61 h 2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61" h="245">
                    <a:moveTo>
                      <a:pt x="245" y="61"/>
                    </a:moveTo>
                    <a:cubicBezTo>
                      <a:pt x="222" y="0"/>
                      <a:pt x="168" y="18"/>
                      <a:pt x="168" y="18"/>
                    </a:cubicBezTo>
                    <a:cubicBezTo>
                      <a:pt x="131" y="28"/>
                      <a:pt x="123" y="68"/>
                      <a:pt x="122" y="70"/>
                    </a:cubicBezTo>
                    <a:cubicBezTo>
                      <a:pt x="121" y="68"/>
                      <a:pt x="91" y="41"/>
                      <a:pt x="55" y="54"/>
                    </a:cubicBezTo>
                    <a:cubicBezTo>
                      <a:pt x="55" y="54"/>
                      <a:pt x="0" y="71"/>
                      <a:pt x="17" y="134"/>
                    </a:cubicBezTo>
                    <a:cubicBezTo>
                      <a:pt x="17" y="134"/>
                      <a:pt x="28" y="176"/>
                      <a:pt x="86" y="204"/>
                    </a:cubicBezTo>
                    <a:cubicBezTo>
                      <a:pt x="179" y="245"/>
                      <a:pt x="179" y="245"/>
                      <a:pt x="179" y="245"/>
                    </a:cubicBezTo>
                    <a:cubicBezTo>
                      <a:pt x="179" y="245"/>
                      <a:pt x="179" y="245"/>
                      <a:pt x="179" y="245"/>
                    </a:cubicBezTo>
                    <a:cubicBezTo>
                      <a:pt x="179" y="245"/>
                      <a:pt x="179" y="245"/>
                      <a:pt x="179" y="245"/>
                    </a:cubicBezTo>
                    <a:cubicBezTo>
                      <a:pt x="179" y="245"/>
                      <a:pt x="179" y="245"/>
                      <a:pt x="179" y="245"/>
                    </a:cubicBezTo>
                    <a:cubicBezTo>
                      <a:pt x="179" y="245"/>
                      <a:pt x="179" y="245"/>
                      <a:pt x="179" y="245"/>
                    </a:cubicBezTo>
                    <a:cubicBezTo>
                      <a:pt x="230" y="158"/>
                      <a:pt x="230" y="158"/>
                      <a:pt x="230" y="158"/>
                    </a:cubicBezTo>
                    <a:cubicBezTo>
                      <a:pt x="261" y="101"/>
                      <a:pt x="245" y="61"/>
                      <a:pt x="245" y="6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just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97" name="Group 52"/>
            <p:cNvGrpSpPr/>
            <p:nvPr/>
          </p:nvGrpSpPr>
          <p:grpSpPr>
            <a:xfrm>
              <a:off x="6232318" y="2301721"/>
              <a:ext cx="983024" cy="1076219"/>
              <a:chOff x="5859560" y="1735995"/>
              <a:chExt cx="1189459" cy="1302225"/>
            </a:xfrm>
          </p:grpSpPr>
          <p:sp>
            <p:nvSpPr>
              <p:cNvPr id="104" name="Freeform 13"/>
              <p:cNvSpPr>
                <a:spLocks/>
              </p:cNvSpPr>
              <p:nvPr/>
            </p:nvSpPr>
            <p:spPr bwMode="auto">
              <a:xfrm>
                <a:off x="5859560" y="1735995"/>
                <a:ext cx="1189459" cy="1302225"/>
              </a:xfrm>
              <a:custGeom>
                <a:avLst/>
                <a:gdLst>
                  <a:gd name="T0" fmla="*/ 453 w 464"/>
                  <a:gd name="T1" fmla="*/ 202 h 508"/>
                  <a:gd name="T2" fmla="*/ 205 w 464"/>
                  <a:gd name="T3" fmla="*/ 17 h 508"/>
                  <a:gd name="T4" fmla="*/ 17 w 464"/>
                  <a:gd name="T5" fmla="*/ 263 h 508"/>
                  <a:gd name="T6" fmla="*/ 265 w 464"/>
                  <a:gd name="T7" fmla="*/ 448 h 508"/>
                  <a:gd name="T8" fmla="*/ 280 w 464"/>
                  <a:gd name="T9" fmla="*/ 445 h 508"/>
                  <a:gd name="T10" fmla="*/ 371 w 464"/>
                  <a:gd name="T11" fmla="*/ 508 h 508"/>
                  <a:gd name="T12" fmla="*/ 368 w 464"/>
                  <a:gd name="T13" fmla="*/ 406 h 508"/>
                  <a:gd name="T14" fmla="*/ 453 w 464"/>
                  <a:gd name="T15" fmla="*/ 202 h 5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64" h="508">
                    <a:moveTo>
                      <a:pt x="453" y="202"/>
                    </a:moveTo>
                    <a:cubicBezTo>
                      <a:pt x="436" y="83"/>
                      <a:pt x="325" y="0"/>
                      <a:pt x="205" y="17"/>
                    </a:cubicBezTo>
                    <a:cubicBezTo>
                      <a:pt x="84" y="34"/>
                      <a:pt x="0" y="144"/>
                      <a:pt x="17" y="263"/>
                    </a:cubicBezTo>
                    <a:cubicBezTo>
                      <a:pt x="34" y="382"/>
                      <a:pt x="145" y="465"/>
                      <a:pt x="265" y="448"/>
                    </a:cubicBezTo>
                    <a:cubicBezTo>
                      <a:pt x="270" y="447"/>
                      <a:pt x="275" y="446"/>
                      <a:pt x="280" y="445"/>
                    </a:cubicBezTo>
                    <a:cubicBezTo>
                      <a:pt x="371" y="508"/>
                      <a:pt x="371" y="508"/>
                      <a:pt x="371" y="508"/>
                    </a:cubicBezTo>
                    <a:cubicBezTo>
                      <a:pt x="368" y="406"/>
                      <a:pt x="368" y="406"/>
                      <a:pt x="368" y="406"/>
                    </a:cubicBezTo>
                    <a:cubicBezTo>
                      <a:pt x="429" y="359"/>
                      <a:pt x="464" y="283"/>
                      <a:pt x="453" y="202"/>
                    </a:cubicBez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just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5" name="Freeform 47"/>
              <p:cNvSpPr>
                <a:spLocks noEditPoints="1"/>
              </p:cNvSpPr>
              <p:nvPr/>
            </p:nvSpPr>
            <p:spPr bwMode="auto">
              <a:xfrm>
                <a:off x="6023287" y="2030921"/>
                <a:ext cx="841404" cy="702616"/>
              </a:xfrm>
              <a:custGeom>
                <a:avLst/>
                <a:gdLst>
                  <a:gd name="T0" fmla="*/ 328 w 328"/>
                  <a:gd name="T1" fmla="*/ 42 h 274"/>
                  <a:gd name="T2" fmla="*/ 163 w 328"/>
                  <a:gd name="T3" fmla="*/ 0 h 274"/>
                  <a:gd name="T4" fmla="*/ 0 w 328"/>
                  <a:gd name="T5" fmla="*/ 42 h 274"/>
                  <a:gd name="T6" fmla="*/ 1 w 328"/>
                  <a:gd name="T7" fmla="*/ 53 h 274"/>
                  <a:gd name="T8" fmla="*/ 66 w 328"/>
                  <a:gd name="T9" fmla="*/ 70 h 274"/>
                  <a:gd name="T10" fmla="*/ 66 w 328"/>
                  <a:gd name="T11" fmla="*/ 150 h 274"/>
                  <a:gd name="T12" fmla="*/ 160 w 328"/>
                  <a:gd name="T13" fmla="*/ 197 h 274"/>
                  <a:gd name="T14" fmla="*/ 261 w 328"/>
                  <a:gd name="T15" fmla="*/ 150 h 274"/>
                  <a:gd name="T16" fmla="*/ 262 w 328"/>
                  <a:gd name="T17" fmla="*/ 71 h 274"/>
                  <a:gd name="T18" fmla="*/ 266 w 328"/>
                  <a:gd name="T19" fmla="*/ 70 h 274"/>
                  <a:gd name="T20" fmla="*/ 272 w 328"/>
                  <a:gd name="T21" fmla="*/ 134 h 274"/>
                  <a:gd name="T22" fmla="*/ 269 w 328"/>
                  <a:gd name="T23" fmla="*/ 204 h 274"/>
                  <a:gd name="T24" fmla="*/ 258 w 328"/>
                  <a:gd name="T25" fmla="*/ 216 h 274"/>
                  <a:gd name="T26" fmla="*/ 267 w 328"/>
                  <a:gd name="T27" fmla="*/ 228 h 274"/>
                  <a:gd name="T28" fmla="*/ 252 w 328"/>
                  <a:gd name="T29" fmla="*/ 272 h 274"/>
                  <a:gd name="T30" fmla="*/ 256 w 328"/>
                  <a:gd name="T31" fmla="*/ 273 h 274"/>
                  <a:gd name="T32" fmla="*/ 263 w 328"/>
                  <a:gd name="T33" fmla="*/ 256 h 274"/>
                  <a:gd name="T34" fmla="*/ 259 w 328"/>
                  <a:gd name="T35" fmla="*/ 273 h 274"/>
                  <a:gd name="T36" fmla="*/ 264 w 328"/>
                  <a:gd name="T37" fmla="*/ 274 h 274"/>
                  <a:gd name="T38" fmla="*/ 266 w 328"/>
                  <a:gd name="T39" fmla="*/ 261 h 274"/>
                  <a:gd name="T40" fmla="*/ 267 w 328"/>
                  <a:gd name="T41" fmla="*/ 274 h 274"/>
                  <a:gd name="T42" fmla="*/ 272 w 328"/>
                  <a:gd name="T43" fmla="*/ 274 h 274"/>
                  <a:gd name="T44" fmla="*/ 272 w 328"/>
                  <a:gd name="T45" fmla="*/ 261 h 274"/>
                  <a:gd name="T46" fmla="*/ 274 w 328"/>
                  <a:gd name="T47" fmla="*/ 274 h 274"/>
                  <a:gd name="T48" fmla="*/ 278 w 328"/>
                  <a:gd name="T49" fmla="*/ 274 h 274"/>
                  <a:gd name="T50" fmla="*/ 276 w 328"/>
                  <a:gd name="T51" fmla="*/ 259 h 274"/>
                  <a:gd name="T52" fmla="*/ 281 w 328"/>
                  <a:gd name="T53" fmla="*/ 273 h 274"/>
                  <a:gd name="T54" fmla="*/ 284 w 328"/>
                  <a:gd name="T55" fmla="*/ 272 h 274"/>
                  <a:gd name="T56" fmla="*/ 274 w 328"/>
                  <a:gd name="T57" fmla="*/ 228 h 274"/>
                  <a:gd name="T58" fmla="*/ 283 w 328"/>
                  <a:gd name="T59" fmla="*/ 216 h 274"/>
                  <a:gd name="T60" fmla="*/ 274 w 328"/>
                  <a:gd name="T61" fmla="*/ 204 h 274"/>
                  <a:gd name="T62" fmla="*/ 277 w 328"/>
                  <a:gd name="T63" fmla="*/ 134 h 274"/>
                  <a:gd name="T64" fmla="*/ 271 w 328"/>
                  <a:gd name="T65" fmla="*/ 68 h 274"/>
                  <a:gd name="T66" fmla="*/ 327 w 328"/>
                  <a:gd name="T67" fmla="*/ 54 h 274"/>
                  <a:gd name="T68" fmla="*/ 328 w 328"/>
                  <a:gd name="T69" fmla="*/ 42 h 274"/>
                  <a:gd name="T70" fmla="*/ 162 w 328"/>
                  <a:gd name="T71" fmla="*/ 57 h 274"/>
                  <a:gd name="T72" fmla="*/ 66 w 328"/>
                  <a:gd name="T73" fmla="*/ 40 h 274"/>
                  <a:gd name="T74" fmla="*/ 162 w 328"/>
                  <a:gd name="T75" fmla="*/ 23 h 274"/>
                  <a:gd name="T76" fmla="*/ 258 w 328"/>
                  <a:gd name="T77" fmla="*/ 40 h 274"/>
                  <a:gd name="T78" fmla="*/ 162 w 328"/>
                  <a:gd name="T79" fmla="*/ 57 h 2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328" h="274">
                    <a:moveTo>
                      <a:pt x="328" y="42"/>
                    </a:moveTo>
                    <a:cubicBezTo>
                      <a:pt x="163" y="0"/>
                      <a:pt x="163" y="0"/>
                      <a:pt x="163" y="0"/>
                    </a:cubicBezTo>
                    <a:cubicBezTo>
                      <a:pt x="0" y="42"/>
                      <a:pt x="0" y="42"/>
                      <a:pt x="0" y="42"/>
                    </a:cubicBezTo>
                    <a:cubicBezTo>
                      <a:pt x="1" y="53"/>
                      <a:pt x="1" y="53"/>
                      <a:pt x="1" y="53"/>
                    </a:cubicBezTo>
                    <a:cubicBezTo>
                      <a:pt x="66" y="70"/>
                      <a:pt x="66" y="70"/>
                      <a:pt x="66" y="70"/>
                    </a:cubicBezTo>
                    <a:cubicBezTo>
                      <a:pt x="66" y="150"/>
                      <a:pt x="66" y="150"/>
                      <a:pt x="66" y="150"/>
                    </a:cubicBezTo>
                    <a:cubicBezTo>
                      <a:pt x="80" y="195"/>
                      <a:pt x="160" y="197"/>
                      <a:pt x="160" y="197"/>
                    </a:cubicBezTo>
                    <a:cubicBezTo>
                      <a:pt x="253" y="196"/>
                      <a:pt x="261" y="150"/>
                      <a:pt x="261" y="150"/>
                    </a:cubicBezTo>
                    <a:cubicBezTo>
                      <a:pt x="262" y="71"/>
                      <a:pt x="262" y="71"/>
                      <a:pt x="262" y="71"/>
                    </a:cubicBezTo>
                    <a:cubicBezTo>
                      <a:pt x="266" y="70"/>
                      <a:pt x="266" y="70"/>
                      <a:pt x="266" y="70"/>
                    </a:cubicBezTo>
                    <a:cubicBezTo>
                      <a:pt x="270" y="80"/>
                      <a:pt x="274" y="99"/>
                      <a:pt x="272" y="134"/>
                    </a:cubicBezTo>
                    <a:cubicBezTo>
                      <a:pt x="269" y="182"/>
                      <a:pt x="268" y="196"/>
                      <a:pt x="269" y="204"/>
                    </a:cubicBezTo>
                    <a:cubicBezTo>
                      <a:pt x="263" y="204"/>
                      <a:pt x="258" y="210"/>
                      <a:pt x="258" y="216"/>
                    </a:cubicBezTo>
                    <a:cubicBezTo>
                      <a:pt x="258" y="222"/>
                      <a:pt x="262" y="226"/>
                      <a:pt x="267" y="228"/>
                    </a:cubicBezTo>
                    <a:cubicBezTo>
                      <a:pt x="266" y="234"/>
                      <a:pt x="261" y="251"/>
                      <a:pt x="252" y="272"/>
                    </a:cubicBezTo>
                    <a:cubicBezTo>
                      <a:pt x="256" y="273"/>
                      <a:pt x="256" y="273"/>
                      <a:pt x="256" y="273"/>
                    </a:cubicBezTo>
                    <a:cubicBezTo>
                      <a:pt x="256" y="273"/>
                      <a:pt x="262" y="260"/>
                      <a:pt x="263" y="256"/>
                    </a:cubicBezTo>
                    <a:cubicBezTo>
                      <a:pt x="262" y="259"/>
                      <a:pt x="260" y="272"/>
                      <a:pt x="259" y="273"/>
                    </a:cubicBezTo>
                    <a:cubicBezTo>
                      <a:pt x="264" y="274"/>
                      <a:pt x="264" y="274"/>
                      <a:pt x="264" y="274"/>
                    </a:cubicBezTo>
                    <a:cubicBezTo>
                      <a:pt x="264" y="274"/>
                      <a:pt x="267" y="263"/>
                      <a:pt x="266" y="261"/>
                    </a:cubicBezTo>
                    <a:cubicBezTo>
                      <a:pt x="266" y="261"/>
                      <a:pt x="267" y="273"/>
                      <a:pt x="267" y="274"/>
                    </a:cubicBezTo>
                    <a:cubicBezTo>
                      <a:pt x="272" y="274"/>
                      <a:pt x="272" y="274"/>
                      <a:pt x="272" y="274"/>
                    </a:cubicBezTo>
                    <a:cubicBezTo>
                      <a:pt x="272" y="274"/>
                      <a:pt x="271" y="263"/>
                      <a:pt x="272" y="261"/>
                    </a:cubicBezTo>
                    <a:cubicBezTo>
                      <a:pt x="272" y="261"/>
                      <a:pt x="274" y="268"/>
                      <a:pt x="274" y="274"/>
                    </a:cubicBezTo>
                    <a:cubicBezTo>
                      <a:pt x="278" y="274"/>
                      <a:pt x="278" y="274"/>
                      <a:pt x="278" y="274"/>
                    </a:cubicBezTo>
                    <a:cubicBezTo>
                      <a:pt x="278" y="274"/>
                      <a:pt x="277" y="261"/>
                      <a:pt x="276" y="259"/>
                    </a:cubicBezTo>
                    <a:cubicBezTo>
                      <a:pt x="276" y="259"/>
                      <a:pt x="280" y="266"/>
                      <a:pt x="281" y="273"/>
                    </a:cubicBezTo>
                    <a:cubicBezTo>
                      <a:pt x="284" y="272"/>
                      <a:pt x="284" y="272"/>
                      <a:pt x="284" y="272"/>
                    </a:cubicBezTo>
                    <a:cubicBezTo>
                      <a:pt x="284" y="272"/>
                      <a:pt x="277" y="237"/>
                      <a:pt x="274" y="228"/>
                    </a:cubicBezTo>
                    <a:cubicBezTo>
                      <a:pt x="279" y="226"/>
                      <a:pt x="283" y="221"/>
                      <a:pt x="283" y="216"/>
                    </a:cubicBezTo>
                    <a:cubicBezTo>
                      <a:pt x="283" y="210"/>
                      <a:pt x="279" y="205"/>
                      <a:pt x="274" y="204"/>
                    </a:cubicBezTo>
                    <a:cubicBezTo>
                      <a:pt x="274" y="196"/>
                      <a:pt x="274" y="183"/>
                      <a:pt x="277" y="134"/>
                    </a:cubicBezTo>
                    <a:cubicBezTo>
                      <a:pt x="279" y="105"/>
                      <a:pt x="277" y="83"/>
                      <a:pt x="271" y="68"/>
                    </a:cubicBezTo>
                    <a:cubicBezTo>
                      <a:pt x="327" y="54"/>
                      <a:pt x="327" y="54"/>
                      <a:pt x="327" y="54"/>
                    </a:cubicBezTo>
                    <a:lnTo>
                      <a:pt x="328" y="42"/>
                    </a:lnTo>
                    <a:close/>
                    <a:moveTo>
                      <a:pt x="162" y="57"/>
                    </a:moveTo>
                    <a:cubicBezTo>
                      <a:pt x="109" y="57"/>
                      <a:pt x="66" y="50"/>
                      <a:pt x="66" y="40"/>
                    </a:cubicBezTo>
                    <a:cubicBezTo>
                      <a:pt x="66" y="30"/>
                      <a:pt x="109" y="23"/>
                      <a:pt x="162" y="23"/>
                    </a:cubicBezTo>
                    <a:cubicBezTo>
                      <a:pt x="215" y="23"/>
                      <a:pt x="258" y="30"/>
                      <a:pt x="258" y="40"/>
                    </a:cubicBezTo>
                    <a:cubicBezTo>
                      <a:pt x="258" y="50"/>
                      <a:pt x="215" y="57"/>
                      <a:pt x="162" y="5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just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98" name="Group 55"/>
            <p:cNvGrpSpPr/>
            <p:nvPr/>
          </p:nvGrpSpPr>
          <p:grpSpPr>
            <a:xfrm>
              <a:off x="9020988" y="2621630"/>
              <a:ext cx="612934" cy="675661"/>
              <a:chOff x="9233851" y="2123085"/>
              <a:chExt cx="741650" cy="817550"/>
            </a:xfrm>
          </p:grpSpPr>
          <p:sp>
            <p:nvSpPr>
              <p:cNvPr id="102" name="Freeform 16"/>
              <p:cNvSpPr>
                <a:spLocks/>
              </p:cNvSpPr>
              <p:nvPr/>
            </p:nvSpPr>
            <p:spPr bwMode="auto">
              <a:xfrm>
                <a:off x="9233851" y="2123085"/>
                <a:ext cx="741650" cy="817550"/>
              </a:xfrm>
              <a:custGeom>
                <a:avLst/>
                <a:gdLst>
                  <a:gd name="T0" fmla="*/ 258 w 289"/>
                  <a:gd name="T1" fmla="*/ 200 h 319"/>
                  <a:gd name="T2" fmla="*/ 201 w 289"/>
                  <a:gd name="T3" fmla="*/ 31 h 319"/>
                  <a:gd name="T4" fmla="*/ 31 w 289"/>
                  <a:gd name="T5" fmla="*/ 87 h 319"/>
                  <a:gd name="T6" fmla="*/ 89 w 289"/>
                  <a:gd name="T7" fmla="*/ 256 h 319"/>
                  <a:gd name="T8" fmla="*/ 96 w 289"/>
                  <a:gd name="T9" fmla="*/ 259 h 319"/>
                  <a:gd name="T10" fmla="*/ 119 w 289"/>
                  <a:gd name="T11" fmla="*/ 319 h 319"/>
                  <a:gd name="T12" fmla="*/ 151 w 289"/>
                  <a:gd name="T13" fmla="*/ 269 h 319"/>
                  <a:gd name="T14" fmla="*/ 258 w 289"/>
                  <a:gd name="T15" fmla="*/ 200 h 3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89" h="319">
                    <a:moveTo>
                      <a:pt x="258" y="200"/>
                    </a:moveTo>
                    <a:cubicBezTo>
                      <a:pt x="289" y="138"/>
                      <a:pt x="264" y="62"/>
                      <a:pt x="201" y="31"/>
                    </a:cubicBezTo>
                    <a:cubicBezTo>
                      <a:pt x="138" y="0"/>
                      <a:pt x="62" y="25"/>
                      <a:pt x="31" y="87"/>
                    </a:cubicBezTo>
                    <a:cubicBezTo>
                      <a:pt x="0" y="149"/>
                      <a:pt x="26" y="224"/>
                      <a:pt x="89" y="256"/>
                    </a:cubicBezTo>
                    <a:cubicBezTo>
                      <a:pt x="91" y="257"/>
                      <a:pt x="94" y="258"/>
                      <a:pt x="96" y="259"/>
                    </a:cubicBezTo>
                    <a:cubicBezTo>
                      <a:pt x="119" y="319"/>
                      <a:pt x="119" y="319"/>
                      <a:pt x="119" y="319"/>
                    </a:cubicBezTo>
                    <a:cubicBezTo>
                      <a:pt x="151" y="269"/>
                      <a:pt x="151" y="269"/>
                      <a:pt x="151" y="269"/>
                    </a:cubicBezTo>
                    <a:cubicBezTo>
                      <a:pt x="196" y="267"/>
                      <a:pt x="237" y="242"/>
                      <a:pt x="258" y="200"/>
                    </a:cubicBezTo>
                    <a:close/>
                  </a:path>
                </a:pathLst>
              </a:custGeom>
              <a:solidFill>
                <a:srgbClr val="C00000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just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3" name="Freeform 48"/>
              <p:cNvSpPr>
                <a:spLocks noEditPoints="1"/>
              </p:cNvSpPr>
              <p:nvPr/>
            </p:nvSpPr>
            <p:spPr bwMode="auto">
              <a:xfrm>
                <a:off x="9419264" y="2251030"/>
                <a:ext cx="368657" cy="492265"/>
              </a:xfrm>
              <a:custGeom>
                <a:avLst/>
                <a:gdLst>
                  <a:gd name="T0" fmla="*/ 87 w 144"/>
                  <a:gd name="T1" fmla="*/ 86 h 192"/>
                  <a:gd name="T2" fmla="*/ 126 w 144"/>
                  <a:gd name="T3" fmla="*/ 119 h 192"/>
                  <a:gd name="T4" fmla="*/ 128 w 144"/>
                  <a:gd name="T5" fmla="*/ 143 h 192"/>
                  <a:gd name="T6" fmla="*/ 127 w 144"/>
                  <a:gd name="T7" fmla="*/ 145 h 192"/>
                  <a:gd name="T8" fmla="*/ 104 w 144"/>
                  <a:gd name="T9" fmla="*/ 169 h 192"/>
                  <a:gd name="T10" fmla="*/ 65 w 144"/>
                  <a:gd name="T11" fmla="*/ 171 h 192"/>
                  <a:gd name="T12" fmla="*/ 61 w 144"/>
                  <a:gd name="T13" fmla="*/ 186 h 192"/>
                  <a:gd name="T14" fmla="*/ 51 w 144"/>
                  <a:gd name="T15" fmla="*/ 191 h 192"/>
                  <a:gd name="T16" fmla="*/ 45 w 144"/>
                  <a:gd name="T17" fmla="*/ 182 h 192"/>
                  <a:gd name="T18" fmla="*/ 48 w 144"/>
                  <a:gd name="T19" fmla="*/ 167 h 192"/>
                  <a:gd name="T20" fmla="*/ 12 w 144"/>
                  <a:gd name="T21" fmla="*/ 143 h 192"/>
                  <a:gd name="T22" fmla="*/ 2 w 144"/>
                  <a:gd name="T23" fmla="*/ 113 h 192"/>
                  <a:gd name="T24" fmla="*/ 17 w 144"/>
                  <a:gd name="T25" fmla="*/ 106 h 192"/>
                  <a:gd name="T26" fmla="*/ 27 w 144"/>
                  <a:gd name="T27" fmla="*/ 118 h 192"/>
                  <a:gd name="T28" fmla="*/ 53 w 144"/>
                  <a:gd name="T29" fmla="*/ 150 h 192"/>
                  <a:gd name="T30" fmla="*/ 66 w 144"/>
                  <a:gd name="T31" fmla="*/ 99 h 192"/>
                  <a:gd name="T32" fmla="*/ 28 w 144"/>
                  <a:gd name="T33" fmla="*/ 47 h 192"/>
                  <a:gd name="T34" fmla="*/ 86 w 144"/>
                  <a:gd name="T35" fmla="*/ 20 h 192"/>
                  <a:gd name="T36" fmla="*/ 90 w 144"/>
                  <a:gd name="T37" fmla="*/ 6 h 192"/>
                  <a:gd name="T38" fmla="*/ 100 w 144"/>
                  <a:gd name="T39" fmla="*/ 1 h 192"/>
                  <a:gd name="T40" fmla="*/ 106 w 144"/>
                  <a:gd name="T41" fmla="*/ 10 h 192"/>
                  <a:gd name="T42" fmla="*/ 102 w 144"/>
                  <a:gd name="T43" fmla="*/ 25 h 192"/>
                  <a:gd name="T44" fmla="*/ 143 w 144"/>
                  <a:gd name="T45" fmla="*/ 71 h 192"/>
                  <a:gd name="T46" fmla="*/ 129 w 144"/>
                  <a:gd name="T47" fmla="*/ 77 h 192"/>
                  <a:gd name="T48" fmla="*/ 120 w 144"/>
                  <a:gd name="T49" fmla="*/ 68 h 192"/>
                  <a:gd name="T50" fmla="*/ 98 w 144"/>
                  <a:gd name="T51" fmla="*/ 41 h 192"/>
                  <a:gd name="T52" fmla="*/ 87 w 144"/>
                  <a:gd name="T53" fmla="*/ 86 h 192"/>
                  <a:gd name="T54" fmla="*/ 82 w 144"/>
                  <a:gd name="T55" fmla="*/ 37 h 192"/>
                  <a:gd name="T56" fmla="*/ 53 w 144"/>
                  <a:gd name="T57" fmla="*/ 51 h 192"/>
                  <a:gd name="T58" fmla="*/ 72 w 144"/>
                  <a:gd name="T59" fmla="*/ 78 h 192"/>
                  <a:gd name="T60" fmla="*/ 82 w 144"/>
                  <a:gd name="T61" fmla="*/ 37 h 192"/>
                  <a:gd name="T62" fmla="*/ 69 w 144"/>
                  <a:gd name="T63" fmla="*/ 154 h 192"/>
                  <a:gd name="T64" fmla="*/ 103 w 144"/>
                  <a:gd name="T65" fmla="*/ 139 h 192"/>
                  <a:gd name="T66" fmla="*/ 81 w 144"/>
                  <a:gd name="T67" fmla="*/ 108 h 192"/>
                  <a:gd name="T68" fmla="*/ 69 w 144"/>
                  <a:gd name="T69" fmla="*/ 154 h 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44" h="192">
                    <a:moveTo>
                      <a:pt x="87" y="86"/>
                    </a:moveTo>
                    <a:cubicBezTo>
                      <a:pt x="109" y="99"/>
                      <a:pt x="120" y="107"/>
                      <a:pt x="126" y="119"/>
                    </a:cubicBezTo>
                    <a:cubicBezTo>
                      <a:pt x="129" y="126"/>
                      <a:pt x="130" y="135"/>
                      <a:pt x="128" y="143"/>
                    </a:cubicBezTo>
                    <a:cubicBezTo>
                      <a:pt x="127" y="145"/>
                      <a:pt x="127" y="145"/>
                      <a:pt x="127" y="145"/>
                    </a:cubicBezTo>
                    <a:cubicBezTo>
                      <a:pt x="125" y="154"/>
                      <a:pt x="119" y="164"/>
                      <a:pt x="104" y="169"/>
                    </a:cubicBezTo>
                    <a:cubicBezTo>
                      <a:pt x="88" y="175"/>
                      <a:pt x="73" y="173"/>
                      <a:pt x="65" y="171"/>
                    </a:cubicBezTo>
                    <a:cubicBezTo>
                      <a:pt x="61" y="186"/>
                      <a:pt x="61" y="186"/>
                      <a:pt x="61" y="186"/>
                    </a:cubicBezTo>
                    <a:cubicBezTo>
                      <a:pt x="60" y="188"/>
                      <a:pt x="59" y="192"/>
                      <a:pt x="51" y="191"/>
                    </a:cubicBezTo>
                    <a:cubicBezTo>
                      <a:pt x="44" y="189"/>
                      <a:pt x="44" y="184"/>
                      <a:pt x="45" y="182"/>
                    </a:cubicBezTo>
                    <a:cubicBezTo>
                      <a:pt x="48" y="167"/>
                      <a:pt x="48" y="167"/>
                      <a:pt x="48" y="167"/>
                    </a:cubicBezTo>
                    <a:cubicBezTo>
                      <a:pt x="41" y="165"/>
                      <a:pt x="24" y="159"/>
                      <a:pt x="12" y="143"/>
                    </a:cubicBezTo>
                    <a:cubicBezTo>
                      <a:pt x="4" y="132"/>
                      <a:pt x="0" y="119"/>
                      <a:pt x="2" y="113"/>
                    </a:cubicBezTo>
                    <a:cubicBezTo>
                      <a:pt x="4" y="107"/>
                      <a:pt x="11" y="105"/>
                      <a:pt x="17" y="106"/>
                    </a:cubicBezTo>
                    <a:cubicBezTo>
                      <a:pt x="25" y="108"/>
                      <a:pt x="26" y="114"/>
                      <a:pt x="27" y="118"/>
                    </a:cubicBezTo>
                    <a:cubicBezTo>
                      <a:pt x="28" y="127"/>
                      <a:pt x="31" y="142"/>
                      <a:pt x="53" y="150"/>
                    </a:cubicBezTo>
                    <a:cubicBezTo>
                      <a:pt x="66" y="99"/>
                      <a:pt x="66" y="99"/>
                      <a:pt x="66" y="99"/>
                    </a:cubicBezTo>
                    <a:cubicBezTo>
                      <a:pt x="46" y="88"/>
                      <a:pt x="21" y="73"/>
                      <a:pt x="28" y="47"/>
                    </a:cubicBezTo>
                    <a:cubicBezTo>
                      <a:pt x="33" y="24"/>
                      <a:pt x="57" y="15"/>
                      <a:pt x="86" y="20"/>
                    </a:cubicBezTo>
                    <a:cubicBezTo>
                      <a:pt x="90" y="6"/>
                      <a:pt x="90" y="6"/>
                      <a:pt x="90" y="6"/>
                    </a:cubicBezTo>
                    <a:cubicBezTo>
                      <a:pt x="91" y="4"/>
                      <a:pt x="93" y="0"/>
                      <a:pt x="100" y="1"/>
                    </a:cubicBezTo>
                    <a:cubicBezTo>
                      <a:pt x="107" y="3"/>
                      <a:pt x="106" y="8"/>
                      <a:pt x="106" y="10"/>
                    </a:cubicBezTo>
                    <a:cubicBezTo>
                      <a:pt x="102" y="25"/>
                      <a:pt x="102" y="25"/>
                      <a:pt x="102" y="25"/>
                    </a:cubicBezTo>
                    <a:cubicBezTo>
                      <a:pt x="142" y="37"/>
                      <a:pt x="144" y="67"/>
                      <a:pt x="143" y="71"/>
                    </a:cubicBezTo>
                    <a:cubicBezTo>
                      <a:pt x="141" y="77"/>
                      <a:pt x="135" y="79"/>
                      <a:pt x="129" y="77"/>
                    </a:cubicBezTo>
                    <a:cubicBezTo>
                      <a:pt x="122" y="75"/>
                      <a:pt x="120" y="71"/>
                      <a:pt x="120" y="68"/>
                    </a:cubicBezTo>
                    <a:cubicBezTo>
                      <a:pt x="118" y="60"/>
                      <a:pt x="116" y="49"/>
                      <a:pt x="98" y="41"/>
                    </a:cubicBezTo>
                    <a:lnTo>
                      <a:pt x="87" y="86"/>
                    </a:lnTo>
                    <a:close/>
                    <a:moveTo>
                      <a:pt x="82" y="37"/>
                    </a:moveTo>
                    <a:cubicBezTo>
                      <a:pt x="63" y="34"/>
                      <a:pt x="55" y="44"/>
                      <a:pt x="53" y="51"/>
                    </a:cubicBezTo>
                    <a:cubicBezTo>
                      <a:pt x="50" y="64"/>
                      <a:pt x="60" y="70"/>
                      <a:pt x="72" y="78"/>
                    </a:cubicBezTo>
                    <a:lnTo>
                      <a:pt x="82" y="37"/>
                    </a:lnTo>
                    <a:close/>
                    <a:moveTo>
                      <a:pt x="69" y="154"/>
                    </a:moveTo>
                    <a:cubicBezTo>
                      <a:pt x="75" y="155"/>
                      <a:pt x="98" y="157"/>
                      <a:pt x="103" y="139"/>
                    </a:cubicBezTo>
                    <a:cubicBezTo>
                      <a:pt x="106" y="125"/>
                      <a:pt x="95" y="116"/>
                      <a:pt x="81" y="108"/>
                    </a:cubicBezTo>
                    <a:lnTo>
                      <a:pt x="69" y="154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just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99" name="Group 59"/>
            <p:cNvGrpSpPr/>
            <p:nvPr/>
          </p:nvGrpSpPr>
          <p:grpSpPr>
            <a:xfrm>
              <a:off x="8020490" y="4111471"/>
              <a:ext cx="612934" cy="675661"/>
              <a:chOff x="9233851" y="2123085"/>
              <a:chExt cx="741650" cy="817550"/>
            </a:xfrm>
          </p:grpSpPr>
          <p:sp>
            <p:nvSpPr>
              <p:cNvPr id="100" name="Freeform 16"/>
              <p:cNvSpPr>
                <a:spLocks/>
              </p:cNvSpPr>
              <p:nvPr/>
            </p:nvSpPr>
            <p:spPr bwMode="auto">
              <a:xfrm>
                <a:off x="9233851" y="2123085"/>
                <a:ext cx="741650" cy="817550"/>
              </a:xfrm>
              <a:custGeom>
                <a:avLst/>
                <a:gdLst>
                  <a:gd name="T0" fmla="*/ 258 w 289"/>
                  <a:gd name="T1" fmla="*/ 200 h 319"/>
                  <a:gd name="T2" fmla="*/ 201 w 289"/>
                  <a:gd name="T3" fmla="*/ 31 h 319"/>
                  <a:gd name="T4" fmla="*/ 31 w 289"/>
                  <a:gd name="T5" fmla="*/ 87 h 319"/>
                  <a:gd name="T6" fmla="*/ 89 w 289"/>
                  <a:gd name="T7" fmla="*/ 256 h 319"/>
                  <a:gd name="T8" fmla="*/ 96 w 289"/>
                  <a:gd name="T9" fmla="*/ 259 h 319"/>
                  <a:gd name="T10" fmla="*/ 119 w 289"/>
                  <a:gd name="T11" fmla="*/ 319 h 319"/>
                  <a:gd name="T12" fmla="*/ 151 w 289"/>
                  <a:gd name="T13" fmla="*/ 269 h 319"/>
                  <a:gd name="T14" fmla="*/ 258 w 289"/>
                  <a:gd name="T15" fmla="*/ 200 h 3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89" h="319">
                    <a:moveTo>
                      <a:pt x="258" y="200"/>
                    </a:moveTo>
                    <a:cubicBezTo>
                      <a:pt x="289" y="138"/>
                      <a:pt x="264" y="62"/>
                      <a:pt x="201" y="31"/>
                    </a:cubicBezTo>
                    <a:cubicBezTo>
                      <a:pt x="138" y="0"/>
                      <a:pt x="62" y="25"/>
                      <a:pt x="31" y="87"/>
                    </a:cubicBezTo>
                    <a:cubicBezTo>
                      <a:pt x="0" y="149"/>
                      <a:pt x="26" y="224"/>
                      <a:pt x="89" y="256"/>
                    </a:cubicBezTo>
                    <a:cubicBezTo>
                      <a:pt x="91" y="257"/>
                      <a:pt x="94" y="258"/>
                      <a:pt x="96" y="259"/>
                    </a:cubicBezTo>
                    <a:cubicBezTo>
                      <a:pt x="119" y="319"/>
                      <a:pt x="119" y="319"/>
                      <a:pt x="119" y="319"/>
                    </a:cubicBezTo>
                    <a:cubicBezTo>
                      <a:pt x="151" y="269"/>
                      <a:pt x="151" y="269"/>
                      <a:pt x="151" y="269"/>
                    </a:cubicBezTo>
                    <a:cubicBezTo>
                      <a:pt x="196" y="267"/>
                      <a:pt x="237" y="242"/>
                      <a:pt x="258" y="200"/>
                    </a:cubicBezTo>
                    <a:close/>
                  </a:path>
                </a:pathLst>
              </a:custGeom>
              <a:solidFill>
                <a:srgbClr val="C00000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just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1" name="Freeform 48"/>
              <p:cNvSpPr>
                <a:spLocks noEditPoints="1"/>
              </p:cNvSpPr>
              <p:nvPr/>
            </p:nvSpPr>
            <p:spPr bwMode="auto">
              <a:xfrm>
                <a:off x="9419264" y="2251030"/>
                <a:ext cx="368657" cy="492265"/>
              </a:xfrm>
              <a:custGeom>
                <a:avLst/>
                <a:gdLst>
                  <a:gd name="T0" fmla="*/ 87 w 144"/>
                  <a:gd name="T1" fmla="*/ 86 h 192"/>
                  <a:gd name="T2" fmla="*/ 126 w 144"/>
                  <a:gd name="T3" fmla="*/ 119 h 192"/>
                  <a:gd name="T4" fmla="*/ 128 w 144"/>
                  <a:gd name="T5" fmla="*/ 143 h 192"/>
                  <a:gd name="T6" fmla="*/ 127 w 144"/>
                  <a:gd name="T7" fmla="*/ 145 h 192"/>
                  <a:gd name="T8" fmla="*/ 104 w 144"/>
                  <a:gd name="T9" fmla="*/ 169 h 192"/>
                  <a:gd name="T10" fmla="*/ 65 w 144"/>
                  <a:gd name="T11" fmla="*/ 171 h 192"/>
                  <a:gd name="T12" fmla="*/ 61 w 144"/>
                  <a:gd name="T13" fmla="*/ 186 h 192"/>
                  <a:gd name="T14" fmla="*/ 51 w 144"/>
                  <a:gd name="T15" fmla="*/ 191 h 192"/>
                  <a:gd name="T16" fmla="*/ 45 w 144"/>
                  <a:gd name="T17" fmla="*/ 182 h 192"/>
                  <a:gd name="T18" fmla="*/ 48 w 144"/>
                  <a:gd name="T19" fmla="*/ 167 h 192"/>
                  <a:gd name="T20" fmla="*/ 12 w 144"/>
                  <a:gd name="T21" fmla="*/ 143 h 192"/>
                  <a:gd name="T22" fmla="*/ 2 w 144"/>
                  <a:gd name="T23" fmla="*/ 113 h 192"/>
                  <a:gd name="T24" fmla="*/ 17 w 144"/>
                  <a:gd name="T25" fmla="*/ 106 h 192"/>
                  <a:gd name="T26" fmla="*/ 27 w 144"/>
                  <a:gd name="T27" fmla="*/ 118 h 192"/>
                  <a:gd name="T28" fmla="*/ 53 w 144"/>
                  <a:gd name="T29" fmla="*/ 150 h 192"/>
                  <a:gd name="T30" fmla="*/ 66 w 144"/>
                  <a:gd name="T31" fmla="*/ 99 h 192"/>
                  <a:gd name="T32" fmla="*/ 28 w 144"/>
                  <a:gd name="T33" fmla="*/ 47 h 192"/>
                  <a:gd name="T34" fmla="*/ 86 w 144"/>
                  <a:gd name="T35" fmla="*/ 20 h 192"/>
                  <a:gd name="T36" fmla="*/ 90 w 144"/>
                  <a:gd name="T37" fmla="*/ 6 h 192"/>
                  <a:gd name="T38" fmla="*/ 100 w 144"/>
                  <a:gd name="T39" fmla="*/ 1 h 192"/>
                  <a:gd name="T40" fmla="*/ 106 w 144"/>
                  <a:gd name="T41" fmla="*/ 10 h 192"/>
                  <a:gd name="T42" fmla="*/ 102 w 144"/>
                  <a:gd name="T43" fmla="*/ 25 h 192"/>
                  <a:gd name="T44" fmla="*/ 143 w 144"/>
                  <a:gd name="T45" fmla="*/ 71 h 192"/>
                  <a:gd name="T46" fmla="*/ 129 w 144"/>
                  <a:gd name="T47" fmla="*/ 77 h 192"/>
                  <a:gd name="T48" fmla="*/ 120 w 144"/>
                  <a:gd name="T49" fmla="*/ 68 h 192"/>
                  <a:gd name="T50" fmla="*/ 98 w 144"/>
                  <a:gd name="T51" fmla="*/ 41 h 192"/>
                  <a:gd name="T52" fmla="*/ 87 w 144"/>
                  <a:gd name="T53" fmla="*/ 86 h 192"/>
                  <a:gd name="T54" fmla="*/ 82 w 144"/>
                  <a:gd name="T55" fmla="*/ 37 h 192"/>
                  <a:gd name="T56" fmla="*/ 53 w 144"/>
                  <a:gd name="T57" fmla="*/ 51 h 192"/>
                  <a:gd name="T58" fmla="*/ 72 w 144"/>
                  <a:gd name="T59" fmla="*/ 78 h 192"/>
                  <a:gd name="T60" fmla="*/ 82 w 144"/>
                  <a:gd name="T61" fmla="*/ 37 h 192"/>
                  <a:gd name="T62" fmla="*/ 69 w 144"/>
                  <a:gd name="T63" fmla="*/ 154 h 192"/>
                  <a:gd name="T64" fmla="*/ 103 w 144"/>
                  <a:gd name="T65" fmla="*/ 139 h 192"/>
                  <a:gd name="T66" fmla="*/ 81 w 144"/>
                  <a:gd name="T67" fmla="*/ 108 h 192"/>
                  <a:gd name="T68" fmla="*/ 69 w 144"/>
                  <a:gd name="T69" fmla="*/ 154 h 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44" h="192">
                    <a:moveTo>
                      <a:pt x="87" y="86"/>
                    </a:moveTo>
                    <a:cubicBezTo>
                      <a:pt x="109" y="99"/>
                      <a:pt x="120" y="107"/>
                      <a:pt x="126" y="119"/>
                    </a:cubicBezTo>
                    <a:cubicBezTo>
                      <a:pt x="129" y="126"/>
                      <a:pt x="130" y="135"/>
                      <a:pt x="128" y="143"/>
                    </a:cubicBezTo>
                    <a:cubicBezTo>
                      <a:pt x="127" y="145"/>
                      <a:pt x="127" y="145"/>
                      <a:pt x="127" y="145"/>
                    </a:cubicBezTo>
                    <a:cubicBezTo>
                      <a:pt x="125" y="154"/>
                      <a:pt x="119" y="164"/>
                      <a:pt x="104" y="169"/>
                    </a:cubicBezTo>
                    <a:cubicBezTo>
                      <a:pt x="88" y="175"/>
                      <a:pt x="73" y="173"/>
                      <a:pt x="65" y="171"/>
                    </a:cubicBezTo>
                    <a:cubicBezTo>
                      <a:pt x="61" y="186"/>
                      <a:pt x="61" y="186"/>
                      <a:pt x="61" y="186"/>
                    </a:cubicBezTo>
                    <a:cubicBezTo>
                      <a:pt x="60" y="188"/>
                      <a:pt x="59" y="192"/>
                      <a:pt x="51" y="191"/>
                    </a:cubicBezTo>
                    <a:cubicBezTo>
                      <a:pt x="44" y="189"/>
                      <a:pt x="44" y="184"/>
                      <a:pt x="45" y="182"/>
                    </a:cubicBezTo>
                    <a:cubicBezTo>
                      <a:pt x="48" y="167"/>
                      <a:pt x="48" y="167"/>
                      <a:pt x="48" y="167"/>
                    </a:cubicBezTo>
                    <a:cubicBezTo>
                      <a:pt x="41" y="165"/>
                      <a:pt x="24" y="159"/>
                      <a:pt x="12" y="143"/>
                    </a:cubicBezTo>
                    <a:cubicBezTo>
                      <a:pt x="4" y="132"/>
                      <a:pt x="0" y="119"/>
                      <a:pt x="2" y="113"/>
                    </a:cubicBezTo>
                    <a:cubicBezTo>
                      <a:pt x="4" y="107"/>
                      <a:pt x="11" y="105"/>
                      <a:pt x="17" y="106"/>
                    </a:cubicBezTo>
                    <a:cubicBezTo>
                      <a:pt x="25" y="108"/>
                      <a:pt x="26" y="114"/>
                      <a:pt x="27" y="118"/>
                    </a:cubicBezTo>
                    <a:cubicBezTo>
                      <a:pt x="28" y="127"/>
                      <a:pt x="31" y="142"/>
                      <a:pt x="53" y="150"/>
                    </a:cubicBezTo>
                    <a:cubicBezTo>
                      <a:pt x="66" y="99"/>
                      <a:pt x="66" y="99"/>
                      <a:pt x="66" y="99"/>
                    </a:cubicBezTo>
                    <a:cubicBezTo>
                      <a:pt x="46" y="88"/>
                      <a:pt x="21" y="73"/>
                      <a:pt x="28" y="47"/>
                    </a:cubicBezTo>
                    <a:cubicBezTo>
                      <a:pt x="33" y="24"/>
                      <a:pt x="57" y="15"/>
                      <a:pt x="86" y="20"/>
                    </a:cubicBezTo>
                    <a:cubicBezTo>
                      <a:pt x="90" y="6"/>
                      <a:pt x="90" y="6"/>
                      <a:pt x="90" y="6"/>
                    </a:cubicBezTo>
                    <a:cubicBezTo>
                      <a:pt x="91" y="4"/>
                      <a:pt x="93" y="0"/>
                      <a:pt x="100" y="1"/>
                    </a:cubicBezTo>
                    <a:cubicBezTo>
                      <a:pt x="107" y="3"/>
                      <a:pt x="106" y="8"/>
                      <a:pt x="106" y="10"/>
                    </a:cubicBezTo>
                    <a:cubicBezTo>
                      <a:pt x="102" y="25"/>
                      <a:pt x="102" y="25"/>
                      <a:pt x="102" y="25"/>
                    </a:cubicBezTo>
                    <a:cubicBezTo>
                      <a:pt x="142" y="37"/>
                      <a:pt x="144" y="67"/>
                      <a:pt x="143" y="71"/>
                    </a:cubicBezTo>
                    <a:cubicBezTo>
                      <a:pt x="141" y="77"/>
                      <a:pt x="135" y="79"/>
                      <a:pt x="129" y="77"/>
                    </a:cubicBezTo>
                    <a:cubicBezTo>
                      <a:pt x="122" y="75"/>
                      <a:pt x="120" y="71"/>
                      <a:pt x="120" y="68"/>
                    </a:cubicBezTo>
                    <a:cubicBezTo>
                      <a:pt x="118" y="60"/>
                      <a:pt x="116" y="49"/>
                      <a:pt x="98" y="41"/>
                    </a:cubicBezTo>
                    <a:lnTo>
                      <a:pt x="87" y="86"/>
                    </a:lnTo>
                    <a:close/>
                    <a:moveTo>
                      <a:pt x="82" y="37"/>
                    </a:moveTo>
                    <a:cubicBezTo>
                      <a:pt x="63" y="34"/>
                      <a:pt x="55" y="44"/>
                      <a:pt x="53" y="51"/>
                    </a:cubicBezTo>
                    <a:cubicBezTo>
                      <a:pt x="50" y="64"/>
                      <a:pt x="60" y="70"/>
                      <a:pt x="72" y="78"/>
                    </a:cubicBezTo>
                    <a:lnTo>
                      <a:pt x="82" y="37"/>
                    </a:lnTo>
                    <a:close/>
                    <a:moveTo>
                      <a:pt x="69" y="154"/>
                    </a:moveTo>
                    <a:cubicBezTo>
                      <a:pt x="75" y="155"/>
                      <a:pt x="98" y="157"/>
                      <a:pt x="103" y="139"/>
                    </a:cubicBezTo>
                    <a:cubicBezTo>
                      <a:pt x="106" y="125"/>
                      <a:pt x="95" y="116"/>
                      <a:pt x="81" y="108"/>
                    </a:cubicBezTo>
                    <a:lnTo>
                      <a:pt x="69" y="154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just" defTabSz="914400" eaLnBrk="1" fontAlgn="auto" latinLnBrk="0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800" b="0" i="0" u="none" strike="noStrike" kern="0" cap="none" spc="0" normalizeH="0" baseline="0" noProof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142" name="TextBox 141"/>
          <p:cNvSpPr txBox="1"/>
          <p:nvPr/>
        </p:nvSpPr>
        <p:spPr>
          <a:xfrm>
            <a:off x="759646" y="2095881"/>
            <a:ext cx="1172116" cy="2954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0" lang="en-US" altLang="zh-CN" sz="1100" b="0" i="0" u="none" strike="noStrike" kern="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3" name="Rectangle 64"/>
          <p:cNvSpPr/>
          <p:nvPr/>
        </p:nvSpPr>
        <p:spPr>
          <a:xfrm>
            <a:off x="755576" y="2314518"/>
            <a:ext cx="3921295" cy="3139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6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kumimoji="0" lang="en-US" altLang="zh-CN" sz="600" b="0" i="0" u="none" strike="noStrike" kern="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4" name="Donut 65"/>
          <p:cNvSpPr/>
          <p:nvPr/>
        </p:nvSpPr>
        <p:spPr>
          <a:xfrm>
            <a:off x="828344" y="3250700"/>
            <a:ext cx="598755" cy="598755"/>
          </a:xfrm>
          <a:prstGeom prst="donut">
            <a:avLst>
              <a:gd name="adj" fmla="val 6804"/>
            </a:avLst>
          </a:prstGeom>
          <a:solidFill>
            <a:srgbClr val="00000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800" b="0" i="0" u="none" strike="noStrike" kern="0" cap="none" spc="0" normalizeH="0" baseline="0" noProof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145" name="Freeform 66"/>
          <p:cNvSpPr>
            <a:spLocks noEditPoints="1"/>
          </p:cNvSpPr>
          <p:nvPr/>
        </p:nvSpPr>
        <p:spPr bwMode="auto">
          <a:xfrm>
            <a:off x="998390" y="3413875"/>
            <a:ext cx="258659" cy="272406"/>
          </a:xfrm>
          <a:custGeom>
            <a:avLst/>
            <a:gdLst>
              <a:gd name="T0" fmla="*/ 20 w 96"/>
              <a:gd name="T1" fmla="*/ 86 h 101"/>
              <a:gd name="T2" fmla="*/ 7 w 96"/>
              <a:gd name="T3" fmla="*/ 58 h 101"/>
              <a:gd name="T4" fmla="*/ 18 w 96"/>
              <a:gd name="T5" fmla="*/ 29 h 101"/>
              <a:gd name="T6" fmla="*/ 42 w 96"/>
              <a:gd name="T7" fmla="*/ 17 h 101"/>
              <a:gd name="T8" fmla="*/ 41 w 96"/>
              <a:gd name="T9" fmla="*/ 9 h 101"/>
              <a:gd name="T10" fmla="*/ 36 w 96"/>
              <a:gd name="T11" fmla="*/ 10 h 101"/>
              <a:gd name="T12" fmla="*/ 35 w 96"/>
              <a:gd name="T13" fmla="*/ 5 h 101"/>
              <a:gd name="T14" fmla="*/ 48 w 96"/>
              <a:gd name="T15" fmla="*/ 3 h 101"/>
              <a:gd name="T16" fmla="*/ 49 w 96"/>
              <a:gd name="T17" fmla="*/ 8 h 101"/>
              <a:gd name="T18" fmla="*/ 44 w 96"/>
              <a:gd name="T19" fmla="*/ 9 h 101"/>
              <a:gd name="T20" fmla="*/ 46 w 96"/>
              <a:gd name="T21" fmla="*/ 16 h 101"/>
              <a:gd name="T22" fmla="*/ 74 w 96"/>
              <a:gd name="T23" fmla="*/ 27 h 101"/>
              <a:gd name="T24" fmla="*/ 87 w 96"/>
              <a:gd name="T25" fmla="*/ 54 h 101"/>
              <a:gd name="T26" fmla="*/ 77 w 96"/>
              <a:gd name="T27" fmla="*/ 83 h 101"/>
              <a:gd name="T28" fmla="*/ 75 w 96"/>
              <a:gd name="T29" fmla="*/ 85 h 101"/>
              <a:gd name="T30" fmla="*/ 79 w 96"/>
              <a:gd name="T31" fmla="*/ 101 h 101"/>
              <a:gd name="T32" fmla="*/ 74 w 96"/>
              <a:gd name="T33" fmla="*/ 101 h 101"/>
              <a:gd name="T34" fmla="*/ 63 w 96"/>
              <a:gd name="T35" fmla="*/ 93 h 101"/>
              <a:gd name="T36" fmla="*/ 49 w 96"/>
              <a:gd name="T37" fmla="*/ 96 h 101"/>
              <a:gd name="T38" fmla="*/ 32 w 96"/>
              <a:gd name="T39" fmla="*/ 93 h 101"/>
              <a:gd name="T40" fmla="*/ 22 w 96"/>
              <a:gd name="T41" fmla="*/ 101 h 101"/>
              <a:gd name="T42" fmla="*/ 17 w 96"/>
              <a:gd name="T43" fmla="*/ 101 h 101"/>
              <a:gd name="T44" fmla="*/ 21 w 96"/>
              <a:gd name="T45" fmla="*/ 86 h 101"/>
              <a:gd name="T46" fmla="*/ 20 w 96"/>
              <a:gd name="T47" fmla="*/ 86 h 101"/>
              <a:gd name="T48" fmla="*/ 82 w 96"/>
              <a:gd name="T49" fmla="*/ 6 h 101"/>
              <a:gd name="T50" fmla="*/ 60 w 96"/>
              <a:gd name="T51" fmla="*/ 11 h 101"/>
              <a:gd name="T52" fmla="*/ 92 w 96"/>
              <a:gd name="T53" fmla="*/ 31 h 101"/>
              <a:gd name="T54" fmla="*/ 88 w 96"/>
              <a:gd name="T55" fmla="*/ 9 h 101"/>
              <a:gd name="T56" fmla="*/ 92 w 96"/>
              <a:gd name="T57" fmla="*/ 3 h 101"/>
              <a:gd name="T58" fmla="*/ 86 w 96"/>
              <a:gd name="T59" fmla="*/ 0 h 101"/>
              <a:gd name="T60" fmla="*/ 82 w 96"/>
              <a:gd name="T61" fmla="*/ 6 h 101"/>
              <a:gd name="T62" fmla="*/ 14 w 96"/>
              <a:gd name="T63" fmla="*/ 6 h 101"/>
              <a:gd name="T64" fmla="*/ 10 w 96"/>
              <a:gd name="T65" fmla="*/ 0 h 101"/>
              <a:gd name="T66" fmla="*/ 4 w 96"/>
              <a:gd name="T67" fmla="*/ 3 h 101"/>
              <a:gd name="T68" fmla="*/ 8 w 96"/>
              <a:gd name="T69" fmla="*/ 9 h 101"/>
              <a:gd name="T70" fmla="*/ 4 w 96"/>
              <a:gd name="T71" fmla="*/ 31 h 101"/>
              <a:gd name="T72" fmla="*/ 36 w 96"/>
              <a:gd name="T73" fmla="*/ 11 h 101"/>
              <a:gd name="T74" fmla="*/ 14 w 96"/>
              <a:gd name="T75" fmla="*/ 6 h 101"/>
              <a:gd name="T76" fmla="*/ 43 w 96"/>
              <a:gd name="T77" fmla="*/ 54 h 101"/>
              <a:gd name="T78" fmla="*/ 42 w 96"/>
              <a:gd name="T79" fmla="*/ 56 h 101"/>
              <a:gd name="T80" fmla="*/ 22 w 96"/>
              <a:gd name="T81" fmla="*/ 61 h 101"/>
              <a:gd name="T82" fmla="*/ 22 w 96"/>
              <a:gd name="T83" fmla="*/ 64 h 101"/>
              <a:gd name="T84" fmla="*/ 43 w 96"/>
              <a:gd name="T85" fmla="*/ 59 h 101"/>
              <a:gd name="T86" fmla="*/ 46 w 96"/>
              <a:gd name="T87" fmla="*/ 61 h 101"/>
              <a:gd name="T88" fmla="*/ 54 w 96"/>
              <a:gd name="T89" fmla="*/ 58 h 101"/>
              <a:gd name="T90" fmla="*/ 50 w 96"/>
              <a:gd name="T91" fmla="*/ 50 h 101"/>
              <a:gd name="T92" fmla="*/ 49 w 96"/>
              <a:gd name="T93" fmla="*/ 50 h 101"/>
              <a:gd name="T94" fmla="*/ 41 w 96"/>
              <a:gd name="T95" fmla="*/ 37 h 101"/>
              <a:gd name="T96" fmla="*/ 38 w 96"/>
              <a:gd name="T97" fmla="*/ 39 h 101"/>
              <a:gd name="T98" fmla="*/ 44 w 96"/>
              <a:gd name="T99" fmla="*/ 52 h 101"/>
              <a:gd name="T100" fmla="*/ 43 w 96"/>
              <a:gd name="T101" fmla="*/ 54 h 101"/>
              <a:gd name="T102" fmla="*/ 18 w 96"/>
              <a:gd name="T103" fmla="*/ 58 h 101"/>
              <a:gd name="T104" fmla="*/ 28 w 96"/>
              <a:gd name="T105" fmla="*/ 78 h 101"/>
              <a:gd name="T106" fmla="*/ 49 w 96"/>
              <a:gd name="T107" fmla="*/ 85 h 101"/>
              <a:gd name="T108" fmla="*/ 69 w 96"/>
              <a:gd name="T109" fmla="*/ 76 h 101"/>
              <a:gd name="T110" fmla="*/ 76 w 96"/>
              <a:gd name="T111" fmla="*/ 55 h 101"/>
              <a:gd name="T112" fmla="*/ 67 w 96"/>
              <a:gd name="T113" fmla="*/ 35 h 101"/>
              <a:gd name="T114" fmla="*/ 46 w 96"/>
              <a:gd name="T115" fmla="*/ 27 h 101"/>
              <a:gd name="T116" fmla="*/ 26 w 96"/>
              <a:gd name="T117" fmla="*/ 37 h 101"/>
              <a:gd name="T118" fmla="*/ 18 w 96"/>
              <a:gd name="T119" fmla="*/ 58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96" h="101">
                <a:moveTo>
                  <a:pt x="20" y="86"/>
                </a:moveTo>
                <a:cubicBezTo>
                  <a:pt x="12" y="78"/>
                  <a:pt x="8" y="68"/>
                  <a:pt x="7" y="58"/>
                </a:cubicBezTo>
                <a:cubicBezTo>
                  <a:pt x="7" y="48"/>
                  <a:pt x="10" y="38"/>
                  <a:pt x="18" y="29"/>
                </a:cubicBezTo>
                <a:cubicBezTo>
                  <a:pt x="24" y="22"/>
                  <a:pt x="33" y="18"/>
                  <a:pt x="42" y="17"/>
                </a:cubicBezTo>
                <a:cubicBezTo>
                  <a:pt x="41" y="9"/>
                  <a:pt x="41" y="9"/>
                  <a:pt x="41" y="9"/>
                </a:cubicBezTo>
                <a:cubicBezTo>
                  <a:pt x="36" y="10"/>
                  <a:pt x="36" y="10"/>
                  <a:pt x="36" y="10"/>
                </a:cubicBezTo>
                <a:cubicBezTo>
                  <a:pt x="35" y="5"/>
                  <a:pt x="35" y="5"/>
                  <a:pt x="35" y="5"/>
                </a:cubicBezTo>
                <a:cubicBezTo>
                  <a:pt x="48" y="3"/>
                  <a:pt x="48" y="3"/>
                  <a:pt x="48" y="3"/>
                </a:cubicBezTo>
                <a:cubicBezTo>
                  <a:pt x="49" y="8"/>
                  <a:pt x="49" y="8"/>
                  <a:pt x="49" y="8"/>
                </a:cubicBezTo>
                <a:cubicBezTo>
                  <a:pt x="44" y="9"/>
                  <a:pt x="44" y="9"/>
                  <a:pt x="44" y="9"/>
                </a:cubicBezTo>
                <a:cubicBezTo>
                  <a:pt x="46" y="16"/>
                  <a:pt x="46" y="16"/>
                  <a:pt x="46" y="16"/>
                </a:cubicBezTo>
                <a:cubicBezTo>
                  <a:pt x="56" y="16"/>
                  <a:pt x="66" y="19"/>
                  <a:pt x="74" y="27"/>
                </a:cubicBezTo>
                <a:cubicBezTo>
                  <a:pt x="82" y="34"/>
                  <a:pt x="87" y="44"/>
                  <a:pt x="87" y="54"/>
                </a:cubicBezTo>
                <a:cubicBezTo>
                  <a:pt x="88" y="65"/>
                  <a:pt x="84" y="75"/>
                  <a:pt x="77" y="83"/>
                </a:cubicBezTo>
                <a:cubicBezTo>
                  <a:pt x="76" y="84"/>
                  <a:pt x="76" y="84"/>
                  <a:pt x="75" y="85"/>
                </a:cubicBezTo>
                <a:cubicBezTo>
                  <a:pt x="79" y="101"/>
                  <a:pt x="79" y="101"/>
                  <a:pt x="79" y="101"/>
                </a:cubicBezTo>
                <a:cubicBezTo>
                  <a:pt x="74" y="101"/>
                  <a:pt x="74" y="101"/>
                  <a:pt x="74" y="101"/>
                </a:cubicBezTo>
                <a:cubicBezTo>
                  <a:pt x="63" y="93"/>
                  <a:pt x="63" y="93"/>
                  <a:pt x="63" y="93"/>
                </a:cubicBezTo>
                <a:cubicBezTo>
                  <a:pt x="59" y="95"/>
                  <a:pt x="54" y="96"/>
                  <a:pt x="49" y="96"/>
                </a:cubicBezTo>
                <a:cubicBezTo>
                  <a:pt x="44" y="96"/>
                  <a:pt x="38" y="95"/>
                  <a:pt x="32" y="93"/>
                </a:cubicBezTo>
                <a:cubicBezTo>
                  <a:pt x="22" y="101"/>
                  <a:pt x="22" y="101"/>
                  <a:pt x="22" y="101"/>
                </a:cubicBezTo>
                <a:cubicBezTo>
                  <a:pt x="17" y="101"/>
                  <a:pt x="17" y="101"/>
                  <a:pt x="17" y="101"/>
                </a:cubicBezTo>
                <a:cubicBezTo>
                  <a:pt x="21" y="86"/>
                  <a:pt x="21" y="86"/>
                  <a:pt x="21" y="86"/>
                </a:cubicBezTo>
                <a:cubicBezTo>
                  <a:pt x="20" y="86"/>
                  <a:pt x="20" y="86"/>
                  <a:pt x="20" y="86"/>
                </a:cubicBezTo>
                <a:close/>
                <a:moveTo>
                  <a:pt x="82" y="6"/>
                </a:moveTo>
                <a:cubicBezTo>
                  <a:pt x="74" y="3"/>
                  <a:pt x="66" y="5"/>
                  <a:pt x="60" y="11"/>
                </a:cubicBezTo>
                <a:cubicBezTo>
                  <a:pt x="92" y="31"/>
                  <a:pt x="92" y="31"/>
                  <a:pt x="92" y="31"/>
                </a:cubicBezTo>
                <a:cubicBezTo>
                  <a:pt x="96" y="24"/>
                  <a:pt x="94" y="15"/>
                  <a:pt x="88" y="9"/>
                </a:cubicBezTo>
                <a:cubicBezTo>
                  <a:pt x="92" y="3"/>
                  <a:pt x="92" y="3"/>
                  <a:pt x="92" y="3"/>
                </a:cubicBezTo>
                <a:cubicBezTo>
                  <a:pt x="86" y="0"/>
                  <a:pt x="86" y="0"/>
                  <a:pt x="86" y="0"/>
                </a:cubicBezTo>
                <a:cubicBezTo>
                  <a:pt x="82" y="6"/>
                  <a:pt x="82" y="6"/>
                  <a:pt x="82" y="6"/>
                </a:cubicBezTo>
                <a:close/>
                <a:moveTo>
                  <a:pt x="14" y="6"/>
                </a:moveTo>
                <a:cubicBezTo>
                  <a:pt x="10" y="0"/>
                  <a:pt x="10" y="0"/>
                  <a:pt x="10" y="0"/>
                </a:cubicBezTo>
                <a:cubicBezTo>
                  <a:pt x="4" y="3"/>
                  <a:pt x="4" y="3"/>
                  <a:pt x="4" y="3"/>
                </a:cubicBezTo>
                <a:cubicBezTo>
                  <a:pt x="8" y="9"/>
                  <a:pt x="8" y="9"/>
                  <a:pt x="8" y="9"/>
                </a:cubicBezTo>
                <a:cubicBezTo>
                  <a:pt x="2" y="15"/>
                  <a:pt x="0" y="24"/>
                  <a:pt x="4" y="31"/>
                </a:cubicBezTo>
                <a:cubicBezTo>
                  <a:pt x="36" y="11"/>
                  <a:pt x="36" y="11"/>
                  <a:pt x="36" y="11"/>
                </a:cubicBezTo>
                <a:cubicBezTo>
                  <a:pt x="30" y="5"/>
                  <a:pt x="21" y="3"/>
                  <a:pt x="14" y="6"/>
                </a:cubicBezTo>
                <a:close/>
                <a:moveTo>
                  <a:pt x="43" y="54"/>
                </a:moveTo>
                <a:cubicBezTo>
                  <a:pt x="42" y="55"/>
                  <a:pt x="42" y="55"/>
                  <a:pt x="42" y="56"/>
                </a:cubicBezTo>
                <a:cubicBezTo>
                  <a:pt x="35" y="57"/>
                  <a:pt x="28" y="58"/>
                  <a:pt x="22" y="61"/>
                </a:cubicBezTo>
                <a:cubicBezTo>
                  <a:pt x="22" y="62"/>
                  <a:pt x="22" y="63"/>
                  <a:pt x="22" y="64"/>
                </a:cubicBezTo>
                <a:cubicBezTo>
                  <a:pt x="29" y="63"/>
                  <a:pt x="37" y="62"/>
                  <a:pt x="43" y="59"/>
                </a:cubicBezTo>
                <a:cubicBezTo>
                  <a:pt x="44" y="60"/>
                  <a:pt x="45" y="61"/>
                  <a:pt x="46" y="61"/>
                </a:cubicBezTo>
                <a:cubicBezTo>
                  <a:pt x="49" y="62"/>
                  <a:pt x="53" y="61"/>
                  <a:pt x="54" y="58"/>
                </a:cubicBezTo>
                <a:cubicBezTo>
                  <a:pt x="55" y="55"/>
                  <a:pt x="53" y="51"/>
                  <a:pt x="50" y="50"/>
                </a:cubicBezTo>
                <a:cubicBezTo>
                  <a:pt x="50" y="50"/>
                  <a:pt x="49" y="50"/>
                  <a:pt x="49" y="50"/>
                </a:cubicBezTo>
                <a:cubicBezTo>
                  <a:pt x="47" y="46"/>
                  <a:pt x="44" y="41"/>
                  <a:pt x="41" y="37"/>
                </a:cubicBezTo>
                <a:cubicBezTo>
                  <a:pt x="40" y="38"/>
                  <a:pt x="39" y="39"/>
                  <a:pt x="38" y="39"/>
                </a:cubicBezTo>
                <a:cubicBezTo>
                  <a:pt x="39" y="44"/>
                  <a:pt x="41" y="48"/>
                  <a:pt x="44" y="52"/>
                </a:cubicBezTo>
                <a:cubicBezTo>
                  <a:pt x="43" y="52"/>
                  <a:pt x="43" y="53"/>
                  <a:pt x="43" y="54"/>
                </a:cubicBezTo>
                <a:close/>
                <a:moveTo>
                  <a:pt x="18" y="58"/>
                </a:moveTo>
                <a:cubicBezTo>
                  <a:pt x="19" y="65"/>
                  <a:pt x="22" y="72"/>
                  <a:pt x="28" y="78"/>
                </a:cubicBezTo>
                <a:cubicBezTo>
                  <a:pt x="34" y="83"/>
                  <a:pt x="41" y="86"/>
                  <a:pt x="49" y="85"/>
                </a:cubicBezTo>
                <a:cubicBezTo>
                  <a:pt x="56" y="85"/>
                  <a:pt x="63" y="82"/>
                  <a:pt x="69" y="76"/>
                </a:cubicBezTo>
                <a:cubicBezTo>
                  <a:pt x="74" y="70"/>
                  <a:pt x="77" y="62"/>
                  <a:pt x="76" y="55"/>
                </a:cubicBezTo>
                <a:cubicBezTo>
                  <a:pt x="76" y="47"/>
                  <a:pt x="73" y="40"/>
                  <a:pt x="67" y="35"/>
                </a:cubicBezTo>
                <a:cubicBezTo>
                  <a:pt x="61" y="29"/>
                  <a:pt x="53" y="27"/>
                  <a:pt x="46" y="27"/>
                </a:cubicBezTo>
                <a:cubicBezTo>
                  <a:pt x="38" y="28"/>
                  <a:pt x="31" y="31"/>
                  <a:pt x="26" y="37"/>
                </a:cubicBezTo>
                <a:cubicBezTo>
                  <a:pt x="20" y="43"/>
                  <a:pt x="18" y="50"/>
                  <a:pt x="18" y="58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800" b="0" i="0" u="none" strike="noStrike" kern="1200" cap="none" spc="0" normalizeH="0" baseline="0" noProof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6" name="Freeform 67"/>
          <p:cNvSpPr>
            <a:spLocks noEditPoints="1"/>
          </p:cNvSpPr>
          <p:nvPr/>
        </p:nvSpPr>
        <p:spPr bwMode="auto">
          <a:xfrm>
            <a:off x="974959" y="4674324"/>
            <a:ext cx="293646" cy="237417"/>
          </a:xfrm>
          <a:custGeom>
            <a:avLst/>
            <a:gdLst>
              <a:gd name="T0" fmla="*/ 86 w 109"/>
              <a:gd name="T1" fmla="*/ 88 h 88"/>
              <a:gd name="T2" fmla="*/ 84 w 109"/>
              <a:gd name="T3" fmla="*/ 44 h 88"/>
              <a:gd name="T4" fmla="*/ 80 w 109"/>
              <a:gd name="T5" fmla="*/ 71 h 88"/>
              <a:gd name="T6" fmla="*/ 109 w 109"/>
              <a:gd name="T7" fmla="*/ 0 h 88"/>
              <a:gd name="T8" fmla="*/ 92 w 109"/>
              <a:gd name="T9" fmla="*/ 33 h 88"/>
              <a:gd name="T10" fmla="*/ 80 w 109"/>
              <a:gd name="T11" fmla="*/ 25 h 88"/>
              <a:gd name="T12" fmla="*/ 67 w 109"/>
              <a:gd name="T13" fmla="*/ 68 h 88"/>
              <a:gd name="T14" fmla="*/ 37 w 109"/>
              <a:gd name="T15" fmla="*/ 73 h 88"/>
              <a:gd name="T16" fmla="*/ 19 w 109"/>
              <a:gd name="T17" fmla="*/ 63 h 88"/>
              <a:gd name="T18" fmla="*/ 0 w 109"/>
              <a:gd name="T19" fmla="*/ 56 h 88"/>
              <a:gd name="T20" fmla="*/ 25 w 109"/>
              <a:gd name="T21" fmla="*/ 48 h 88"/>
              <a:gd name="T22" fmla="*/ 30 w 109"/>
              <a:gd name="T23" fmla="*/ 57 h 88"/>
              <a:gd name="T24" fmla="*/ 44 w 109"/>
              <a:gd name="T25" fmla="*/ 29 h 88"/>
              <a:gd name="T26" fmla="*/ 66 w 109"/>
              <a:gd name="T27" fmla="*/ 50 h 88"/>
              <a:gd name="T28" fmla="*/ 68 w 109"/>
              <a:gd name="T29" fmla="*/ 18 h 88"/>
              <a:gd name="T30" fmla="*/ 78 w 109"/>
              <a:gd name="T31" fmla="*/ 12 h 88"/>
              <a:gd name="T32" fmla="*/ 90 w 109"/>
              <a:gd name="T33" fmla="*/ 1 h 88"/>
              <a:gd name="T34" fmla="*/ 22 w 109"/>
              <a:gd name="T35" fmla="*/ 88 h 88"/>
              <a:gd name="T36" fmla="*/ 29 w 109"/>
              <a:gd name="T37" fmla="*/ 80 h 88"/>
              <a:gd name="T38" fmla="*/ 22 w 109"/>
              <a:gd name="T39" fmla="*/ 79 h 88"/>
              <a:gd name="T40" fmla="*/ 11 w 109"/>
              <a:gd name="T41" fmla="*/ 88 h 88"/>
              <a:gd name="T42" fmla="*/ 17 w 109"/>
              <a:gd name="T43" fmla="*/ 71 h 88"/>
              <a:gd name="T44" fmla="*/ 11 w 109"/>
              <a:gd name="T45" fmla="*/ 73 h 88"/>
              <a:gd name="T46" fmla="*/ 34 w 109"/>
              <a:gd name="T47" fmla="*/ 88 h 88"/>
              <a:gd name="T48" fmla="*/ 40 w 109"/>
              <a:gd name="T49" fmla="*/ 79 h 88"/>
              <a:gd name="T50" fmla="*/ 34 w 109"/>
              <a:gd name="T51" fmla="*/ 80 h 88"/>
              <a:gd name="T52" fmla="*/ 45 w 109"/>
              <a:gd name="T53" fmla="*/ 88 h 88"/>
              <a:gd name="T54" fmla="*/ 52 w 109"/>
              <a:gd name="T55" fmla="*/ 63 h 88"/>
              <a:gd name="T56" fmla="*/ 45 w 109"/>
              <a:gd name="T57" fmla="*/ 69 h 88"/>
              <a:gd name="T58" fmla="*/ 57 w 109"/>
              <a:gd name="T59" fmla="*/ 88 h 88"/>
              <a:gd name="T60" fmla="*/ 63 w 109"/>
              <a:gd name="T61" fmla="*/ 73 h 88"/>
              <a:gd name="T62" fmla="*/ 57 w 109"/>
              <a:gd name="T63" fmla="*/ 88 h 88"/>
              <a:gd name="T64" fmla="*/ 75 w 109"/>
              <a:gd name="T65" fmla="*/ 88 h 88"/>
              <a:gd name="T66" fmla="*/ 68 w 109"/>
              <a:gd name="T67" fmla="*/ 75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09" h="88">
                <a:moveTo>
                  <a:pt x="80" y="88"/>
                </a:moveTo>
                <a:cubicBezTo>
                  <a:pt x="86" y="88"/>
                  <a:pt x="86" y="88"/>
                  <a:pt x="86" y="88"/>
                </a:cubicBezTo>
                <a:cubicBezTo>
                  <a:pt x="86" y="44"/>
                  <a:pt x="86" y="44"/>
                  <a:pt x="86" y="44"/>
                </a:cubicBezTo>
                <a:cubicBezTo>
                  <a:pt x="84" y="44"/>
                  <a:pt x="84" y="44"/>
                  <a:pt x="84" y="44"/>
                </a:cubicBezTo>
                <a:cubicBezTo>
                  <a:pt x="82" y="70"/>
                  <a:pt x="82" y="70"/>
                  <a:pt x="82" y="70"/>
                </a:cubicBezTo>
                <a:cubicBezTo>
                  <a:pt x="80" y="71"/>
                  <a:pt x="80" y="71"/>
                  <a:pt x="80" y="71"/>
                </a:cubicBezTo>
                <a:cubicBezTo>
                  <a:pt x="80" y="88"/>
                  <a:pt x="80" y="88"/>
                  <a:pt x="80" y="88"/>
                </a:cubicBezTo>
                <a:close/>
                <a:moveTo>
                  <a:pt x="109" y="0"/>
                </a:moveTo>
                <a:cubicBezTo>
                  <a:pt x="100" y="17"/>
                  <a:pt x="100" y="17"/>
                  <a:pt x="100" y="17"/>
                </a:cubicBezTo>
                <a:cubicBezTo>
                  <a:pt x="92" y="33"/>
                  <a:pt x="92" y="33"/>
                  <a:pt x="92" y="33"/>
                </a:cubicBezTo>
                <a:cubicBezTo>
                  <a:pt x="84" y="22"/>
                  <a:pt x="84" y="22"/>
                  <a:pt x="84" y="22"/>
                </a:cubicBezTo>
                <a:cubicBezTo>
                  <a:pt x="80" y="25"/>
                  <a:pt x="80" y="25"/>
                  <a:pt x="80" y="25"/>
                </a:cubicBezTo>
                <a:cubicBezTo>
                  <a:pt x="77" y="64"/>
                  <a:pt x="77" y="64"/>
                  <a:pt x="77" y="64"/>
                </a:cubicBezTo>
                <a:cubicBezTo>
                  <a:pt x="67" y="68"/>
                  <a:pt x="67" y="68"/>
                  <a:pt x="67" y="68"/>
                </a:cubicBezTo>
                <a:cubicBezTo>
                  <a:pt x="48" y="50"/>
                  <a:pt x="48" y="50"/>
                  <a:pt x="48" y="50"/>
                </a:cubicBezTo>
                <a:cubicBezTo>
                  <a:pt x="37" y="73"/>
                  <a:pt x="37" y="73"/>
                  <a:pt x="37" y="73"/>
                </a:cubicBezTo>
                <a:cubicBezTo>
                  <a:pt x="26" y="73"/>
                  <a:pt x="26" y="73"/>
                  <a:pt x="26" y="73"/>
                </a:cubicBezTo>
                <a:cubicBezTo>
                  <a:pt x="19" y="63"/>
                  <a:pt x="19" y="63"/>
                  <a:pt x="19" y="63"/>
                </a:cubicBezTo>
                <a:cubicBezTo>
                  <a:pt x="4" y="67"/>
                  <a:pt x="4" y="67"/>
                  <a:pt x="4" y="67"/>
                </a:cubicBezTo>
                <a:cubicBezTo>
                  <a:pt x="0" y="56"/>
                  <a:pt x="0" y="56"/>
                  <a:pt x="0" y="56"/>
                </a:cubicBezTo>
                <a:cubicBezTo>
                  <a:pt x="20" y="50"/>
                  <a:pt x="20" y="50"/>
                  <a:pt x="20" y="50"/>
                </a:cubicBezTo>
                <a:cubicBezTo>
                  <a:pt x="25" y="48"/>
                  <a:pt x="25" y="48"/>
                  <a:pt x="25" y="48"/>
                </a:cubicBezTo>
                <a:cubicBezTo>
                  <a:pt x="27" y="52"/>
                  <a:pt x="27" y="52"/>
                  <a:pt x="27" y="52"/>
                </a:cubicBezTo>
                <a:cubicBezTo>
                  <a:pt x="30" y="57"/>
                  <a:pt x="30" y="57"/>
                  <a:pt x="30" y="57"/>
                </a:cubicBezTo>
                <a:cubicBezTo>
                  <a:pt x="40" y="37"/>
                  <a:pt x="40" y="37"/>
                  <a:pt x="40" y="37"/>
                </a:cubicBezTo>
                <a:cubicBezTo>
                  <a:pt x="44" y="29"/>
                  <a:pt x="44" y="29"/>
                  <a:pt x="44" y="29"/>
                </a:cubicBezTo>
                <a:cubicBezTo>
                  <a:pt x="50" y="35"/>
                  <a:pt x="50" y="35"/>
                  <a:pt x="50" y="35"/>
                </a:cubicBezTo>
                <a:cubicBezTo>
                  <a:pt x="66" y="50"/>
                  <a:pt x="66" y="50"/>
                  <a:pt x="66" y="50"/>
                </a:cubicBezTo>
                <a:cubicBezTo>
                  <a:pt x="68" y="21"/>
                  <a:pt x="68" y="21"/>
                  <a:pt x="68" y="21"/>
                </a:cubicBezTo>
                <a:cubicBezTo>
                  <a:pt x="68" y="18"/>
                  <a:pt x="68" y="18"/>
                  <a:pt x="68" y="18"/>
                </a:cubicBezTo>
                <a:cubicBezTo>
                  <a:pt x="71" y="16"/>
                  <a:pt x="71" y="16"/>
                  <a:pt x="71" y="16"/>
                </a:cubicBezTo>
                <a:cubicBezTo>
                  <a:pt x="78" y="12"/>
                  <a:pt x="78" y="12"/>
                  <a:pt x="78" y="12"/>
                </a:cubicBezTo>
                <a:cubicBezTo>
                  <a:pt x="72" y="2"/>
                  <a:pt x="72" y="2"/>
                  <a:pt x="72" y="2"/>
                </a:cubicBezTo>
                <a:cubicBezTo>
                  <a:pt x="90" y="1"/>
                  <a:pt x="90" y="1"/>
                  <a:pt x="90" y="1"/>
                </a:cubicBezTo>
                <a:cubicBezTo>
                  <a:pt x="109" y="0"/>
                  <a:pt x="109" y="0"/>
                  <a:pt x="109" y="0"/>
                </a:cubicBezTo>
                <a:close/>
                <a:moveTo>
                  <a:pt x="22" y="88"/>
                </a:moveTo>
                <a:cubicBezTo>
                  <a:pt x="24" y="88"/>
                  <a:pt x="27" y="88"/>
                  <a:pt x="29" y="88"/>
                </a:cubicBezTo>
                <a:cubicBezTo>
                  <a:pt x="29" y="80"/>
                  <a:pt x="29" y="80"/>
                  <a:pt x="29" y="80"/>
                </a:cubicBezTo>
                <a:cubicBezTo>
                  <a:pt x="23" y="81"/>
                  <a:pt x="23" y="81"/>
                  <a:pt x="23" y="81"/>
                </a:cubicBezTo>
                <a:cubicBezTo>
                  <a:pt x="22" y="79"/>
                  <a:pt x="22" y="79"/>
                  <a:pt x="22" y="79"/>
                </a:cubicBezTo>
                <a:cubicBezTo>
                  <a:pt x="22" y="88"/>
                  <a:pt x="22" y="88"/>
                  <a:pt x="22" y="88"/>
                </a:cubicBezTo>
                <a:close/>
                <a:moveTo>
                  <a:pt x="11" y="88"/>
                </a:moveTo>
                <a:cubicBezTo>
                  <a:pt x="17" y="88"/>
                  <a:pt x="17" y="88"/>
                  <a:pt x="17" y="88"/>
                </a:cubicBezTo>
                <a:cubicBezTo>
                  <a:pt x="17" y="71"/>
                  <a:pt x="17" y="71"/>
                  <a:pt x="17" y="71"/>
                </a:cubicBezTo>
                <a:cubicBezTo>
                  <a:pt x="17" y="71"/>
                  <a:pt x="17" y="71"/>
                  <a:pt x="17" y="71"/>
                </a:cubicBezTo>
                <a:cubicBezTo>
                  <a:pt x="11" y="73"/>
                  <a:pt x="11" y="73"/>
                  <a:pt x="11" y="73"/>
                </a:cubicBezTo>
                <a:cubicBezTo>
                  <a:pt x="11" y="88"/>
                  <a:pt x="11" y="88"/>
                  <a:pt x="11" y="88"/>
                </a:cubicBezTo>
                <a:close/>
                <a:moveTo>
                  <a:pt x="34" y="88"/>
                </a:moveTo>
                <a:cubicBezTo>
                  <a:pt x="36" y="88"/>
                  <a:pt x="38" y="88"/>
                  <a:pt x="40" y="88"/>
                </a:cubicBezTo>
                <a:cubicBezTo>
                  <a:pt x="40" y="79"/>
                  <a:pt x="40" y="79"/>
                  <a:pt x="40" y="79"/>
                </a:cubicBezTo>
                <a:cubicBezTo>
                  <a:pt x="40" y="80"/>
                  <a:pt x="40" y="80"/>
                  <a:pt x="40" y="80"/>
                </a:cubicBezTo>
                <a:cubicBezTo>
                  <a:pt x="34" y="80"/>
                  <a:pt x="34" y="80"/>
                  <a:pt x="34" y="80"/>
                </a:cubicBezTo>
                <a:cubicBezTo>
                  <a:pt x="34" y="88"/>
                  <a:pt x="34" y="88"/>
                  <a:pt x="34" y="88"/>
                </a:cubicBezTo>
                <a:close/>
                <a:moveTo>
                  <a:pt x="45" y="88"/>
                </a:moveTo>
                <a:cubicBezTo>
                  <a:pt x="47" y="88"/>
                  <a:pt x="50" y="88"/>
                  <a:pt x="52" y="88"/>
                </a:cubicBezTo>
                <a:cubicBezTo>
                  <a:pt x="52" y="63"/>
                  <a:pt x="52" y="63"/>
                  <a:pt x="52" y="63"/>
                </a:cubicBezTo>
                <a:cubicBezTo>
                  <a:pt x="49" y="60"/>
                  <a:pt x="49" y="60"/>
                  <a:pt x="49" y="60"/>
                </a:cubicBezTo>
                <a:cubicBezTo>
                  <a:pt x="45" y="69"/>
                  <a:pt x="45" y="69"/>
                  <a:pt x="45" y="69"/>
                </a:cubicBezTo>
                <a:cubicBezTo>
                  <a:pt x="45" y="88"/>
                  <a:pt x="45" y="88"/>
                  <a:pt x="45" y="88"/>
                </a:cubicBezTo>
                <a:close/>
                <a:moveTo>
                  <a:pt x="57" y="88"/>
                </a:moveTo>
                <a:cubicBezTo>
                  <a:pt x="59" y="88"/>
                  <a:pt x="61" y="88"/>
                  <a:pt x="63" y="88"/>
                </a:cubicBezTo>
                <a:cubicBezTo>
                  <a:pt x="63" y="73"/>
                  <a:pt x="63" y="73"/>
                  <a:pt x="63" y="73"/>
                </a:cubicBezTo>
                <a:cubicBezTo>
                  <a:pt x="57" y="67"/>
                  <a:pt x="57" y="67"/>
                  <a:pt x="57" y="67"/>
                </a:cubicBezTo>
                <a:cubicBezTo>
                  <a:pt x="57" y="88"/>
                  <a:pt x="57" y="88"/>
                  <a:pt x="57" y="88"/>
                </a:cubicBezTo>
                <a:close/>
                <a:moveTo>
                  <a:pt x="68" y="88"/>
                </a:moveTo>
                <a:cubicBezTo>
                  <a:pt x="70" y="88"/>
                  <a:pt x="73" y="88"/>
                  <a:pt x="75" y="88"/>
                </a:cubicBezTo>
                <a:cubicBezTo>
                  <a:pt x="75" y="72"/>
                  <a:pt x="75" y="72"/>
                  <a:pt x="75" y="72"/>
                </a:cubicBezTo>
                <a:cubicBezTo>
                  <a:pt x="68" y="75"/>
                  <a:pt x="68" y="75"/>
                  <a:pt x="68" y="75"/>
                </a:cubicBezTo>
                <a:lnTo>
                  <a:pt x="68" y="88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800" b="0" i="0" u="none" strike="noStrike" kern="1200" cap="none" spc="0" normalizeH="0" baseline="0" noProof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7" name="Freeform 68"/>
          <p:cNvSpPr>
            <a:spLocks noEditPoints="1"/>
          </p:cNvSpPr>
          <p:nvPr/>
        </p:nvSpPr>
        <p:spPr bwMode="auto">
          <a:xfrm>
            <a:off x="3239054" y="4672240"/>
            <a:ext cx="196182" cy="287400"/>
          </a:xfrm>
          <a:custGeom>
            <a:avLst/>
            <a:gdLst>
              <a:gd name="T0" fmla="*/ 16 w 73"/>
              <a:gd name="T1" fmla="*/ 77 h 107"/>
              <a:gd name="T2" fmla="*/ 57 w 73"/>
              <a:gd name="T3" fmla="*/ 77 h 107"/>
              <a:gd name="T4" fmla="*/ 52 w 73"/>
              <a:gd name="T5" fmla="*/ 101 h 107"/>
              <a:gd name="T6" fmla="*/ 45 w 73"/>
              <a:gd name="T7" fmla="*/ 101 h 107"/>
              <a:gd name="T8" fmla="*/ 37 w 73"/>
              <a:gd name="T9" fmla="*/ 107 h 107"/>
              <a:gd name="T10" fmla="*/ 29 w 73"/>
              <a:gd name="T11" fmla="*/ 101 h 107"/>
              <a:gd name="T12" fmla="*/ 21 w 73"/>
              <a:gd name="T13" fmla="*/ 101 h 107"/>
              <a:gd name="T14" fmla="*/ 16 w 73"/>
              <a:gd name="T15" fmla="*/ 77 h 107"/>
              <a:gd name="T16" fmla="*/ 51 w 73"/>
              <a:gd name="T17" fmla="*/ 29 h 107"/>
              <a:gd name="T18" fmla="*/ 52 w 73"/>
              <a:gd name="T19" fmla="*/ 35 h 107"/>
              <a:gd name="T20" fmla="*/ 51 w 73"/>
              <a:gd name="T21" fmla="*/ 37 h 107"/>
              <a:gd name="T22" fmla="*/ 53 w 73"/>
              <a:gd name="T23" fmla="*/ 38 h 107"/>
              <a:gd name="T24" fmla="*/ 52 w 73"/>
              <a:gd name="T25" fmla="*/ 42 h 107"/>
              <a:gd name="T26" fmla="*/ 50 w 73"/>
              <a:gd name="T27" fmla="*/ 42 h 107"/>
              <a:gd name="T28" fmla="*/ 52 w 73"/>
              <a:gd name="T29" fmla="*/ 44 h 107"/>
              <a:gd name="T30" fmla="*/ 51 w 73"/>
              <a:gd name="T31" fmla="*/ 47 h 107"/>
              <a:gd name="T32" fmla="*/ 50 w 73"/>
              <a:gd name="T33" fmla="*/ 48 h 107"/>
              <a:gd name="T34" fmla="*/ 51 w 73"/>
              <a:gd name="T35" fmla="*/ 49 h 107"/>
              <a:gd name="T36" fmla="*/ 50 w 73"/>
              <a:gd name="T37" fmla="*/ 53 h 107"/>
              <a:gd name="T38" fmla="*/ 47 w 73"/>
              <a:gd name="T39" fmla="*/ 54 h 107"/>
              <a:gd name="T40" fmla="*/ 29 w 73"/>
              <a:gd name="T41" fmla="*/ 49 h 107"/>
              <a:gd name="T42" fmla="*/ 21 w 73"/>
              <a:gd name="T43" fmla="*/ 49 h 107"/>
              <a:gd name="T44" fmla="*/ 21 w 73"/>
              <a:gd name="T45" fmla="*/ 32 h 107"/>
              <a:gd name="T46" fmla="*/ 28 w 73"/>
              <a:gd name="T47" fmla="*/ 31 h 107"/>
              <a:gd name="T48" fmla="*/ 42 w 73"/>
              <a:gd name="T49" fmla="*/ 16 h 107"/>
              <a:gd name="T50" fmla="*/ 38 w 73"/>
              <a:gd name="T51" fmla="*/ 30 h 107"/>
              <a:gd name="T52" fmla="*/ 51 w 73"/>
              <a:gd name="T53" fmla="*/ 29 h 107"/>
              <a:gd name="T54" fmla="*/ 15 w 73"/>
              <a:gd name="T55" fmla="*/ 71 h 107"/>
              <a:gd name="T56" fmla="*/ 25 w 73"/>
              <a:gd name="T57" fmla="*/ 71 h 107"/>
              <a:gd name="T58" fmla="*/ 17 w 73"/>
              <a:gd name="T59" fmla="*/ 48 h 107"/>
              <a:gd name="T60" fmla="*/ 11 w 73"/>
              <a:gd name="T61" fmla="*/ 29 h 107"/>
              <a:gd name="T62" fmla="*/ 23 w 73"/>
              <a:gd name="T63" fmla="*/ 13 h 107"/>
              <a:gd name="T64" fmla="*/ 37 w 73"/>
              <a:gd name="T65" fmla="*/ 11 h 107"/>
              <a:gd name="T66" fmla="*/ 50 w 73"/>
              <a:gd name="T67" fmla="*/ 14 h 107"/>
              <a:gd name="T68" fmla="*/ 62 w 73"/>
              <a:gd name="T69" fmla="*/ 29 h 107"/>
              <a:gd name="T70" fmla="*/ 56 w 73"/>
              <a:gd name="T71" fmla="*/ 48 h 107"/>
              <a:gd name="T72" fmla="*/ 48 w 73"/>
              <a:gd name="T73" fmla="*/ 71 h 107"/>
              <a:gd name="T74" fmla="*/ 58 w 73"/>
              <a:gd name="T75" fmla="*/ 71 h 107"/>
              <a:gd name="T76" fmla="*/ 65 w 73"/>
              <a:gd name="T77" fmla="*/ 52 h 107"/>
              <a:gd name="T78" fmla="*/ 71 w 73"/>
              <a:gd name="T79" fmla="*/ 27 h 107"/>
              <a:gd name="T80" fmla="*/ 55 w 73"/>
              <a:gd name="T81" fmla="*/ 5 h 107"/>
              <a:gd name="T82" fmla="*/ 37 w 73"/>
              <a:gd name="T83" fmla="*/ 1 h 107"/>
              <a:gd name="T84" fmla="*/ 19 w 73"/>
              <a:gd name="T85" fmla="*/ 5 h 107"/>
              <a:gd name="T86" fmla="*/ 2 w 73"/>
              <a:gd name="T87" fmla="*/ 27 h 107"/>
              <a:gd name="T88" fmla="*/ 8 w 73"/>
              <a:gd name="T89" fmla="*/ 53 h 107"/>
              <a:gd name="T90" fmla="*/ 15 w 73"/>
              <a:gd name="T91" fmla="*/ 71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73" h="107">
                <a:moveTo>
                  <a:pt x="16" y="77"/>
                </a:moveTo>
                <a:cubicBezTo>
                  <a:pt x="57" y="77"/>
                  <a:pt x="57" y="77"/>
                  <a:pt x="57" y="77"/>
                </a:cubicBezTo>
                <a:cubicBezTo>
                  <a:pt x="52" y="101"/>
                  <a:pt x="52" y="101"/>
                  <a:pt x="52" y="101"/>
                </a:cubicBezTo>
                <a:cubicBezTo>
                  <a:pt x="45" y="101"/>
                  <a:pt x="45" y="101"/>
                  <a:pt x="45" y="101"/>
                </a:cubicBezTo>
                <a:cubicBezTo>
                  <a:pt x="44" y="104"/>
                  <a:pt x="41" y="107"/>
                  <a:pt x="37" y="107"/>
                </a:cubicBezTo>
                <a:cubicBezTo>
                  <a:pt x="33" y="107"/>
                  <a:pt x="30" y="104"/>
                  <a:pt x="29" y="101"/>
                </a:cubicBezTo>
                <a:cubicBezTo>
                  <a:pt x="21" y="101"/>
                  <a:pt x="21" y="101"/>
                  <a:pt x="21" y="101"/>
                </a:cubicBezTo>
                <a:cubicBezTo>
                  <a:pt x="16" y="77"/>
                  <a:pt x="16" y="77"/>
                  <a:pt x="16" y="77"/>
                </a:cubicBezTo>
                <a:close/>
                <a:moveTo>
                  <a:pt x="51" y="29"/>
                </a:moveTo>
                <a:cubicBezTo>
                  <a:pt x="52" y="35"/>
                  <a:pt x="52" y="35"/>
                  <a:pt x="52" y="35"/>
                </a:cubicBezTo>
                <a:cubicBezTo>
                  <a:pt x="51" y="37"/>
                  <a:pt x="51" y="37"/>
                  <a:pt x="51" y="37"/>
                </a:cubicBezTo>
                <a:cubicBezTo>
                  <a:pt x="53" y="38"/>
                  <a:pt x="53" y="38"/>
                  <a:pt x="53" y="38"/>
                </a:cubicBezTo>
                <a:cubicBezTo>
                  <a:pt x="52" y="42"/>
                  <a:pt x="52" y="42"/>
                  <a:pt x="52" y="42"/>
                </a:cubicBezTo>
                <a:cubicBezTo>
                  <a:pt x="50" y="42"/>
                  <a:pt x="50" y="42"/>
                  <a:pt x="50" y="42"/>
                </a:cubicBezTo>
                <a:cubicBezTo>
                  <a:pt x="52" y="44"/>
                  <a:pt x="52" y="44"/>
                  <a:pt x="52" y="44"/>
                </a:cubicBezTo>
                <a:cubicBezTo>
                  <a:pt x="51" y="47"/>
                  <a:pt x="51" y="47"/>
                  <a:pt x="51" y="47"/>
                </a:cubicBezTo>
                <a:cubicBezTo>
                  <a:pt x="50" y="48"/>
                  <a:pt x="50" y="48"/>
                  <a:pt x="50" y="48"/>
                </a:cubicBezTo>
                <a:cubicBezTo>
                  <a:pt x="51" y="49"/>
                  <a:pt x="51" y="49"/>
                  <a:pt x="51" y="49"/>
                </a:cubicBezTo>
                <a:cubicBezTo>
                  <a:pt x="50" y="53"/>
                  <a:pt x="50" y="53"/>
                  <a:pt x="50" y="53"/>
                </a:cubicBezTo>
                <a:cubicBezTo>
                  <a:pt x="47" y="54"/>
                  <a:pt x="47" y="54"/>
                  <a:pt x="47" y="54"/>
                </a:cubicBezTo>
                <a:cubicBezTo>
                  <a:pt x="29" y="49"/>
                  <a:pt x="29" y="49"/>
                  <a:pt x="29" y="49"/>
                </a:cubicBezTo>
                <a:cubicBezTo>
                  <a:pt x="21" y="49"/>
                  <a:pt x="21" y="49"/>
                  <a:pt x="21" y="49"/>
                </a:cubicBezTo>
                <a:cubicBezTo>
                  <a:pt x="21" y="32"/>
                  <a:pt x="21" y="32"/>
                  <a:pt x="21" y="32"/>
                </a:cubicBezTo>
                <a:cubicBezTo>
                  <a:pt x="28" y="31"/>
                  <a:pt x="28" y="31"/>
                  <a:pt x="28" y="31"/>
                </a:cubicBezTo>
                <a:cubicBezTo>
                  <a:pt x="42" y="16"/>
                  <a:pt x="42" y="16"/>
                  <a:pt x="42" y="16"/>
                </a:cubicBezTo>
                <a:cubicBezTo>
                  <a:pt x="50" y="21"/>
                  <a:pt x="43" y="27"/>
                  <a:pt x="38" y="30"/>
                </a:cubicBezTo>
                <a:cubicBezTo>
                  <a:pt x="51" y="29"/>
                  <a:pt x="51" y="29"/>
                  <a:pt x="51" y="29"/>
                </a:cubicBezTo>
                <a:close/>
                <a:moveTo>
                  <a:pt x="15" y="71"/>
                </a:moveTo>
                <a:cubicBezTo>
                  <a:pt x="25" y="71"/>
                  <a:pt x="25" y="71"/>
                  <a:pt x="25" y="71"/>
                </a:cubicBezTo>
                <a:cubicBezTo>
                  <a:pt x="24" y="62"/>
                  <a:pt x="20" y="55"/>
                  <a:pt x="17" y="48"/>
                </a:cubicBezTo>
                <a:cubicBezTo>
                  <a:pt x="13" y="41"/>
                  <a:pt x="10" y="34"/>
                  <a:pt x="11" y="29"/>
                </a:cubicBezTo>
                <a:cubicBezTo>
                  <a:pt x="13" y="21"/>
                  <a:pt x="17" y="16"/>
                  <a:pt x="23" y="13"/>
                </a:cubicBezTo>
                <a:cubicBezTo>
                  <a:pt x="27" y="11"/>
                  <a:pt x="32" y="10"/>
                  <a:pt x="37" y="11"/>
                </a:cubicBezTo>
                <a:cubicBezTo>
                  <a:pt x="42" y="11"/>
                  <a:pt x="46" y="12"/>
                  <a:pt x="50" y="14"/>
                </a:cubicBezTo>
                <a:cubicBezTo>
                  <a:pt x="56" y="17"/>
                  <a:pt x="60" y="22"/>
                  <a:pt x="62" y="29"/>
                </a:cubicBezTo>
                <a:cubicBezTo>
                  <a:pt x="63" y="34"/>
                  <a:pt x="59" y="41"/>
                  <a:pt x="56" y="48"/>
                </a:cubicBezTo>
                <a:cubicBezTo>
                  <a:pt x="53" y="55"/>
                  <a:pt x="49" y="62"/>
                  <a:pt x="48" y="71"/>
                </a:cubicBezTo>
                <a:cubicBezTo>
                  <a:pt x="58" y="71"/>
                  <a:pt x="58" y="71"/>
                  <a:pt x="58" y="71"/>
                </a:cubicBezTo>
                <a:cubicBezTo>
                  <a:pt x="59" y="64"/>
                  <a:pt x="62" y="58"/>
                  <a:pt x="65" y="52"/>
                </a:cubicBezTo>
                <a:cubicBezTo>
                  <a:pt x="69" y="44"/>
                  <a:pt x="73" y="36"/>
                  <a:pt x="71" y="27"/>
                </a:cubicBezTo>
                <a:cubicBezTo>
                  <a:pt x="70" y="17"/>
                  <a:pt x="63" y="9"/>
                  <a:pt x="55" y="5"/>
                </a:cubicBezTo>
                <a:cubicBezTo>
                  <a:pt x="49" y="2"/>
                  <a:pt x="43" y="1"/>
                  <a:pt x="37" y="1"/>
                </a:cubicBezTo>
                <a:cubicBezTo>
                  <a:pt x="31" y="0"/>
                  <a:pt x="24" y="2"/>
                  <a:pt x="19" y="5"/>
                </a:cubicBezTo>
                <a:cubicBezTo>
                  <a:pt x="10" y="9"/>
                  <a:pt x="4" y="16"/>
                  <a:pt x="2" y="27"/>
                </a:cubicBezTo>
                <a:cubicBezTo>
                  <a:pt x="0" y="36"/>
                  <a:pt x="4" y="44"/>
                  <a:pt x="8" y="53"/>
                </a:cubicBezTo>
                <a:cubicBezTo>
                  <a:pt x="11" y="58"/>
                  <a:pt x="13" y="64"/>
                  <a:pt x="15" y="71"/>
                </a:cubicBezTo>
                <a:close/>
              </a:path>
            </a:pathLst>
          </a:custGeom>
          <a:solidFill>
            <a:srgbClr val="C00000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800" b="0" i="0" u="none" strike="noStrike" kern="1200" cap="none" spc="0" normalizeH="0" baseline="0" noProof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8" name="Freeform 69"/>
          <p:cNvSpPr>
            <a:spLocks noEditPoints="1"/>
          </p:cNvSpPr>
          <p:nvPr/>
        </p:nvSpPr>
        <p:spPr bwMode="auto">
          <a:xfrm>
            <a:off x="3230680" y="3424497"/>
            <a:ext cx="207427" cy="251162"/>
          </a:xfrm>
          <a:custGeom>
            <a:avLst/>
            <a:gdLst>
              <a:gd name="T0" fmla="*/ 0 w 77"/>
              <a:gd name="T1" fmla="*/ 85 h 93"/>
              <a:gd name="T2" fmla="*/ 30 w 77"/>
              <a:gd name="T3" fmla="*/ 20 h 93"/>
              <a:gd name="T4" fmla="*/ 38 w 77"/>
              <a:gd name="T5" fmla="*/ 26 h 93"/>
              <a:gd name="T6" fmla="*/ 39 w 77"/>
              <a:gd name="T7" fmla="*/ 27 h 93"/>
              <a:gd name="T8" fmla="*/ 39 w 77"/>
              <a:gd name="T9" fmla="*/ 27 h 93"/>
              <a:gd name="T10" fmla="*/ 40 w 77"/>
              <a:gd name="T11" fmla="*/ 27 h 93"/>
              <a:gd name="T12" fmla="*/ 40 w 77"/>
              <a:gd name="T13" fmla="*/ 28 h 93"/>
              <a:gd name="T14" fmla="*/ 40 w 77"/>
              <a:gd name="T15" fmla="*/ 28 h 93"/>
              <a:gd name="T16" fmla="*/ 41 w 77"/>
              <a:gd name="T17" fmla="*/ 28 h 93"/>
              <a:gd name="T18" fmla="*/ 41 w 77"/>
              <a:gd name="T19" fmla="*/ 29 h 93"/>
              <a:gd name="T20" fmla="*/ 42 w 77"/>
              <a:gd name="T21" fmla="*/ 29 h 93"/>
              <a:gd name="T22" fmla="*/ 42 w 77"/>
              <a:gd name="T23" fmla="*/ 29 h 93"/>
              <a:gd name="T24" fmla="*/ 43 w 77"/>
              <a:gd name="T25" fmla="*/ 29 h 93"/>
              <a:gd name="T26" fmla="*/ 43 w 77"/>
              <a:gd name="T27" fmla="*/ 30 h 93"/>
              <a:gd name="T28" fmla="*/ 43 w 77"/>
              <a:gd name="T29" fmla="*/ 30 h 93"/>
              <a:gd name="T30" fmla="*/ 48 w 77"/>
              <a:gd name="T31" fmla="*/ 33 h 93"/>
              <a:gd name="T32" fmla="*/ 48 w 77"/>
              <a:gd name="T33" fmla="*/ 33 h 93"/>
              <a:gd name="T34" fmla="*/ 49 w 77"/>
              <a:gd name="T35" fmla="*/ 34 h 93"/>
              <a:gd name="T36" fmla="*/ 49 w 77"/>
              <a:gd name="T37" fmla="*/ 34 h 93"/>
              <a:gd name="T38" fmla="*/ 50 w 77"/>
              <a:gd name="T39" fmla="*/ 34 h 93"/>
              <a:gd name="T40" fmla="*/ 50 w 77"/>
              <a:gd name="T41" fmla="*/ 35 h 93"/>
              <a:gd name="T42" fmla="*/ 50 w 77"/>
              <a:gd name="T43" fmla="*/ 35 h 93"/>
              <a:gd name="T44" fmla="*/ 51 w 77"/>
              <a:gd name="T45" fmla="*/ 35 h 93"/>
              <a:gd name="T46" fmla="*/ 51 w 77"/>
              <a:gd name="T47" fmla="*/ 36 h 93"/>
              <a:gd name="T48" fmla="*/ 52 w 77"/>
              <a:gd name="T49" fmla="*/ 36 h 93"/>
              <a:gd name="T50" fmla="*/ 52 w 77"/>
              <a:gd name="T51" fmla="*/ 36 h 93"/>
              <a:gd name="T52" fmla="*/ 53 w 77"/>
              <a:gd name="T53" fmla="*/ 37 h 93"/>
              <a:gd name="T54" fmla="*/ 53 w 77"/>
              <a:gd name="T55" fmla="*/ 37 h 93"/>
              <a:gd name="T56" fmla="*/ 48 w 77"/>
              <a:gd name="T57" fmla="*/ 79 h 93"/>
              <a:gd name="T58" fmla="*/ 7 w 77"/>
              <a:gd name="T59" fmla="*/ 91 h 93"/>
              <a:gd name="T60" fmla="*/ 35 w 77"/>
              <a:gd name="T61" fmla="*/ 64 h 93"/>
              <a:gd name="T62" fmla="*/ 19 w 77"/>
              <a:gd name="T63" fmla="*/ 53 h 93"/>
              <a:gd name="T64" fmla="*/ 3 w 77"/>
              <a:gd name="T65" fmla="*/ 88 h 93"/>
              <a:gd name="T66" fmla="*/ 73 w 77"/>
              <a:gd name="T67" fmla="*/ 93 h 93"/>
              <a:gd name="T68" fmla="*/ 54 w 77"/>
              <a:gd name="T69" fmla="*/ 83 h 93"/>
              <a:gd name="T70" fmla="*/ 69 w 77"/>
              <a:gd name="T71" fmla="*/ 42 h 93"/>
              <a:gd name="T72" fmla="*/ 34 w 77"/>
              <a:gd name="T73" fmla="*/ 0 h 93"/>
              <a:gd name="T74" fmla="*/ 69 w 77"/>
              <a:gd name="T75" fmla="*/ 42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77" h="93">
                <a:moveTo>
                  <a:pt x="3" y="88"/>
                </a:moveTo>
                <a:cubicBezTo>
                  <a:pt x="2" y="87"/>
                  <a:pt x="1" y="86"/>
                  <a:pt x="0" y="85"/>
                </a:cubicBezTo>
                <a:cubicBezTo>
                  <a:pt x="0" y="72"/>
                  <a:pt x="0" y="58"/>
                  <a:pt x="0" y="45"/>
                </a:cubicBezTo>
                <a:cubicBezTo>
                  <a:pt x="12" y="40"/>
                  <a:pt x="21" y="32"/>
                  <a:pt x="30" y="20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7"/>
                  <a:pt x="38" y="27"/>
                  <a:pt x="38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9"/>
                  <a:pt x="41" y="29"/>
                  <a:pt x="41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3" y="29"/>
                  <a:pt x="43" y="29"/>
                  <a:pt x="43" y="29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4" y="30"/>
                  <a:pt x="44" y="30"/>
                  <a:pt x="44" y="30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4"/>
                  <a:pt x="48" y="34"/>
                  <a:pt x="48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50" y="34"/>
                  <a:pt x="50" y="34"/>
                  <a:pt x="50" y="34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6"/>
                  <a:pt x="51" y="36"/>
                  <a:pt x="51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62" y="43"/>
                  <a:pt x="62" y="43"/>
                  <a:pt x="62" y="43"/>
                </a:cubicBezTo>
                <a:cubicBezTo>
                  <a:pt x="53" y="55"/>
                  <a:pt x="49" y="67"/>
                  <a:pt x="48" y="79"/>
                </a:cubicBezTo>
                <a:cubicBezTo>
                  <a:pt x="36" y="84"/>
                  <a:pt x="23" y="88"/>
                  <a:pt x="11" y="93"/>
                </a:cubicBezTo>
                <a:cubicBezTo>
                  <a:pt x="9" y="92"/>
                  <a:pt x="8" y="91"/>
                  <a:pt x="7" y="91"/>
                </a:cubicBezTo>
                <a:cubicBezTo>
                  <a:pt x="23" y="68"/>
                  <a:pt x="23" y="68"/>
                  <a:pt x="23" y="68"/>
                </a:cubicBezTo>
                <a:cubicBezTo>
                  <a:pt x="27" y="69"/>
                  <a:pt x="32" y="68"/>
                  <a:pt x="35" y="64"/>
                </a:cubicBezTo>
                <a:cubicBezTo>
                  <a:pt x="38" y="60"/>
                  <a:pt x="37" y="54"/>
                  <a:pt x="32" y="51"/>
                </a:cubicBezTo>
                <a:cubicBezTo>
                  <a:pt x="28" y="47"/>
                  <a:pt x="22" y="49"/>
                  <a:pt x="19" y="53"/>
                </a:cubicBezTo>
                <a:cubicBezTo>
                  <a:pt x="16" y="57"/>
                  <a:pt x="16" y="62"/>
                  <a:pt x="19" y="65"/>
                </a:cubicBezTo>
                <a:cubicBezTo>
                  <a:pt x="3" y="88"/>
                  <a:pt x="3" y="88"/>
                  <a:pt x="3" y="88"/>
                </a:cubicBezTo>
                <a:close/>
                <a:moveTo>
                  <a:pt x="27" y="93"/>
                </a:moveTo>
                <a:cubicBezTo>
                  <a:pt x="73" y="93"/>
                  <a:pt x="73" y="93"/>
                  <a:pt x="73" y="93"/>
                </a:cubicBezTo>
                <a:cubicBezTo>
                  <a:pt x="73" y="83"/>
                  <a:pt x="73" y="83"/>
                  <a:pt x="73" y="83"/>
                </a:cubicBezTo>
                <a:cubicBezTo>
                  <a:pt x="54" y="83"/>
                  <a:pt x="54" y="83"/>
                  <a:pt x="54" y="83"/>
                </a:cubicBezTo>
                <a:cubicBezTo>
                  <a:pt x="27" y="93"/>
                  <a:pt x="27" y="93"/>
                  <a:pt x="27" y="93"/>
                </a:cubicBezTo>
                <a:close/>
                <a:moveTo>
                  <a:pt x="69" y="42"/>
                </a:moveTo>
                <a:cubicBezTo>
                  <a:pt x="77" y="31"/>
                  <a:pt x="77" y="31"/>
                  <a:pt x="77" y="31"/>
                </a:cubicBezTo>
                <a:cubicBezTo>
                  <a:pt x="34" y="0"/>
                  <a:pt x="34" y="0"/>
                  <a:pt x="34" y="0"/>
                </a:cubicBezTo>
                <a:cubicBezTo>
                  <a:pt x="26" y="12"/>
                  <a:pt x="26" y="12"/>
                  <a:pt x="26" y="12"/>
                </a:cubicBezTo>
                <a:lnTo>
                  <a:pt x="69" y="42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800" b="0" i="0" u="none" strike="noStrike" kern="1200" cap="none" spc="0" normalizeH="0" baseline="0" noProof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9" name="Donut 70"/>
          <p:cNvSpPr/>
          <p:nvPr/>
        </p:nvSpPr>
        <p:spPr>
          <a:xfrm>
            <a:off x="3037768" y="4504452"/>
            <a:ext cx="598755" cy="598755"/>
          </a:xfrm>
          <a:prstGeom prst="donut">
            <a:avLst>
              <a:gd name="adj" fmla="val 6804"/>
            </a:avLst>
          </a:prstGeom>
          <a:solidFill>
            <a:srgbClr val="C0000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800" b="0" i="0" u="none" strike="noStrike" kern="0" cap="none" spc="0" normalizeH="0" baseline="0" noProof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150" name="Donut 71"/>
          <p:cNvSpPr/>
          <p:nvPr/>
        </p:nvSpPr>
        <p:spPr>
          <a:xfrm>
            <a:off x="823864" y="4504576"/>
            <a:ext cx="598755" cy="598755"/>
          </a:xfrm>
          <a:prstGeom prst="donut">
            <a:avLst>
              <a:gd name="adj" fmla="val 6804"/>
            </a:avLst>
          </a:prstGeom>
          <a:solidFill>
            <a:srgbClr val="00000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800" b="0" i="0" u="none" strike="noStrike" kern="0" cap="none" spc="0" normalizeH="0" baseline="0" noProof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151" name="Donut 72"/>
          <p:cNvSpPr/>
          <p:nvPr/>
        </p:nvSpPr>
        <p:spPr>
          <a:xfrm>
            <a:off x="3033053" y="3250700"/>
            <a:ext cx="598755" cy="598755"/>
          </a:xfrm>
          <a:prstGeom prst="donut">
            <a:avLst>
              <a:gd name="adj" fmla="val 6804"/>
            </a:avLst>
          </a:prstGeom>
          <a:solidFill>
            <a:srgbClr val="C0000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just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800" b="0" i="0" u="none" strike="noStrike" kern="0" cap="none" spc="0" normalizeH="0" baseline="0" noProof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Arial" panose="020B0604020202020204" pitchFamily="34" charset="0"/>
            </a:endParaRPr>
          </a:p>
        </p:txBody>
      </p:sp>
      <p:sp>
        <p:nvSpPr>
          <p:cNvPr id="152" name="TextBox 151"/>
          <p:cNvSpPr txBox="1"/>
          <p:nvPr/>
        </p:nvSpPr>
        <p:spPr>
          <a:xfrm>
            <a:off x="1442107" y="3505248"/>
            <a:ext cx="748923" cy="2954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kumimoji="0" lang="en-GB" altLang="zh-CN" sz="1100" b="0" i="0" u="none" strike="noStrike" kern="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3" name="TextBox 152"/>
          <p:cNvSpPr txBox="1"/>
          <p:nvPr/>
        </p:nvSpPr>
        <p:spPr>
          <a:xfrm>
            <a:off x="1442107" y="3282750"/>
            <a:ext cx="466794" cy="2954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0" cap="none" spc="0" normalizeH="0" baseline="0" noProof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80%</a:t>
            </a:r>
            <a:endParaRPr kumimoji="0" lang="en-GB" sz="1100" b="1" i="0" u="none" strike="noStrike" kern="0" cap="none" spc="0" normalizeH="0" baseline="0" noProof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4" name="TextBox 153"/>
          <p:cNvSpPr txBox="1"/>
          <p:nvPr/>
        </p:nvSpPr>
        <p:spPr>
          <a:xfrm>
            <a:off x="3671862" y="3505249"/>
            <a:ext cx="748923" cy="2954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kumimoji="0" lang="en-GB" sz="1100" b="0" i="0" u="none" strike="noStrike" kern="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5" name="TextBox 154"/>
          <p:cNvSpPr txBox="1"/>
          <p:nvPr/>
        </p:nvSpPr>
        <p:spPr>
          <a:xfrm>
            <a:off x="3671862" y="3282750"/>
            <a:ext cx="466794" cy="2954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0" cap="none" spc="0" normalizeH="0" baseline="0" noProof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60%</a:t>
            </a:r>
            <a:endParaRPr kumimoji="0" lang="en-GB" sz="1100" b="1" i="0" u="none" strike="noStrike" kern="0" cap="none" spc="0" normalizeH="0" baseline="0" noProof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6" name="TextBox 155"/>
          <p:cNvSpPr txBox="1"/>
          <p:nvPr/>
        </p:nvSpPr>
        <p:spPr>
          <a:xfrm>
            <a:off x="1442107" y="4766361"/>
            <a:ext cx="748923" cy="2954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kumimoji="0" lang="en-GB" altLang="zh-CN" sz="1100" b="0" i="0" u="none" strike="noStrike" kern="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7" name="TextBox 156"/>
          <p:cNvSpPr txBox="1"/>
          <p:nvPr/>
        </p:nvSpPr>
        <p:spPr>
          <a:xfrm>
            <a:off x="1442107" y="4530163"/>
            <a:ext cx="466794" cy="2954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0" cap="none" spc="0" normalizeH="0" baseline="0" noProof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93%</a:t>
            </a:r>
            <a:endParaRPr kumimoji="0" lang="en-GB" sz="1100" b="1" i="0" u="none" strike="noStrike" kern="0" cap="none" spc="0" normalizeH="0" baseline="0" noProof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8" name="TextBox 157"/>
          <p:cNvSpPr txBox="1"/>
          <p:nvPr/>
        </p:nvSpPr>
        <p:spPr>
          <a:xfrm>
            <a:off x="3671862" y="4766361"/>
            <a:ext cx="748923" cy="2954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100" b="0" i="0" u="none" strike="noStrike" kern="0" cap="none" spc="0" normalizeH="0" baseline="0" noProof="0" dirty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kumimoji="0" lang="en-GB" altLang="zh-CN" sz="1100" b="0" i="0" u="none" strike="noStrike" kern="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9" name="TextBox 158"/>
          <p:cNvSpPr txBox="1"/>
          <p:nvPr/>
        </p:nvSpPr>
        <p:spPr>
          <a:xfrm>
            <a:off x="3671862" y="4530163"/>
            <a:ext cx="466794" cy="2954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0" cap="none" spc="0" normalizeH="0" baseline="0" noProof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55%</a:t>
            </a:r>
            <a:endParaRPr kumimoji="0" lang="en-GB" sz="1100" b="1" i="0" u="none" strike="noStrike" kern="0" cap="none" spc="0" normalizeH="0" baseline="0" noProof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0" name="Rectangle 81"/>
          <p:cNvSpPr/>
          <p:nvPr/>
        </p:nvSpPr>
        <p:spPr>
          <a:xfrm>
            <a:off x="784444" y="3857975"/>
            <a:ext cx="1983697" cy="4247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6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kumimoji="0" lang="en-GB" sz="600" b="0" i="0" u="none" strike="noStrike" kern="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1" name="Rectangle 82"/>
          <p:cNvSpPr/>
          <p:nvPr/>
        </p:nvSpPr>
        <p:spPr>
          <a:xfrm>
            <a:off x="784444" y="5117104"/>
            <a:ext cx="1983697" cy="4247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6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kumimoji="0" lang="en-GB" sz="600" b="0" i="0" u="none" strike="noStrike" kern="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2" name="Rectangle 83"/>
          <p:cNvSpPr/>
          <p:nvPr/>
        </p:nvSpPr>
        <p:spPr>
          <a:xfrm>
            <a:off x="2986354" y="3857975"/>
            <a:ext cx="1983697" cy="4247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6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kumimoji="0" lang="en-GB" sz="600" b="0" i="0" u="none" strike="noStrike" kern="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3" name="Rectangle 84"/>
          <p:cNvSpPr/>
          <p:nvPr/>
        </p:nvSpPr>
        <p:spPr>
          <a:xfrm>
            <a:off x="2981289" y="5117104"/>
            <a:ext cx="1983697" cy="4247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6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>
                    <a:lumMod val="6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kumimoji="0" lang="en-GB" sz="600" b="0" i="0" u="none" strike="noStrike" kern="0" cap="none" spc="0" normalizeH="0" baseline="0" noProof="0" dirty="0">
              <a:ln>
                <a:noFill/>
              </a:ln>
              <a:solidFill>
                <a:srgbClr val="FFFFFF">
                  <a:lumMod val="65000"/>
                </a:srgb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71648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2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3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4"/>
</p:tagLst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自定义 119">
    <a:dk1>
      <a:srgbClr val="000000"/>
    </a:dk1>
    <a:lt1>
      <a:srgbClr val="FFFFFF"/>
    </a:lt1>
    <a:dk2>
      <a:srgbClr val="44546A"/>
    </a:dk2>
    <a:lt2>
      <a:srgbClr val="E7E6E6"/>
    </a:lt2>
    <a:accent1>
      <a:srgbClr val="000000"/>
    </a:accent1>
    <a:accent2>
      <a:srgbClr val="C00000"/>
    </a:accent2>
    <a:accent3>
      <a:srgbClr val="000000"/>
    </a:accent3>
    <a:accent4>
      <a:srgbClr val="C00000"/>
    </a:accent4>
    <a:accent5>
      <a:srgbClr val="000000"/>
    </a:accent5>
    <a:accent6>
      <a:srgbClr val="C00000"/>
    </a:accent6>
    <a:hlink>
      <a:srgbClr val="000000"/>
    </a:hlink>
    <a:folHlink>
      <a:srgbClr val="C00000"/>
    </a:folHlink>
  </a:clrScheme>
  <a:fontScheme name="Office">
    <a:majorFont>
      <a:latin typeface="Calibri Light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23309</TotalTime>
  <Words>3074</Words>
  <Application>Microsoft Office PowerPoint</Application>
  <PresentationFormat>全屏显示(4:3)</PresentationFormat>
  <Paragraphs>243</Paragraphs>
  <Slides>25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25</vt:i4>
      </vt:variant>
    </vt:vector>
  </HeadingPairs>
  <TitlesOfParts>
    <vt:vector size="27" baseType="lpstr">
      <vt:lpstr>第一PPT模板网：www.1ppt.com</vt:lpstr>
      <vt:lpstr>第一PPT：www.1ppt.com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http://www.1ppt.com</dc:description>
  <cp:lastModifiedBy>Windows User</cp:lastModifiedBy>
  <cp:revision>1391</cp:revision>
  <dcterms:created xsi:type="dcterms:W3CDTF">2009-02-11T05:37:22Z</dcterms:created>
  <dcterms:modified xsi:type="dcterms:W3CDTF">2017-11-23T04:19:10Z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