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0"/>
  </p:notesMasterIdLst>
  <p:handoutMasterIdLst>
    <p:handoutMasterId r:id="rId11"/>
  </p:handoutMasterIdLst>
  <p:sldIdLst>
    <p:sldId id="427" r:id="rId3"/>
    <p:sldId id="428" r:id="rId4"/>
    <p:sldId id="429" r:id="rId5"/>
    <p:sldId id="430" r:id="rId6"/>
    <p:sldId id="431" r:id="rId7"/>
    <p:sldId id="432" r:id="rId8"/>
    <p:sldId id="359" r:id="rId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612" y="-7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23079</TotalTime>
  <Words>236</Words>
  <Application>Microsoft Office PowerPoint</Application>
  <PresentationFormat>全屏显示(16:9)</PresentationFormat>
  <Paragraphs>17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2017-11-22T08:18:42Z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