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27" r:id="rId3"/>
    <p:sldId id="428" r:id="rId4"/>
    <p:sldId id="429" r:id="rId5"/>
    <p:sldId id="430" r:id="rId6"/>
    <p:sldId id="359" r:id="rId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144" y="-14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2771800" y="6190152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8" y="536112"/>
            <a:ext cx="5790477" cy="10095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23091</TotalTime>
  <Words>236</Words>
  <Application>Microsoft Office PowerPoint</Application>
  <PresentationFormat>全屏显示(16:9)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2017-11-22T05:26:45Z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