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8"/>
  </p:notesMasterIdLst>
  <p:handoutMasterIdLst>
    <p:handoutMasterId r:id="rId9"/>
  </p:handoutMasterIdLst>
  <p:sldIdLst>
    <p:sldId id="427" r:id="rId3"/>
    <p:sldId id="428" r:id="rId4"/>
    <p:sldId id="429" r:id="rId5"/>
    <p:sldId id="430" r:id="rId6"/>
    <p:sldId id="359" r:id="rId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76" y="-78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2017/11/21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tubiao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 bwMode="auto">
          <a:xfrm>
            <a:off x="2771800" y="6190152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2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2017/11/21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" y="0"/>
            <a:ext cx="913101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06" y="0"/>
            <a:ext cx="913101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71"/>
            <a:ext cx="9144000" cy="512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71"/>
            <a:ext cx="9144000" cy="512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0034" y="3165816"/>
            <a:ext cx="8608470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4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8" y="536112"/>
            <a:ext cx="5790477" cy="100952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23115</TotalTime>
  <Words>236</Words>
  <Application>Microsoft Office PowerPoint</Application>
  <PresentationFormat>全屏显示(16:9)</PresentationFormat>
  <Paragraphs>17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2017-11-21T08:08:41Z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