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6" r:id="rId2"/>
  </p:sldMasterIdLst>
  <p:notesMasterIdLst>
    <p:notesMasterId r:id="rId30"/>
  </p:notesMasterIdLst>
  <p:handoutMasterIdLst>
    <p:handoutMasterId r:id="rId31"/>
  </p:handoutMasterIdLst>
  <p:sldIdLst>
    <p:sldId id="3149" r:id="rId3"/>
    <p:sldId id="3160" r:id="rId4"/>
    <p:sldId id="3161" r:id="rId5"/>
    <p:sldId id="3157" r:id="rId6"/>
    <p:sldId id="3108" r:id="rId7"/>
    <p:sldId id="3139" r:id="rId8"/>
    <p:sldId id="3111" r:id="rId9"/>
    <p:sldId id="3106" r:id="rId10"/>
    <p:sldId id="3162" r:id="rId11"/>
    <p:sldId id="3141" r:id="rId12"/>
    <p:sldId id="3140" r:id="rId13"/>
    <p:sldId id="3110" r:id="rId14"/>
    <p:sldId id="3107" r:id="rId15"/>
    <p:sldId id="3142" r:id="rId16"/>
    <p:sldId id="3163" r:id="rId17"/>
    <p:sldId id="3155" r:id="rId18"/>
    <p:sldId id="3116" r:id="rId19"/>
    <p:sldId id="3137" r:id="rId20"/>
    <p:sldId id="3105" r:id="rId21"/>
    <p:sldId id="3104" r:id="rId22"/>
    <p:sldId id="3164" r:id="rId23"/>
    <p:sldId id="3159" r:id="rId24"/>
    <p:sldId id="3114" r:id="rId25"/>
    <p:sldId id="3158" r:id="rId26"/>
    <p:sldId id="3113" r:id="rId27"/>
    <p:sldId id="3165" r:id="rId28"/>
    <p:sldId id="3166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3822"/>
    <a:srgbClr val="1D2029"/>
    <a:srgbClr val="AE0304"/>
    <a:srgbClr val="F0A12C"/>
    <a:srgbClr val="1CB7F1"/>
    <a:srgbClr val="FBBF09"/>
    <a:srgbClr val="0170C1"/>
    <a:srgbClr val="006AB6"/>
    <a:srgbClr val="8ED7F1"/>
    <a:srgbClr val="D52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234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383">
              <a:noFill/>
            </a:ln>
          </c:spPr>
          <c:dPt>
            <c:idx val="0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40C-40D5-B565-66C6672ABC72}"/>
              </c:ext>
            </c:extLst>
          </c:dPt>
          <c:dPt>
            <c:idx val="1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0C-40D5-B565-66C6672ABC7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40C-40D5-B565-66C6672ABC72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40C-40D5-B565-66C6672ABC72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40C-40D5-B565-66C6672ABC7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40C-40D5-B565-66C6672ABC72}"/>
              </c:ext>
            </c:extLst>
          </c:dPt>
          <c:dPt>
            <c:idx val="6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40C-40D5-B565-66C6672ABC72}"/>
              </c:ext>
            </c:extLst>
          </c:dPt>
          <c:dPt>
            <c:idx val="7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40C-40D5-B565-66C6672ABC72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340C-40D5-B565-66C6672ABC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9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193-454E-8DAA-530B071FC31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193-454E-8DAA-530B071FC317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193-454E-8DAA-530B071FC317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193-454E-8DAA-530B071FC317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193-454E-8DAA-530B071FC317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193-454E-8DAA-530B071FC317}"/>
              </c:ext>
            </c:extLst>
          </c:dPt>
          <c:dPt>
            <c:idx val="6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7193-454E-8DAA-530B071FC317}"/>
              </c:ext>
            </c:extLst>
          </c:dPt>
          <c:dPt>
            <c:idx val="7"/>
            <c:bubble3D val="0"/>
            <c:spPr>
              <a:solidFill>
                <a:schemeClr val="accent5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7193-454E-8DAA-530B071FC317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7193-454E-8DAA-530B071FC3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2D1-4E15-94B2-042B0A97577D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2D1-4E15-94B2-042B0A97577D}"/>
              </c:ext>
            </c:extLst>
          </c:dPt>
          <c:dPt>
            <c:idx val="2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2D1-4E15-94B2-042B0A97577D}"/>
              </c:ext>
            </c:extLst>
          </c:dPt>
          <c:dPt>
            <c:idx val="3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2D1-4E15-94B2-042B0A97577D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2D1-4E15-94B2-042B0A97577D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2D1-4E15-94B2-042B0A97577D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42D1-4E15-94B2-042B0A97577D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42D1-4E15-94B2-042B0A97577D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42D1-4E15-94B2-042B0A9757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411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6951660037340696E-2"/>
          <c:y val="7.4050653462131716E-2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411">
              <a:noFill/>
            </a:ln>
          </c:spPr>
          <c:dPt>
            <c:idx val="0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114-4E2E-B7CE-869F28FA56E7}"/>
              </c:ext>
            </c:extLst>
          </c:dPt>
          <c:dPt>
            <c:idx val="1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114-4E2E-B7CE-869F28FA56E7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114-4E2E-B7CE-869F28FA56E7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114-4E2E-B7CE-869F28FA56E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114-4E2E-B7CE-869F28FA56E7}"/>
              </c:ext>
            </c:extLst>
          </c:dPt>
          <c:dPt>
            <c:idx val="5"/>
            <c:bubble3D val="0"/>
            <c:spPr>
              <a:solidFill>
                <a:schemeClr val="accent4"/>
              </a:solidFill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1114-4E2E-B7CE-869F28FA56E7}"/>
              </c:ext>
            </c:extLst>
          </c:dPt>
          <c:dPt>
            <c:idx val="6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1114-4E2E-B7CE-869F28FA56E7}"/>
              </c:ext>
            </c:extLst>
          </c:dPt>
          <c:dPt>
            <c:idx val="7"/>
            <c:bubble3D val="0"/>
            <c:spPr>
              <a:noFill/>
              <a:ln w="25411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1114-4E2E-B7CE-869F28FA56E7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1114-4E2E-B7CE-869F28FA56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1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1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146294796"/>
          <c:y val="1.9316910736625212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0B5879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572-4DF5-9B5A-C200529F447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572-4DF5-9B5A-C200529F4476}"/>
              </c:ext>
            </c:extLst>
          </c:dPt>
          <c:dPt>
            <c:idx val="2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572-4DF5-9B5A-C200529F4476}"/>
              </c:ext>
            </c:extLst>
          </c:dPt>
          <c:dPt>
            <c:idx val="3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572-4DF5-9B5A-C200529F4476}"/>
              </c:ext>
            </c:extLst>
          </c:dPt>
          <c:dPt>
            <c:idx val="4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572-4DF5-9B5A-C200529F4476}"/>
              </c:ext>
            </c:extLst>
          </c:dPt>
          <c:dPt>
            <c:idx val="5"/>
            <c:bubble3D val="0"/>
            <c:spPr>
              <a:noFill/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D572-4DF5-9B5A-C200529F4476}"/>
              </c:ext>
            </c:extLst>
          </c:dPt>
          <c:dPt>
            <c:idx val="6"/>
            <c:bubble3D val="0"/>
            <c:spPr>
              <a:solidFill>
                <a:schemeClr val="accent6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D572-4DF5-9B5A-C200529F4476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D572-4DF5-9B5A-C200529F4476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D572-4DF5-9B5A-C200529F44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9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8969119996919702"/>
          <c:y val="2.1332807115491983E-2"/>
        </c:manualLayout>
      </c:layout>
      <c:overlay val="0"/>
      <c:spPr>
        <a:noFill/>
        <a:ln w="25387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1.8041237113402102E-2"/>
          <c:y val="2.6666666666666713E-3"/>
          <c:w val="0.96649484536082508"/>
          <c:h val="1"/>
        </c:manualLayout>
      </c:layout>
      <c:pieChart>
        <c:varyColors val="0"/>
        <c:ser>
          <c:idx val="0"/>
          <c:order val="0"/>
          <c:spPr>
            <a:solidFill>
              <a:srgbClr val="16B5F9"/>
            </a:solidFill>
            <a:ln w="25387">
              <a:noFill/>
            </a:ln>
          </c:spPr>
          <c:dPt>
            <c:idx val="0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EE4-4050-A3C9-85933F6089BF}"/>
              </c:ext>
            </c:extLst>
          </c:dPt>
          <c:dPt>
            <c:idx val="1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EE4-4050-A3C9-85933F6089BF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EE4-4050-A3C9-85933F6089B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EE4-4050-A3C9-85933F6089BF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EE4-4050-A3C9-85933F6089BF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EE4-4050-A3C9-85933F6089BF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3EE4-4050-A3C9-85933F6089BF}"/>
              </c:ext>
            </c:extLst>
          </c:dPt>
          <c:dPt>
            <c:idx val="7"/>
            <c:bubble3D val="0"/>
            <c:spPr>
              <a:noFill/>
              <a:ln w="253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3EE4-4050-A3C9-85933F6089BF}"/>
              </c:ext>
            </c:extLst>
          </c:dPt>
          <c:val>
            <c:numRef>
              <c:f>Sheet1!$B$2:$I$2</c:f>
              <c:numCache>
                <c:formatCode>General</c:formatCode>
                <c:ptCount val="8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Sheet1!$B$1:$I$1</c15:sqref>
                        </c15:formulaRef>
                      </c:ext>
                    </c:extLst>
                    <c:strCache>
                      <c:ptCount val="8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ew</c:v>
                      </c:pt>
                      <c:pt idx="3">
                        <c:v>we</c:v>
                      </c:pt>
                      <c:pt idx="4">
                        <c:v>Sin título 1</c:v>
                      </c:pt>
                      <c:pt idx="5">
                        <c:v>Sin título 2</c:v>
                      </c:pt>
                      <c:pt idx="6">
                        <c:v>Sin título 3</c:v>
                      </c:pt>
                      <c:pt idx="7">
                        <c:v>Sin título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3EE4-4050-A3C9-85933F6089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7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94" b="0" i="0" u="none" strike="noStrike" baseline="0">
          <a:solidFill>
            <a:srgbClr val="808080"/>
          </a:solidFill>
          <a:latin typeface="Arial" panose="020B0604020202020204" pitchFamily="34" charset="0"/>
          <a:ea typeface="微软雅黑" panose="020B0503020204020204" pitchFamily="34" charset="-122"/>
          <a:cs typeface="Helv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045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666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808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696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421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487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5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891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2017/11/20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478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610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99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658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025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556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221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2017/11/20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4988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5128493"/>
            <a:ext cx="12858750" cy="2104157"/>
          </a:xfrm>
          <a:prstGeom prst="rect">
            <a:avLst/>
          </a:prstGeom>
          <a:solidFill>
            <a:srgbClr val="1D2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3218240" y="5978798"/>
            <a:ext cx="6422271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4000" dirty="0" smtClean="0">
                <a:solidFill>
                  <a:srgbClr val="CD3822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精美运动健身运动器材</a:t>
            </a:r>
            <a:r>
              <a:rPr lang="en-US" altLang="zh-CN" sz="4000" dirty="0" smtClean="0">
                <a:solidFill>
                  <a:srgbClr val="CD3822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PPT</a:t>
            </a:r>
            <a:endParaRPr lang="zh-CN" altLang="en-US" sz="4000" dirty="0">
              <a:solidFill>
                <a:srgbClr val="CD3822"/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40442" y="5646340"/>
            <a:ext cx="397786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某某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健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身俱乐部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60813" y="6568653"/>
            <a:ext cx="3937125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Fitness sports equipment</a:t>
            </a:r>
          </a:p>
        </p:txBody>
      </p:sp>
    </p:spTree>
    <p:extLst>
      <p:ext uri="{BB962C8B-B14F-4D97-AF65-F5344CB8AC3E}">
        <p14:creationId xmlns:p14="http://schemas.microsoft.com/office/powerpoint/2010/main" val="407149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0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9" grpId="0"/>
          <p:bldP spid="11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9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bg1"/>
                </a:solidFill>
                <a:latin typeface="Agency FB" panose="020B0503020202020204" pitchFamily="34" charset="0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724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959894" y="3286085"/>
            <a:ext cx="3671678" cy="3671678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428781" y="3437968"/>
            <a:ext cx="2733904" cy="2733904"/>
          </a:xfrm>
          <a:prstGeom prst="donut">
            <a:avLst>
              <a:gd name="adj" fmla="val 7852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1884432" y="3519627"/>
            <a:ext cx="1822602" cy="1822602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2250904" y="3817677"/>
            <a:ext cx="1089658" cy="1089658"/>
          </a:xfrm>
          <a:prstGeom prst="donut">
            <a:avLst>
              <a:gd name="adj" fmla="val 12925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2567908" y="3920093"/>
            <a:ext cx="455651" cy="4556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412571" y="2003527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613923" y="2670336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944163" y="3362153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475757" y="4374581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855465" y="5376923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0" name="TextBox 79"/>
          <p:cNvSpPr txBox="1"/>
          <p:nvPr/>
        </p:nvSpPr>
        <p:spPr>
          <a:xfrm>
            <a:off x="7653749" y="5083402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972761" y="498942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653749" y="423506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72761" y="400217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53749" y="338673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72761" y="2999683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653749" y="253839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72761" y="231855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53749" y="169006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972761" y="163042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66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42" name="Group 5241"/>
          <p:cNvGrpSpPr/>
          <p:nvPr/>
        </p:nvGrpSpPr>
        <p:grpSpPr>
          <a:xfrm>
            <a:off x="145453" y="1475551"/>
            <a:ext cx="7458112" cy="4489155"/>
            <a:chOff x="103188" y="1049338"/>
            <a:chExt cx="5303837" cy="3192463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794250" y="2955925"/>
              <a:ext cx="393700" cy="171450"/>
            </a:xfrm>
            <a:custGeom>
              <a:avLst/>
              <a:gdLst>
                <a:gd name="T0" fmla="*/ 235 w 353"/>
                <a:gd name="T1" fmla="*/ 56 h 153"/>
                <a:gd name="T2" fmla="*/ 132 w 353"/>
                <a:gd name="T3" fmla="*/ 12 h 153"/>
                <a:gd name="T4" fmla="*/ 0 w 353"/>
                <a:gd name="T5" fmla="*/ 7 h 153"/>
                <a:gd name="T6" fmla="*/ 146 w 353"/>
                <a:gd name="T7" fmla="*/ 96 h 153"/>
                <a:gd name="T8" fmla="*/ 197 w 353"/>
                <a:gd name="T9" fmla="*/ 122 h 153"/>
                <a:gd name="T10" fmla="*/ 353 w 353"/>
                <a:gd name="T11" fmla="*/ 153 h 153"/>
                <a:gd name="T12" fmla="*/ 235 w 353"/>
                <a:gd name="T13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53">
                  <a:moveTo>
                    <a:pt x="235" y="56"/>
                  </a:moveTo>
                  <a:cubicBezTo>
                    <a:pt x="200" y="35"/>
                    <a:pt x="166" y="20"/>
                    <a:pt x="132" y="12"/>
                  </a:cubicBezTo>
                  <a:cubicBezTo>
                    <a:pt x="87" y="0"/>
                    <a:pt x="42" y="0"/>
                    <a:pt x="0" y="7"/>
                  </a:cubicBezTo>
                  <a:cubicBezTo>
                    <a:pt x="146" y="96"/>
                    <a:pt x="146" y="96"/>
                    <a:pt x="146" y="96"/>
                  </a:cubicBezTo>
                  <a:cubicBezTo>
                    <a:pt x="163" y="103"/>
                    <a:pt x="179" y="111"/>
                    <a:pt x="197" y="122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13" y="112"/>
                    <a:pt x="274" y="80"/>
                    <a:pt x="235" y="56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994025" y="3873500"/>
              <a:ext cx="198437" cy="120650"/>
            </a:xfrm>
            <a:custGeom>
              <a:avLst/>
              <a:gdLst>
                <a:gd name="T0" fmla="*/ 136 w 178"/>
                <a:gd name="T1" fmla="*/ 76 h 108"/>
                <a:gd name="T2" fmla="*/ 73 w 178"/>
                <a:gd name="T3" fmla="*/ 19 h 108"/>
                <a:gd name="T4" fmla="*/ 70 w 178"/>
                <a:gd name="T5" fmla="*/ 16 h 108"/>
                <a:gd name="T6" fmla="*/ 70 w 178"/>
                <a:gd name="T7" fmla="*/ 16 h 108"/>
                <a:gd name="T8" fmla="*/ 70 w 178"/>
                <a:gd name="T9" fmla="*/ 16 h 108"/>
                <a:gd name="T10" fmla="*/ 16 w 178"/>
                <a:gd name="T11" fmla="*/ 15 h 108"/>
                <a:gd name="T12" fmla="*/ 15 w 178"/>
                <a:gd name="T13" fmla="*/ 69 h 108"/>
                <a:gd name="T14" fmla="*/ 17 w 178"/>
                <a:gd name="T15" fmla="*/ 71 h 108"/>
                <a:gd name="T16" fmla="*/ 178 w 178"/>
                <a:gd name="T17" fmla="*/ 108 h 108"/>
                <a:gd name="T18" fmla="*/ 136 w 178"/>
                <a:gd name="T19" fmla="*/ 7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08">
                  <a:moveTo>
                    <a:pt x="136" y="76"/>
                  </a:moveTo>
                  <a:cubicBezTo>
                    <a:pt x="103" y="49"/>
                    <a:pt x="81" y="27"/>
                    <a:pt x="73" y="19"/>
                  </a:cubicBezTo>
                  <a:cubicBezTo>
                    <a:pt x="71" y="17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55" y="1"/>
                    <a:pt x="31" y="0"/>
                    <a:pt x="16" y="15"/>
                  </a:cubicBezTo>
                  <a:cubicBezTo>
                    <a:pt x="1" y="29"/>
                    <a:pt x="0" y="53"/>
                    <a:pt x="15" y="69"/>
                  </a:cubicBezTo>
                  <a:cubicBezTo>
                    <a:pt x="15" y="69"/>
                    <a:pt x="16" y="70"/>
                    <a:pt x="17" y="71"/>
                  </a:cubicBezTo>
                  <a:cubicBezTo>
                    <a:pt x="178" y="108"/>
                    <a:pt x="178" y="108"/>
                    <a:pt x="178" y="108"/>
                  </a:cubicBezTo>
                  <a:cubicBezTo>
                    <a:pt x="163" y="97"/>
                    <a:pt x="149" y="86"/>
                    <a:pt x="136" y="76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05350" y="2963863"/>
              <a:ext cx="250825" cy="122238"/>
            </a:xfrm>
            <a:custGeom>
              <a:avLst/>
              <a:gdLst>
                <a:gd name="T0" fmla="*/ 0 w 225"/>
                <a:gd name="T1" fmla="*/ 110 h 110"/>
                <a:gd name="T2" fmla="*/ 92 w 225"/>
                <a:gd name="T3" fmla="*/ 75 h 110"/>
                <a:gd name="T4" fmla="*/ 206 w 225"/>
                <a:gd name="T5" fmla="*/ 82 h 110"/>
                <a:gd name="T6" fmla="*/ 225 w 225"/>
                <a:gd name="T7" fmla="*/ 89 h 110"/>
                <a:gd name="T8" fmla="*/ 79 w 225"/>
                <a:gd name="T9" fmla="*/ 0 h 110"/>
                <a:gd name="T10" fmla="*/ 0 w 225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10">
                  <a:moveTo>
                    <a:pt x="0" y="110"/>
                  </a:moveTo>
                  <a:cubicBezTo>
                    <a:pt x="30" y="93"/>
                    <a:pt x="61" y="81"/>
                    <a:pt x="92" y="75"/>
                  </a:cubicBezTo>
                  <a:cubicBezTo>
                    <a:pt x="129" y="69"/>
                    <a:pt x="166" y="70"/>
                    <a:pt x="206" y="82"/>
                  </a:cubicBezTo>
                  <a:cubicBezTo>
                    <a:pt x="212" y="84"/>
                    <a:pt x="218" y="86"/>
                    <a:pt x="225" y="89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0" y="110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4481513" y="2963863"/>
              <a:ext cx="312737" cy="203200"/>
            </a:xfrm>
            <a:custGeom>
              <a:avLst/>
              <a:gdLst>
                <a:gd name="T0" fmla="*/ 191 w 280"/>
                <a:gd name="T1" fmla="*/ 30 h 182"/>
                <a:gd name="T2" fmla="*/ 111 w 280"/>
                <a:gd name="T3" fmla="*/ 78 h 182"/>
                <a:gd name="T4" fmla="*/ 0 w 280"/>
                <a:gd name="T5" fmla="*/ 182 h 182"/>
                <a:gd name="T6" fmla="*/ 201 w 280"/>
                <a:gd name="T7" fmla="*/ 110 h 182"/>
                <a:gd name="T8" fmla="*/ 280 w 280"/>
                <a:gd name="T9" fmla="*/ 0 h 182"/>
                <a:gd name="T10" fmla="*/ 191 w 280"/>
                <a:gd name="T11" fmla="*/ 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82">
                  <a:moveTo>
                    <a:pt x="191" y="30"/>
                  </a:moveTo>
                  <a:cubicBezTo>
                    <a:pt x="163" y="43"/>
                    <a:pt x="136" y="60"/>
                    <a:pt x="111" y="78"/>
                  </a:cubicBezTo>
                  <a:cubicBezTo>
                    <a:pt x="71" y="108"/>
                    <a:pt x="34" y="144"/>
                    <a:pt x="0" y="182"/>
                  </a:cubicBezTo>
                  <a:cubicBezTo>
                    <a:pt x="201" y="110"/>
                    <a:pt x="201" y="110"/>
                    <a:pt x="201" y="11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49" y="6"/>
                    <a:pt x="219" y="16"/>
                    <a:pt x="191" y="3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264150" y="3371850"/>
              <a:ext cx="139700" cy="134938"/>
            </a:xfrm>
            <a:custGeom>
              <a:avLst/>
              <a:gdLst>
                <a:gd name="T0" fmla="*/ 0 w 125"/>
                <a:gd name="T1" fmla="*/ 0 h 121"/>
                <a:gd name="T2" fmla="*/ 55 w 125"/>
                <a:gd name="T3" fmla="*/ 96 h 121"/>
                <a:gd name="T4" fmla="*/ 106 w 125"/>
                <a:gd name="T5" fmla="*/ 112 h 121"/>
                <a:gd name="T6" fmla="*/ 125 w 125"/>
                <a:gd name="T7" fmla="*/ 89 h 121"/>
                <a:gd name="T8" fmla="*/ 0 w 125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121">
                  <a:moveTo>
                    <a:pt x="0" y="0"/>
                  </a:moveTo>
                  <a:cubicBezTo>
                    <a:pt x="18" y="30"/>
                    <a:pt x="36" y="61"/>
                    <a:pt x="55" y="96"/>
                  </a:cubicBezTo>
                  <a:cubicBezTo>
                    <a:pt x="65" y="114"/>
                    <a:pt x="88" y="121"/>
                    <a:pt x="106" y="112"/>
                  </a:cubicBezTo>
                  <a:cubicBezTo>
                    <a:pt x="116" y="107"/>
                    <a:pt x="122" y="98"/>
                    <a:pt x="125" y="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5013325" y="3092450"/>
              <a:ext cx="236537" cy="255588"/>
            </a:xfrm>
            <a:custGeom>
              <a:avLst/>
              <a:gdLst>
                <a:gd name="T0" fmla="*/ 156 w 212"/>
                <a:gd name="T1" fmla="*/ 31 h 229"/>
                <a:gd name="T2" fmla="*/ 0 w 212"/>
                <a:gd name="T3" fmla="*/ 0 h 229"/>
                <a:gd name="T4" fmla="*/ 57 w 212"/>
                <a:gd name="T5" fmla="*/ 42 h 229"/>
                <a:gd name="T6" fmla="*/ 149 w 212"/>
                <a:gd name="T7" fmla="*/ 140 h 229"/>
                <a:gd name="T8" fmla="*/ 212 w 212"/>
                <a:gd name="T9" fmla="*/ 229 h 229"/>
                <a:gd name="T10" fmla="*/ 167 w 212"/>
                <a:gd name="T11" fmla="*/ 44 h 229"/>
                <a:gd name="T12" fmla="*/ 156 w 212"/>
                <a:gd name="T13" fmla="*/ 3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229">
                  <a:moveTo>
                    <a:pt x="156" y="3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11"/>
                    <a:pt x="37" y="25"/>
                    <a:pt x="57" y="42"/>
                  </a:cubicBezTo>
                  <a:cubicBezTo>
                    <a:pt x="86" y="67"/>
                    <a:pt x="117" y="100"/>
                    <a:pt x="149" y="140"/>
                  </a:cubicBezTo>
                  <a:cubicBezTo>
                    <a:pt x="170" y="167"/>
                    <a:pt x="190" y="196"/>
                    <a:pt x="212" y="229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3" y="39"/>
                    <a:pt x="159" y="35"/>
                    <a:pt x="156" y="31"/>
                  </a:cubicBez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5199063" y="3141663"/>
              <a:ext cx="207962" cy="328613"/>
            </a:xfrm>
            <a:custGeom>
              <a:avLst/>
              <a:gdLst>
                <a:gd name="T0" fmla="*/ 180 w 186"/>
                <a:gd name="T1" fmla="*/ 266 h 295"/>
                <a:gd name="T2" fmla="*/ 25 w 186"/>
                <a:gd name="T3" fmla="*/ 28 h 295"/>
                <a:gd name="T4" fmla="*/ 0 w 186"/>
                <a:gd name="T5" fmla="*/ 0 h 295"/>
                <a:gd name="T6" fmla="*/ 45 w 186"/>
                <a:gd name="T7" fmla="*/ 185 h 295"/>
                <a:gd name="T8" fmla="*/ 58 w 186"/>
                <a:gd name="T9" fmla="*/ 206 h 295"/>
                <a:gd name="T10" fmla="*/ 183 w 186"/>
                <a:gd name="T11" fmla="*/ 295 h 295"/>
                <a:gd name="T12" fmla="*/ 180 w 186"/>
                <a:gd name="T13" fmla="*/ 26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95">
                  <a:moveTo>
                    <a:pt x="180" y="266"/>
                  </a:moveTo>
                  <a:cubicBezTo>
                    <a:pt x="128" y="168"/>
                    <a:pt x="76" y="90"/>
                    <a:pt x="25" y="28"/>
                  </a:cubicBezTo>
                  <a:cubicBezTo>
                    <a:pt x="17" y="18"/>
                    <a:pt x="8" y="9"/>
                    <a:pt x="0" y="0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9" y="192"/>
                    <a:pt x="54" y="199"/>
                    <a:pt x="58" y="206"/>
                  </a:cubicBezTo>
                  <a:cubicBezTo>
                    <a:pt x="183" y="295"/>
                    <a:pt x="183" y="295"/>
                    <a:pt x="183" y="295"/>
                  </a:cubicBezTo>
                  <a:cubicBezTo>
                    <a:pt x="186" y="286"/>
                    <a:pt x="185" y="275"/>
                    <a:pt x="180" y="266"/>
                  </a:cubicBez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4232275" y="3402013"/>
              <a:ext cx="184150" cy="360363"/>
            </a:xfrm>
            <a:custGeom>
              <a:avLst/>
              <a:gdLst>
                <a:gd name="T0" fmla="*/ 4 w 166"/>
                <a:gd name="T1" fmla="*/ 324 h 324"/>
                <a:gd name="T2" fmla="*/ 54 w 166"/>
                <a:gd name="T3" fmla="*/ 216 h 324"/>
                <a:gd name="T4" fmla="*/ 54 w 166"/>
                <a:gd name="T5" fmla="*/ 216 h 324"/>
                <a:gd name="T6" fmla="*/ 55 w 166"/>
                <a:gd name="T7" fmla="*/ 216 h 324"/>
                <a:gd name="T8" fmla="*/ 55 w 166"/>
                <a:gd name="T9" fmla="*/ 215 h 324"/>
                <a:gd name="T10" fmla="*/ 55 w 166"/>
                <a:gd name="T11" fmla="*/ 215 h 324"/>
                <a:gd name="T12" fmla="*/ 55 w 166"/>
                <a:gd name="T13" fmla="*/ 213 h 324"/>
                <a:gd name="T14" fmla="*/ 58 w 166"/>
                <a:gd name="T15" fmla="*/ 207 h 324"/>
                <a:gd name="T16" fmla="*/ 70 w 166"/>
                <a:gd name="T17" fmla="*/ 181 h 324"/>
                <a:gd name="T18" fmla="*/ 114 w 166"/>
                <a:gd name="T19" fmla="*/ 91 h 324"/>
                <a:gd name="T20" fmla="*/ 166 w 166"/>
                <a:gd name="T21" fmla="*/ 0 h 324"/>
                <a:gd name="T22" fmla="*/ 0 w 166"/>
                <a:gd name="T23" fmla="*/ 151 h 324"/>
                <a:gd name="T24" fmla="*/ 4 w 166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324">
                  <a:moveTo>
                    <a:pt x="4" y="324"/>
                  </a:moveTo>
                  <a:cubicBezTo>
                    <a:pt x="21" y="291"/>
                    <a:pt x="38" y="255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5"/>
                    <a:pt x="55" y="215"/>
                  </a:cubicBezTo>
                  <a:cubicBezTo>
                    <a:pt x="55" y="215"/>
                    <a:pt x="55" y="214"/>
                    <a:pt x="55" y="213"/>
                  </a:cubicBezTo>
                  <a:cubicBezTo>
                    <a:pt x="56" y="212"/>
                    <a:pt x="57" y="210"/>
                    <a:pt x="58" y="207"/>
                  </a:cubicBezTo>
                  <a:cubicBezTo>
                    <a:pt x="61" y="201"/>
                    <a:pt x="65" y="192"/>
                    <a:pt x="70" y="181"/>
                  </a:cubicBezTo>
                  <a:cubicBezTo>
                    <a:pt x="80" y="158"/>
                    <a:pt x="95" y="127"/>
                    <a:pt x="114" y="91"/>
                  </a:cubicBezTo>
                  <a:cubicBezTo>
                    <a:pt x="129" y="63"/>
                    <a:pt x="146" y="32"/>
                    <a:pt x="166" y="0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4" y="324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3629025" y="4090988"/>
              <a:ext cx="366712" cy="150813"/>
            </a:xfrm>
            <a:custGeom>
              <a:avLst/>
              <a:gdLst>
                <a:gd name="T0" fmla="*/ 97 w 328"/>
                <a:gd name="T1" fmla="*/ 44 h 135"/>
                <a:gd name="T2" fmla="*/ 0 w 328"/>
                <a:gd name="T3" fmla="*/ 135 h 135"/>
                <a:gd name="T4" fmla="*/ 77 w 328"/>
                <a:gd name="T5" fmla="*/ 127 h 135"/>
                <a:gd name="T6" fmla="*/ 283 w 328"/>
                <a:gd name="T7" fmla="*/ 36 h 135"/>
                <a:gd name="T8" fmla="*/ 328 w 328"/>
                <a:gd name="T9" fmla="*/ 0 h 135"/>
                <a:gd name="T10" fmla="*/ 125 w 328"/>
                <a:gd name="T11" fmla="*/ 35 h 135"/>
                <a:gd name="T12" fmla="*/ 97 w 328"/>
                <a:gd name="T13" fmla="*/ 4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135">
                  <a:moveTo>
                    <a:pt x="97" y="44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25" y="134"/>
                    <a:pt x="51" y="132"/>
                    <a:pt x="77" y="127"/>
                  </a:cubicBezTo>
                  <a:cubicBezTo>
                    <a:pt x="146" y="114"/>
                    <a:pt x="216" y="86"/>
                    <a:pt x="283" y="36"/>
                  </a:cubicBezTo>
                  <a:cubicBezTo>
                    <a:pt x="298" y="25"/>
                    <a:pt x="313" y="13"/>
                    <a:pt x="328" y="0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16" y="39"/>
                    <a:pt x="107" y="42"/>
                    <a:pt x="97" y="4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3768725" y="3900488"/>
              <a:ext cx="285750" cy="228600"/>
            </a:xfrm>
            <a:custGeom>
              <a:avLst/>
              <a:gdLst>
                <a:gd name="T0" fmla="*/ 231 w 256"/>
                <a:gd name="T1" fmla="*/ 32 h 206"/>
                <a:gd name="T2" fmla="*/ 55 w 256"/>
                <a:gd name="T3" fmla="*/ 183 h 206"/>
                <a:gd name="T4" fmla="*/ 0 w 256"/>
                <a:gd name="T5" fmla="*/ 206 h 206"/>
                <a:gd name="T6" fmla="*/ 203 w 256"/>
                <a:gd name="T7" fmla="*/ 171 h 206"/>
                <a:gd name="T8" fmla="*/ 206 w 256"/>
                <a:gd name="T9" fmla="*/ 168 h 206"/>
                <a:gd name="T10" fmla="*/ 256 w 256"/>
                <a:gd name="T11" fmla="*/ 0 h 206"/>
                <a:gd name="T12" fmla="*/ 231 w 256"/>
                <a:gd name="T13" fmla="*/ 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206">
                  <a:moveTo>
                    <a:pt x="231" y="32"/>
                  </a:moveTo>
                  <a:cubicBezTo>
                    <a:pt x="173" y="104"/>
                    <a:pt x="113" y="152"/>
                    <a:pt x="55" y="183"/>
                  </a:cubicBezTo>
                  <a:cubicBezTo>
                    <a:pt x="36" y="192"/>
                    <a:pt x="18" y="200"/>
                    <a:pt x="0" y="206"/>
                  </a:cubicBezTo>
                  <a:cubicBezTo>
                    <a:pt x="203" y="171"/>
                    <a:pt x="203" y="171"/>
                    <a:pt x="203" y="171"/>
                  </a:cubicBezTo>
                  <a:cubicBezTo>
                    <a:pt x="204" y="170"/>
                    <a:pt x="205" y="169"/>
                    <a:pt x="206" y="168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47" y="11"/>
                    <a:pt x="239" y="22"/>
                    <a:pt x="231" y="32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070350" y="3178175"/>
              <a:ext cx="401637" cy="696913"/>
            </a:xfrm>
            <a:custGeom>
              <a:avLst/>
              <a:gdLst>
                <a:gd name="T0" fmla="*/ 342 w 360"/>
                <a:gd name="T1" fmla="*/ 21 h 625"/>
                <a:gd name="T2" fmla="*/ 165 w 360"/>
                <a:gd name="T3" fmla="*/ 305 h 625"/>
                <a:gd name="T4" fmla="*/ 128 w 360"/>
                <a:gd name="T5" fmla="*/ 387 h 625"/>
                <a:gd name="T6" fmla="*/ 0 w 360"/>
                <a:gd name="T7" fmla="*/ 625 h 625"/>
                <a:gd name="T8" fmla="*/ 148 w 360"/>
                <a:gd name="T9" fmla="*/ 525 h 625"/>
                <a:gd name="T10" fmla="*/ 148 w 360"/>
                <a:gd name="T11" fmla="*/ 524 h 625"/>
                <a:gd name="T12" fmla="*/ 144 w 360"/>
                <a:gd name="T13" fmla="*/ 351 h 625"/>
                <a:gd name="T14" fmla="*/ 310 w 360"/>
                <a:gd name="T15" fmla="*/ 200 h 625"/>
                <a:gd name="T16" fmla="*/ 316 w 360"/>
                <a:gd name="T17" fmla="*/ 190 h 625"/>
                <a:gd name="T18" fmla="*/ 360 w 360"/>
                <a:gd name="T19" fmla="*/ 0 h 625"/>
                <a:gd name="T20" fmla="*/ 342 w 360"/>
                <a:gd name="T21" fmla="*/ 21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0" h="625">
                  <a:moveTo>
                    <a:pt x="342" y="21"/>
                  </a:moveTo>
                  <a:cubicBezTo>
                    <a:pt x="261" y="121"/>
                    <a:pt x="201" y="232"/>
                    <a:pt x="165" y="305"/>
                  </a:cubicBezTo>
                  <a:cubicBezTo>
                    <a:pt x="143" y="351"/>
                    <a:pt x="130" y="383"/>
                    <a:pt x="128" y="387"/>
                  </a:cubicBezTo>
                  <a:cubicBezTo>
                    <a:pt x="87" y="483"/>
                    <a:pt x="44" y="561"/>
                    <a:pt x="0" y="625"/>
                  </a:cubicBezTo>
                  <a:cubicBezTo>
                    <a:pt x="148" y="525"/>
                    <a:pt x="148" y="525"/>
                    <a:pt x="148" y="525"/>
                  </a:cubicBezTo>
                  <a:cubicBezTo>
                    <a:pt x="148" y="524"/>
                    <a:pt x="148" y="524"/>
                    <a:pt x="148" y="524"/>
                  </a:cubicBezTo>
                  <a:cubicBezTo>
                    <a:pt x="144" y="351"/>
                    <a:pt x="144" y="351"/>
                    <a:pt x="144" y="351"/>
                  </a:cubicBezTo>
                  <a:cubicBezTo>
                    <a:pt x="310" y="200"/>
                    <a:pt x="310" y="200"/>
                    <a:pt x="310" y="200"/>
                  </a:cubicBezTo>
                  <a:cubicBezTo>
                    <a:pt x="312" y="196"/>
                    <a:pt x="314" y="193"/>
                    <a:pt x="316" y="19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54" y="7"/>
                    <a:pt x="348" y="14"/>
                    <a:pt x="342" y="21"/>
                  </a:cubicBezTo>
                  <a:close/>
                </a:path>
              </a:pathLst>
            </a:custGeom>
            <a:solidFill>
              <a:srgbClr val="456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3998913" y="3763963"/>
              <a:ext cx="236537" cy="323850"/>
            </a:xfrm>
            <a:custGeom>
              <a:avLst/>
              <a:gdLst>
                <a:gd name="T0" fmla="*/ 50 w 213"/>
                <a:gd name="T1" fmla="*/ 122 h 290"/>
                <a:gd name="T2" fmla="*/ 0 w 213"/>
                <a:gd name="T3" fmla="*/ 290 h 290"/>
                <a:gd name="T4" fmla="*/ 147 w 213"/>
                <a:gd name="T5" fmla="*/ 115 h 290"/>
                <a:gd name="T6" fmla="*/ 213 w 213"/>
                <a:gd name="T7" fmla="*/ 0 h 290"/>
                <a:gd name="T8" fmla="*/ 65 w 213"/>
                <a:gd name="T9" fmla="*/ 100 h 290"/>
                <a:gd name="T10" fmla="*/ 50 w 213"/>
                <a:gd name="T11" fmla="*/ 12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90">
                  <a:moveTo>
                    <a:pt x="50" y="122"/>
                  </a:moveTo>
                  <a:cubicBezTo>
                    <a:pt x="0" y="290"/>
                    <a:pt x="0" y="290"/>
                    <a:pt x="0" y="290"/>
                  </a:cubicBezTo>
                  <a:cubicBezTo>
                    <a:pt x="51" y="245"/>
                    <a:pt x="100" y="188"/>
                    <a:pt x="147" y="115"/>
                  </a:cubicBezTo>
                  <a:cubicBezTo>
                    <a:pt x="169" y="80"/>
                    <a:pt x="191" y="42"/>
                    <a:pt x="213" y="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0" y="108"/>
                    <a:pt x="55" y="115"/>
                    <a:pt x="50" y="122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3214688" y="4010025"/>
              <a:ext cx="258762" cy="163513"/>
            </a:xfrm>
            <a:custGeom>
              <a:avLst/>
              <a:gdLst>
                <a:gd name="T0" fmla="*/ 149 w 232"/>
                <a:gd name="T1" fmla="*/ 84 h 146"/>
                <a:gd name="T2" fmla="*/ 0 w 232"/>
                <a:gd name="T3" fmla="*/ 0 h 146"/>
                <a:gd name="T4" fmla="*/ 89 w 232"/>
                <a:gd name="T5" fmla="*/ 140 h 146"/>
                <a:gd name="T6" fmla="*/ 101 w 232"/>
                <a:gd name="T7" fmla="*/ 146 h 146"/>
                <a:gd name="T8" fmla="*/ 232 w 232"/>
                <a:gd name="T9" fmla="*/ 113 h 146"/>
                <a:gd name="T10" fmla="*/ 149 w 232"/>
                <a:gd name="T11" fmla="*/ 8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2" h="146">
                  <a:moveTo>
                    <a:pt x="149" y="84"/>
                  </a:moveTo>
                  <a:cubicBezTo>
                    <a:pt x="93" y="60"/>
                    <a:pt x="42" y="30"/>
                    <a:pt x="0" y="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3" y="142"/>
                    <a:pt x="97" y="144"/>
                    <a:pt x="101" y="146"/>
                  </a:cubicBezTo>
                  <a:cubicBezTo>
                    <a:pt x="232" y="113"/>
                    <a:pt x="232" y="113"/>
                    <a:pt x="232" y="113"/>
                  </a:cubicBezTo>
                  <a:cubicBezTo>
                    <a:pt x="203" y="105"/>
                    <a:pt x="176" y="95"/>
                    <a:pt x="149" y="84"/>
                  </a:cubicBez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3489325" y="4140200"/>
              <a:ext cx="247650" cy="101600"/>
            </a:xfrm>
            <a:custGeom>
              <a:avLst/>
              <a:gdLst>
                <a:gd name="T0" fmla="*/ 189 w 223"/>
                <a:gd name="T1" fmla="*/ 8 h 91"/>
                <a:gd name="T2" fmla="*/ 42 w 223"/>
                <a:gd name="T3" fmla="*/ 9 h 91"/>
                <a:gd name="T4" fmla="*/ 0 w 223"/>
                <a:gd name="T5" fmla="*/ 0 h 91"/>
                <a:gd name="T6" fmla="*/ 120 w 223"/>
                <a:gd name="T7" fmla="*/ 91 h 91"/>
                <a:gd name="T8" fmla="*/ 126 w 223"/>
                <a:gd name="T9" fmla="*/ 91 h 91"/>
                <a:gd name="T10" fmla="*/ 223 w 223"/>
                <a:gd name="T11" fmla="*/ 0 h 91"/>
                <a:gd name="T12" fmla="*/ 189 w 223"/>
                <a:gd name="T13" fmla="*/ 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91">
                  <a:moveTo>
                    <a:pt x="189" y="8"/>
                  </a:moveTo>
                  <a:cubicBezTo>
                    <a:pt x="139" y="17"/>
                    <a:pt x="90" y="16"/>
                    <a:pt x="42" y="9"/>
                  </a:cubicBezTo>
                  <a:cubicBezTo>
                    <a:pt x="28" y="7"/>
                    <a:pt x="14" y="4"/>
                    <a:pt x="0" y="0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2" y="91"/>
                    <a:pt x="124" y="91"/>
                    <a:pt x="126" y="9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12" y="3"/>
                    <a:pt x="201" y="6"/>
                    <a:pt x="189" y="8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3013075" y="3952875"/>
              <a:ext cx="301625" cy="214313"/>
            </a:xfrm>
            <a:custGeom>
              <a:avLst/>
              <a:gdLst>
                <a:gd name="T0" fmla="*/ 161 w 271"/>
                <a:gd name="T1" fmla="*/ 37 h 192"/>
                <a:gd name="T2" fmla="*/ 0 w 271"/>
                <a:gd name="T3" fmla="*/ 0 h 192"/>
                <a:gd name="T4" fmla="*/ 85 w 271"/>
                <a:gd name="T5" fmla="*/ 75 h 192"/>
                <a:gd name="T6" fmla="*/ 271 w 271"/>
                <a:gd name="T7" fmla="*/ 192 h 192"/>
                <a:gd name="T8" fmla="*/ 182 w 271"/>
                <a:gd name="T9" fmla="*/ 52 h 192"/>
                <a:gd name="T10" fmla="*/ 161 w 271"/>
                <a:gd name="T11" fmla="*/ 3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92">
                  <a:moveTo>
                    <a:pt x="161" y="3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9"/>
                    <a:pt x="38" y="38"/>
                    <a:pt x="85" y="75"/>
                  </a:cubicBezTo>
                  <a:cubicBezTo>
                    <a:pt x="132" y="112"/>
                    <a:pt x="195" y="156"/>
                    <a:pt x="271" y="19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175" y="47"/>
                    <a:pt x="168" y="42"/>
                    <a:pt x="161" y="37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4422775" y="3086100"/>
              <a:ext cx="282575" cy="304800"/>
            </a:xfrm>
            <a:custGeom>
              <a:avLst/>
              <a:gdLst>
                <a:gd name="T0" fmla="*/ 44 w 253"/>
                <a:gd name="T1" fmla="*/ 82 h 272"/>
                <a:gd name="T2" fmla="*/ 0 w 253"/>
                <a:gd name="T3" fmla="*/ 272 h 272"/>
                <a:gd name="T4" fmla="*/ 104 w 253"/>
                <a:gd name="T5" fmla="*/ 128 h 272"/>
                <a:gd name="T6" fmla="*/ 253 w 253"/>
                <a:gd name="T7" fmla="*/ 0 h 272"/>
                <a:gd name="T8" fmla="*/ 52 w 253"/>
                <a:gd name="T9" fmla="*/ 72 h 272"/>
                <a:gd name="T10" fmla="*/ 44 w 253"/>
                <a:gd name="T11" fmla="*/ 8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272">
                  <a:moveTo>
                    <a:pt x="44" y="82"/>
                  </a:moveTo>
                  <a:cubicBezTo>
                    <a:pt x="0" y="272"/>
                    <a:pt x="0" y="272"/>
                    <a:pt x="0" y="272"/>
                  </a:cubicBezTo>
                  <a:cubicBezTo>
                    <a:pt x="30" y="223"/>
                    <a:pt x="65" y="173"/>
                    <a:pt x="104" y="128"/>
                  </a:cubicBezTo>
                  <a:cubicBezTo>
                    <a:pt x="149" y="76"/>
                    <a:pt x="200" y="30"/>
                    <a:pt x="253" y="0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0" y="75"/>
                    <a:pt x="47" y="78"/>
                    <a:pt x="44" y="82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327400" y="4137025"/>
              <a:ext cx="295275" cy="104775"/>
            </a:xfrm>
            <a:custGeom>
              <a:avLst/>
              <a:gdLst>
                <a:gd name="T0" fmla="*/ 131 w 264"/>
                <a:gd name="T1" fmla="*/ 0 h 94"/>
                <a:gd name="T2" fmla="*/ 0 w 264"/>
                <a:gd name="T3" fmla="*/ 33 h 94"/>
                <a:gd name="T4" fmla="*/ 23 w 264"/>
                <a:gd name="T5" fmla="*/ 43 h 94"/>
                <a:gd name="T6" fmla="*/ 222 w 264"/>
                <a:gd name="T7" fmla="*/ 92 h 94"/>
                <a:gd name="T8" fmla="*/ 264 w 264"/>
                <a:gd name="T9" fmla="*/ 94 h 94"/>
                <a:gd name="T10" fmla="*/ 144 w 264"/>
                <a:gd name="T11" fmla="*/ 3 h 94"/>
                <a:gd name="T12" fmla="*/ 131 w 26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94">
                  <a:moveTo>
                    <a:pt x="131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8" y="36"/>
                    <a:pt x="15" y="40"/>
                    <a:pt x="23" y="43"/>
                  </a:cubicBezTo>
                  <a:cubicBezTo>
                    <a:pt x="84" y="68"/>
                    <a:pt x="151" y="87"/>
                    <a:pt x="222" y="92"/>
                  </a:cubicBezTo>
                  <a:cubicBezTo>
                    <a:pt x="236" y="93"/>
                    <a:pt x="250" y="94"/>
                    <a:pt x="264" y="94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0" y="2"/>
                    <a:pt x="135" y="1"/>
                    <a:pt x="131" y="0"/>
                  </a:cubicBez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00025" y="2462213"/>
              <a:ext cx="230187" cy="119063"/>
            </a:xfrm>
            <a:custGeom>
              <a:avLst/>
              <a:gdLst>
                <a:gd name="T0" fmla="*/ 146 w 206"/>
                <a:gd name="T1" fmla="*/ 0 h 107"/>
                <a:gd name="T2" fmla="*/ 206 w 206"/>
                <a:gd name="T3" fmla="*/ 54 h 107"/>
                <a:gd name="T4" fmla="*/ 145 w 206"/>
                <a:gd name="T5" fmla="*/ 107 h 107"/>
                <a:gd name="T6" fmla="*/ 64 w 206"/>
                <a:gd name="T7" fmla="*/ 107 h 107"/>
                <a:gd name="T8" fmla="*/ 0 w 206"/>
                <a:gd name="T9" fmla="*/ 0 h 107"/>
                <a:gd name="T10" fmla="*/ 146 w 20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107">
                  <a:moveTo>
                    <a:pt x="146" y="0"/>
                  </a:moveTo>
                  <a:cubicBezTo>
                    <a:pt x="179" y="0"/>
                    <a:pt x="206" y="24"/>
                    <a:pt x="206" y="54"/>
                  </a:cubicBezTo>
                  <a:cubicBezTo>
                    <a:pt x="206" y="83"/>
                    <a:pt x="179" y="107"/>
                    <a:pt x="145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103188" y="2462213"/>
              <a:ext cx="168275" cy="119063"/>
            </a:xfrm>
            <a:custGeom>
              <a:avLst/>
              <a:gdLst>
                <a:gd name="T0" fmla="*/ 61 w 151"/>
                <a:gd name="T1" fmla="*/ 0 h 107"/>
                <a:gd name="T2" fmla="*/ 87 w 151"/>
                <a:gd name="T3" fmla="*/ 0 h 107"/>
                <a:gd name="T4" fmla="*/ 151 w 151"/>
                <a:gd name="T5" fmla="*/ 107 h 107"/>
                <a:gd name="T6" fmla="*/ 61 w 151"/>
                <a:gd name="T7" fmla="*/ 107 h 107"/>
                <a:gd name="T8" fmla="*/ 0 w 151"/>
                <a:gd name="T9" fmla="*/ 53 h 107"/>
                <a:gd name="T10" fmla="*/ 61 w 151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61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28" y="107"/>
                    <a:pt x="0" y="83"/>
                    <a:pt x="0" y="53"/>
                  </a:cubicBezTo>
                  <a:cubicBezTo>
                    <a:pt x="0" y="24"/>
                    <a:pt x="28" y="0"/>
                    <a:pt x="61" y="0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546225" y="1149350"/>
              <a:ext cx="119062" cy="227013"/>
            </a:xfrm>
            <a:custGeom>
              <a:avLst/>
              <a:gdLst>
                <a:gd name="T0" fmla="*/ 108 w 108"/>
                <a:gd name="T1" fmla="*/ 142 h 203"/>
                <a:gd name="T2" fmla="*/ 54 w 108"/>
                <a:gd name="T3" fmla="*/ 203 h 203"/>
                <a:gd name="T4" fmla="*/ 0 w 108"/>
                <a:gd name="T5" fmla="*/ 142 h 203"/>
                <a:gd name="T6" fmla="*/ 1 w 108"/>
                <a:gd name="T7" fmla="*/ 0 h 203"/>
                <a:gd name="T8" fmla="*/ 108 w 108"/>
                <a:gd name="T9" fmla="*/ 69 h 203"/>
                <a:gd name="T10" fmla="*/ 108 w 108"/>
                <a:gd name="T11" fmla="*/ 14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203">
                  <a:moveTo>
                    <a:pt x="108" y="142"/>
                  </a:moveTo>
                  <a:cubicBezTo>
                    <a:pt x="108" y="176"/>
                    <a:pt x="84" y="203"/>
                    <a:pt x="54" y="203"/>
                  </a:cubicBezTo>
                  <a:cubicBezTo>
                    <a:pt x="25" y="203"/>
                    <a:pt x="0" y="176"/>
                    <a:pt x="0" y="14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8" y="69"/>
                    <a:pt x="108" y="69"/>
                    <a:pt x="108" y="69"/>
                  </a:cubicBezTo>
                  <a:lnTo>
                    <a:pt x="108" y="142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1546225" y="1049338"/>
              <a:ext cx="119062" cy="176213"/>
            </a:xfrm>
            <a:custGeom>
              <a:avLst/>
              <a:gdLst>
                <a:gd name="T0" fmla="*/ 107 w 107"/>
                <a:gd name="T1" fmla="*/ 159 h 159"/>
                <a:gd name="T2" fmla="*/ 0 w 107"/>
                <a:gd name="T3" fmla="*/ 90 h 159"/>
                <a:gd name="T4" fmla="*/ 0 w 107"/>
                <a:gd name="T5" fmla="*/ 61 h 159"/>
                <a:gd name="T6" fmla="*/ 53 w 107"/>
                <a:gd name="T7" fmla="*/ 0 h 159"/>
                <a:gd name="T8" fmla="*/ 107 w 107"/>
                <a:gd name="T9" fmla="*/ 61 h 159"/>
                <a:gd name="T10" fmla="*/ 107 w 107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159">
                  <a:moveTo>
                    <a:pt x="107" y="159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4" y="0"/>
                    <a:pt x="53" y="0"/>
                  </a:cubicBezTo>
                  <a:cubicBezTo>
                    <a:pt x="83" y="0"/>
                    <a:pt x="107" y="28"/>
                    <a:pt x="107" y="61"/>
                  </a:cubicBezTo>
                  <a:lnTo>
                    <a:pt x="107" y="159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1527175" y="3836988"/>
              <a:ext cx="119062" cy="179388"/>
            </a:xfrm>
            <a:custGeom>
              <a:avLst/>
              <a:gdLst>
                <a:gd name="T0" fmla="*/ 0 w 106"/>
                <a:gd name="T1" fmla="*/ 0 h 160"/>
                <a:gd name="T2" fmla="*/ 106 w 106"/>
                <a:gd name="T3" fmla="*/ 112 h 160"/>
                <a:gd name="T4" fmla="*/ 54 w 106"/>
                <a:gd name="T5" fmla="*/ 160 h 160"/>
                <a:gd name="T6" fmla="*/ 0 w 106"/>
                <a:gd name="T7" fmla="*/ 99 h 160"/>
                <a:gd name="T8" fmla="*/ 0 w 106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0">
                  <a:moveTo>
                    <a:pt x="0" y="0"/>
                  </a:moveTo>
                  <a:cubicBezTo>
                    <a:pt x="106" y="112"/>
                    <a:pt x="106" y="112"/>
                    <a:pt x="106" y="112"/>
                  </a:cubicBezTo>
                  <a:cubicBezTo>
                    <a:pt x="101" y="139"/>
                    <a:pt x="79" y="160"/>
                    <a:pt x="54" y="160"/>
                  </a:cubicBezTo>
                  <a:cubicBezTo>
                    <a:pt x="24" y="160"/>
                    <a:pt x="0" y="133"/>
                    <a:pt x="0" y="9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1527175" y="3689350"/>
              <a:ext cx="120650" cy="273050"/>
            </a:xfrm>
            <a:custGeom>
              <a:avLst/>
              <a:gdLst>
                <a:gd name="T0" fmla="*/ 0 w 108"/>
                <a:gd name="T1" fmla="*/ 61 h 245"/>
                <a:gd name="T2" fmla="*/ 54 w 108"/>
                <a:gd name="T3" fmla="*/ 0 h 245"/>
                <a:gd name="T4" fmla="*/ 108 w 108"/>
                <a:gd name="T5" fmla="*/ 61 h 245"/>
                <a:gd name="T6" fmla="*/ 108 w 108"/>
                <a:gd name="T7" fmla="*/ 232 h 245"/>
                <a:gd name="T8" fmla="*/ 106 w 108"/>
                <a:gd name="T9" fmla="*/ 245 h 245"/>
                <a:gd name="T10" fmla="*/ 0 w 108"/>
                <a:gd name="T11" fmla="*/ 133 h 245"/>
                <a:gd name="T12" fmla="*/ 0 w 108"/>
                <a:gd name="T13" fmla="*/ 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245">
                  <a:moveTo>
                    <a:pt x="0" y="61"/>
                  </a:moveTo>
                  <a:cubicBezTo>
                    <a:pt x="0" y="28"/>
                    <a:pt x="24" y="0"/>
                    <a:pt x="54" y="0"/>
                  </a:cubicBezTo>
                  <a:cubicBezTo>
                    <a:pt x="84" y="0"/>
                    <a:pt x="108" y="28"/>
                    <a:pt x="108" y="61"/>
                  </a:cubicBezTo>
                  <a:cubicBezTo>
                    <a:pt x="108" y="232"/>
                    <a:pt x="108" y="232"/>
                    <a:pt x="108" y="232"/>
                  </a:cubicBezTo>
                  <a:cubicBezTo>
                    <a:pt x="108" y="237"/>
                    <a:pt x="107" y="241"/>
                    <a:pt x="106" y="24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771775" y="2432050"/>
              <a:ext cx="241300" cy="120650"/>
            </a:xfrm>
            <a:custGeom>
              <a:avLst/>
              <a:gdLst>
                <a:gd name="T0" fmla="*/ 1 w 216"/>
                <a:gd name="T1" fmla="*/ 54 h 108"/>
                <a:gd name="T2" fmla="*/ 62 w 216"/>
                <a:gd name="T3" fmla="*/ 0 h 108"/>
                <a:gd name="T4" fmla="*/ 216 w 216"/>
                <a:gd name="T5" fmla="*/ 1 h 108"/>
                <a:gd name="T6" fmla="*/ 168 w 216"/>
                <a:gd name="T7" fmla="*/ 108 h 108"/>
                <a:gd name="T8" fmla="*/ 61 w 216"/>
                <a:gd name="T9" fmla="*/ 108 h 108"/>
                <a:gd name="T10" fmla="*/ 1 w 216"/>
                <a:gd name="T1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" h="108">
                  <a:moveTo>
                    <a:pt x="1" y="54"/>
                  </a:moveTo>
                  <a:cubicBezTo>
                    <a:pt x="1" y="25"/>
                    <a:pt x="28" y="0"/>
                    <a:pt x="62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28" y="108"/>
                    <a:pt x="0" y="84"/>
                    <a:pt x="1" y="54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959100" y="2433638"/>
              <a:ext cx="139700" cy="119063"/>
            </a:xfrm>
            <a:custGeom>
              <a:avLst/>
              <a:gdLst>
                <a:gd name="T0" fmla="*/ 65 w 126"/>
                <a:gd name="T1" fmla="*/ 0 h 107"/>
                <a:gd name="T2" fmla="*/ 126 w 126"/>
                <a:gd name="T3" fmla="*/ 54 h 107"/>
                <a:gd name="T4" fmla="*/ 65 w 126"/>
                <a:gd name="T5" fmla="*/ 107 h 107"/>
                <a:gd name="T6" fmla="*/ 0 w 126"/>
                <a:gd name="T7" fmla="*/ 107 h 107"/>
                <a:gd name="T8" fmla="*/ 48 w 126"/>
                <a:gd name="T9" fmla="*/ 0 h 107"/>
                <a:gd name="T10" fmla="*/ 65 w 126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07">
                  <a:moveTo>
                    <a:pt x="65" y="0"/>
                  </a:moveTo>
                  <a:cubicBezTo>
                    <a:pt x="98" y="0"/>
                    <a:pt x="126" y="24"/>
                    <a:pt x="126" y="54"/>
                  </a:cubicBezTo>
                  <a:cubicBezTo>
                    <a:pt x="126" y="83"/>
                    <a:pt x="98" y="107"/>
                    <a:pt x="65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585788" y="1616075"/>
              <a:ext cx="112712" cy="98425"/>
            </a:xfrm>
            <a:custGeom>
              <a:avLst/>
              <a:gdLst>
                <a:gd name="T0" fmla="*/ 71 w 71"/>
                <a:gd name="T1" fmla="*/ 9 h 62"/>
                <a:gd name="T2" fmla="*/ 63 w 71"/>
                <a:gd name="T3" fmla="*/ 62 h 62"/>
                <a:gd name="T4" fmla="*/ 0 w 71"/>
                <a:gd name="T5" fmla="*/ 0 h 62"/>
                <a:gd name="T6" fmla="*/ 71 w 71"/>
                <a:gd name="T7" fmla="*/ 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2">
                  <a:moveTo>
                    <a:pt x="71" y="9"/>
                  </a:moveTo>
                  <a:lnTo>
                    <a:pt x="63" y="62"/>
                  </a:lnTo>
                  <a:lnTo>
                    <a:pt x="0" y="0"/>
                  </a:lnTo>
                  <a:lnTo>
                    <a:pt x="71" y="9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685800" y="1630363"/>
              <a:ext cx="128587" cy="128588"/>
            </a:xfrm>
            <a:custGeom>
              <a:avLst/>
              <a:gdLst>
                <a:gd name="T0" fmla="*/ 87 w 115"/>
                <a:gd name="T1" fmla="*/ 11 h 114"/>
                <a:gd name="T2" fmla="*/ 89 w 115"/>
                <a:gd name="T3" fmla="*/ 12 h 114"/>
                <a:gd name="T4" fmla="*/ 94 w 115"/>
                <a:gd name="T5" fmla="*/ 93 h 114"/>
                <a:gd name="T6" fmla="*/ 12 w 115"/>
                <a:gd name="T7" fmla="*/ 88 h 114"/>
                <a:gd name="T8" fmla="*/ 0 w 115"/>
                <a:gd name="T9" fmla="*/ 75 h 114"/>
                <a:gd name="T10" fmla="*/ 12 w 115"/>
                <a:gd name="T11" fmla="*/ 0 h 114"/>
                <a:gd name="T12" fmla="*/ 87 w 115"/>
                <a:gd name="T13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14">
                  <a:moveTo>
                    <a:pt x="87" y="11"/>
                  </a:moveTo>
                  <a:cubicBezTo>
                    <a:pt x="89" y="12"/>
                    <a:pt x="89" y="12"/>
                    <a:pt x="89" y="12"/>
                  </a:cubicBezTo>
                  <a:cubicBezTo>
                    <a:pt x="112" y="36"/>
                    <a:pt x="115" y="72"/>
                    <a:pt x="94" y="93"/>
                  </a:cubicBezTo>
                  <a:cubicBezTo>
                    <a:pt x="73" y="114"/>
                    <a:pt x="36" y="112"/>
                    <a:pt x="12" y="8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87" y="1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536575" y="1481138"/>
              <a:ext cx="173037" cy="149225"/>
            </a:xfrm>
            <a:custGeom>
              <a:avLst/>
              <a:gdLst>
                <a:gd name="T0" fmla="*/ 45 w 155"/>
                <a:gd name="T1" fmla="*/ 122 h 135"/>
                <a:gd name="T2" fmla="*/ 26 w 155"/>
                <a:gd name="T3" fmla="*/ 102 h 135"/>
                <a:gd name="T4" fmla="*/ 21 w 155"/>
                <a:gd name="T5" fmla="*/ 21 h 135"/>
                <a:gd name="T6" fmla="*/ 102 w 155"/>
                <a:gd name="T7" fmla="*/ 26 h 135"/>
                <a:gd name="T8" fmla="*/ 155 w 155"/>
                <a:gd name="T9" fmla="*/ 79 h 135"/>
                <a:gd name="T10" fmla="*/ 146 w 155"/>
                <a:gd name="T11" fmla="*/ 135 h 135"/>
                <a:gd name="T12" fmla="*/ 45 w 155"/>
                <a:gd name="T13" fmla="*/ 12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35">
                  <a:moveTo>
                    <a:pt x="45" y="122"/>
                  </a:moveTo>
                  <a:cubicBezTo>
                    <a:pt x="26" y="102"/>
                    <a:pt x="26" y="102"/>
                    <a:pt x="26" y="102"/>
                  </a:cubicBezTo>
                  <a:cubicBezTo>
                    <a:pt x="2" y="78"/>
                    <a:pt x="0" y="42"/>
                    <a:pt x="21" y="21"/>
                  </a:cubicBezTo>
                  <a:cubicBezTo>
                    <a:pt x="42" y="0"/>
                    <a:pt x="78" y="2"/>
                    <a:pt x="102" y="26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46" y="135"/>
                    <a:pt x="146" y="135"/>
                    <a:pt x="146" y="135"/>
                  </a:cubicBezTo>
                  <a:lnTo>
                    <a:pt x="45" y="12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698500" y="1568450"/>
              <a:ext cx="84137" cy="74613"/>
            </a:xfrm>
            <a:custGeom>
              <a:avLst/>
              <a:gdLst>
                <a:gd name="T0" fmla="*/ 7 w 53"/>
                <a:gd name="T1" fmla="*/ 0 h 47"/>
                <a:gd name="T2" fmla="*/ 53 w 53"/>
                <a:gd name="T3" fmla="*/ 47 h 47"/>
                <a:gd name="T4" fmla="*/ 0 w 53"/>
                <a:gd name="T5" fmla="*/ 39 h 47"/>
                <a:gd name="T6" fmla="*/ 7 w 53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7">
                  <a:moveTo>
                    <a:pt x="7" y="0"/>
                  </a:moveTo>
                  <a:lnTo>
                    <a:pt x="53" y="47"/>
                  </a:lnTo>
                  <a:lnTo>
                    <a:pt x="0" y="3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487613" y="1579563"/>
              <a:ext cx="85725" cy="77788"/>
            </a:xfrm>
            <a:custGeom>
              <a:avLst/>
              <a:gdLst>
                <a:gd name="T0" fmla="*/ 0 w 54"/>
                <a:gd name="T1" fmla="*/ 49 h 49"/>
                <a:gd name="T2" fmla="*/ 48 w 54"/>
                <a:gd name="T3" fmla="*/ 0 h 49"/>
                <a:gd name="T4" fmla="*/ 54 w 54"/>
                <a:gd name="T5" fmla="*/ 39 h 49"/>
                <a:gd name="T6" fmla="*/ 0 w 54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9">
                  <a:moveTo>
                    <a:pt x="0" y="49"/>
                  </a:moveTo>
                  <a:lnTo>
                    <a:pt x="48" y="0"/>
                  </a:lnTo>
                  <a:lnTo>
                    <a:pt x="54" y="39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24113" y="1641475"/>
              <a:ext cx="161925" cy="161925"/>
            </a:xfrm>
            <a:custGeom>
              <a:avLst/>
              <a:gdLst>
                <a:gd name="T0" fmla="*/ 21 w 145"/>
                <a:gd name="T1" fmla="*/ 124 h 145"/>
                <a:gd name="T2" fmla="*/ 26 w 145"/>
                <a:gd name="T3" fmla="*/ 43 h 145"/>
                <a:gd name="T4" fmla="*/ 56 w 145"/>
                <a:gd name="T5" fmla="*/ 13 h 145"/>
                <a:gd name="T6" fmla="*/ 134 w 145"/>
                <a:gd name="T7" fmla="*/ 0 h 145"/>
                <a:gd name="T8" fmla="*/ 145 w 145"/>
                <a:gd name="T9" fmla="*/ 76 h 145"/>
                <a:gd name="T10" fmla="*/ 102 w 145"/>
                <a:gd name="T11" fmla="*/ 119 h 145"/>
                <a:gd name="T12" fmla="*/ 21 w 145"/>
                <a:gd name="T13" fmla="*/ 12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45">
                  <a:moveTo>
                    <a:pt x="21" y="124"/>
                  </a:moveTo>
                  <a:cubicBezTo>
                    <a:pt x="0" y="103"/>
                    <a:pt x="2" y="66"/>
                    <a:pt x="26" y="4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78" y="143"/>
                    <a:pt x="42" y="145"/>
                    <a:pt x="21" y="124"/>
                  </a:cubicBez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563813" y="1525588"/>
              <a:ext cx="136525" cy="115888"/>
            </a:xfrm>
            <a:custGeom>
              <a:avLst/>
              <a:gdLst>
                <a:gd name="T0" fmla="*/ 0 w 122"/>
                <a:gd name="T1" fmla="*/ 48 h 104"/>
                <a:gd name="T2" fmla="*/ 22 w 122"/>
                <a:gd name="T3" fmla="*/ 26 h 104"/>
                <a:gd name="T4" fmla="*/ 104 w 122"/>
                <a:gd name="T5" fmla="*/ 21 h 104"/>
                <a:gd name="T6" fmla="*/ 109 w 122"/>
                <a:gd name="T7" fmla="*/ 88 h 104"/>
                <a:gd name="T8" fmla="*/ 9 w 122"/>
                <a:gd name="T9" fmla="*/ 104 h 104"/>
                <a:gd name="T10" fmla="*/ 0 w 122"/>
                <a:gd name="T11" fmla="*/ 4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04">
                  <a:moveTo>
                    <a:pt x="0" y="48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46" y="2"/>
                    <a:pt x="83" y="0"/>
                    <a:pt x="104" y="21"/>
                  </a:cubicBezTo>
                  <a:cubicBezTo>
                    <a:pt x="121" y="38"/>
                    <a:pt x="122" y="65"/>
                    <a:pt x="109" y="88"/>
                  </a:cubicBezTo>
                  <a:cubicBezTo>
                    <a:pt x="9" y="104"/>
                    <a:pt x="9" y="104"/>
                    <a:pt x="9" y="104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573338" y="1624013"/>
              <a:ext cx="112712" cy="103188"/>
            </a:xfrm>
            <a:custGeom>
              <a:avLst/>
              <a:gdLst>
                <a:gd name="T0" fmla="*/ 100 w 100"/>
                <a:gd name="T1" fmla="*/ 0 h 92"/>
                <a:gd name="T2" fmla="*/ 89 w 100"/>
                <a:gd name="T3" fmla="*/ 14 h 92"/>
                <a:gd name="T4" fmla="*/ 11 w 100"/>
                <a:gd name="T5" fmla="*/ 92 h 92"/>
                <a:gd name="T6" fmla="*/ 0 w 100"/>
                <a:gd name="T7" fmla="*/ 16 h 92"/>
                <a:gd name="T8" fmla="*/ 100 w 10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2">
                  <a:moveTo>
                    <a:pt x="100" y="0"/>
                  </a:moveTo>
                  <a:cubicBezTo>
                    <a:pt x="97" y="5"/>
                    <a:pt x="94" y="10"/>
                    <a:pt x="89" y="14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D7D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604838" y="3498850"/>
              <a:ext cx="204787" cy="120650"/>
            </a:xfrm>
            <a:custGeom>
              <a:avLst/>
              <a:gdLst>
                <a:gd name="T0" fmla="*/ 27 w 183"/>
                <a:gd name="T1" fmla="*/ 6 h 108"/>
                <a:gd name="T2" fmla="*/ 33 w 183"/>
                <a:gd name="T3" fmla="*/ 0 h 108"/>
                <a:gd name="T4" fmla="*/ 183 w 183"/>
                <a:gd name="T5" fmla="*/ 2 h 108"/>
                <a:gd name="T6" fmla="*/ 103 w 183"/>
                <a:gd name="T7" fmla="*/ 82 h 108"/>
                <a:gd name="T8" fmla="*/ 21 w 183"/>
                <a:gd name="T9" fmla="*/ 87 h 108"/>
                <a:gd name="T10" fmla="*/ 27 w 183"/>
                <a:gd name="T11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8">
                  <a:moveTo>
                    <a:pt x="27" y="6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03" y="82"/>
                    <a:pt x="103" y="82"/>
                    <a:pt x="103" y="82"/>
                  </a:cubicBezTo>
                  <a:cubicBezTo>
                    <a:pt x="79" y="106"/>
                    <a:pt x="42" y="108"/>
                    <a:pt x="21" y="87"/>
                  </a:cubicBezTo>
                  <a:cubicBezTo>
                    <a:pt x="0" y="66"/>
                    <a:pt x="3" y="30"/>
                    <a:pt x="27" y="6"/>
                  </a:cubicBez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641350" y="3341688"/>
              <a:ext cx="242887" cy="158750"/>
            </a:xfrm>
            <a:custGeom>
              <a:avLst/>
              <a:gdLst>
                <a:gd name="T0" fmla="*/ 115 w 217"/>
                <a:gd name="T1" fmla="*/ 26 h 143"/>
                <a:gd name="T2" fmla="*/ 196 w 217"/>
                <a:gd name="T3" fmla="*/ 21 h 143"/>
                <a:gd name="T4" fmla="*/ 191 w 217"/>
                <a:gd name="T5" fmla="*/ 102 h 143"/>
                <a:gd name="T6" fmla="*/ 150 w 217"/>
                <a:gd name="T7" fmla="*/ 143 h 143"/>
                <a:gd name="T8" fmla="*/ 0 w 217"/>
                <a:gd name="T9" fmla="*/ 141 h 143"/>
                <a:gd name="T10" fmla="*/ 115 w 217"/>
                <a:gd name="T11" fmla="*/ 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43">
                  <a:moveTo>
                    <a:pt x="115" y="26"/>
                  </a:moveTo>
                  <a:cubicBezTo>
                    <a:pt x="138" y="2"/>
                    <a:pt x="175" y="0"/>
                    <a:pt x="196" y="21"/>
                  </a:cubicBezTo>
                  <a:cubicBezTo>
                    <a:pt x="217" y="42"/>
                    <a:pt x="214" y="79"/>
                    <a:pt x="191" y="102"/>
                  </a:cubicBezTo>
                  <a:cubicBezTo>
                    <a:pt x="150" y="143"/>
                    <a:pt x="150" y="143"/>
                    <a:pt x="150" y="143"/>
                  </a:cubicBezTo>
                  <a:cubicBezTo>
                    <a:pt x="0" y="141"/>
                    <a:pt x="0" y="141"/>
                    <a:pt x="0" y="141"/>
                  </a:cubicBezTo>
                  <a:lnTo>
                    <a:pt x="115" y="26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03463" y="3405188"/>
              <a:ext cx="225425" cy="260350"/>
            </a:xfrm>
            <a:custGeom>
              <a:avLst/>
              <a:gdLst>
                <a:gd name="T0" fmla="*/ 142 w 142"/>
                <a:gd name="T1" fmla="*/ 5 h 164"/>
                <a:gd name="T2" fmla="*/ 20 w 142"/>
                <a:gd name="T3" fmla="*/ 160 h 164"/>
                <a:gd name="T4" fmla="*/ 17 w 142"/>
                <a:gd name="T5" fmla="*/ 164 h 164"/>
                <a:gd name="T6" fmla="*/ 16 w 142"/>
                <a:gd name="T7" fmla="*/ 164 h 164"/>
                <a:gd name="T8" fmla="*/ 0 w 142"/>
                <a:gd name="T9" fmla="*/ 64 h 164"/>
                <a:gd name="T10" fmla="*/ 64 w 142"/>
                <a:gd name="T11" fmla="*/ 0 h 164"/>
                <a:gd name="T12" fmla="*/ 142 w 142"/>
                <a:gd name="T13" fmla="*/ 3 h 164"/>
                <a:gd name="T14" fmla="*/ 142 w 142"/>
                <a:gd name="T15" fmla="*/ 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64">
                  <a:moveTo>
                    <a:pt x="142" y="5"/>
                  </a:moveTo>
                  <a:lnTo>
                    <a:pt x="20" y="160"/>
                  </a:lnTo>
                  <a:lnTo>
                    <a:pt x="17" y="164"/>
                  </a:lnTo>
                  <a:lnTo>
                    <a:pt x="16" y="164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142" y="3"/>
                  </a:lnTo>
                  <a:lnTo>
                    <a:pt x="142" y="5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405063" y="3124200"/>
              <a:ext cx="292100" cy="285750"/>
            </a:xfrm>
            <a:custGeom>
              <a:avLst/>
              <a:gdLst>
                <a:gd name="T0" fmla="*/ 78 w 184"/>
                <a:gd name="T1" fmla="*/ 180 h 180"/>
                <a:gd name="T2" fmla="*/ 0 w 184"/>
                <a:gd name="T3" fmla="*/ 177 h 180"/>
                <a:gd name="T4" fmla="*/ 175 w 184"/>
                <a:gd name="T5" fmla="*/ 0 h 180"/>
                <a:gd name="T6" fmla="*/ 184 w 184"/>
                <a:gd name="T7" fmla="*/ 25 h 180"/>
                <a:gd name="T8" fmla="*/ 78 w 18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0">
                  <a:moveTo>
                    <a:pt x="78" y="180"/>
                  </a:moveTo>
                  <a:lnTo>
                    <a:pt x="0" y="177"/>
                  </a:lnTo>
                  <a:lnTo>
                    <a:pt x="175" y="0"/>
                  </a:lnTo>
                  <a:lnTo>
                    <a:pt x="184" y="25"/>
                  </a:lnTo>
                  <a:lnTo>
                    <a:pt x="78" y="18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682875" y="3017838"/>
              <a:ext cx="195262" cy="146050"/>
            </a:xfrm>
            <a:custGeom>
              <a:avLst/>
              <a:gdLst>
                <a:gd name="T0" fmla="*/ 13 w 175"/>
                <a:gd name="T1" fmla="*/ 131 h 131"/>
                <a:gd name="T2" fmla="*/ 0 w 175"/>
                <a:gd name="T3" fmla="*/ 96 h 131"/>
                <a:gd name="T4" fmla="*/ 73 w 175"/>
                <a:gd name="T5" fmla="*/ 22 h 131"/>
                <a:gd name="T6" fmla="*/ 156 w 175"/>
                <a:gd name="T7" fmla="*/ 23 h 131"/>
                <a:gd name="T8" fmla="*/ 171 w 175"/>
                <a:gd name="T9" fmla="*/ 74 h 131"/>
                <a:gd name="T10" fmla="*/ 14 w 175"/>
                <a:gd name="T11" fmla="*/ 131 h 131"/>
                <a:gd name="T12" fmla="*/ 13 w 175"/>
                <a:gd name="T1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131">
                  <a:moveTo>
                    <a:pt x="13" y="131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96" y="0"/>
                    <a:pt x="134" y="1"/>
                    <a:pt x="156" y="23"/>
                  </a:cubicBezTo>
                  <a:cubicBezTo>
                    <a:pt x="170" y="37"/>
                    <a:pt x="175" y="56"/>
                    <a:pt x="171" y="74"/>
                  </a:cubicBezTo>
                  <a:cubicBezTo>
                    <a:pt x="14" y="131"/>
                    <a:pt x="14" y="131"/>
                    <a:pt x="14" y="131"/>
                  </a:cubicBezTo>
                  <a:lnTo>
                    <a:pt x="13" y="131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697163" y="3100388"/>
              <a:ext cx="176212" cy="157163"/>
            </a:xfrm>
            <a:custGeom>
              <a:avLst/>
              <a:gdLst>
                <a:gd name="T0" fmla="*/ 32 w 158"/>
                <a:gd name="T1" fmla="*/ 141 h 141"/>
                <a:gd name="T2" fmla="*/ 0 w 158"/>
                <a:gd name="T3" fmla="*/ 57 h 141"/>
                <a:gd name="T4" fmla="*/ 1 w 158"/>
                <a:gd name="T5" fmla="*/ 57 h 141"/>
                <a:gd name="T6" fmla="*/ 158 w 158"/>
                <a:gd name="T7" fmla="*/ 0 h 141"/>
                <a:gd name="T8" fmla="*/ 142 w 158"/>
                <a:gd name="T9" fmla="*/ 30 h 141"/>
                <a:gd name="T10" fmla="*/ 32 w 158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141">
                  <a:moveTo>
                    <a:pt x="32" y="141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6" y="11"/>
                    <a:pt x="151" y="21"/>
                    <a:pt x="142" y="30"/>
                  </a:cubicBezTo>
                  <a:lnTo>
                    <a:pt x="32" y="14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335213" y="3409950"/>
              <a:ext cx="244475" cy="249238"/>
            </a:xfrm>
            <a:custGeom>
              <a:avLst/>
              <a:gdLst>
                <a:gd name="T0" fmla="*/ 122 w 154"/>
                <a:gd name="T1" fmla="*/ 0 h 157"/>
                <a:gd name="T2" fmla="*/ 154 w 154"/>
                <a:gd name="T3" fmla="*/ 2 h 157"/>
                <a:gd name="T4" fmla="*/ 0 w 154"/>
                <a:gd name="T5" fmla="*/ 157 h 157"/>
                <a:gd name="T6" fmla="*/ 122 w 154"/>
                <a:gd name="T7" fmla="*/ 2 h 157"/>
                <a:gd name="T8" fmla="*/ 122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22" y="0"/>
                  </a:moveTo>
                  <a:lnTo>
                    <a:pt x="154" y="2"/>
                  </a:lnTo>
                  <a:lnTo>
                    <a:pt x="0" y="157"/>
                  </a:lnTo>
                  <a:lnTo>
                    <a:pt x="122" y="2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159000" y="3629025"/>
              <a:ext cx="95250" cy="165100"/>
            </a:xfrm>
            <a:custGeom>
              <a:avLst/>
              <a:gdLst>
                <a:gd name="T0" fmla="*/ 23 w 86"/>
                <a:gd name="T1" fmla="*/ 0 h 148"/>
                <a:gd name="T2" fmla="*/ 86 w 86"/>
                <a:gd name="T3" fmla="*/ 100 h 148"/>
                <a:gd name="T4" fmla="*/ 58 w 86"/>
                <a:gd name="T5" fmla="*/ 128 h 148"/>
                <a:gd name="T6" fmla="*/ 0 w 86"/>
                <a:gd name="T7" fmla="*/ 142 h 148"/>
                <a:gd name="T8" fmla="*/ 22 w 86"/>
                <a:gd name="T9" fmla="*/ 0 h 148"/>
                <a:gd name="T10" fmla="*/ 23 w 86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148">
                  <a:moveTo>
                    <a:pt x="23" y="0"/>
                  </a:moveTo>
                  <a:cubicBezTo>
                    <a:pt x="86" y="100"/>
                    <a:pt x="86" y="100"/>
                    <a:pt x="86" y="100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43" y="144"/>
                    <a:pt x="20" y="148"/>
                    <a:pt x="0" y="142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0" name="Freeform 47"/>
            <p:cNvSpPr>
              <a:spLocks/>
            </p:cNvSpPr>
            <p:nvPr/>
          </p:nvSpPr>
          <p:spPr bwMode="auto">
            <a:xfrm>
              <a:off x="2184400" y="3629025"/>
              <a:ext cx="144462" cy="111125"/>
            </a:xfrm>
            <a:custGeom>
              <a:avLst/>
              <a:gdLst>
                <a:gd name="T0" fmla="*/ 91 w 91"/>
                <a:gd name="T1" fmla="*/ 23 h 70"/>
                <a:gd name="T2" fmla="*/ 91 w 91"/>
                <a:gd name="T3" fmla="*/ 24 h 70"/>
                <a:gd name="T4" fmla="*/ 44 w 91"/>
                <a:gd name="T5" fmla="*/ 70 h 70"/>
                <a:gd name="T6" fmla="*/ 0 w 91"/>
                <a:gd name="T7" fmla="*/ 0 h 70"/>
                <a:gd name="T8" fmla="*/ 91 w 91"/>
                <a:gd name="T9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70">
                  <a:moveTo>
                    <a:pt x="91" y="23"/>
                  </a:moveTo>
                  <a:lnTo>
                    <a:pt x="91" y="24"/>
                  </a:lnTo>
                  <a:lnTo>
                    <a:pt x="44" y="70"/>
                  </a:lnTo>
                  <a:lnTo>
                    <a:pt x="0" y="0"/>
                  </a:lnTo>
                  <a:lnTo>
                    <a:pt x="91" y="23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1" name="Freeform 48"/>
            <p:cNvSpPr>
              <a:spLocks/>
            </p:cNvSpPr>
            <p:nvPr/>
          </p:nvSpPr>
          <p:spPr bwMode="auto">
            <a:xfrm>
              <a:off x="2184400" y="3506788"/>
              <a:ext cx="144462" cy="158750"/>
            </a:xfrm>
            <a:custGeom>
              <a:avLst/>
              <a:gdLst>
                <a:gd name="T0" fmla="*/ 0 w 91"/>
                <a:gd name="T1" fmla="*/ 77 h 100"/>
                <a:gd name="T2" fmla="*/ 0 w 91"/>
                <a:gd name="T3" fmla="*/ 76 h 100"/>
                <a:gd name="T4" fmla="*/ 75 w 91"/>
                <a:gd name="T5" fmla="*/ 0 h 100"/>
                <a:gd name="T6" fmla="*/ 91 w 91"/>
                <a:gd name="T7" fmla="*/ 100 h 100"/>
                <a:gd name="T8" fmla="*/ 0 w 91"/>
                <a:gd name="T9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0">
                  <a:moveTo>
                    <a:pt x="0" y="77"/>
                  </a:moveTo>
                  <a:lnTo>
                    <a:pt x="0" y="76"/>
                  </a:lnTo>
                  <a:lnTo>
                    <a:pt x="75" y="0"/>
                  </a:lnTo>
                  <a:lnTo>
                    <a:pt x="91" y="10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3" name="Freeform 49"/>
            <p:cNvSpPr>
              <a:spLocks/>
            </p:cNvSpPr>
            <p:nvPr/>
          </p:nvSpPr>
          <p:spPr bwMode="auto">
            <a:xfrm>
              <a:off x="2105025" y="3627438"/>
              <a:ext cx="79375" cy="160338"/>
            </a:xfrm>
            <a:custGeom>
              <a:avLst/>
              <a:gdLst>
                <a:gd name="T0" fmla="*/ 70 w 71"/>
                <a:gd name="T1" fmla="*/ 1 h 143"/>
                <a:gd name="T2" fmla="*/ 48 w 71"/>
                <a:gd name="T3" fmla="*/ 143 h 143"/>
                <a:gd name="T4" fmla="*/ 23 w 71"/>
                <a:gd name="T5" fmla="*/ 128 h 143"/>
                <a:gd name="T6" fmla="*/ 24 w 71"/>
                <a:gd name="T7" fmla="*/ 47 h 143"/>
                <a:gd name="T8" fmla="*/ 71 w 71"/>
                <a:gd name="T9" fmla="*/ 0 h 143"/>
                <a:gd name="T10" fmla="*/ 71 w 71"/>
                <a:gd name="T11" fmla="*/ 1 h 143"/>
                <a:gd name="T12" fmla="*/ 70 w 71"/>
                <a:gd name="T13" fmla="*/ 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3">
                  <a:moveTo>
                    <a:pt x="70" y="1"/>
                  </a:moveTo>
                  <a:cubicBezTo>
                    <a:pt x="48" y="143"/>
                    <a:pt x="48" y="143"/>
                    <a:pt x="48" y="143"/>
                  </a:cubicBezTo>
                  <a:cubicBezTo>
                    <a:pt x="39" y="140"/>
                    <a:pt x="30" y="135"/>
                    <a:pt x="23" y="128"/>
                  </a:cubicBezTo>
                  <a:cubicBezTo>
                    <a:pt x="0" y="106"/>
                    <a:pt x="1" y="70"/>
                    <a:pt x="24" y="47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"/>
                    <a:pt x="71" y="1"/>
                    <a:pt x="71" y="1"/>
                  </a:cubicBezTo>
                  <a:lnTo>
                    <a:pt x="70" y="1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4" name="Freeform 50"/>
            <p:cNvSpPr>
              <a:spLocks/>
            </p:cNvSpPr>
            <p:nvPr/>
          </p:nvSpPr>
          <p:spPr bwMode="auto">
            <a:xfrm>
              <a:off x="2528888" y="3163888"/>
              <a:ext cx="203200" cy="249238"/>
            </a:xfrm>
            <a:custGeom>
              <a:avLst/>
              <a:gdLst>
                <a:gd name="T0" fmla="*/ 106 w 128"/>
                <a:gd name="T1" fmla="*/ 0 h 157"/>
                <a:gd name="T2" fmla="*/ 128 w 128"/>
                <a:gd name="T3" fmla="*/ 59 h 157"/>
                <a:gd name="T4" fmla="*/ 32 w 128"/>
                <a:gd name="T5" fmla="*/ 157 h 157"/>
                <a:gd name="T6" fmla="*/ 0 w 128"/>
                <a:gd name="T7" fmla="*/ 155 h 157"/>
                <a:gd name="T8" fmla="*/ 106 w 128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57">
                  <a:moveTo>
                    <a:pt x="106" y="0"/>
                  </a:moveTo>
                  <a:lnTo>
                    <a:pt x="128" y="59"/>
                  </a:lnTo>
                  <a:lnTo>
                    <a:pt x="32" y="157"/>
                  </a:lnTo>
                  <a:lnTo>
                    <a:pt x="0" y="155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5" name="Freeform 51"/>
            <p:cNvSpPr>
              <a:spLocks/>
            </p:cNvSpPr>
            <p:nvPr/>
          </p:nvSpPr>
          <p:spPr bwMode="auto">
            <a:xfrm>
              <a:off x="2514600" y="3371850"/>
              <a:ext cx="193675" cy="198438"/>
            </a:xfrm>
            <a:custGeom>
              <a:avLst/>
              <a:gdLst>
                <a:gd name="T0" fmla="*/ 1 w 122"/>
                <a:gd name="T1" fmla="*/ 125 h 125"/>
                <a:gd name="T2" fmla="*/ 0 w 122"/>
                <a:gd name="T3" fmla="*/ 124 h 125"/>
                <a:gd name="T4" fmla="*/ 122 w 122"/>
                <a:gd name="T5" fmla="*/ 0 h 125"/>
                <a:gd name="T6" fmla="*/ 115 w 122"/>
                <a:gd name="T7" fmla="*/ 66 h 125"/>
                <a:gd name="T8" fmla="*/ 1 w 122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5">
                  <a:moveTo>
                    <a:pt x="1" y="125"/>
                  </a:moveTo>
                  <a:lnTo>
                    <a:pt x="0" y="124"/>
                  </a:lnTo>
                  <a:lnTo>
                    <a:pt x="122" y="0"/>
                  </a:lnTo>
                  <a:lnTo>
                    <a:pt x="115" y="66"/>
                  </a:lnTo>
                  <a:lnTo>
                    <a:pt x="1" y="125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6" name="Freeform 52"/>
            <p:cNvSpPr>
              <a:spLocks/>
            </p:cNvSpPr>
            <p:nvPr/>
          </p:nvSpPr>
          <p:spPr bwMode="auto">
            <a:xfrm>
              <a:off x="2405063" y="3568700"/>
              <a:ext cx="111125" cy="241300"/>
            </a:xfrm>
            <a:custGeom>
              <a:avLst/>
              <a:gdLst>
                <a:gd name="T0" fmla="*/ 70 w 70"/>
                <a:gd name="T1" fmla="*/ 1 h 152"/>
                <a:gd name="T2" fmla="*/ 19 w 70"/>
                <a:gd name="T3" fmla="*/ 152 h 152"/>
                <a:gd name="T4" fmla="*/ 18 w 70"/>
                <a:gd name="T5" fmla="*/ 152 h 152"/>
                <a:gd name="T6" fmla="*/ 0 w 70"/>
                <a:gd name="T7" fmla="*/ 70 h 152"/>
                <a:gd name="T8" fmla="*/ 69 w 70"/>
                <a:gd name="T9" fmla="*/ 0 h 152"/>
                <a:gd name="T10" fmla="*/ 70 w 70"/>
                <a:gd name="T11" fmla="*/ 1 h 152"/>
                <a:gd name="T12" fmla="*/ 70 w 70"/>
                <a:gd name="T13" fmla="*/ 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52">
                  <a:moveTo>
                    <a:pt x="70" y="1"/>
                  </a:moveTo>
                  <a:lnTo>
                    <a:pt x="19" y="152"/>
                  </a:lnTo>
                  <a:lnTo>
                    <a:pt x="18" y="152"/>
                  </a:lnTo>
                  <a:lnTo>
                    <a:pt x="0" y="7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0" y="1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7" name="Freeform 53"/>
            <p:cNvSpPr>
              <a:spLocks/>
            </p:cNvSpPr>
            <p:nvPr/>
          </p:nvSpPr>
          <p:spPr bwMode="auto">
            <a:xfrm>
              <a:off x="2738438" y="3160713"/>
              <a:ext cx="195262" cy="244475"/>
            </a:xfrm>
            <a:custGeom>
              <a:avLst/>
              <a:gdLst>
                <a:gd name="T0" fmla="*/ 0 w 176"/>
                <a:gd name="T1" fmla="*/ 163 h 219"/>
                <a:gd name="T2" fmla="*/ 146 w 176"/>
                <a:gd name="T3" fmla="*/ 16 h 219"/>
                <a:gd name="T4" fmla="*/ 176 w 176"/>
                <a:gd name="T5" fmla="*/ 0 h 219"/>
                <a:gd name="T6" fmla="*/ 107 w 176"/>
                <a:gd name="T7" fmla="*/ 219 h 219"/>
                <a:gd name="T8" fmla="*/ 0 w 176"/>
                <a:gd name="T9" fmla="*/ 16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219">
                  <a:moveTo>
                    <a:pt x="0" y="163"/>
                  </a:moveTo>
                  <a:cubicBezTo>
                    <a:pt x="146" y="16"/>
                    <a:pt x="146" y="16"/>
                    <a:pt x="146" y="16"/>
                  </a:cubicBezTo>
                  <a:cubicBezTo>
                    <a:pt x="155" y="8"/>
                    <a:pt x="165" y="2"/>
                    <a:pt x="176" y="0"/>
                  </a:cubicBezTo>
                  <a:cubicBezTo>
                    <a:pt x="107" y="219"/>
                    <a:pt x="107" y="219"/>
                    <a:pt x="107" y="219"/>
                  </a:cubicBezTo>
                  <a:lnTo>
                    <a:pt x="0" y="163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8" name="Freeform 54"/>
            <p:cNvSpPr>
              <a:spLocks/>
            </p:cNvSpPr>
            <p:nvPr/>
          </p:nvSpPr>
          <p:spPr bwMode="auto">
            <a:xfrm>
              <a:off x="2254250" y="3679825"/>
              <a:ext cx="179387" cy="168275"/>
            </a:xfrm>
            <a:custGeom>
              <a:avLst/>
              <a:gdLst>
                <a:gd name="T0" fmla="*/ 71 w 161"/>
                <a:gd name="T1" fmla="*/ 89 h 150"/>
                <a:gd name="T2" fmla="*/ 63 w 161"/>
                <a:gd name="T3" fmla="*/ 150 h 150"/>
                <a:gd name="T4" fmla="*/ 0 w 161"/>
                <a:gd name="T5" fmla="*/ 144 h 150"/>
                <a:gd name="T6" fmla="*/ 14 w 161"/>
                <a:gd name="T7" fmla="*/ 122 h 150"/>
                <a:gd name="T8" fmla="*/ 135 w 161"/>
                <a:gd name="T9" fmla="*/ 0 h 150"/>
                <a:gd name="T10" fmla="*/ 161 w 161"/>
                <a:gd name="T11" fmla="*/ 117 h 150"/>
                <a:gd name="T12" fmla="*/ 71 w 161"/>
                <a:gd name="T13" fmla="*/ 8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50">
                  <a:moveTo>
                    <a:pt x="71" y="89"/>
                  </a:moveTo>
                  <a:cubicBezTo>
                    <a:pt x="63" y="150"/>
                    <a:pt x="63" y="150"/>
                    <a:pt x="63" y="15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3" y="136"/>
                    <a:pt x="7" y="128"/>
                    <a:pt x="14" y="1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61" y="117"/>
                    <a:pt x="161" y="117"/>
                    <a:pt x="161" y="117"/>
                  </a:cubicBezTo>
                  <a:lnTo>
                    <a:pt x="71" y="89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9" name="Freeform 55"/>
            <p:cNvSpPr>
              <a:spLocks/>
            </p:cNvSpPr>
            <p:nvPr/>
          </p:nvSpPr>
          <p:spPr bwMode="auto">
            <a:xfrm>
              <a:off x="2697163" y="3341688"/>
              <a:ext cx="160337" cy="134938"/>
            </a:xfrm>
            <a:custGeom>
              <a:avLst/>
              <a:gdLst>
                <a:gd name="T0" fmla="*/ 101 w 101"/>
                <a:gd name="T1" fmla="*/ 40 h 85"/>
                <a:gd name="T2" fmla="*/ 0 w 101"/>
                <a:gd name="T3" fmla="*/ 85 h 85"/>
                <a:gd name="T4" fmla="*/ 0 w 101"/>
                <a:gd name="T5" fmla="*/ 85 h 85"/>
                <a:gd name="T6" fmla="*/ 7 w 101"/>
                <a:gd name="T7" fmla="*/ 19 h 85"/>
                <a:gd name="T8" fmla="*/ 26 w 101"/>
                <a:gd name="T9" fmla="*/ 0 h 85"/>
                <a:gd name="T10" fmla="*/ 101 w 101"/>
                <a:gd name="T11" fmla="*/ 40 h 85"/>
                <a:gd name="T12" fmla="*/ 101 w 101"/>
                <a:gd name="T1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85">
                  <a:moveTo>
                    <a:pt x="101" y="4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7" y="19"/>
                  </a:lnTo>
                  <a:lnTo>
                    <a:pt x="26" y="0"/>
                  </a:lnTo>
                  <a:lnTo>
                    <a:pt x="101" y="40"/>
                  </a:lnTo>
                  <a:lnTo>
                    <a:pt x="101" y="40"/>
                  </a:ln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0" name="Freeform 56"/>
            <p:cNvSpPr>
              <a:spLocks/>
            </p:cNvSpPr>
            <p:nvPr/>
          </p:nvSpPr>
          <p:spPr bwMode="auto">
            <a:xfrm>
              <a:off x="2516188" y="3476625"/>
              <a:ext cx="180975" cy="206375"/>
            </a:xfrm>
            <a:custGeom>
              <a:avLst/>
              <a:gdLst>
                <a:gd name="T0" fmla="*/ 114 w 114"/>
                <a:gd name="T1" fmla="*/ 0 h 130"/>
                <a:gd name="T2" fmla="*/ 107 w 114"/>
                <a:gd name="T3" fmla="*/ 64 h 130"/>
                <a:gd name="T4" fmla="*/ 43 w 114"/>
                <a:gd name="T5" fmla="*/ 130 h 130"/>
                <a:gd name="T6" fmla="*/ 0 w 114"/>
                <a:gd name="T7" fmla="*/ 59 h 130"/>
                <a:gd name="T8" fmla="*/ 114 w 114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30">
                  <a:moveTo>
                    <a:pt x="114" y="0"/>
                  </a:moveTo>
                  <a:lnTo>
                    <a:pt x="107" y="64"/>
                  </a:lnTo>
                  <a:lnTo>
                    <a:pt x="43" y="130"/>
                  </a:lnTo>
                  <a:lnTo>
                    <a:pt x="0" y="59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1" name="Freeform 57"/>
            <p:cNvSpPr>
              <a:spLocks/>
            </p:cNvSpPr>
            <p:nvPr/>
          </p:nvSpPr>
          <p:spPr bwMode="auto">
            <a:xfrm>
              <a:off x="2857500" y="3157538"/>
              <a:ext cx="161925" cy="247650"/>
            </a:xfrm>
            <a:custGeom>
              <a:avLst/>
              <a:gdLst>
                <a:gd name="T0" fmla="*/ 122 w 145"/>
                <a:gd name="T1" fmla="*/ 20 h 223"/>
                <a:gd name="T2" fmla="*/ 121 w 145"/>
                <a:gd name="T3" fmla="*/ 100 h 223"/>
                <a:gd name="T4" fmla="*/ 0 w 145"/>
                <a:gd name="T5" fmla="*/ 223 h 223"/>
                <a:gd name="T6" fmla="*/ 0 w 145"/>
                <a:gd name="T7" fmla="*/ 222 h 223"/>
                <a:gd name="T8" fmla="*/ 69 w 145"/>
                <a:gd name="T9" fmla="*/ 3 h 223"/>
                <a:gd name="T10" fmla="*/ 122 w 145"/>
                <a:gd name="T11" fmla="*/ 2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223">
                  <a:moveTo>
                    <a:pt x="122" y="20"/>
                  </a:moveTo>
                  <a:cubicBezTo>
                    <a:pt x="145" y="42"/>
                    <a:pt x="144" y="78"/>
                    <a:pt x="121" y="10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88" y="0"/>
                    <a:pt x="108" y="5"/>
                    <a:pt x="122" y="20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2" name="Freeform 58"/>
            <p:cNvSpPr>
              <a:spLocks/>
            </p:cNvSpPr>
            <p:nvPr/>
          </p:nvSpPr>
          <p:spPr bwMode="auto">
            <a:xfrm>
              <a:off x="2246313" y="3840163"/>
              <a:ext cx="77787" cy="85725"/>
            </a:xfrm>
            <a:custGeom>
              <a:avLst/>
              <a:gdLst>
                <a:gd name="T0" fmla="*/ 62 w 70"/>
                <a:gd name="T1" fmla="*/ 76 h 76"/>
                <a:gd name="T2" fmla="*/ 20 w 70"/>
                <a:gd name="T3" fmla="*/ 59 h 76"/>
                <a:gd name="T4" fmla="*/ 7 w 70"/>
                <a:gd name="T5" fmla="*/ 0 h 76"/>
                <a:gd name="T6" fmla="*/ 70 w 70"/>
                <a:gd name="T7" fmla="*/ 6 h 76"/>
                <a:gd name="T8" fmla="*/ 62 w 70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6">
                  <a:moveTo>
                    <a:pt x="62" y="76"/>
                  </a:moveTo>
                  <a:cubicBezTo>
                    <a:pt x="47" y="76"/>
                    <a:pt x="31" y="70"/>
                    <a:pt x="20" y="59"/>
                  </a:cubicBezTo>
                  <a:cubicBezTo>
                    <a:pt x="3" y="43"/>
                    <a:pt x="0" y="20"/>
                    <a:pt x="7" y="0"/>
                  </a:cubicBezTo>
                  <a:cubicBezTo>
                    <a:pt x="70" y="6"/>
                    <a:pt x="70" y="6"/>
                    <a:pt x="70" y="6"/>
                  </a:cubicBezTo>
                  <a:lnTo>
                    <a:pt x="62" y="76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3" name="Freeform 59"/>
            <p:cNvSpPr>
              <a:spLocks/>
            </p:cNvSpPr>
            <p:nvPr/>
          </p:nvSpPr>
          <p:spPr bwMode="auto">
            <a:xfrm>
              <a:off x="2686050" y="3405188"/>
              <a:ext cx="171450" cy="173038"/>
            </a:xfrm>
            <a:custGeom>
              <a:avLst/>
              <a:gdLst>
                <a:gd name="T0" fmla="*/ 7 w 108"/>
                <a:gd name="T1" fmla="*/ 45 h 109"/>
                <a:gd name="T2" fmla="*/ 108 w 108"/>
                <a:gd name="T3" fmla="*/ 0 h 109"/>
                <a:gd name="T4" fmla="*/ 108 w 108"/>
                <a:gd name="T5" fmla="*/ 0 h 109"/>
                <a:gd name="T6" fmla="*/ 108 w 108"/>
                <a:gd name="T7" fmla="*/ 0 h 109"/>
                <a:gd name="T8" fmla="*/ 0 w 108"/>
                <a:gd name="T9" fmla="*/ 109 h 109"/>
                <a:gd name="T10" fmla="*/ 7 w 108"/>
                <a:gd name="T11" fmla="*/ 45 h 109"/>
                <a:gd name="T12" fmla="*/ 7 w 108"/>
                <a:gd name="T13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9">
                  <a:moveTo>
                    <a:pt x="7" y="45"/>
                  </a:move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7" y="45"/>
                  </a:lnTo>
                  <a:lnTo>
                    <a:pt x="7" y="45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4" name="Freeform 60"/>
            <p:cNvSpPr>
              <a:spLocks/>
            </p:cNvSpPr>
            <p:nvPr/>
          </p:nvSpPr>
          <p:spPr bwMode="auto">
            <a:xfrm>
              <a:off x="2314575" y="3848100"/>
              <a:ext cx="98425" cy="77788"/>
            </a:xfrm>
            <a:custGeom>
              <a:avLst/>
              <a:gdLst>
                <a:gd name="T0" fmla="*/ 88 w 88"/>
                <a:gd name="T1" fmla="*/ 7 h 70"/>
                <a:gd name="T2" fmla="*/ 41 w 88"/>
                <a:gd name="T3" fmla="*/ 54 h 70"/>
                <a:gd name="T4" fmla="*/ 0 w 88"/>
                <a:gd name="T5" fmla="*/ 70 h 70"/>
                <a:gd name="T6" fmla="*/ 8 w 88"/>
                <a:gd name="T7" fmla="*/ 0 h 70"/>
                <a:gd name="T8" fmla="*/ 88 w 88"/>
                <a:gd name="T9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0">
                  <a:moveTo>
                    <a:pt x="88" y="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30" y="65"/>
                    <a:pt x="15" y="70"/>
                    <a:pt x="0" y="7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8" y="7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5" name="Freeform 61"/>
            <p:cNvSpPr>
              <a:spLocks/>
            </p:cNvSpPr>
            <p:nvPr/>
          </p:nvSpPr>
          <p:spPr bwMode="auto">
            <a:xfrm>
              <a:off x="2433638" y="3570288"/>
              <a:ext cx="150812" cy="258763"/>
            </a:xfrm>
            <a:custGeom>
              <a:avLst/>
              <a:gdLst>
                <a:gd name="T0" fmla="*/ 1 w 95"/>
                <a:gd name="T1" fmla="*/ 151 h 163"/>
                <a:gd name="T2" fmla="*/ 52 w 95"/>
                <a:gd name="T3" fmla="*/ 0 h 163"/>
                <a:gd name="T4" fmla="*/ 52 w 95"/>
                <a:gd name="T5" fmla="*/ 0 h 163"/>
                <a:gd name="T6" fmla="*/ 95 w 95"/>
                <a:gd name="T7" fmla="*/ 71 h 163"/>
                <a:gd name="T8" fmla="*/ 3 w 95"/>
                <a:gd name="T9" fmla="*/ 163 h 163"/>
                <a:gd name="T10" fmla="*/ 0 w 95"/>
                <a:gd name="T11" fmla="*/ 151 h 163"/>
                <a:gd name="T12" fmla="*/ 1 w 95"/>
                <a:gd name="T13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63">
                  <a:moveTo>
                    <a:pt x="1" y="151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95" y="71"/>
                  </a:lnTo>
                  <a:lnTo>
                    <a:pt x="3" y="163"/>
                  </a:lnTo>
                  <a:lnTo>
                    <a:pt x="0" y="151"/>
                  </a:lnTo>
                  <a:lnTo>
                    <a:pt x="1" y="151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6" name="Freeform 62"/>
            <p:cNvSpPr>
              <a:spLocks/>
            </p:cNvSpPr>
            <p:nvPr/>
          </p:nvSpPr>
          <p:spPr bwMode="auto">
            <a:xfrm>
              <a:off x="2324100" y="3779838"/>
              <a:ext cx="114300" cy="76200"/>
            </a:xfrm>
            <a:custGeom>
              <a:avLst/>
              <a:gdLst>
                <a:gd name="T0" fmla="*/ 6 w 72"/>
                <a:gd name="T1" fmla="*/ 0 h 48"/>
                <a:gd name="T2" fmla="*/ 69 w 72"/>
                <a:gd name="T3" fmla="*/ 19 h 48"/>
                <a:gd name="T4" fmla="*/ 72 w 72"/>
                <a:gd name="T5" fmla="*/ 31 h 48"/>
                <a:gd name="T6" fmla="*/ 56 w 72"/>
                <a:gd name="T7" fmla="*/ 48 h 48"/>
                <a:gd name="T8" fmla="*/ 0 w 72"/>
                <a:gd name="T9" fmla="*/ 43 h 48"/>
                <a:gd name="T10" fmla="*/ 6 w 72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8">
                  <a:moveTo>
                    <a:pt x="6" y="0"/>
                  </a:moveTo>
                  <a:lnTo>
                    <a:pt x="69" y="19"/>
                  </a:lnTo>
                  <a:lnTo>
                    <a:pt x="72" y="31"/>
                  </a:lnTo>
                  <a:lnTo>
                    <a:pt x="56" y="48"/>
                  </a:lnTo>
                  <a:lnTo>
                    <a:pt x="0" y="4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7" name="Freeform 63"/>
            <p:cNvSpPr>
              <a:spLocks/>
            </p:cNvSpPr>
            <p:nvPr/>
          </p:nvSpPr>
          <p:spPr bwMode="auto">
            <a:xfrm>
              <a:off x="2787650" y="3546475"/>
              <a:ext cx="127000" cy="104775"/>
            </a:xfrm>
            <a:custGeom>
              <a:avLst/>
              <a:gdLst>
                <a:gd name="T0" fmla="*/ 21 w 80"/>
                <a:gd name="T1" fmla="*/ 66 h 66"/>
                <a:gd name="T2" fmla="*/ 20 w 80"/>
                <a:gd name="T3" fmla="*/ 66 h 66"/>
                <a:gd name="T4" fmla="*/ 0 w 80"/>
                <a:gd name="T5" fmla="*/ 13 h 66"/>
                <a:gd name="T6" fmla="*/ 12 w 80"/>
                <a:gd name="T7" fmla="*/ 0 h 66"/>
                <a:gd name="T8" fmla="*/ 80 w 80"/>
                <a:gd name="T9" fmla="*/ 27 h 66"/>
                <a:gd name="T10" fmla="*/ 21 w 80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66">
                  <a:moveTo>
                    <a:pt x="21" y="66"/>
                  </a:moveTo>
                  <a:lnTo>
                    <a:pt x="20" y="66"/>
                  </a:lnTo>
                  <a:lnTo>
                    <a:pt x="0" y="13"/>
                  </a:lnTo>
                  <a:lnTo>
                    <a:pt x="12" y="0"/>
                  </a:lnTo>
                  <a:lnTo>
                    <a:pt x="80" y="27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8" name="Freeform 64"/>
            <p:cNvSpPr>
              <a:spLocks/>
            </p:cNvSpPr>
            <p:nvPr/>
          </p:nvSpPr>
          <p:spPr bwMode="auto">
            <a:xfrm>
              <a:off x="2620963" y="3697288"/>
              <a:ext cx="119062" cy="222250"/>
            </a:xfrm>
            <a:custGeom>
              <a:avLst/>
              <a:gdLst>
                <a:gd name="T0" fmla="*/ 26 w 75"/>
                <a:gd name="T1" fmla="*/ 0 h 140"/>
                <a:gd name="T2" fmla="*/ 75 w 75"/>
                <a:gd name="T3" fmla="*/ 64 h 140"/>
                <a:gd name="T4" fmla="*/ 0 w 75"/>
                <a:gd name="T5" fmla="*/ 140 h 140"/>
                <a:gd name="T6" fmla="*/ 25 w 75"/>
                <a:gd name="T7" fmla="*/ 0 h 140"/>
                <a:gd name="T8" fmla="*/ 26 w 75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0">
                  <a:moveTo>
                    <a:pt x="26" y="0"/>
                  </a:moveTo>
                  <a:lnTo>
                    <a:pt x="75" y="64"/>
                  </a:lnTo>
                  <a:lnTo>
                    <a:pt x="0" y="140"/>
                  </a:lnTo>
                  <a:lnTo>
                    <a:pt x="25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9" name="Freeform 65"/>
            <p:cNvSpPr>
              <a:spLocks/>
            </p:cNvSpPr>
            <p:nvPr/>
          </p:nvSpPr>
          <p:spPr bwMode="auto">
            <a:xfrm>
              <a:off x="2660650" y="3567113"/>
              <a:ext cx="158750" cy="130175"/>
            </a:xfrm>
            <a:custGeom>
              <a:avLst/>
              <a:gdLst>
                <a:gd name="T0" fmla="*/ 1 w 100"/>
                <a:gd name="T1" fmla="*/ 82 h 82"/>
                <a:gd name="T2" fmla="*/ 0 w 100"/>
                <a:gd name="T3" fmla="*/ 80 h 82"/>
                <a:gd name="T4" fmla="*/ 80 w 100"/>
                <a:gd name="T5" fmla="*/ 0 h 82"/>
                <a:gd name="T6" fmla="*/ 100 w 100"/>
                <a:gd name="T7" fmla="*/ 53 h 82"/>
                <a:gd name="T8" fmla="*/ 1 w 100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2">
                  <a:moveTo>
                    <a:pt x="1" y="82"/>
                  </a:moveTo>
                  <a:lnTo>
                    <a:pt x="0" y="80"/>
                  </a:lnTo>
                  <a:lnTo>
                    <a:pt x="80" y="0"/>
                  </a:lnTo>
                  <a:lnTo>
                    <a:pt x="100" y="53"/>
                  </a:lnTo>
                  <a:lnTo>
                    <a:pt x="1" y="82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0" name="Freeform 66"/>
            <p:cNvSpPr>
              <a:spLocks/>
            </p:cNvSpPr>
            <p:nvPr/>
          </p:nvSpPr>
          <p:spPr bwMode="auto">
            <a:xfrm>
              <a:off x="2387600" y="3886200"/>
              <a:ext cx="84137" cy="107950"/>
            </a:xfrm>
            <a:custGeom>
              <a:avLst/>
              <a:gdLst>
                <a:gd name="T0" fmla="*/ 0 w 75"/>
                <a:gd name="T1" fmla="*/ 95 h 97"/>
                <a:gd name="T2" fmla="*/ 17 w 75"/>
                <a:gd name="T3" fmla="*/ 59 h 97"/>
                <a:gd name="T4" fmla="*/ 75 w 75"/>
                <a:gd name="T5" fmla="*/ 0 h 97"/>
                <a:gd name="T6" fmla="*/ 70 w 75"/>
                <a:gd name="T7" fmla="*/ 97 h 97"/>
                <a:gd name="T8" fmla="*/ 0 w 75"/>
                <a:gd name="T9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7">
                  <a:moveTo>
                    <a:pt x="0" y="95"/>
                  </a:moveTo>
                  <a:cubicBezTo>
                    <a:pt x="1" y="82"/>
                    <a:pt x="7" y="69"/>
                    <a:pt x="17" y="59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0" y="97"/>
                    <a:pt x="70" y="97"/>
                    <a:pt x="70" y="97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1" name="Freeform 67"/>
            <p:cNvSpPr>
              <a:spLocks/>
            </p:cNvSpPr>
            <p:nvPr/>
          </p:nvSpPr>
          <p:spPr bwMode="auto">
            <a:xfrm>
              <a:off x="3106738" y="3298825"/>
              <a:ext cx="49212" cy="119063"/>
            </a:xfrm>
            <a:custGeom>
              <a:avLst/>
              <a:gdLst>
                <a:gd name="T0" fmla="*/ 22 w 45"/>
                <a:gd name="T1" fmla="*/ 14 h 107"/>
                <a:gd name="T2" fmla="*/ 21 w 45"/>
                <a:gd name="T3" fmla="*/ 95 h 107"/>
                <a:gd name="T4" fmla="*/ 9 w 45"/>
                <a:gd name="T5" fmla="*/ 107 h 107"/>
                <a:gd name="T6" fmla="*/ 0 w 45"/>
                <a:gd name="T7" fmla="*/ 0 h 107"/>
                <a:gd name="T8" fmla="*/ 22 w 45"/>
                <a:gd name="T9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07">
                  <a:moveTo>
                    <a:pt x="22" y="14"/>
                  </a:moveTo>
                  <a:cubicBezTo>
                    <a:pt x="45" y="37"/>
                    <a:pt x="44" y="72"/>
                    <a:pt x="21" y="95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3"/>
                    <a:pt x="16" y="8"/>
                    <a:pt x="22" y="14"/>
                  </a:cubicBez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2" name="Freeform 68"/>
            <p:cNvSpPr>
              <a:spLocks/>
            </p:cNvSpPr>
            <p:nvPr/>
          </p:nvSpPr>
          <p:spPr bwMode="auto">
            <a:xfrm>
              <a:off x="3030538" y="3290888"/>
              <a:ext cx="85725" cy="128588"/>
            </a:xfrm>
            <a:custGeom>
              <a:avLst/>
              <a:gdLst>
                <a:gd name="T0" fmla="*/ 0 w 77"/>
                <a:gd name="T1" fmla="*/ 27 h 115"/>
                <a:gd name="T2" fmla="*/ 7 w 77"/>
                <a:gd name="T3" fmla="*/ 20 h 115"/>
                <a:gd name="T4" fmla="*/ 68 w 77"/>
                <a:gd name="T5" fmla="*/ 7 h 115"/>
                <a:gd name="T6" fmla="*/ 77 w 77"/>
                <a:gd name="T7" fmla="*/ 114 h 115"/>
                <a:gd name="T8" fmla="*/ 76 w 77"/>
                <a:gd name="T9" fmla="*/ 115 h 115"/>
                <a:gd name="T10" fmla="*/ 0 w 77"/>
                <a:gd name="T11" fmla="*/ 2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115">
                  <a:moveTo>
                    <a:pt x="0" y="27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23" y="4"/>
                    <a:pt x="47" y="0"/>
                    <a:pt x="68" y="7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6" y="115"/>
                    <a:pt x="76" y="115"/>
                    <a:pt x="76" y="11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3" name="Freeform 69"/>
            <p:cNvSpPr>
              <a:spLocks/>
            </p:cNvSpPr>
            <p:nvPr/>
          </p:nvSpPr>
          <p:spPr bwMode="auto">
            <a:xfrm>
              <a:off x="2806700" y="3387725"/>
              <a:ext cx="171450" cy="201613"/>
            </a:xfrm>
            <a:custGeom>
              <a:avLst/>
              <a:gdLst>
                <a:gd name="T0" fmla="*/ 69 w 108"/>
                <a:gd name="T1" fmla="*/ 127 h 127"/>
                <a:gd name="T2" fmla="*/ 68 w 108"/>
                <a:gd name="T3" fmla="*/ 127 h 127"/>
                <a:gd name="T4" fmla="*/ 0 w 108"/>
                <a:gd name="T5" fmla="*/ 100 h 127"/>
                <a:gd name="T6" fmla="*/ 99 w 108"/>
                <a:gd name="T7" fmla="*/ 0 h 127"/>
                <a:gd name="T8" fmla="*/ 108 w 108"/>
                <a:gd name="T9" fmla="*/ 32 h 127"/>
                <a:gd name="T10" fmla="*/ 69 w 108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27">
                  <a:moveTo>
                    <a:pt x="69" y="127"/>
                  </a:moveTo>
                  <a:lnTo>
                    <a:pt x="68" y="127"/>
                  </a:lnTo>
                  <a:lnTo>
                    <a:pt x="0" y="100"/>
                  </a:lnTo>
                  <a:lnTo>
                    <a:pt x="99" y="0"/>
                  </a:lnTo>
                  <a:lnTo>
                    <a:pt x="108" y="32"/>
                  </a:lnTo>
                  <a:lnTo>
                    <a:pt x="69" y="127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4" name="Freeform 70"/>
            <p:cNvSpPr>
              <a:spLocks/>
            </p:cNvSpPr>
            <p:nvPr/>
          </p:nvSpPr>
          <p:spPr bwMode="auto">
            <a:xfrm>
              <a:off x="2465388" y="3873500"/>
              <a:ext cx="31750" cy="122238"/>
            </a:xfrm>
            <a:custGeom>
              <a:avLst/>
              <a:gdLst>
                <a:gd name="T0" fmla="*/ 20 w 20"/>
                <a:gd name="T1" fmla="*/ 77 h 77"/>
                <a:gd name="T2" fmla="*/ 0 w 20"/>
                <a:gd name="T3" fmla="*/ 76 h 77"/>
                <a:gd name="T4" fmla="*/ 4 w 20"/>
                <a:gd name="T5" fmla="*/ 8 h 77"/>
                <a:gd name="T6" fmla="*/ 12 w 20"/>
                <a:gd name="T7" fmla="*/ 0 h 77"/>
                <a:gd name="T8" fmla="*/ 14 w 20"/>
                <a:gd name="T9" fmla="*/ 3 h 77"/>
                <a:gd name="T10" fmla="*/ 20 w 20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7">
                  <a:moveTo>
                    <a:pt x="20" y="77"/>
                  </a:moveTo>
                  <a:lnTo>
                    <a:pt x="0" y="76"/>
                  </a:lnTo>
                  <a:lnTo>
                    <a:pt x="4" y="8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20" y="77"/>
                  </a:ln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5" name="Freeform 71"/>
            <p:cNvSpPr>
              <a:spLocks/>
            </p:cNvSpPr>
            <p:nvPr/>
          </p:nvSpPr>
          <p:spPr bwMode="auto">
            <a:xfrm>
              <a:off x="2560638" y="3694113"/>
              <a:ext cx="101600" cy="225425"/>
            </a:xfrm>
            <a:custGeom>
              <a:avLst/>
              <a:gdLst>
                <a:gd name="T0" fmla="*/ 0 w 64"/>
                <a:gd name="T1" fmla="*/ 64 h 142"/>
                <a:gd name="T2" fmla="*/ 63 w 64"/>
                <a:gd name="T3" fmla="*/ 0 h 142"/>
                <a:gd name="T4" fmla="*/ 64 w 64"/>
                <a:gd name="T5" fmla="*/ 2 h 142"/>
                <a:gd name="T6" fmla="*/ 63 w 64"/>
                <a:gd name="T7" fmla="*/ 2 h 142"/>
                <a:gd name="T8" fmla="*/ 38 w 64"/>
                <a:gd name="T9" fmla="*/ 142 h 142"/>
                <a:gd name="T10" fmla="*/ 37 w 64"/>
                <a:gd name="T11" fmla="*/ 142 h 142"/>
                <a:gd name="T12" fmla="*/ 0 w 64"/>
                <a:gd name="T13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42">
                  <a:moveTo>
                    <a:pt x="0" y="64"/>
                  </a:moveTo>
                  <a:lnTo>
                    <a:pt x="63" y="0"/>
                  </a:lnTo>
                  <a:lnTo>
                    <a:pt x="64" y="2"/>
                  </a:lnTo>
                  <a:lnTo>
                    <a:pt x="63" y="2"/>
                  </a:lnTo>
                  <a:lnTo>
                    <a:pt x="38" y="142"/>
                  </a:lnTo>
                  <a:lnTo>
                    <a:pt x="37" y="142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6" name="Freeform 72"/>
            <p:cNvSpPr>
              <a:spLocks/>
            </p:cNvSpPr>
            <p:nvPr/>
          </p:nvSpPr>
          <p:spPr bwMode="auto">
            <a:xfrm>
              <a:off x="2484438" y="3795713"/>
              <a:ext cx="134937" cy="125413"/>
            </a:xfrm>
            <a:custGeom>
              <a:avLst/>
              <a:gdLst>
                <a:gd name="T0" fmla="*/ 85 w 85"/>
                <a:gd name="T1" fmla="*/ 79 h 79"/>
                <a:gd name="T2" fmla="*/ 1 w 85"/>
                <a:gd name="T3" fmla="*/ 50 h 79"/>
                <a:gd name="T4" fmla="*/ 2 w 85"/>
                <a:gd name="T5" fmla="*/ 52 h 79"/>
                <a:gd name="T6" fmla="*/ 0 w 85"/>
                <a:gd name="T7" fmla="*/ 49 h 79"/>
                <a:gd name="T8" fmla="*/ 48 w 85"/>
                <a:gd name="T9" fmla="*/ 0 h 79"/>
                <a:gd name="T10" fmla="*/ 85 w 85"/>
                <a:gd name="T11" fmla="*/ 78 h 79"/>
                <a:gd name="T12" fmla="*/ 85 w 85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9">
                  <a:moveTo>
                    <a:pt x="85" y="79"/>
                  </a:moveTo>
                  <a:lnTo>
                    <a:pt x="1" y="50"/>
                  </a:lnTo>
                  <a:lnTo>
                    <a:pt x="2" y="52"/>
                  </a:lnTo>
                  <a:lnTo>
                    <a:pt x="0" y="49"/>
                  </a:lnTo>
                  <a:lnTo>
                    <a:pt x="48" y="0"/>
                  </a:lnTo>
                  <a:lnTo>
                    <a:pt x="85" y="78"/>
                  </a:lnTo>
                  <a:lnTo>
                    <a:pt x="85" y="79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7" name="Freeform 73"/>
            <p:cNvSpPr>
              <a:spLocks/>
            </p:cNvSpPr>
            <p:nvPr/>
          </p:nvSpPr>
          <p:spPr bwMode="auto">
            <a:xfrm>
              <a:off x="2662238" y="3651250"/>
              <a:ext cx="176212" cy="147638"/>
            </a:xfrm>
            <a:custGeom>
              <a:avLst/>
              <a:gdLst>
                <a:gd name="T0" fmla="*/ 99 w 111"/>
                <a:gd name="T1" fmla="*/ 0 h 93"/>
                <a:gd name="T2" fmla="*/ 111 w 111"/>
                <a:gd name="T3" fmla="*/ 30 h 93"/>
                <a:gd name="T4" fmla="*/ 49 w 111"/>
                <a:gd name="T5" fmla="*/ 93 h 93"/>
                <a:gd name="T6" fmla="*/ 0 w 111"/>
                <a:gd name="T7" fmla="*/ 29 h 93"/>
                <a:gd name="T8" fmla="*/ 99 w 111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93">
                  <a:moveTo>
                    <a:pt x="99" y="0"/>
                  </a:moveTo>
                  <a:lnTo>
                    <a:pt x="111" y="30"/>
                  </a:lnTo>
                  <a:lnTo>
                    <a:pt x="49" y="93"/>
                  </a:lnTo>
                  <a:lnTo>
                    <a:pt x="0" y="29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8" name="Freeform 74"/>
            <p:cNvSpPr>
              <a:spLocks/>
            </p:cNvSpPr>
            <p:nvPr/>
          </p:nvSpPr>
          <p:spPr bwMode="auto">
            <a:xfrm>
              <a:off x="2978150" y="3421063"/>
              <a:ext cx="134937" cy="111125"/>
            </a:xfrm>
            <a:custGeom>
              <a:avLst/>
              <a:gdLst>
                <a:gd name="T0" fmla="*/ 0 w 85"/>
                <a:gd name="T1" fmla="*/ 11 h 70"/>
                <a:gd name="T2" fmla="*/ 85 w 85"/>
                <a:gd name="T3" fmla="*/ 0 h 70"/>
                <a:gd name="T4" fmla="*/ 17 w 85"/>
                <a:gd name="T5" fmla="*/ 70 h 70"/>
                <a:gd name="T6" fmla="*/ 0 w 85"/>
                <a:gd name="T7" fmla="*/ 11 h 70"/>
                <a:gd name="T8" fmla="*/ 0 w 85"/>
                <a:gd name="T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70">
                  <a:moveTo>
                    <a:pt x="0" y="11"/>
                  </a:moveTo>
                  <a:lnTo>
                    <a:pt x="85" y="0"/>
                  </a:lnTo>
                  <a:lnTo>
                    <a:pt x="17" y="7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9" name="Freeform 75"/>
            <p:cNvSpPr>
              <a:spLocks/>
            </p:cNvSpPr>
            <p:nvPr/>
          </p:nvSpPr>
          <p:spPr bwMode="auto">
            <a:xfrm>
              <a:off x="2914650" y="3438525"/>
              <a:ext cx="90487" cy="158750"/>
            </a:xfrm>
            <a:custGeom>
              <a:avLst/>
              <a:gdLst>
                <a:gd name="T0" fmla="*/ 1 w 57"/>
                <a:gd name="T1" fmla="*/ 95 h 100"/>
                <a:gd name="T2" fmla="*/ 40 w 57"/>
                <a:gd name="T3" fmla="*/ 0 h 100"/>
                <a:gd name="T4" fmla="*/ 57 w 57"/>
                <a:gd name="T5" fmla="*/ 59 h 100"/>
                <a:gd name="T6" fmla="*/ 15 w 57"/>
                <a:gd name="T7" fmla="*/ 100 h 100"/>
                <a:gd name="T8" fmla="*/ 0 w 57"/>
                <a:gd name="T9" fmla="*/ 95 h 100"/>
                <a:gd name="T10" fmla="*/ 1 w 57"/>
                <a:gd name="T11" fmla="*/ 9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00">
                  <a:moveTo>
                    <a:pt x="1" y="95"/>
                  </a:moveTo>
                  <a:lnTo>
                    <a:pt x="40" y="0"/>
                  </a:lnTo>
                  <a:lnTo>
                    <a:pt x="57" y="59"/>
                  </a:lnTo>
                  <a:lnTo>
                    <a:pt x="15" y="100"/>
                  </a:lnTo>
                  <a:lnTo>
                    <a:pt x="0" y="95"/>
                  </a:lnTo>
                  <a:lnTo>
                    <a:pt x="1" y="95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0" name="Freeform 76"/>
            <p:cNvSpPr>
              <a:spLocks/>
            </p:cNvSpPr>
            <p:nvPr/>
          </p:nvSpPr>
          <p:spPr bwMode="auto">
            <a:xfrm>
              <a:off x="2386013" y="3992563"/>
              <a:ext cx="79375" cy="71438"/>
            </a:xfrm>
            <a:custGeom>
              <a:avLst/>
              <a:gdLst>
                <a:gd name="T0" fmla="*/ 69 w 72"/>
                <a:gd name="T1" fmla="*/ 61 h 64"/>
                <a:gd name="T2" fmla="*/ 18 w 72"/>
                <a:gd name="T3" fmla="*/ 44 h 64"/>
                <a:gd name="T4" fmla="*/ 2 w 72"/>
                <a:gd name="T5" fmla="*/ 0 h 64"/>
                <a:gd name="T6" fmla="*/ 72 w 72"/>
                <a:gd name="T7" fmla="*/ 2 h 64"/>
                <a:gd name="T8" fmla="*/ 69 w 72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4">
                  <a:moveTo>
                    <a:pt x="69" y="61"/>
                  </a:moveTo>
                  <a:cubicBezTo>
                    <a:pt x="51" y="64"/>
                    <a:pt x="31" y="58"/>
                    <a:pt x="18" y="44"/>
                  </a:cubicBezTo>
                  <a:cubicBezTo>
                    <a:pt x="5" y="32"/>
                    <a:pt x="0" y="16"/>
                    <a:pt x="2" y="0"/>
                  </a:cubicBezTo>
                  <a:cubicBezTo>
                    <a:pt x="72" y="2"/>
                    <a:pt x="72" y="2"/>
                    <a:pt x="72" y="2"/>
                  </a:cubicBezTo>
                  <a:lnTo>
                    <a:pt x="69" y="61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1" name="Freeform 77"/>
            <p:cNvSpPr>
              <a:spLocks/>
            </p:cNvSpPr>
            <p:nvPr/>
          </p:nvSpPr>
          <p:spPr bwMode="auto">
            <a:xfrm>
              <a:off x="2963863" y="3321050"/>
              <a:ext cx="150812" cy="117475"/>
            </a:xfrm>
            <a:custGeom>
              <a:avLst/>
              <a:gdLst>
                <a:gd name="T0" fmla="*/ 9 w 95"/>
                <a:gd name="T1" fmla="*/ 74 h 74"/>
                <a:gd name="T2" fmla="*/ 0 w 95"/>
                <a:gd name="T3" fmla="*/ 42 h 74"/>
                <a:gd name="T4" fmla="*/ 42 w 95"/>
                <a:gd name="T5" fmla="*/ 0 h 74"/>
                <a:gd name="T6" fmla="*/ 95 w 95"/>
                <a:gd name="T7" fmla="*/ 62 h 74"/>
                <a:gd name="T8" fmla="*/ 94 w 95"/>
                <a:gd name="T9" fmla="*/ 63 h 74"/>
                <a:gd name="T10" fmla="*/ 9 w 95"/>
                <a:gd name="T11" fmla="*/ 74 h 74"/>
                <a:gd name="T12" fmla="*/ 9 w 95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4">
                  <a:moveTo>
                    <a:pt x="9" y="74"/>
                  </a:moveTo>
                  <a:lnTo>
                    <a:pt x="0" y="42"/>
                  </a:lnTo>
                  <a:lnTo>
                    <a:pt x="42" y="0"/>
                  </a:lnTo>
                  <a:lnTo>
                    <a:pt x="95" y="62"/>
                  </a:lnTo>
                  <a:lnTo>
                    <a:pt x="94" y="63"/>
                  </a:lnTo>
                  <a:lnTo>
                    <a:pt x="9" y="74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2" name="Freeform 78"/>
            <p:cNvSpPr>
              <a:spLocks/>
            </p:cNvSpPr>
            <p:nvPr/>
          </p:nvSpPr>
          <p:spPr bwMode="auto">
            <a:xfrm>
              <a:off x="2819400" y="3589338"/>
              <a:ext cx="119062" cy="109538"/>
            </a:xfrm>
            <a:custGeom>
              <a:avLst/>
              <a:gdLst>
                <a:gd name="T0" fmla="*/ 1 w 75"/>
                <a:gd name="T1" fmla="*/ 39 h 69"/>
                <a:gd name="T2" fmla="*/ 60 w 75"/>
                <a:gd name="T3" fmla="*/ 0 h 69"/>
                <a:gd name="T4" fmla="*/ 75 w 75"/>
                <a:gd name="T5" fmla="*/ 5 h 69"/>
                <a:gd name="T6" fmla="*/ 12 w 75"/>
                <a:gd name="T7" fmla="*/ 69 h 69"/>
                <a:gd name="T8" fmla="*/ 0 w 75"/>
                <a:gd name="T9" fmla="*/ 39 h 69"/>
                <a:gd name="T10" fmla="*/ 1 w 75"/>
                <a:gd name="T11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69">
                  <a:moveTo>
                    <a:pt x="1" y="39"/>
                  </a:moveTo>
                  <a:lnTo>
                    <a:pt x="60" y="0"/>
                  </a:lnTo>
                  <a:lnTo>
                    <a:pt x="75" y="5"/>
                  </a:lnTo>
                  <a:lnTo>
                    <a:pt x="12" y="69"/>
                  </a:lnTo>
                  <a:lnTo>
                    <a:pt x="0" y="39"/>
                  </a:lnTo>
                  <a:lnTo>
                    <a:pt x="1" y="39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3" name="Freeform 79"/>
            <p:cNvSpPr>
              <a:spLocks/>
            </p:cNvSpPr>
            <p:nvPr/>
          </p:nvSpPr>
          <p:spPr bwMode="auto">
            <a:xfrm>
              <a:off x="2486025" y="3875088"/>
              <a:ext cx="133350" cy="122238"/>
            </a:xfrm>
            <a:custGeom>
              <a:avLst/>
              <a:gdLst>
                <a:gd name="T0" fmla="*/ 0 w 84"/>
                <a:gd name="T1" fmla="*/ 0 h 77"/>
                <a:gd name="T2" fmla="*/ 84 w 84"/>
                <a:gd name="T3" fmla="*/ 29 h 77"/>
                <a:gd name="T4" fmla="*/ 36 w 84"/>
                <a:gd name="T5" fmla="*/ 77 h 77"/>
                <a:gd name="T6" fmla="*/ 1 w 84"/>
                <a:gd name="T7" fmla="*/ 2 h 77"/>
                <a:gd name="T8" fmla="*/ 0 w 84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7">
                  <a:moveTo>
                    <a:pt x="0" y="0"/>
                  </a:moveTo>
                  <a:lnTo>
                    <a:pt x="84" y="29"/>
                  </a:lnTo>
                  <a:lnTo>
                    <a:pt x="36" y="77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4" name="Freeform 80"/>
            <p:cNvSpPr>
              <a:spLocks/>
            </p:cNvSpPr>
            <p:nvPr/>
          </p:nvSpPr>
          <p:spPr bwMode="auto">
            <a:xfrm>
              <a:off x="2462213" y="3878263"/>
              <a:ext cx="80962" cy="182563"/>
            </a:xfrm>
            <a:custGeom>
              <a:avLst/>
              <a:gdLst>
                <a:gd name="T0" fmla="*/ 0 w 73"/>
                <a:gd name="T1" fmla="*/ 164 h 164"/>
                <a:gd name="T2" fmla="*/ 3 w 73"/>
                <a:gd name="T3" fmla="*/ 105 h 164"/>
                <a:gd name="T4" fmla="*/ 31 w 73"/>
                <a:gd name="T5" fmla="*/ 106 h 164"/>
                <a:gd name="T6" fmla="*/ 22 w 73"/>
                <a:gd name="T7" fmla="*/ 0 h 164"/>
                <a:gd name="T8" fmla="*/ 73 w 73"/>
                <a:gd name="T9" fmla="*/ 107 h 164"/>
                <a:gd name="T10" fmla="*/ 32 w 73"/>
                <a:gd name="T11" fmla="*/ 148 h 164"/>
                <a:gd name="T12" fmla="*/ 0 w 73"/>
                <a:gd name="T1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64">
                  <a:moveTo>
                    <a:pt x="0" y="164"/>
                  </a:moveTo>
                  <a:cubicBezTo>
                    <a:pt x="3" y="105"/>
                    <a:pt x="3" y="105"/>
                    <a:pt x="3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23" y="157"/>
                    <a:pt x="12" y="163"/>
                    <a:pt x="0" y="164"/>
                  </a:cubicBez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5" name="Freeform 81"/>
            <p:cNvSpPr>
              <a:spLocks/>
            </p:cNvSpPr>
            <p:nvPr/>
          </p:nvSpPr>
          <p:spPr bwMode="auto">
            <a:xfrm>
              <a:off x="2913063" y="3635375"/>
              <a:ext cx="141287" cy="268288"/>
            </a:xfrm>
            <a:custGeom>
              <a:avLst/>
              <a:gdLst>
                <a:gd name="T0" fmla="*/ 110 w 127"/>
                <a:gd name="T1" fmla="*/ 38 h 241"/>
                <a:gd name="T2" fmla="*/ 127 w 127"/>
                <a:gd name="T3" fmla="*/ 240 h 241"/>
                <a:gd name="T4" fmla="*/ 126 w 127"/>
                <a:gd name="T5" fmla="*/ 241 h 241"/>
                <a:gd name="T6" fmla="*/ 126 w 127"/>
                <a:gd name="T7" fmla="*/ 241 h 241"/>
                <a:gd name="T8" fmla="*/ 0 w 127"/>
                <a:gd name="T9" fmla="*/ 70 h 241"/>
                <a:gd name="T10" fmla="*/ 69 w 127"/>
                <a:gd name="T11" fmla="*/ 0 h 241"/>
                <a:gd name="T12" fmla="*/ 110 w 127"/>
                <a:gd name="T13" fmla="*/ 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41">
                  <a:moveTo>
                    <a:pt x="110" y="38"/>
                  </a:moveTo>
                  <a:cubicBezTo>
                    <a:pt x="127" y="240"/>
                    <a:pt x="127" y="240"/>
                    <a:pt x="127" y="240"/>
                  </a:cubicBezTo>
                  <a:cubicBezTo>
                    <a:pt x="127" y="240"/>
                    <a:pt x="127" y="241"/>
                    <a:pt x="126" y="241"/>
                  </a:cubicBezTo>
                  <a:cubicBezTo>
                    <a:pt x="126" y="241"/>
                    <a:pt x="126" y="241"/>
                    <a:pt x="126" y="24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69" y="0"/>
                    <a:pt x="69" y="0"/>
                    <a:pt x="69" y="0"/>
                  </a:cubicBezTo>
                  <a:lnTo>
                    <a:pt x="110" y="3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6" name="Freeform 82"/>
            <p:cNvSpPr>
              <a:spLocks/>
            </p:cNvSpPr>
            <p:nvPr/>
          </p:nvSpPr>
          <p:spPr bwMode="auto">
            <a:xfrm>
              <a:off x="2832100" y="3713163"/>
              <a:ext cx="222250" cy="190500"/>
            </a:xfrm>
            <a:custGeom>
              <a:avLst/>
              <a:gdLst>
                <a:gd name="T0" fmla="*/ 0 w 140"/>
                <a:gd name="T1" fmla="*/ 52 h 120"/>
                <a:gd name="T2" fmla="*/ 0 w 140"/>
                <a:gd name="T3" fmla="*/ 53 h 120"/>
                <a:gd name="T4" fmla="*/ 0 w 140"/>
                <a:gd name="T5" fmla="*/ 52 h 120"/>
                <a:gd name="T6" fmla="*/ 51 w 140"/>
                <a:gd name="T7" fmla="*/ 0 h 120"/>
                <a:gd name="T8" fmla="*/ 140 w 140"/>
                <a:gd name="T9" fmla="*/ 120 h 120"/>
                <a:gd name="T10" fmla="*/ 0 w 140"/>
                <a:gd name="T11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20">
                  <a:moveTo>
                    <a:pt x="0" y="52"/>
                  </a:moveTo>
                  <a:lnTo>
                    <a:pt x="0" y="53"/>
                  </a:lnTo>
                  <a:lnTo>
                    <a:pt x="0" y="52"/>
                  </a:lnTo>
                  <a:lnTo>
                    <a:pt x="51" y="0"/>
                  </a:lnTo>
                  <a:lnTo>
                    <a:pt x="140" y="12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7" name="Freeform 83"/>
            <p:cNvSpPr>
              <a:spLocks/>
            </p:cNvSpPr>
            <p:nvPr/>
          </p:nvSpPr>
          <p:spPr bwMode="auto">
            <a:xfrm>
              <a:off x="3038475" y="3533775"/>
              <a:ext cx="93662" cy="131763"/>
            </a:xfrm>
            <a:custGeom>
              <a:avLst/>
              <a:gdLst>
                <a:gd name="T0" fmla="*/ 57 w 84"/>
                <a:gd name="T1" fmla="*/ 118 h 118"/>
                <a:gd name="T2" fmla="*/ 0 w 84"/>
                <a:gd name="T3" fmla="*/ 47 h 118"/>
                <a:gd name="T4" fmla="*/ 27 w 84"/>
                <a:gd name="T5" fmla="*/ 20 h 118"/>
                <a:gd name="T6" fmla="*/ 84 w 84"/>
                <a:gd name="T7" fmla="*/ 6 h 118"/>
                <a:gd name="T8" fmla="*/ 57 w 84"/>
                <a:gd name="T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18">
                  <a:moveTo>
                    <a:pt x="57" y="118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42" y="4"/>
                    <a:pt x="64" y="0"/>
                    <a:pt x="84" y="6"/>
                  </a:cubicBezTo>
                  <a:cubicBezTo>
                    <a:pt x="73" y="55"/>
                    <a:pt x="57" y="118"/>
                    <a:pt x="57" y="118"/>
                  </a:cubicBez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8" name="Freeform 84"/>
            <p:cNvSpPr>
              <a:spLocks/>
            </p:cNvSpPr>
            <p:nvPr/>
          </p:nvSpPr>
          <p:spPr bwMode="auto">
            <a:xfrm>
              <a:off x="2832100" y="3795713"/>
              <a:ext cx="222250" cy="173038"/>
            </a:xfrm>
            <a:custGeom>
              <a:avLst/>
              <a:gdLst>
                <a:gd name="T0" fmla="*/ 0 w 198"/>
                <a:gd name="T1" fmla="*/ 0 h 155"/>
                <a:gd name="T2" fmla="*/ 198 w 198"/>
                <a:gd name="T3" fmla="*/ 97 h 155"/>
                <a:gd name="T4" fmla="*/ 198 w 198"/>
                <a:gd name="T5" fmla="*/ 97 h 155"/>
                <a:gd name="T6" fmla="*/ 177 w 198"/>
                <a:gd name="T7" fmla="*/ 125 h 155"/>
                <a:gd name="T8" fmla="*/ 134 w 198"/>
                <a:gd name="T9" fmla="*/ 155 h 155"/>
                <a:gd name="T10" fmla="*/ 0 w 198"/>
                <a:gd name="T11" fmla="*/ 1 h 155"/>
                <a:gd name="T12" fmla="*/ 0 w 198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55">
                  <a:moveTo>
                    <a:pt x="0" y="0"/>
                  </a:moveTo>
                  <a:cubicBezTo>
                    <a:pt x="198" y="97"/>
                    <a:pt x="198" y="97"/>
                    <a:pt x="198" y="97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2" y="107"/>
                    <a:pt x="185" y="116"/>
                    <a:pt x="177" y="125"/>
                  </a:cubicBezTo>
                  <a:cubicBezTo>
                    <a:pt x="164" y="137"/>
                    <a:pt x="150" y="147"/>
                    <a:pt x="134" y="15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9" name="Freeform 85"/>
            <p:cNvSpPr>
              <a:spLocks/>
            </p:cNvSpPr>
            <p:nvPr/>
          </p:nvSpPr>
          <p:spPr bwMode="auto">
            <a:xfrm>
              <a:off x="3035300" y="3678238"/>
              <a:ext cx="71437" cy="225425"/>
            </a:xfrm>
            <a:custGeom>
              <a:avLst/>
              <a:gdLst>
                <a:gd name="T0" fmla="*/ 64 w 64"/>
                <a:gd name="T1" fmla="*/ 58 h 202"/>
                <a:gd name="T2" fmla="*/ 17 w 64"/>
                <a:gd name="T3" fmla="*/ 202 h 202"/>
                <a:gd name="T4" fmla="*/ 0 w 64"/>
                <a:gd name="T5" fmla="*/ 0 h 202"/>
                <a:gd name="T6" fmla="*/ 64 w 64"/>
                <a:gd name="T7" fmla="*/ 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202">
                  <a:moveTo>
                    <a:pt x="64" y="58"/>
                  </a:moveTo>
                  <a:cubicBezTo>
                    <a:pt x="54" y="103"/>
                    <a:pt x="44" y="158"/>
                    <a:pt x="17" y="2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4" y="58"/>
                  </a:ln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0" name="Freeform 86"/>
            <p:cNvSpPr>
              <a:spLocks/>
            </p:cNvSpPr>
            <p:nvPr/>
          </p:nvSpPr>
          <p:spPr bwMode="auto">
            <a:xfrm>
              <a:off x="3035300" y="3665538"/>
              <a:ext cx="85725" cy="77788"/>
            </a:xfrm>
            <a:custGeom>
              <a:avLst/>
              <a:gdLst>
                <a:gd name="T0" fmla="*/ 0 w 76"/>
                <a:gd name="T1" fmla="*/ 10 h 69"/>
                <a:gd name="T2" fmla="*/ 60 w 76"/>
                <a:gd name="T3" fmla="*/ 0 h 69"/>
                <a:gd name="T4" fmla="*/ 76 w 76"/>
                <a:gd name="T5" fmla="*/ 21 h 69"/>
                <a:gd name="T6" fmla="*/ 64 w 76"/>
                <a:gd name="T7" fmla="*/ 69 h 69"/>
                <a:gd name="T8" fmla="*/ 0 w 76"/>
                <a:gd name="T9" fmla="*/ 11 h 69"/>
                <a:gd name="T10" fmla="*/ 0 w 76"/>
                <a:gd name="T11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69">
                  <a:moveTo>
                    <a:pt x="0" y="1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1" y="34"/>
                    <a:pt x="68" y="51"/>
                    <a:pt x="64" y="69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1" name="Freeform 87"/>
            <p:cNvSpPr>
              <a:spLocks/>
            </p:cNvSpPr>
            <p:nvPr/>
          </p:nvSpPr>
          <p:spPr bwMode="auto">
            <a:xfrm>
              <a:off x="2989263" y="3586163"/>
              <a:ext cx="112712" cy="92075"/>
            </a:xfrm>
            <a:custGeom>
              <a:avLst/>
              <a:gdLst>
                <a:gd name="T0" fmla="*/ 29 w 71"/>
                <a:gd name="T1" fmla="*/ 57 h 58"/>
                <a:gd name="T2" fmla="*/ 29 w 71"/>
                <a:gd name="T3" fmla="*/ 58 h 58"/>
                <a:gd name="T4" fmla="*/ 0 w 71"/>
                <a:gd name="T5" fmla="*/ 31 h 58"/>
                <a:gd name="T6" fmla="*/ 31 w 71"/>
                <a:gd name="T7" fmla="*/ 0 h 58"/>
                <a:gd name="T8" fmla="*/ 71 w 71"/>
                <a:gd name="T9" fmla="*/ 50 h 58"/>
                <a:gd name="T10" fmla="*/ 29 w 71"/>
                <a:gd name="T11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8">
                  <a:moveTo>
                    <a:pt x="29" y="57"/>
                  </a:moveTo>
                  <a:lnTo>
                    <a:pt x="29" y="58"/>
                  </a:lnTo>
                  <a:lnTo>
                    <a:pt x="0" y="31"/>
                  </a:lnTo>
                  <a:lnTo>
                    <a:pt x="31" y="0"/>
                  </a:lnTo>
                  <a:lnTo>
                    <a:pt x="71" y="50"/>
                  </a:lnTo>
                  <a:lnTo>
                    <a:pt x="29" y="57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2" name="Freeform 88"/>
            <p:cNvSpPr>
              <a:spLocks/>
            </p:cNvSpPr>
            <p:nvPr/>
          </p:nvSpPr>
          <p:spPr bwMode="auto">
            <a:xfrm>
              <a:off x="3101975" y="3540125"/>
              <a:ext cx="84137" cy="149225"/>
            </a:xfrm>
            <a:custGeom>
              <a:avLst/>
              <a:gdLst>
                <a:gd name="T0" fmla="*/ 0 w 75"/>
                <a:gd name="T1" fmla="*/ 112 h 133"/>
                <a:gd name="T2" fmla="*/ 27 w 75"/>
                <a:gd name="T3" fmla="*/ 0 h 133"/>
                <a:gd name="T4" fmla="*/ 53 w 75"/>
                <a:gd name="T5" fmla="*/ 15 h 133"/>
                <a:gd name="T6" fmla="*/ 27 w 75"/>
                <a:gd name="T7" fmla="*/ 112 h 133"/>
                <a:gd name="T8" fmla="*/ 16 w 75"/>
                <a:gd name="T9" fmla="*/ 133 h 133"/>
                <a:gd name="T10" fmla="*/ 0 w 75"/>
                <a:gd name="T11" fmla="*/ 1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33">
                  <a:moveTo>
                    <a:pt x="0" y="112"/>
                  </a:moveTo>
                  <a:cubicBezTo>
                    <a:pt x="0" y="112"/>
                    <a:pt x="16" y="49"/>
                    <a:pt x="27" y="0"/>
                  </a:cubicBezTo>
                  <a:cubicBezTo>
                    <a:pt x="37" y="3"/>
                    <a:pt x="45" y="7"/>
                    <a:pt x="53" y="15"/>
                  </a:cubicBezTo>
                  <a:cubicBezTo>
                    <a:pt x="75" y="37"/>
                    <a:pt x="50" y="83"/>
                    <a:pt x="27" y="112"/>
                  </a:cubicBezTo>
                  <a:cubicBezTo>
                    <a:pt x="23" y="117"/>
                    <a:pt x="19" y="124"/>
                    <a:pt x="16" y="133"/>
                  </a:cubicBezTo>
                  <a:cubicBezTo>
                    <a:pt x="0" y="112"/>
                    <a:pt x="0" y="112"/>
                    <a:pt x="0" y="112"/>
                  </a:cubicBez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3" name="Freeform 89"/>
            <p:cNvSpPr>
              <a:spLocks/>
            </p:cNvSpPr>
            <p:nvPr/>
          </p:nvSpPr>
          <p:spPr bwMode="auto">
            <a:xfrm>
              <a:off x="2665413" y="3970338"/>
              <a:ext cx="122237" cy="115888"/>
            </a:xfrm>
            <a:custGeom>
              <a:avLst/>
              <a:gdLst>
                <a:gd name="T0" fmla="*/ 109 w 109"/>
                <a:gd name="T1" fmla="*/ 51 h 104"/>
                <a:gd name="T2" fmla="*/ 88 w 109"/>
                <a:gd name="T3" fmla="*/ 61 h 104"/>
                <a:gd name="T4" fmla="*/ 0 w 109"/>
                <a:gd name="T5" fmla="*/ 98 h 104"/>
                <a:gd name="T6" fmla="*/ 36 w 109"/>
                <a:gd name="T7" fmla="*/ 0 h 104"/>
                <a:gd name="T8" fmla="*/ 109 w 109"/>
                <a:gd name="T9" fmla="*/ 5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4">
                  <a:moveTo>
                    <a:pt x="109" y="51"/>
                  </a:moveTo>
                  <a:cubicBezTo>
                    <a:pt x="100" y="54"/>
                    <a:pt x="93" y="57"/>
                    <a:pt x="88" y="61"/>
                  </a:cubicBezTo>
                  <a:cubicBezTo>
                    <a:pt x="62" y="84"/>
                    <a:pt x="25" y="104"/>
                    <a:pt x="0" y="98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09" y="51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4" name="Freeform 90"/>
            <p:cNvSpPr>
              <a:spLocks/>
            </p:cNvSpPr>
            <p:nvPr/>
          </p:nvSpPr>
          <p:spPr bwMode="auto">
            <a:xfrm>
              <a:off x="2809875" y="3797300"/>
              <a:ext cx="173037" cy="214313"/>
            </a:xfrm>
            <a:custGeom>
              <a:avLst/>
              <a:gdLst>
                <a:gd name="T0" fmla="*/ 1 w 154"/>
                <a:gd name="T1" fmla="*/ 144 h 192"/>
                <a:gd name="T2" fmla="*/ 20 w 154"/>
                <a:gd name="T3" fmla="*/ 0 h 192"/>
                <a:gd name="T4" fmla="*/ 154 w 154"/>
                <a:gd name="T5" fmla="*/ 154 h 192"/>
                <a:gd name="T6" fmla="*/ 33 w 154"/>
                <a:gd name="T7" fmla="*/ 192 h 192"/>
                <a:gd name="T8" fmla="*/ 0 w 154"/>
                <a:gd name="T9" fmla="*/ 144 h 192"/>
                <a:gd name="T10" fmla="*/ 1 w 154"/>
                <a:gd name="T11" fmla="*/ 14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92">
                  <a:moveTo>
                    <a:pt x="1" y="144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16" y="174"/>
                    <a:pt x="71" y="184"/>
                    <a:pt x="33" y="192"/>
                  </a:cubicBezTo>
                  <a:cubicBezTo>
                    <a:pt x="0" y="144"/>
                    <a:pt x="0" y="144"/>
                    <a:pt x="0" y="144"/>
                  </a:cubicBezTo>
                  <a:lnTo>
                    <a:pt x="1" y="1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5" name="Freeform 91"/>
            <p:cNvSpPr>
              <a:spLocks/>
            </p:cNvSpPr>
            <p:nvPr/>
          </p:nvSpPr>
          <p:spPr bwMode="auto">
            <a:xfrm>
              <a:off x="2624138" y="3951288"/>
              <a:ext cx="80962" cy="128588"/>
            </a:xfrm>
            <a:custGeom>
              <a:avLst/>
              <a:gdLst>
                <a:gd name="T0" fmla="*/ 37 w 73"/>
                <a:gd name="T1" fmla="*/ 115 h 115"/>
                <a:gd name="T2" fmla="*/ 22 w 73"/>
                <a:gd name="T3" fmla="*/ 107 h 115"/>
                <a:gd name="T4" fmla="*/ 23 w 73"/>
                <a:gd name="T5" fmla="*/ 25 h 115"/>
                <a:gd name="T6" fmla="*/ 48 w 73"/>
                <a:gd name="T7" fmla="*/ 0 h 115"/>
                <a:gd name="T8" fmla="*/ 73 w 73"/>
                <a:gd name="T9" fmla="*/ 17 h 115"/>
                <a:gd name="T10" fmla="*/ 37 w 73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115">
                  <a:moveTo>
                    <a:pt x="37" y="115"/>
                  </a:moveTo>
                  <a:cubicBezTo>
                    <a:pt x="31" y="113"/>
                    <a:pt x="26" y="111"/>
                    <a:pt x="22" y="107"/>
                  </a:cubicBezTo>
                  <a:cubicBezTo>
                    <a:pt x="0" y="84"/>
                    <a:pt x="0" y="48"/>
                    <a:pt x="23" y="2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37" y="115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6" name="Freeform 92"/>
            <p:cNvSpPr>
              <a:spLocks/>
            </p:cNvSpPr>
            <p:nvPr/>
          </p:nvSpPr>
          <p:spPr bwMode="auto">
            <a:xfrm>
              <a:off x="2678113" y="3875088"/>
              <a:ext cx="131762" cy="95250"/>
            </a:xfrm>
            <a:custGeom>
              <a:avLst/>
              <a:gdLst>
                <a:gd name="T0" fmla="*/ 17 w 83"/>
                <a:gd name="T1" fmla="*/ 60 h 60"/>
                <a:gd name="T2" fmla="*/ 17 w 83"/>
                <a:gd name="T3" fmla="*/ 60 h 60"/>
                <a:gd name="T4" fmla="*/ 0 w 83"/>
                <a:gd name="T5" fmla="*/ 48 h 60"/>
                <a:gd name="T6" fmla="*/ 48 w 83"/>
                <a:gd name="T7" fmla="*/ 0 h 60"/>
                <a:gd name="T8" fmla="*/ 83 w 83"/>
                <a:gd name="T9" fmla="*/ 52 h 60"/>
                <a:gd name="T10" fmla="*/ 17 w 83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60">
                  <a:moveTo>
                    <a:pt x="17" y="60"/>
                  </a:moveTo>
                  <a:lnTo>
                    <a:pt x="17" y="60"/>
                  </a:lnTo>
                  <a:lnTo>
                    <a:pt x="0" y="48"/>
                  </a:lnTo>
                  <a:lnTo>
                    <a:pt x="48" y="0"/>
                  </a:lnTo>
                  <a:lnTo>
                    <a:pt x="83" y="52"/>
                  </a:lnTo>
                  <a:lnTo>
                    <a:pt x="17" y="60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7" name="Freeform 93"/>
            <p:cNvSpPr>
              <a:spLocks/>
            </p:cNvSpPr>
            <p:nvPr/>
          </p:nvSpPr>
          <p:spPr bwMode="auto">
            <a:xfrm>
              <a:off x="2705100" y="3957638"/>
              <a:ext cx="142875" cy="69850"/>
            </a:xfrm>
            <a:custGeom>
              <a:avLst/>
              <a:gdLst>
                <a:gd name="T0" fmla="*/ 0 w 127"/>
                <a:gd name="T1" fmla="*/ 11 h 62"/>
                <a:gd name="T2" fmla="*/ 94 w 127"/>
                <a:gd name="T3" fmla="*/ 0 h 62"/>
                <a:gd name="T4" fmla="*/ 127 w 127"/>
                <a:gd name="T5" fmla="*/ 48 h 62"/>
                <a:gd name="T6" fmla="*/ 73 w 127"/>
                <a:gd name="T7" fmla="*/ 62 h 62"/>
                <a:gd name="T8" fmla="*/ 0 w 127"/>
                <a:gd name="T9" fmla="*/ 1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0" y="11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06" y="53"/>
                    <a:pt x="87" y="57"/>
                    <a:pt x="73" y="62"/>
                  </a:cubicBezTo>
                  <a:cubicBezTo>
                    <a:pt x="0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8" name="Freeform 94"/>
            <p:cNvSpPr>
              <a:spLocks/>
            </p:cNvSpPr>
            <p:nvPr/>
          </p:nvSpPr>
          <p:spPr bwMode="auto">
            <a:xfrm>
              <a:off x="2754313" y="3795713"/>
              <a:ext cx="77787" cy="161925"/>
            </a:xfrm>
            <a:custGeom>
              <a:avLst/>
              <a:gdLst>
                <a:gd name="T0" fmla="*/ 36 w 49"/>
                <a:gd name="T1" fmla="*/ 102 h 102"/>
                <a:gd name="T2" fmla="*/ 35 w 49"/>
                <a:gd name="T3" fmla="*/ 102 h 102"/>
                <a:gd name="T4" fmla="*/ 0 w 49"/>
                <a:gd name="T5" fmla="*/ 50 h 102"/>
                <a:gd name="T6" fmla="*/ 49 w 49"/>
                <a:gd name="T7" fmla="*/ 0 h 102"/>
                <a:gd name="T8" fmla="*/ 49 w 49"/>
                <a:gd name="T9" fmla="*/ 1 h 102"/>
                <a:gd name="T10" fmla="*/ 36 w 49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2">
                  <a:moveTo>
                    <a:pt x="36" y="102"/>
                  </a:moveTo>
                  <a:lnTo>
                    <a:pt x="35" y="102"/>
                  </a:lnTo>
                  <a:lnTo>
                    <a:pt x="0" y="50"/>
                  </a:lnTo>
                  <a:lnTo>
                    <a:pt x="49" y="0"/>
                  </a:lnTo>
                  <a:lnTo>
                    <a:pt x="49" y="1"/>
                  </a:lnTo>
                  <a:lnTo>
                    <a:pt x="36" y="102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9" name="Freeform 95"/>
            <p:cNvSpPr>
              <a:spLocks/>
            </p:cNvSpPr>
            <p:nvPr/>
          </p:nvSpPr>
          <p:spPr bwMode="auto">
            <a:xfrm>
              <a:off x="2452688" y="3216275"/>
              <a:ext cx="46037" cy="85725"/>
            </a:xfrm>
            <a:custGeom>
              <a:avLst/>
              <a:gdLst>
                <a:gd name="T0" fmla="*/ 22 w 29"/>
                <a:gd name="T1" fmla="*/ 0 h 54"/>
                <a:gd name="T2" fmla="*/ 29 w 29"/>
                <a:gd name="T3" fmla="*/ 25 h 54"/>
                <a:gd name="T4" fmla="*/ 0 w 29"/>
                <a:gd name="T5" fmla="*/ 54 h 54"/>
                <a:gd name="T6" fmla="*/ 22 w 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4">
                  <a:moveTo>
                    <a:pt x="22" y="0"/>
                  </a:moveTo>
                  <a:lnTo>
                    <a:pt x="29" y="25"/>
                  </a:lnTo>
                  <a:lnTo>
                    <a:pt x="0" y="5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04E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0" name="Freeform 96"/>
            <p:cNvSpPr>
              <a:spLocks/>
            </p:cNvSpPr>
            <p:nvPr/>
          </p:nvSpPr>
          <p:spPr bwMode="auto">
            <a:xfrm>
              <a:off x="730250" y="2106613"/>
              <a:ext cx="133350" cy="312738"/>
            </a:xfrm>
            <a:custGeom>
              <a:avLst/>
              <a:gdLst>
                <a:gd name="T0" fmla="*/ 0 w 119"/>
                <a:gd name="T1" fmla="*/ 281 h 281"/>
                <a:gd name="T2" fmla="*/ 37 w 119"/>
                <a:gd name="T3" fmla="*/ 146 h 281"/>
                <a:gd name="T4" fmla="*/ 104 w 119"/>
                <a:gd name="T5" fmla="*/ 0 h 281"/>
                <a:gd name="T6" fmla="*/ 119 w 119"/>
                <a:gd name="T7" fmla="*/ 45 h 281"/>
                <a:gd name="T8" fmla="*/ 0 w 119"/>
                <a:gd name="T9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281">
                  <a:moveTo>
                    <a:pt x="0" y="281"/>
                  </a:moveTo>
                  <a:cubicBezTo>
                    <a:pt x="9" y="235"/>
                    <a:pt x="21" y="190"/>
                    <a:pt x="37" y="146"/>
                  </a:cubicBezTo>
                  <a:cubicBezTo>
                    <a:pt x="55" y="95"/>
                    <a:pt x="78" y="46"/>
                    <a:pt x="104" y="0"/>
                  </a:cubicBezTo>
                  <a:cubicBezTo>
                    <a:pt x="119" y="45"/>
                    <a:pt x="119" y="45"/>
                    <a:pt x="119" y="45"/>
                  </a:cubicBezTo>
                  <a:lnTo>
                    <a:pt x="0" y="281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1" name="Freeform 97"/>
            <p:cNvSpPr>
              <a:spLocks/>
            </p:cNvSpPr>
            <p:nvPr/>
          </p:nvSpPr>
          <p:spPr bwMode="auto">
            <a:xfrm>
              <a:off x="846138" y="1968500"/>
              <a:ext cx="219075" cy="187325"/>
            </a:xfrm>
            <a:custGeom>
              <a:avLst/>
              <a:gdLst>
                <a:gd name="T0" fmla="*/ 197 w 197"/>
                <a:gd name="T1" fmla="*/ 17 h 169"/>
                <a:gd name="T2" fmla="*/ 15 w 197"/>
                <a:gd name="T3" fmla="*/ 169 h 169"/>
                <a:gd name="T4" fmla="*/ 15 w 197"/>
                <a:gd name="T5" fmla="*/ 169 h 169"/>
                <a:gd name="T6" fmla="*/ 0 w 197"/>
                <a:gd name="T7" fmla="*/ 124 h 169"/>
                <a:gd name="T8" fmla="*/ 86 w 197"/>
                <a:gd name="T9" fmla="*/ 0 h 169"/>
                <a:gd name="T10" fmla="*/ 197 w 197"/>
                <a:gd name="T11" fmla="*/ 1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169">
                  <a:moveTo>
                    <a:pt x="197" y="17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5" y="80"/>
                    <a:pt x="54" y="38"/>
                    <a:pt x="86" y="0"/>
                  </a:cubicBezTo>
                  <a:cubicBezTo>
                    <a:pt x="197" y="17"/>
                    <a:pt x="197" y="17"/>
                    <a:pt x="197" y="17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2" name="Freeform 98"/>
            <p:cNvSpPr>
              <a:spLocks/>
            </p:cNvSpPr>
            <p:nvPr/>
          </p:nvSpPr>
          <p:spPr bwMode="auto">
            <a:xfrm>
              <a:off x="1608138" y="1633538"/>
              <a:ext cx="161925" cy="106363"/>
            </a:xfrm>
            <a:custGeom>
              <a:avLst/>
              <a:gdLst>
                <a:gd name="T0" fmla="*/ 127 w 145"/>
                <a:gd name="T1" fmla="*/ 2 h 95"/>
                <a:gd name="T2" fmla="*/ 145 w 145"/>
                <a:gd name="T3" fmla="*/ 3 h 95"/>
                <a:gd name="T4" fmla="*/ 0 w 145"/>
                <a:gd name="T5" fmla="*/ 95 h 95"/>
                <a:gd name="T6" fmla="*/ 55 w 145"/>
                <a:gd name="T7" fmla="*/ 0 h 95"/>
                <a:gd name="T8" fmla="*/ 127 w 145"/>
                <a:gd name="T9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5">
                  <a:moveTo>
                    <a:pt x="127" y="2"/>
                  </a:moveTo>
                  <a:cubicBezTo>
                    <a:pt x="133" y="2"/>
                    <a:pt x="139" y="3"/>
                    <a:pt x="145" y="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0"/>
                    <a:pt x="103" y="0"/>
                    <a:pt x="127" y="2"/>
                  </a:cubicBez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3" name="Freeform 99"/>
            <p:cNvSpPr>
              <a:spLocks/>
            </p:cNvSpPr>
            <p:nvPr/>
          </p:nvSpPr>
          <p:spPr bwMode="auto">
            <a:xfrm>
              <a:off x="741363" y="2838450"/>
              <a:ext cx="77787" cy="117475"/>
            </a:xfrm>
            <a:custGeom>
              <a:avLst/>
              <a:gdLst>
                <a:gd name="T0" fmla="*/ 70 w 70"/>
                <a:gd name="T1" fmla="*/ 44 h 104"/>
                <a:gd name="T2" fmla="*/ 36 w 70"/>
                <a:gd name="T3" fmla="*/ 104 h 104"/>
                <a:gd name="T4" fmla="*/ 0 w 70"/>
                <a:gd name="T5" fmla="*/ 0 h 104"/>
                <a:gd name="T6" fmla="*/ 70 w 70"/>
                <a:gd name="T7" fmla="*/ 43 h 104"/>
                <a:gd name="T8" fmla="*/ 70 w 70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04">
                  <a:moveTo>
                    <a:pt x="70" y="44"/>
                  </a:moveTo>
                  <a:cubicBezTo>
                    <a:pt x="36" y="104"/>
                    <a:pt x="36" y="104"/>
                    <a:pt x="36" y="104"/>
                  </a:cubicBezTo>
                  <a:cubicBezTo>
                    <a:pt x="22" y="70"/>
                    <a:pt x="10" y="36"/>
                    <a:pt x="0" y="0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0" y="44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4" name="Freeform 100"/>
            <p:cNvSpPr>
              <a:spLocks/>
            </p:cNvSpPr>
            <p:nvPr/>
          </p:nvSpPr>
          <p:spPr bwMode="auto">
            <a:xfrm>
              <a:off x="711200" y="2573338"/>
              <a:ext cx="106362" cy="261938"/>
            </a:xfrm>
            <a:custGeom>
              <a:avLst/>
              <a:gdLst>
                <a:gd name="T0" fmla="*/ 95 w 95"/>
                <a:gd name="T1" fmla="*/ 51 h 236"/>
                <a:gd name="T2" fmla="*/ 95 w 95"/>
                <a:gd name="T3" fmla="*/ 53 h 236"/>
                <a:gd name="T4" fmla="*/ 27 w 95"/>
                <a:gd name="T5" fmla="*/ 236 h 236"/>
                <a:gd name="T6" fmla="*/ 3 w 95"/>
                <a:gd name="T7" fmla="*/ 96 h 236"/>
                <a:gd name="T8" fmla="*/ 2 w 95"/>
                <a:gd name="T9" fmla="*/ 0 h 236"/>
                <a:gd name="T10" fmla="*/ 95 w 95"/>
                <a:gd name="T11" fmla="*/ 50 h 236"/>
                <a:gd name="T12" fmla="*/ 95 w 95"/>
                <a:gd name="T13" fmla="*/ 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236">
                  <a:moveTo>
                    <a:pt x="95" y="51"/>
                  </a:moveTo>
                  <a:cubicBezTo>
                    <a:pt x="95" y="52"/>
                    <a:pt x="95" y="52"/>
                    <a:pt x="95" y="53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15" y="191"/>
                    <a:pt x="7" y="144"/>
                    <a:pt x="3" y="96"/>
                  </a:cubicBezTo>
                  <a:cubicBezTo>
                    <a:pt x="1" y="65"/>
                    <a:pt x="0" y="33"/>
                    <a:pt x="2" y="0"/>
                  </a:cubicBezTo>
                  <a:cubicBezTo>
                    <a:pt x="95" y="50"/>
                    <a:pt x="95" y="50"/>
                    <a:pt x="95" y="50"/>
                  </a:cubicBezTo>
                  <a:lnTo>
                    <a:pt x="95" y="51"/>
                  </a:ln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5" name="Freeform 101"/>
            <p:cNvSpPr>
              <a:spLocks/>
            </p:cNvSpPr>
            <p:nvPr/>
          </p:nvSpPr>
          <p:spPr bwMode="auto">
            <a:xfrm>
              <a:off x="781050" y="2887663"/>
              <a:ext cx="77787" cy="209550"/>
            </a:xfrm>
            <a:custGeom>
              <a:avLst/>
              <a:gdLst>
                <a:gd name="T0" fmla="*/ 70 w 70"/>
                <a:gd name="T1" fmla="*/ 188 h 188"/>
                <a:gd name="T2" fmla="*/ 0 w 70"/>
                <a:gd name="T3" fmla="*/ 60 h 188"/>
                <a:gd name="T4" fmla="*/ 34 w 70"/>
                <a:gd name="T5" fmla="*/ 0 h 188"/>
                <a:gd name="T6" fmla="*/ 70 w 70"/>
                <a:gd name="T7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88">
                  <a:moveTo>
                    <a:pt x="70" y="188"/>
                  </a:moveTo>
                  <a:cubicBezTo>
                    <a:pt x="43" y="148"/>
                    <a:pt x="19" y="105"/>
                    <a:pt x="0" y="6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70" y="188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6" name="Freeform 102"/>
            <p:cNvSpPr>
              <a:spLocks/>
            </p:cNvSpPr>
            <p:nvPr/>
          </p:nvSpPr>
          <p:spPr bwMode="auto">
            <a:xfrm>
              <a:off x="941388" y="1843088"/>
              <a:ext cx="131762" cy="144463"/>
            </a:xfrm>
            <a:custGeom>
              <a:avLst/>
              <a:gdLst>
                <a:gd name="T0" fmla="*/ 0 w 117"/>
                <a:gd name="T1" fmla="*/ 112 h 129"/>
                <a:gd name="T2" fmla="*/ 39 w 117"/>
                <a:gd name="T3" fmla="*/ 69 h 129"/>
                <a:gd name="T4" fmla="*/ 39 w 117"/>
                <a:gd name="T5" fmla="*/ 69 h 129"/>
                <a:gd name="T6" fmla="*/ 45 w 117"/>
                <a:gd name="T7" fmla="*/ 63 h 129"/>
                <a:gd name="T8" fmla="*/ 117 w 117"/>
                <a:gd name="T9" fmla="*/ 0 h 129"/>
                <a:gd name="T10" fmla="*/ 111 w 117"/>
                <a:gd name="T11" fmla="*/ 129 h 129"/>
                <a:gd name="T12" fmla="*/ 0 w 117"/>
                <a:gd name="T13" fmla="*/ 1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129">
                  <a:moveTo>
                    <a:pt x="0" y="112"/>
                  </a:moveTo>
                  <a:cubicBezTo>
                    <a:pt x="13" y="97"/>
                    <a:pt x="25" y="83"/>
                    <a:pt x="39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67" y="41"/>
                    <a:pt x="91" y="20"/>
                    <a:pt x="117" y="0"/>
                  </a:cubicBezTo>
                  <a:cubicBezTo>
                    <a:pt x="111" y="129"/>
                    <a:pt x="111" y="129"/>
                    <a:pt x="111" y="12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7" name="Freeform 103"/>
            <p:cNvSpPr>
              <a:spLocks/>
            </p:cNvSpPr>
            <p:nvPr/>
          </p:nvSpPr>
          <p:spPr bwMode="auto">
            <a:xfrm>
              <a:off x="1370013" y="1633538"/>
              <a:ext cx="300037" cy="107950"/>
            </a:xfrm>
            <a:custGeom>
              <a:avLst/>
              <a:gdLst>
                <a:gd name="T0" fmla="*/ 212 w 269"/>
                <a:gd name="T1" fmla="*/ 97 h 97"/>
                <a:gd name="T2" fmla="*/ 0 w 269"/>
                <a:gd name="T3" fmla="*/ 46 h 97"/>
                <a:gd name="T4" fmla="*/ 269 w 269"/>
                <a:gd name="T5" fmla="*/ 0 h 97"/>
                <a:gd name="T6" fmla="*/ 214 w 269"/>
                <a:gd name="T7" fmla="*/ 95 h 97"/>
                <a:gd name="T8" fmla="*/ 212 w 269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97">
                  <a:moveTo>
                    <a:pt x="212" y="9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87" y="18"/>
                    <a:pt x="179" y="2"/>
                    <a:pt x="269" y="0"/>
                  </a:cubicBezTo>
                  <a:cubicBezTo>
                    <a:pt x="214" y="95"/>
                    <a:pt x="214" y="95"/>
                    <a:pt x="214" y="95"/>
                  </a:cubicBezTo>
                  <a:lnTo>
                    <a:pt x="212" y="97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8" name="Freeform 104"/>
            <p:cNvSpPr>
              <a:spLocks/>
            </p:cNvSpPr>
            <p:nvPr/>
          </p:nvSpPr>
          <p:spPr bwMode="auto">
            <a:xfrm>
              <a:off x="1227138" y="1687513"/>
              <a:ext cx="138112" cy="176213"/>
            </a:xfrm>
            <a:custGeom>
              <a:avLst/>
              <a:gdLst>
                <a:gd name="T0" fmla="*/ 124 w 124"/>
                <a:gd name="T1" fmla="*/ 0 h 158"/>
                <a:gd name="T2" fmla="*/ 6 w 124"/>
                <a:gd name="T3" fmla="*/ 155 h 158"/>
                <a:gd name="T4" fmla="*/ 1 w 124"/>
                <a:gd name="T5" fmla="*/ 158 h 158"/>
                <a:gd name="T6" fmla="*/ 0 w 124"/>
                <a:gd name="T7" fmla="*/ 158 h 158"/>
                <a:gd name="T8" fmla="*/ 10 w 124"/>
                <a:gd name="T9" fmla="*/ 46 h 158"/>
                <a:gd name="T10" fmla="*/ 99 w 124"/>
                <a:gd name="T11" fmla="*/ 8 h 158"/>
                <a:gd name="T12" fmla="*/ 124 w 124"/>
                <a:gd name="T13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58">
                  <a:moveTo>
                    <a:pt x="124" y="0"/>
                  </a:moveTo>
                  <a:cubicBezTo>
                    <a:pt x="6" y="155"/>
                    <a:pt x="6" y="155"/>
                    <a:pt x="6" y="155"/>
                  </a:cubicBezTo>
                  <a:cubicBezTo>
                    <a:pt x="4" y="156"/>
                    <a:pt x="3" y="157"/>
                    <a:pt x="1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39" y="32"/>
                    <a:pt x="69" y="19"/>
                    <a:pt x="99" y="8"/>
                  </a:cubicBezTo>
                  <a:cubicBezTo>
                    <a:pt x="108" y="5"/>
                    <a:pt x="116" y="2"/>
                    <a:pt x="124" y="0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9" name="Freeform 105"/>
            <p:cNvSpPr>
              <a:spLocks/>
            </p:cNvSpPr>
            <p:nvPr/>
          </p:nvSpPr>
          <p:spPr bwMode="auto">
            <a:xfrm>
              <a:off x="1077913" y="1738313"/>
              <a:ext cx="160337" cy="125413"/>
            </a:xfrm>
            <a:custGeom>
              <a:avLst/>
              <a:gdLst>
                <a:gd name="T0" fmla="*/ 0 w 144"/>
                <a:gd name="T1" fmla="*/ 90 h 112"/>
                <a:gd name="T2" fmla="*/ 144 w 144"/>
                <a:gd name="T3" fmla="*/ 0 h 112"/>
                <a:gd name="T4" fmla="*/ 134 w 144"/>
                <a:gd name="T5" fmla="*/ 112 h 112"/>
                <a:gd name="T6" fmla="*/ 0 w 144"/>
                <a:gd name="T7" fmla="*/ 9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12">
                  <a:moveTo>
                    <a:pt x="0" y="90"/>
                  </a:moveTo>
                  <a:cubicBezTo>
                    <a:pt x="45" y="56"/>
                    <a:pt x="93" y="26"/>
                    <a:pt x="144" y="0"/>
                  </a:cubicBezTo>
                  <a:cubicBezTo>
                    <a:pt x="134" y="112"/>
                    <a:pt x="134" y="112"/>
                    <a:pt x="134" y="112"/>
                  </a:cubicBezTo>
                  <a:lnTo>
                    <a:pt x="0" y="90"/>
                  </a:ln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0" name="Freeform 106"/>
            <p:cNvSpPr>
              <a:spLocks/>
            </p:cNvSpPr>
            <p:nvPr/>
          </p:nvSpPr>
          <p:spPr bwMode="auto">
            <a:xfrm>
              <a:off x="712788" y="2425700"/>
              <a:ext cx="104775" cy="203200"/>
            </a:xfrm>
            <a:custGeom>
              <a:avLst/>
              <a:gdLst>
                <a:gd name="T0" fmla="*/ 93 w 93"/>
                <a:gd name="T1" fmla="*/ 182 h 182"/>
                <a:gd name="T2" fmla="*/ 0 w 93"/>
                <a:gd name="T3" fmla="*/ 132 h 182"/>
                <a:gd name="T4" fmla="*/ 14 w 93"/>
                <a:gd name="T5" fmla="*/ 0 h 182"/>
                <a:gd name="T6" fmla="*/ 93 w 93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2">
                  <a:moveTo>
                    <a:pt x="93" y="18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1" y="89"/>
                    <a:pt x="6" y="44"/>
                    <a:pt x="14" y="0"/>
                  </a:cubicBezTo>
                  <a:lnTo>
                    <a:pt x="93" y="182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1" name="Freeform 107"/>
            <p:cNvSpPr>
              <a:spLocks/>
            </p:cNvSpPr>
            <p:nvPr/>
          </p:nvSpPr>
          <p:spPr bwMode="auto">
            <a:xfrm>
              <a:off x="1846263" y="3500438"/>
              <a:ext cx="134937" cy="100013"/>
            </a:xfrm>
            <a:custGeom>
              <a:avLst/>
              <a:gdLst>
                <a:gd name="T0" fmla="*/ 120 w 120"/>
                <a:gd name="T1" fmla="*/ 0 h 90"/>
                <a:gd name="T2" fmla="*/ 120 w 120"/>
                <a:gd name="T3" fmla="*/ 0 h 90"/>
                <a:gd name="T4" fmla="*/ 92 w 120"/>
                <a:gd name="T5" fmla="*/ 90 h 90"/>
                <a:gd name="T6" fmla="*/ 1 w 120"/>
                <a:gd name="T7" fmla="*/ 57 h 90"/>
                <a:gd name="T8" fmla="*/ 0 w 120"/>
                <a:gd name="T9" fmla="*/ 55 h 90"/>
                <a:gd name="T10" fmla="*/ 120 w 120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0"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64" y="76"/>
                    <a:pt x="34" y="66"/>
                    <a:pt x="1" y="57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7A9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2" name="Freeform 108"/>
            <p:cNvSpPr>
              <a:spLocks/>
            </p:cNvSpPr>
            <p:nvPr/>
          </p:nvSpPr>
          <p:spPr bwMode="auto">
            <a:xfrm>
              <a:off x="1844675" y="3562350"/>
              <a:ext cx="3175" cy="1588"/>
            </a:xfrm>
            <a:custGeom>
              <a:avLst/>
              <a:gdLst>
                <a:gd name="T0" fmla="*/ 3 w 3"/>
                <a:gd name="T1" fmla="*/ 2 h 2"/>
                <a:gd name="T2" fmla="*/ 0 w 3"/>
                <a:gd name="T3" fmla="*/ 1 h 2"/>
                <a:gd name="T4" fmla="*/ 2 w 3"/>
                <a:gd name="T5" fmla="*/ 0 h 2"/>
                <a:gd name="T6" fmla="*/ 3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cubicBezTo>
                    <a:pt x="2" y="2"/>
                    <a:pt x="1" y="2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3" name="Freeform 109"/>
            <p:cNvSpPr>
              <a:spLocks/>
            </p:cNvSpPr>
            <p:nvPr/>
          </p:nvSpPr>
          <p:spPr bwMode="auto">
            <a:xfrm>
              <a:off x="1525588" y="3414713"/>
              <a:ext cx="319087" cy="147638"/>
            </a:xfrm>
            <a:custGeom>
              <a:avLst/>
              <a:gdLst>
                <a:gd name="T0" fmla="*/ 95 w 286"/>
                <a:gd name="T1" fmla="*/ 1 h 133"/>
                <a:gd name="T2" fmla="*/ 286 w 286"/>
                <a:gd name="T3" fmla="*/ 133 h 133"/>
                <a:gd name="T4" fmla="*/ 134 w 286"/>
                <a:gd name="T5" fmla="*/ 103 h 133"/>
                <a:gd name="T6" fmla="*/ 0 w 286"/>
                <a:gd name="T7" fmla="*/ 78 h 133"/>
                <a:gd name="T8" fmla="*/ 90 w 286"/>
                <a:gd name="T9" fmla="*/ 0 h 133"/>
                <a:gd name="T10" fmla="*/ 95 w 286"/>
                <a:gd name="T11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133">
                  <a:moveTo>
                    <a:pt x="95" y="1"/>
                  </a:moveTo>
                  <a:cubicBezTo>
                    <a:pt x="286" y="133"/>
                    <a:pt x="286" y="133"/>
                    <a:pt x="286" y="133"/>
                  </a:cubicBezTo>
                  <a:cubicBezTo>
                    <a:pt x="239" y="121"/>
                    <a:pt x="188" y="113"/>
                    <a:pt x="134" y="103"/>
                  </a:cubicBezTo>
                  <a:cubicBezTo>
                    <a:pt x="92" y="96"/>
                    <a:pt x="47" y="88"/>
                    <a:pt x="0" y="7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3" y="1"/>
                    <a:pt x="95" y="1"/>
                  </a:cubicBezTo>
                  <a:close/>
                </a:path>
              </a:pathLst>
            </a:custGeom>
            <a:solidFill>
              <a:srgbClr val="F9A0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4" name="Freeform 110"/>
            <p:cNvSpPr>
              <a:spLocks/>
            </p:cNvSpPr>
            <p:nvPr/>
          </p:nvSpPr>
          <p:spPr bwMode="auto">
            <a:xfrm>
              <a:off x="1401763" y="3414713"/>
              <a:ext cx="223837" cy="87313"/>
            </a:xfrm>
            <a:custGeom>
              <a:avLst/>
              <a:gdLst>
                <a:gd name="T0" fmla="*/ 200 w 201"/>
                <a:gd name="T1" fmla="*/ 0 h 78"/>
                <a:gd name="T2" fmla="*/ 201 w 201"/>
                <a:gd name="T3" fmla="*/ 0 h 78"/>
                <a:gd name="T4" fmla="*/ 111 w 201"/>
                <a:gd name="T5" fmla="*/ 78 h 78"/>
                <a:gd name="T6" fmla="*/ 0 w 201"/>
                <a:gd name="T7" fmla="*/ 50 h 78"/>
                <a:gd name="T8" fmla="*/ 0 w 201"/>
                <a:gd name="T9" fmla="*/ 49 h 78"/>
                <a:gd name="T10" fmla="*/ 200 w 201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1" h="78">
                  <a:moveTo>
                    <a:pt x="200" y="0"/>
                  </a:moveTo>
                  <a:cubicBezTo>
                    <a:pt x="200" y="0"/>
                    <a:pt x="200" y="0"/>
                    <a:pt x="201" y="0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75" y="70"/>
                    <a:pt x="38" y="61"/>
                    <a:pt x="0" y="50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200" y="0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5" name="Freeform 111"/>
            <p:cNvSpPr>
              <a:spLocks/>
            </p:cNvSpPr>
            <p:nvPr/>
          </p:nvSpPr>
          <p:spPr bwMode="auto">
            <a:xfrm>
              <a:off x="1193800" y="3319463"/>
              <a:ext cx="207962" cy="150813"/>
            </a:xfrm>
            <a:custGeom>
              <a:avLst/>
              <a:gdLst>
                <a:gd name="T0" fmla="*/ 87 w 187"/>
                <a:gd name="T1" fmla="*/ 0 h 136"/>
                <a:gd name="T2" fmla="*/ 87 w 187"/>
                <a:gd name="T3" fmla="*/ 0 h 136"/>
                <a:gd name="T4" fmla="*/ 186 w 187"/>
                <a:gd name="T5" fmla="*/ 135 h 136"/>
                <a:gd name="T6" fmla="*/ 187 w 187"/>
                <a:gd name="T7" fmla="*/ 135 h 136"/>
                <a:gd name="T8" fmla="*/ 187 w 187"/>
                <a:gd name="T9" fmla="*/ 136 h 136"/>
                <a:gd name="T10" fmla="*/ 0 w 187"/>
                <a:gd name="T11" fmla="*/ 60 h 136"/>
                <a:gd name="T12" fmla="*/ 87 w 187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136">
                  <a:moveTo>
                    <a:pt x="87" y="0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7" y="136"/>
                    <a:pt x="187" y="136"/>
                    <a:pt x="187" y="136"/>
                  </a:cubicBezTo>
                  <a:cubicBezTo>
                    <a:pt x="126" y="117"/>
                    <a:pt x="63" y="93"/>
                    <a:pt x="0" y="6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6" name="Freeform 112"/>
            <p:cNvSpPr>
              <a:spLocks/>
            </p:cNvSpPr>
            <p:nvPr/>
          </p:nvSpPr>
          <p:spPr bwMode="auto">
            <a:xfrm>
              <a:off x="863600" y="3101975"/>
              <a:ext cx="217487" cy="215900"/>
            </a:xfrm>
            <a:custGeom>
              <a:avLst/>
              <a:gdLst>
                <a:gd name="T0" fmla="*/ 196 w 196"/>
                <a:gd name="T1" fmla="*/ 159 h 193"/>
                <a:gd name="T2" fmla="*/ 196 w 196"/>
                <a:gd name="T3" fmla="*/ 193 h 193"/>
                <a:gd name="T4" fmla="*/ 164 w 196"/>
                <a:gd name="T5" fmla="*/ 170 h 193"/>
                <a:gd name="T6" fmla="*/ 0 w 196"/>
                <a:gd name="T7" fmla="*/ 0 h 193"/>
                <a:gd name="T8" fmla="*/ 194 w 196"/>
                <a:gd name="T9" fmla="*/ 159 h 193"/>
                <a:gd name="T10" fmla="*/ 196 w 196"/>
                <a:gd name="T11" fmla="*/ 15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193">
                  <a:moveTo>
                    <a:pt x="196" y="159"/>
                  </a:moveTo>
                  <a:cubicBezTo>
                    <a:pt x="196" y="193"/>
                    <a:pt x="196" y="193"/>
                    <a:pt x="196" y="193"/>
                  </a:cubicBezTo>
                  <a:cubicBezTo>
                    <a:pt x="186" y="186"/>
                    <a:pt x="175" y="178"/>
                    <a:pt x="164" y="170"/>
                  </a:cubicBezTo>
                  <a:cubicBezTo>
                    <a:pt x="100" y="122"/>
                    <a:pt x="45" y="64"/>
                    <a:pt x="0" y="0"/>
                  </a:cubicBezTo>
                  <a:cubicBezTo>
                    <a:pt x="194" y="159"/>
                    <a:pt x="194" y="159"/>
                    <a:pt x="194" y="159"/>
                  </a:cubicBezTo>
                  <a:lnTo>
                    <a:pt x="196" y="159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7" name="Freeform 113"/>
            <p:cNvSpPr>
              <a:spLocks/>
            </p:cNvSpPr>
            <p:nvPr/>
          </p:nvSpPr>
          <p:spPr bwMode="auto">
            <a:xfrm>
              <a:off x="2241550" y="3309938"/>
              <a:ext cx="203200" cy="188913"/>
            </a:xfrm>
            <a:custGeom>
              <a:avLst/>
              <a:gdLst>
                <a:gd name="T0" fmla="*/ 128 w 128"/>
                <a:gd name="T1" fmla="*/ 0 h 119"/>
                <a:gd name="T2" fmla="*/ 10 w 128"/>
                <a:gd name="T3" fmla="*/ 119 h 119"/>
                <a:gd name="T4" fmla="*/ 0 w 128"/>
                <a:gd name="T5" fmla="*/ 67 h 119"/>
                <a:gd name="T6" fmla="*/ 128 w 128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9">
                  <a:moveTo>
                    <a:pt x="128" y="0"/>
                  </a:moveTo>
                  <a:lnTo>
                    <a:pt x="10" y="119"/>
                  </a:lnTo>
                  <a:lnTo>
                    <a:pt x="0" y="67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6953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8" name="Freeform 114"/>
            <p:cNvSpPr>
              <a:spLocks/>
            </p:cNvSpPr>
            <p:nvPr/>
          </p:nvSpPr>
          <p:spPr bwMode="auto">
            <a:xfrm>
              <a:off x="1081088" y="3279775"/>
              <a:ext cx="209550" cy="106363"/>
            </a:xfrm>
            <a:custGeom>
              <a:avLst/>
              <a:gdLst>
                <a:gd name="T0" fmla="*/ 187 w 187"/>
                <a:gd name="T1" fmla="*/ 35 h 95"/>
                <a:gd name="T2" fmla="*/ 100 w 187"/>
                <a:gd name="T3" fmla="*/ 95 h 95"/>
                <a:gd name="T4" fmla="*/ 0 w 187"/>
                <a:gd name="T5" fmla="*/ 34 h 95"/>
                <a:gd name="T6" fmla="*/ 0 w 187"/>
                <a:gd name="T7" fmla="*/ 0 h 95"/>
                <a:gd name="T8" fmla="*/ 187 w 187"/>
                <a:gd name="T9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95">
                  <a:moveTo>
                    <a:pt x="187" y="35"/>
                  </a:moveTo>
                  <a:cubicBezTo>
                    <a:pt x="100" y="95"/>
                    <a:pt x="100" y="95"/>
                    <a:pt x="100" y="95"/>
                  </a:cubicBezTo>
                  <a:cubicBezTo>
                    <a:pt x="66" y="77"/>
                    <a:pt x="33" y="57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35"/>
                  </a:lnTo>
                  <a:close/>
                </a:path>
              </a:pathLst>
            </a:custGeom>
            <a:solidFill>
              <a:srgbClr val="8DC6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9" name="Freeform 115"/>
            <p:cNvSpPr>
              <a:spLocks/>
            </p:cNvSpPr>
            <p:nvPr/>
          </p:nvSpPr>
          <p:spPr bwMode="auto">
            <a:xfrm>
              <a:off x="2649538" y="2774950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0" name="Freeform 116"/>
            <p:cNvSpPr>
              <a:spLocks/>
            </p:cNvSpPr>
            <p:nvPr/>
          </p:nvSpPr>
          <p:spPr bwMode="auto">
            <a:xfrm>
              <a:off x="2130425" y="3416300"/>
              <a:ext cx="127000" cy="123825"/>
            </a:xfrm>
            <a:custGeom>
              <a:avLst/>
              <a:gdLst>
                <a:gd name="T0" fmla="*/ 4 w 80"/>
                <a:gd name="T1" fmla="*/ 35 h 78"/>
                <a:gd name="T2" fmla="*/ 70 w 80"/>
                <a:gd name="T3" fmla="*/ 0 h 78"/>
                <a:gd name="T4" fmla="*/ 80 w 80"/>
                <a:gd name="T5" fmla="*/ 52 h 78"/>
                <a:gd name="T6" fmla="*/ 54 w 80"/>
                <a:gd name="T7" fmla="*/ 78 h 78"/>
                <a:gd name="T8" fmla="*/ 0 w 80"/>
                <a:gd name="T9" fmla="*/ 38 h 78"/>
                <a:gd name="T10" fmla="*/ 4 w 80"/>
                <a:gd name="T11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8">
                  <a:moveTo>
                    <a:pt x="4" y="35"/>
                  </a:moveTo>
                  <a:lnTo>
                    <a:pt x="70" y="0"/>
                  </a:lnTo>
                  <a:lnTo>
                    <a:pt x="80" y="52"/>
                  </a:lnTo>
                  <a:lnTo>
                    <a:pt x="54" y="78"/>
                  </a:lnTo>
                  <a:lnTo>
                    <a:pt x="0" y="38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406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1" name="Freeform 117"/>
            <p:cNvSpPr>
              <a:spLocks/>
            </p:cNvSpPr>
            <p:nvPr/>
          </p:nvSpPr>
          <p:spPr bwMode="auto">
            <a:xfrm>
              <a:off x="2066925" y="3476625"/>
              <a:ext cx="149225" cy="214313"/>
            </a:xfrm>
            <a:custGeom>
              <a:avLst/>
              <a:gdLst>
                <a:gd name="T0" fmla="*/ 40 w 94"/>
                <a:gd name="T1" fmla="*/ 0 h 135"/>
                <a:gd name="T2" fmla="*/ 94 w 94"/>
                <a:gd name="T3" fmla="*/ 40 h 135"/>
                <a:gd name="T4" fmla="*/ 0 w 94"/>
                <a:gd name="T5" fmla="*/ 135 h 135"/>
                <a:gd name="T6" fmla="*/ 38 w 94"/>
                <a:gd name="T7" fmla="*/ 2 h 135"/>
                <a:gd name="T8" fmla="*/ 40 w 94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35">
                  <a:moveTo>
                    <a:pt x="40" y="0"/>
                  </a:moveTo>
                  <a:lnTo>
                    <a:pt x="94" y="40"/>
                  </a:lnTo>
                  <a:lnTo>
                    <a:pt x="0" y="135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5AB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2" name="Freeform 118"/>
            <p:cNvSpPr>
              <a:spLocks/>
            </p:cNvSpPr>
            <p:nvPr/>
          </p:nvSpPr>
          <p:spPr bwMode="auto">
            <a:xfrm>
              <a:off x="1949450" y="3500438"/>
              <a:ext cx="117475" cy="190500"/>
            </a:xfrm>
            <a:custGeom>
              <a:avLst/>
              <a:gdLst>
                <a:gd name="T0" fmla="*/ 106 w 106"/>
                <a:gd name="T1" fmla="*/ 170 h 170"/>
                <a:gd name="T2" fmla="*/ 73 w 106"/>
                <a:gd name="T3" fmla="*/ 139 h 170"/>
                <a:gd name="T4" fmla="*/ 0 w 106"/>
                <a:gd name="T5" fmla="*/ 90 h 170"/>
                <a:gd name="T6" fmla="*/ 28 w 106"/>
                <a:gd name="T7" fmla="*/ 0 h 170"/>
                <a:gd name="T8" fmla="*/ 106 w 106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0">
                  <a:moveTo>
                    <a:pt x="106" y="170"/>
                  </a:moveTo>
                  <a:cubicBezTo>
                    <a:pt x="73" y="139"/>
                    <a:pt x="73" y="139"/>
                    <a:pt x="73" y="139"/>
                  </a:cubicBezTo>
                  <a:cubicBezTo>
                    <a:pt x="52" y="118"/>
                    <a:pt x="27" y="103"/>
                    <a:pt x="0" y="9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106" y="170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3" name="Freeform 119"/>
            <p:cNvSpPr>
              <a:spLocks/>
            </p:cNvSpPr>
            <p:nvPr/>
          </p:nvSpPr>
          <p:spPr bwMode="auto">
            <a:xfrm>
              <a:off x="2565400" y="23844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4" name="Freeform 120"/>
            <p:cNvSpPr>
              <a:spLocks/>
            </p:cNvSpPr>
            <p:nvPr/>
          </p:nvSpPr>
          <p:spPr bwMode="auto">
            <a:xfrm>
              <a:off x="2120900" y="1747838"/>
              <a:ext cx="204787" cy="204788"/>
            </a:xfrm>
            <a:custGeom>
              <a:avLst/>
              <a:gdLst>
                <a:gd name="T0" fmla="*/ 90 w 183"/>
                <a:gd name="T1" fmla="*/ 184 h 184"/>
                <a:gd name="T2" fmla="*/ 0 w 183"/>
                <a:gd name="T3" fmla="*/ 0 h 184"/>
                <a:gd name="T4" fmla="*/ 183 w 183"/>
                <a:gd name="T5" fmla="*/ 149 h 184"/>
                <a:gd name="T6" fmla="*/ 91 w 183"/>
                <a:gd name="T7" fmla="*/ 184 h 184"/>
                <a:gd name="T8" fmla="*/ 90 w 183"/>
                <a:gd name="T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90" y="18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8" y="39"/>
                    <a:pt x="130" y="89"/>
                    <a:pt x="183" y="149"/>
                  </a:cubicBezTo>
                  <a:cubicBezTo>
                    <a:pt x="91" y="184"/>
                    <a:pt x="91" y="184"/>
                    <a:pt x="91" y="184"/>
                  </a:cubicBezTo>
                  <a:lnTo>
                    <a:pt x="90" y="184"/>
                  </a:lnTo>
                  <a:close/>
                </a:path>
              </a:pathLst>
            </a:custGeom>
            <a:solidFill>
              <a:srgbClr val="F276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5" name="Freeform 121"/>
            <p:cNvSpPr>
              <a:spLocks/>
            </p:cNvSpPr>
            <p:nvPr/>
          </p:nvSpPr>
          <p:spPr bwMode="auto">
            <a:xfrm>
              <a:off x="2501900" y="2389188"/>
              <a:ext cx="103187" cy="185738"/>
            </a:xfrm>
            <a:custGeom>
              <a:avLst/>
              <a:gdLst>
                <a:gd name="T0" fmla="*/ 59 w 93"/>
                <a:gd name="T1" fmla="*/ 0 h 167"/>
                <a:gd name="T2" fmla="*/ 93 w 93"/>
                <a:gd name="T3" fmla="*/ 164 h 167"/>
                <a:gd name="T4" fmla="*/ 0 w 93"/>
                <a:gd name="T5" fmla="*/ 167 h 167"/>
                <a:gd name="T6" fmla="*/ 59 w 93"/>
                <a:gd name="T7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67">
                  <a:moveTo>
                    <a:pt x="59" y="0"/>
                  </a:moveTo>
                  <a:cubicBezTo>
                    <a:pt x="73" y="58"/>
                    <a:pt x="84" y="113"/>
                    <a:pt x="93" y="164"/>
                  </a:cubicBezTo>
                  <a:cubicBezTo>
                    <a:pt x="0" y="167"/>
                    <a:pt x="0" y="167"/>
                    <a:pt x="0" y="167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6" name="Freeform 122"/>
            <p:cNvSpPr>
              <a:spLocks/>
            </p:cNvSpPr>
            <p:nvPr/>
          </p:nvSpPr>
          <p:spPr bwMode="auto">
            <a:xfrm>
              <a:off x="2565400" y="2978150"/>
              <a:ext cx="206375" cy="90488"/>
            </a:xfrm>
            <a:custGeom>
              <a:avLst/>
              <a:gdLst>
                <a:gd name="T0" fmla="*/ 130 w 130"/>
                <a:gd name="T1" fmla="*/ 0 h 57"/>
                <a:gd name="T2" fmla="*/ 74 w 130"/>
                <a:gd name="T3" fmla="*/ 57 h 57"/>
                <a:gd name="T4" fmla="*/ 0 w 130"/>
                <a:gd name="T5" fmla="*/ 40 h 57"/>
                <a:gd name="T6" fmla="*/ 130 w 130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57">
                  <a:moveTo>
                    <a:pt x="130" y="0"/>
                  </a:moveTo>
                  <a:lnTo>
                    <a:pt x="74" y="57"/>
                  </a:lnTo>
                  <a:lnTo>
                    <a:pt x="0" y="4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7" name="Freeform 123"/>
            <p:cNvSpPr>
              <a:spLocks/>
            </p:cNvSpPr>
            <p:nvPr/>
          </p:nvSpPr>
          <p:spPr bwMode="auto">
            <a:xfrm>
              <a:off x="2413000" y="2238375"/>
              <a:ext cx="152400" cy="146050"/>
            </a:xfrm>
            <a:custGeom>
              <a:avLst/>
              <a:gdLst>
                <a:gd name="T0" fmla="*/ 0 w 138"/>
                <a:gd name="T1" fmla="*/ 0 h 131"/>
                <a:gd name="T2" fmla="*/ 98 w 138"/>
                <a:gd name="T3" fmla="*/ 3 h 131"/>
                <a:gd name="T4" fmla="*/ 138 w 138"/>
                <a:gd name="T5" fmla="*/ 131 h 131"/>
                <a:gd name="T6" fmla="*/ 138 w 138"/>
                <a:gd name="T7" fmla="*/ 131 h 131"/>
                <a:gd name="T8" fmla="*/ 0 w 138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1">
                  <a:moveTo>
                    <a:pt x="0" y="0"/>
                  </a:moveTo>
                  <a:cubicBezTo>
                    <a:pt x="98" y="3"/>
                    <a:pt x="98" y="3"/>
                    <a:pt x="98" y="3"/>
                  </a:cubicBezTo>
                  <a:cubicBezTo>
                    <a:pt x="114" y="46"/>
                    <a:pt x="127" y="89"/>
                    <a:pt x="138" y="131"/>
                  </a:cubicBezTo>
                  <a:cubicBezTo>
                    <a:pt x="138" y="131"/>
                    <a:pt x="138" y="131"/>
                    <a:pt x="138" y="1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FB7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8" name="Freeform 124"/>
            <p:cNvSpPr>
              <a:spLocks/>
            </p:cNvSpPr>
            <p:nvPr/>
          </p:nvSpPr>
          <p:spPr bwMode="auto">
            <a:xfrm>
              <a:off x="1955800" y="1704975"/>
              <a:ext cx="155575" cy="77788"/>
            </a:xfrm>
            <a:custGeom>
              <a:avLst/>
              <a:gdLst>
                <a:gd name="T0" fmla="*/ 0 w 140"/>
                <a:gd name="T1" fmla="*/ 70 h 70"/>
                <a:gd name="T2" fmla="*/ 73 w 140"/>
                <a:gd name="T3" fmla="*/ 0 h 70"/>
                <a:gd name="T4" fmla="*/ 140 w 140"/>
                <a:gd name="T5" fmla="*/ 33 h 70"/>
                <a:gd name="T6" fmla="*/ 0 w 14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70">
                  <a:moveTo>
                    <a:pt x="0" y="7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96" y="10"/>
                    <a:pt x="118" y="21"/>
                    <a:pt x="140" y="33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FFF1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9" name="Freeform 125"/>
            <p:cNvSpPr>
              <a:spLocks/>
            </p:cNvSpPr>
            <p:nvPr/>
          </p:nvSpPr>
          <p:spPr bwMode="auto">
            <a:xfrm>
              <a:off x="2411413" y="2101850"/>
              <a:ext cx="109537" cy="141288"/>
            </a:xfrm>
            <a:custGeom>
              <a:avLst/>
              <a:gdLst>
                <a:gd name="T0" fmla="*/ 0 w 99"/>
                <a:gd name="T1" fmla="*/ 122 h 126"/>
                <a:gd name="T2" fmla="*/ 41 w 99"/>
                <a:gd name="T3" fmla="*/ 0 h 126"/>
                <a:gd name="T4" fmla="*/ 99 w 99"/>
                <a:gd name="T5" fmla="*/ 126 h 126"/>
                <a:gd name="T6" fmla="*/ 1 w 99"/>
                <a:gd name="T7" fmla="*/ 123 h 126"/>
                <a:gd name="T8" fmla="*/ 0 w 99"/>
                <a:gd name="T9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26">
                  <a:moveTo>
                    <a:pt x="0" y="122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64" y="42"/>
                    <a:pt x="83" y="84"/>
                    <a:pt x="99" y="126"/>
                  </a:cubicBezTo>
                  <a:cubicBezTo>
                    <a:pt x="1" y="123"/>
                    <a:pt x="1" y="123"/>
                    <a:pt x="1" y="123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FB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0" name="Freeform 126"/>
            <p:cNvSpPr>
              <a:spLocks/>
            </p:cNvSpPr>
            <p:nvPr/>
          </p:nvSpPr>
          <p:spPr bwMode="auto">
            <a:xfrm>
              <a:off x="2363788" y="1985963"/>
              <a:ext cx="88900" cy="106363"/>
            </a:xfrm>
            <a:custGeom>
              <a:avLst/>
              <a:gdLst>
                <a:gd name="T0" fmla="*/ 17 w 79"/>
                <a:gd name="T1" fmla="*/ 0 h 96"/>
                <a:gd name="T2" fmla="*/ 79 w 79"/>
                <a:gd name="T3" fmla="*/ 96 h 96"/>
                <a:gd name="T4" fmla="*/ 0 w 79"/>
                <a:gd name="T5" fmla="*/ 48 h 96"/>
                <a:gd name="T6" fmla="*/ 17 w 79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96">
                  <a:moveTo>
                    <a:pt x="17" y="0"/>
                  </a:moveTo>
                  <a:cubicBezTo>
                    <a:pt x="40" y="32"/>
                    <a:pt x="61" y="64"/>
                    <a:pt x="79" y="96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ABC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1" name="Freeform 127"/>
            <p:cNvSpPr>
              <a:spLocks/>
            </p:cNvSpPr>
            <p:nvPr/>
          </p:nvSpPr>
          <p:spPr bwMode="auto">
            <a:xfrm>
              <a:off x="2222500" y="1912938"/>
              <a:ext cx="160337" cy="127000"/>
            </a:xfrm>
            <a:custGeom>
              <a:avLst/>
              <a:gdLst>
                <a:gd name="T0" fmla="*/ 0 w 144"/>
                <a:gd name="T1" fmla="*/ 35 h 113"/>
                <a:gd name="T2" fmla="*/ 92 w 144"/>
                <a:gd name="T3" fmla="*/ 0 h 113"/>
                <a:gd name="T4" fmla="*/ 127 w 144"/>
                <a:gd name="T5" fmla="*/ 42 h 113"/>
                <a:gd name="T6" fmla="*/ 144 w 144"/>
                <a:gd name="T7" fmla="*/ 65 h 113"/>
                <a:gd name="T8" fmla="*/ 127 w 144"/>
                <a:gd name="T9" fmla="*/ 113 h 113"/>
                <a:gd name="T10" fmla="*/ 0 w 144"/>
                <a:gd name="T11" fmla="*/ 3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3">
                  <a:moveTo>
                    <a:pt x="0" y="35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104" y="13"/>
                    <a:pt x="116" y="27"/>
                    <a:pt x="127" y="42"/>
                  </a:cubicBezTo>
                  <a:cubicBezTo>
                    <a:pt x="133" y="50"/>
                    <a:pt x="139" y="57"/>
                    <a:pt x="144" y="65"/>
                  </a:cubicBezTo>
                  <a:cubicBezTo>
                    <a:pt x="127" y="113"/>
                    <a:pt x="127" y="113"/>
                    <a:pt x="127" y="113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ECE1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2" name="Freeform 128"/>
            <p:cNvSpPr>
              <a:spLocks/>
            </p:cNvSpPr>
            <p:nvPr/>
          </p:nvSpPr>
          <p:spPr bwMode="auto">
            <a:xfrm>
              <a:off x="2487613" y="3041650"/>
              <a:ext cx="195262" cy="214313"/>
            </a:xfrm>
            <a:custGeom>
              <a:avLst/>
              <a:gdLst>
                <a:gd name="T0" fmla="*/ 45 w 123"/>
                <a:gd name="T1" fmla="*/ 2 h 135"/>
                <a:gd name="T2" fmla="*/ 47 w 123"/>
                <a:gd name="T3" fmla="*/ 0 h 135"/>
                <a:gd name="T4" fmla="*/ 49 w 123"/>
                <a:gd name="T5" fmla="*/ 0 h 135"/>
                <a:gd name="T6" fmla="*/ 123 w 123"/>
                <a:gd name="T7" fmla="*/ 17 h 135"/>
                <a:gd name="T8" fmla="*/ 7 w 123"/>
                <a:gd name="T9" fmla="*/ 135 h 135"/>
                <a:gd name="T10" fmla="*/ 0 w 123"/>
                <a:gd name="T11" fmla="*/ 110 h 135"/>
                <a:gd name="T12" fmla="*/ 45 w 123"/>
                <a:gd name="T13" fmla="*/ 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35">
                  <a:moveTo>
                    <a:pt x="45" y="2"/>
                  </a:moveTo>
                  <a:lnTo>
                    <a:pt x="47" y="0"/>
                  </a:lnTo>
                  <a:lnTo>
                    <a:pt x="49" y="0"/>
                  </a:lnTo>
                  <a:lnTo>
                    <a:pt x="123" y="17"/>
                  </a:lnTo>
                  <a:lnTo>
                    <a:pt x="7" y="135"/>
                  </a:lnTo>
                  <a:lnTo>
                    <a:pt x="0" y="110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D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3" name="Freeform 129"/>
            <p:cNvSpPr>
              <a:spLocks/>
            </p:cNvSpPr>
            <p:nvPr/>
          </p:nvSpPr>
          <p:spPr bwMode="auto">
            <a:xfrm>
              <a:off x="2592388" y="2678113"/>
              <a:ext cx="55562" cy="96838"/>
            </a:xfrm>
            <a:custGeom>
              <a:avLst/>
              <a:gdLst>
                <a:gd name="T0" fmla="*/ 29 w 50"/>
                <a:gd name="T1" fmla="*/ 0 h 87"/>
                <a:gd name="T2" fmla="*/ 50 w 50"/>
                <a:gd name="T3" fmla="*/ 87 h 87"/>
                <a:gd name="T4" fmla="*/ 0 w 50"/>
                <a:gd name="T5" fmla="*/ 19 h 87"/>
                <a:gd name="T6" fmla="*/ 29 w 50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87">
                  <a:moveTo>
                    <a:pt x="29" y="0"/>
                  </a:moveTo>
                  <a:cubicBezTo>
                    <a:pt x="36" y="31"/>
                    <a:pt x="42" y="60"/>
                    <a:pt x="50" y="87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CE53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4" name="Freeform 130"/>
            <p:cNvSpPr>
              <a:spLocks/>
            </p:cNvSpPr>
            <p:nvPr/>
          </p:nvSpPr>
          <p:spPr bwMode="auto">
            <a:xfrm>
              <a:off x="1782763" y="1638300"/>
              <a:ext cx="254000" cy="144463"/>
            </a:xfrm>
            <a:custGeom>
              <a:avLst/>
              <a:gdLst>
                <a:gd name="T0" fmla="*/ 153 w 228"/>
                <a:gd name="T1" fmla="*/ 129 h 129"/>
                <a:gd name="T2" fmla="*/ 0 w 228"/>
                <a:gd name="T3" fmla="*/ 0 h 129"/>
                <a:gd name="T4" fmla="*/ 228 w 228"/>
                <a:gd name="T5" fmla="*/ 59 h 129"/>
                <a:gd name="T6" fmla="*/ 155 w 228"/>
                <a:gd name="T7" fmla="*/ 129 h 129"/>
                <a:gd name="T8" fmla="*/ 153 w 228"/>
                <a:gd name="T9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29">
                  <a:moveTo>
                    <a:pt x="153" y="12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0" y="8"/>
                    <a:pt x="157" y="28"/>
                    <a:pt x="228" y="59"/>
                  </a:cubicBezTo>
                  <a:cubicBezTo>
                    <a:pt x="155" y="129"/>
                    <a:pt x="155" y="129"/>
                    <a:pt x="155" y="129"/>
                  </a:cubicBezTo>
                  <a:lnTo>
                    <a:pt x="153" y="129"/>
                  </a:lnTo>
                  <a:close/>
                </a:path>
              </a:pathLst>
            </a:custGeom>
            <a:solidFill>
              <a:srgbClr val="FF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5" name="Freeform 131"/>
            <p:cNvSpPr>
              <a:spLocks/>
            </p:cNvSpPr>
            <p:nvPr/>
          </p:nvSpPr>
          <p:spPr bwMode="auto">
            <a:xfrm>
              <a:off x="2501900" y="2571750"/>
              <a:ext cx="123825" cy="127000"/>
            </a:xfrm>
            <a:custGeom>
              <a:avLst/>
              <a:gdLst>
                <a:gd name="T0" fmla="*/ 0 w 111"/>
                <a:gd name="T1" fmla="*/ 5 h 114"/>
                <a:gd name="T2" fmla="*/ 0 w 111"/>
                <a:gd name="T3" fmla="*/ 3 h 114"/>
                <a:gd name="T4" fmla="*/ 93 w 111"/>
                <a:gd name="T5" fmla="*/ 0 h 114"/>
                <a:gd name="T6" fmla="*/ 96 w 111"/>
                <a:gd name="T7" fmla="*/ 14 h 114"/>
                <a:gd name="T8" fmla="*/ 111 w 111"/>
                <a:gd name="T9" fmla="*/ 95 h 114"/>
                <a:gd name="T10" fmla="*/ 82 w 111"/>
                <a:gd name="T11" fmla="*/ 114 h 114"/>
                <a:gd name="T12" fmla="*/ 0 w 111"/>
                <a:gd name="T13" fmla="*/ 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4">
                  <a:moveTo>
                    <a:pt x="0" y="5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5"/>
                    <a:pt x="95" y="10"/>
                    <a:pt x="96" y="14"/>
                  </a:cubicBezTo>
                  <a:cubicBezTo>
                    <a:pt x="101" y="42"/>
                    <a:pt x="106" y="69"/>
                    <a:pt x="111" y="95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801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6" name="Freeform 132"/>
            <p:cNvSpPr>
              <a:spLocks/>
            </p:cNvSpPr>
            <p:nvPr/>
          </p:nvSpPr>
          <p:spPr bwMode="auto">
            <a:xfrm>
              <a:off x="2579688" y="2776538"/>
              <a:ext cx="192087" cy="201613"/>
            </a:xfrm>
            <a:custGeom>
              <a:avLst/>
              <a:gdLst>
                <a:gd name="T0" fmla="*/ 0 w 173"/>
                <a:gd name="T1" fmla="*/ 99 h 181"/>
                <a:gd name="T2" fmla="*/ 63 w 173"/>
                <a:gd name="T3" fmla="*/ 0 h 181"/>
                <a:gd name="T4" fmla="*/ 63 w 173"/>
                <a:gd name="T5" fmla="*/ 0 h 181"/>
                <a:gd name="T6" fmla="*/ 141 w 173"/>
                <a:gd name="T7" fmla="*/ 148 h 181"/>
                <a:gd name="T8" fmla="*/ 173 w 173"/>
                <a:gd name="T9" fmla="*/ 181 h 181"/>
                <a:gd name="T10" fmla="*/ 2 w 173"/>
                <a:gd name="T11" fmla="*/ 105 h 181"/>
                <a:gd name="T12" fmla="*/ 0 w 173"/>
                <a:gd name="T13" fmla="*/ 9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181">
                  <a:moveTo>
                    <a:pt x="0" y="99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80" y="58"/>
                    <a:pt x="104" y="108"/>
                    <a:pt x="141" y="148"/>
                  </a:cubicBezTo>
                  <a:cubicBezTo>
                    <a:pt x="173" y="181"/>
                    <a:pt x="173" y="181"/>
                    <a:pt x="173" y="18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3"/>
                    <a:pt x="1" y="101"/>
                    <a:pt x="0" y="99"/>
                  </a:cubicBezTo>
                  <a:close/>
                </a:path>
              </a:pathLst>
            </a:custGeom>
            <a:solidFill>
              <a:srgbClr val="B07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7" name="Freeform 133"/>
            <p:cNvSpPr>
              <a:spLocks/>
            </p:cNvSpPr>
            <p:nvPr/>
          </p:nvSpPr>
          <p:spPr bwMode="auto">
            <a:xfrm>
              <a:off x="2136775" y="3375025"/>
              <a:ext cx="104775" cy="96838"/>
            </a:xfrm>
            <a:custGeom>
              <a:avLst/>
              <a:gdLst>
                <a:gd name="T0" fmla="*/ 66 w 66"/>
                <a:gd name="T1" fmla="*/ 26 h 61"/>
                <a:gd name="T2" fmla="*/ 0 w 66"/>
                <a:gd name="T3" fmla="*/ 61 h 61"/>
                <a:gd name="T4" fmla="*/ 61 w 66"/>
                <a:gd name="T5" fmla="*/ 0 h 61"/>
                <a:gd name="T6" fmla="*/ 66 w 66"/>
                <a:gd name="T7" fmla="*/ 2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1">
                  <a:moveTo>
                    <a:pt x="66" y="26"/>
                  </a:moveTo>
                  <a:lnTo>
                    <a:pt x="0" y="61"/>
                  </a:lnTo>
                  <a:lnTo>
                    <a:pt x="61" y="0"/>
                  </a:lnTo>
                  <a:lnTo>
                    <a:pt x="66" y="26"/>
                  </a:lnTo>
                  <a:close/>
                </a:path>
              </a:pathLst>
            </a:custGeom>
            <a:solidFill>
              <a:srgbClr val="887D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8" name="Freeform 134"/>
            <p:cNvSpPr>
              <a:spLocks/>
            </p:cNvSpPr>
            <p:nvPr/>
          </p:nvSpPr>
          <p:spPr bwMode="auto">
            <a:xfrm>
              <a:off x="1235075" y="1685925"/>
              <a:ext cx="219075" cy="174625"/>
            </a:xfrm>
            <a:custGeom>
              <a:avLst/>
              <a:gdLst>
                <a:gd name="T0" fmla="*/ 118 w 197"/>
                <a:gd name="T1" fmla="*/ 1 h 156"/>
                <a:gd name="T2" fmla="*/ 120 w 197"/>
                <a:gd name="T3" fmla="*/ 0 h 156"/>
                <a:gd name="T4" fmla="*/ 197 w 197"/>
                <a:gd name="T5" fmla="*/ 75 h 156"/>
                <a:gd name="T6" fmla="*/ 0 w 197"/>
                <a:gd name="T7" fmla="*/ 156 h 156"/>
                <a:gd name="T8" fmla="*/ 118 w 197"/>
                <a:gd name="T9" fmla="*/ 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56">
                  <a:moveTo>
                    <a:pt x="118" y="1"/>
                  </a:moveTo>
                  <a:cubicBezTo>
                    <a:pt x="118" y="0"/>
                    <a:pt x="119" y="0"/>
                    <a:pt x="120" y="0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28" y="93"/>
                    <a:pt x="61" y="121"/>
                    <a:pt x="0" y="156"/>
                  </a:cubicBezTo>
                  <a:lnTo>
                    <a:pt x="118" y="1"/>
                  </a:lnTo>
                  <a:close/>
                </a:path>
              </a:pathLst>
            </a:custGeom>
            <a:solidFill>
              <a:srgbClr val="AFB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9" name="Freeform 135"/>
            <p:cNvSpPr>
              <a:spLocks/>
            </p:cNvSpPr>
            <p:nvPr/>
          </p:nvSpPr>
          <p:spPr bwMode="auto">
            <a:xfrm>
              <a:off x="2408238" y="2238375"/>
              <a:ext cx="157162" cy="244475"/>
            </a:xfrm>
            <a:custGeom>
              <a:avLst/>
              <a:gdLst>
                <a:gd name="T0" fmla="*/ 4 w 142"/>
                <a:gd name="T1" fmla="*/ 0 h 218"/>
                <a:gd name="T2" fmla="*/ 142 w 142"/>
                <a:gd name="T3" fmla="*/ 131 h 218"/>
                <a:gd name="T4" fmla="*/ 66 w 142"/>
                <a:gd name="T5" fmla="*/ 218 h 218"/>
                <a:gd name="T6" fmla="*/ 0 w 142"/>
                <a:gd name="T7" fmla="*/ 0 h 218"/>
                <a:gd name="T8" fmla="*/ 4 w 142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18">
                  <a:moveTo>
                    <a:pt x="4" y="0"/>
                  </a:moveTo>
                  <a:cubicBezTo>
                    <a:pt x="142" y="131"/>
                    <a:pt x="142" y="131"/>
                    <a:pt x="142" y="131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51" y="147"/>
                    <a:pt x="31" y="74"/>
                    <a:pt x="0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1A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0" name="Freeform 136"/>
            <p:cNvSpPr>
              <a:spLocks/>
            </p:cNvSpPr>
            <p:nvPr/>
          </p:nvSpPr>
          <p:spPr bwMode="auto">
            <a:xfrm>
              <a:off x="1954213" y="1741488"/>
              <a:ext cx="163512" cy="125413"/>
            </a:xfrm>
            <a:custGeom>
              <a:avLst/>
              <a:gdLst>
                <a:gd name="T0" fmla="*/ 1 w 146"/>
                <a:gd name="T1" fmla="*/ 37 h 113"/>
                <a:gd name="T2" fmla="*/ 141 w 146"/>
                <a:gd name="T3" fmla="*/ 0 h 113"/>
                <a:gd name="T4" fmla="*/ 143 w 146"/>
                <a:gd name="T5" fmla="*/ 1 h 113"/>
                <a:gd name="T6" fmla="*/ 146 w 146"/>
                <a:gd name="T7" fmla="*/ 113 h 113"/>
                <a:gd name="T8" fmla="*/ 0 w 146"/>
                <a:gd name="T9" fmla="*/ 38 h 113"/>
                <a:gd name="T10" fmla="*/ 1 w 146"/>
                <a:gd name="T11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13">
                  <a:moveTo>
                    <a:pt x="1" y="37"/>
                  </a:moveTo>
                  <a:cubicBezTo>
                    <a:pt x="141" y="0"/>
                    <a:pt x="141" y="0"/>
                    <a:pt x="141" y="0"/>
                  </a:cubicBezTo>
                  <a:cubicBezTo>
                    <a:pt x="142" y="1"/>
                    <a:pt x="143" y="1"/>
                    <a:pt x="143" y="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98" y="79"/>
                    <a:pt x="48" y="55"/>
                    <a:pt x="0" y="38"/>
                  </a:cubicBezTo>
                  <a:lnTo>
                    <a:pt x="1" y="37"/>
                  </a:lnTo>
                  <a:close/>
                </a:path>
              </a:pathLst>
            </a:custGeom>
            <a:solidFill>
              <a:srgbClr val="FFE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1" name="Freeform 137"/>
            <p:cNvSpPr>
              <a:spLocks/>
            </p:cNvSpPr>
            <p:nvPr/>
          </p:nvSpPr>
          <p:spPr bwMode="auto">
            <a:xfrm>
              <a:off x="2562225" y="3040063"/>
              <a:ext cx="3175" cy="1588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2" name="Freeform 138"/>
            <p:cNvSpPr>
              <a:spLocks/>
            </p:cNvSpPr>
            <p:nvPr/>
          </p:nvSpPr>
          <p:spPr bwMode="auto">
            <a:xfrm>
              <a:off x="2544763" y="2776538"/>
              <a:ext cx="104775" cy="111125"/>
            </a:xfrm>
            <a:custGeom>
              <a:avLst/>
              <a:gdLst>
                <a:gd name="T0" fmla="*/ 94 w 94"/>
                <a:gd name="T1" fmla="*/ 0 h 99"/>
                <a:gd name="T2" fmla="*/ 31 w 94"/>
                <a:gd name="T3" fmla="*/ 99 h 99"/>
                <a:gd name="T4" fmla="*/ 0 w 94"/>
                <a:gd name="T5" fmla="*/ 11 h 99"/>
                <a:gd name="T6" fmla="*/ 94 w 94"/>
                <a:gd name="T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99">
                  <a:moveTo>
                    <a:pt x="94" y="0"/>
                  </a:moveTo>
                  <a:cubicBezTo>
                    <a:pt x="31" y="99"/>
                    <a:pt x="31" y="99"/>
                    <a:pt x="31" y="99"/>
                  </a:cubicBezTo>
                  <a:cubicBezTo>
                    <a:pt x="18" y="71"/>
                    <a:pt x="8" y="42"/>
                    <a:pt x="0" y="11"/>
                  </a:cubicBezTo>
                  <a:lnTo>
                    <a:pt x="94" y="0"/>
                  </a:lnTo>
                  <a:close/>
                </a:path>
              </a:pathLst>
            </a:custGeom>
            <a:solidFill>
              <a:srgbClr val="E303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3" name="Freeform 139"/>
            <p:cNvSpPr>
              <a:spLocks/>
            </p:cNvSpPr>
            <p:nvPr/>
          </p:nvSpPr>
          <p:spPr bwMode="auto">
            <a:xfrm>
              <a:off x="1227138" y="1863725"/>
              <a:ext cx="1587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4" name="Freeform 140"/>
            <p:cNvSpPr>
              <a:spLocks/>
            </p:cNvSpPr>
            <p:nvPr/>
          </p:nvSpPr>
          <p:spPr bwMode="auto">
            <a:xfrm>
              <a:off x="1368425" y="1684338"/>
              <a:ext cx="239712" cy="85725"/>
            </a:xfrm>
            <a:custGeom>
              <a:avLst/>
              <a:gdLst>
                <a:gd name="T0" fmla="*/ 215 w 215"/>
                <a:gd name="T1" fmla="*/ 49 h 76"/>
                <a:gd name="T2" fmla="*/ 214 w 215"/>
                <a:gd name="T3" fmla="*/ 51 h 76"/>
                <a:gd name="T4" fmla="*/ 77 w 215"/>
                <a:gd name="T5" fmla="*/ 76 h 76"/>
                <a:gd name="T6" fmla="*/ 0 w 215"/>
                <a:gd name="T7" fmla="*/ 1 h 76"/>
                <a:gd name="T8" fmla="*/ 1 w 215"/>
                <a:gd name="T9" fmla="*/ 0 h 76"/>
                <a:gd name="T10" fmla="*/ 213 w 215"/>
                <a:gd name="T11" fmla="*/ 51 h 76"/>
                <a:gd name="T12" fmla="*/ 215 w 215"/>
                <a:gd name="T13" fmla="*/ 4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76">
                  <a:moveTo>
                    <a:pt x="215" y="49"/>
                  </a:moveTo>
                  <a:cubicBezTo>
                    <a:pt x="214" y="51"/>
                    <a:pt x="214" y="51"/>
                    <a:pt x="214" y="51"/>
                  </a:cubicBezTo>
                  <a:cubicBezTo>
                    <a:pt x="168" y="55"/>
                    <a:pt x="122" y="64"/>
                    <a:pt x="77" y="7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13" y="51"/>
                    <a:pt x="213" y="51"/>
                    <a:pt x="213" y="51"/>
                  </a:cubicBezTo>
                  <a:lnTo>
                    <a:pt x="215" y="49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5" name="Freeform 141"/>
            <p:cNvSpPr>
              <a:spLocks/>
            </p:cNvSpPr>
            <p:nvPr/>
          </p:nvSpPr>
          <p:spPr bwMode="auto">
            <a:xfrm>
              <a:off x="2532063" y="2698750"/>
              <a:ext cx="117475" cy="90488"/>
            </a:xfrm>
            <a:custGeom>
              <a:avLst/>
              <a:gdLst>
                <a:gd name="T0" fmla="*/ 12 w 106"/>
                <a:gd name="T1" fmla="*/ 81 h 81"/>
                <a:gd name="T2" fmla="*/ 0 w 106"/>
                <a:gd name="T3" fmla="*/ 35 h 81"/>
                <a:gd name="T4" fmla="*/ 55 w 106"/>
                <a:gd name="T5" fmla="*/ 0 h 81"/>
                <a:gd name="T6" fmla="*/ 105 w 106"/>
                <a:gd name="T7" fmla="*/ 68 h 81"/>
                <a:gd name="T8" fmla="*/ 106 w 106"/>
                <a:gd name="T9" fmla="*/ 69 h 81"/>
                <a:gd name="T10" fmla="*/ 106 w 106"/>
                <a:gd name="T11" fmla="*/ 70 h 81"/>
                <a:gd name="T12" fmla="*/ 12 w 106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1">
                  <a:moveTo>
                    <a:pt x="12" y="81"/>
                  </a:moveTo>
                  <a:cubicBezTo>
                    <a:pt x="8" y="66"/>
                    <a:pt x="4" y="51"/>
                    <a:pt x="0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6" y="68"/>
                    <a:pt x="106" y="69"/>
                    <a:pt x="106" y="69"/>
                  </a:cubicBezTo>
                  <a:cubicBezTo>
                    <a:pt x="106" y="70"/>
                    <a:pt x="106" y="70"/>
                    <a:pt x="106" y="70"/>
                  </a:cubicBezTo>
                  <a:lnTo>
                    <a:pt x="12" y="81"/>
                  </a:lnTo>
                  <a:close/>
                </a:path>
              </a:pathLst>
            </a:custGeom>
            <a:solidFill>
              <a:srgbClr val="AC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6" name="Freeform 142"/>
            <p:cNvSpPr>
              <a:spLocks/>
            </p:cNvSpPr>
            <p:nvPr/>
          </p:nvSpPr>
          <p:spPr bwMode="auto">
            <a:xfrm>
              <a:off x="1789113" y="3443288"/>
              <a:ext cx="192087" cy="119063"/>
            </a:xfrm>
            <a:custGeom>
              <a:avLst/>
              <a:gdLst>
                <a:gd name="T0" fmla="*/ 172 w 172"/>
                <a:gd name="T1" fmla="*/ 51 h 106"/>
                <a:gd name="T2" fmla="*/ 172 w 172"/>
                <a:gd name="T3" fmla="*/ 51 h 106"/>
                <a:gd name="T4" fmla="*/ 52 w 172"/>
                <a:gd name="T5" fmla="*/ 106 h 106"/>
                <a:gd name="T6" fmla="*/ 0 w 172"/>
                <a:gd name="T7" fmla="*/ 0 h 106"/>
                <a:gd name="T8" fmla="*/ 172 w 172"/>
                <a:gd name="T9" fmla="*/ 50 h 106"/>
                <a:gd name="T10" fmla="*/ 172 w 172"/>
                <a:gd name="T11" fmla="*/ 5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" h="106">
                  <a:moveTo>
                    <a:pt x="172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12"/>
                    <a:pt x="119" y="27"/>
                    <a:pt x="172" y="50"/>
                  </a:cubicBezTo>
                  <a:lnTo>
                    <a:pt x="172" y="51"/>
                  </a:ln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7" name="Freeform 143"/>
            <p:cNvSpPr>
              <a:spLocks/>
            </p:cNvSpPr>
            <p:nvPr/>
          </p:nvSpPr>
          <p:spPr bwMode="auto">
            <a:xfrm>
              <a:off x="1776413" y="1638300"/>
              <a:ext cx="179387" cy="146050"/>
            </a:xfrm>
            <a:custGeom>
              <a:avLst/>
              <a:gdLst>
                <a:gd name="T0" fmla="*/ 161 w 161"/>
                <a:gd name="T1" fmla="*/ 130 h 131"/>
                <a:gd name="T2" fmla="*/ 160 w 161"/>
                <a:gd name="T3" fmla="*/ 131 h 131"/>
                <a:gd name="T4" fmla="*/ 43 w 161"/>
                <a:gd name="T5" fmla="*/ 100 h 131"/>
                <a:gd name="T6" fmla="*/ 0 w 161"/>
                <a:gd name="T7" fmla="*/ 0 h 131"/>
                <a:gd name="T8" fmla="*/ 6 w 161"/>
                <a:gd name="T9" fmla="*/ 1 h 131"/>
                <a:gd name="T10" fmla="*/ 159 w 161"/>
                <a:gd name="T11" fmla="*/ 130 h 131"/>
                <a:gd name="T12" fmla="*/ 161 w 161"/>
                <a:gd name="T13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1">
                  <a:moveTo>
                    <a:pt x="161" y="130"/>
                  </a:moveTo>
                  <a:cubicBezTo>
                    <a:pt x="160" y="131"/>
                    <a:pt x="160" y="131"/>
                    <a:pt x="160" y="131"/>
                  </a:cubicBezTo>
                  <a:cubicBezTo>
                    <a:pt x="119" y="116"/>
                    <a:pt x="80" y="106"/>
                    <a:pt x="43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159" y="130"/>
                    <a:pt x="159" y="130"/>
                    <a:pt x="159" y="130"/>
                  </a:cubicBezTo>
                  <a:lnTo>
                    <a:pt x="161" y="130"/>
                  </a:lnTo>
                  <a:close/>
                </a:path>
              </a:pathLst>
            </a:custGeom>
            <a:solidFill>
              <a:srgbClr val="E44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8" name="Freeform 144"/>
            <p:cNvSpPr>
              <a:spLocks/>
            </p:cNvSpPr>
            <p:nvPr/>
          </p:nvSpPr>
          <p:spPr bwMode="auto">
            <a:xfrm>
              <a:off x="1065213" y="1838325"/>
              <a:ext cx="161925" cy="149225"/>
            </a:xfrm>
            <a:custGeom>
              <a:avLst/>
              <a:gdLst>
                <a:gd name="T0" fmla="*/ 145 w 145"/>
                <a:gd name="T1" fmla="*/ 22 h 133"/>
                <a:gd name="T2" fmla="*/ 0 w 145"/>
                <a:gd name="T3" fmla="*/ 133 h 133"/>
                <a:gd name="T4" fmla="*/ 0 w 145"/>
                <a:gd name="T5" fmla="*/ 133 h 133"/>
                <a:gd name="T6" fmla="*/ 6 w 145"/>
                <a:gd name="T7" fmla="*/ 4 h 133"/>
                <a:gd name="T8" fmla="*/ 11 w 145"/>
                <a:gd name="T9" fmla="*/ 0 h 133"/>
                <a:gd name="T10" fmla="*/ 145 w 145"/>
                <a:gd name="T11" fmla="*/ 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3">
                  <a:moveTo>
                    <a:pt x="145" y="22"/>
                  </a:moveTo>
                  <a:cubicBezTo>
                    <a:pt x="92" y="54"/>
                    <a:pt x="43" y="91"/>
                    <a:pt x="0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9" y="1"/>
                    <a:pt x="11" y="0"/>
                  </a:cubicBezTo>
                  <a:cubicBezTo>
                    <a:pt x="145" y="22"/>
                    <a:pt x="145" y="22"/>
                    <a:pt x="145" y="22"/>
                  </a:cubicBez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9" name="Freeform 145"/>
            <p:cNvSpPr>
              <a:spLocks/>
            </p:cNvSpPr>
            <p:nvPr/>
          </p:nvSpPr>
          <p:spPr bwMode="auto">
            <a:xfrm>
              <a:off x="1631950" y="3416300"/>
              <a:ext cx="214312" cy="146050"/>
            </a:xfrm>
            <a:custGeom>
              <a:avLst/>
              <a:gdLst>
                <a:gd name="T0" fmla="*/ 55 w 193"/>
                <a:gd name="T1" fmla="*/ 10 h 132"/>
                <a:gd name="T2" fmla="*/ 141 w 193"/>
                <a:gd name="T3" fmla="*/ 25 h 132"/>
                <a:gd name="T4" fmla="*/ 193 w 193"/>
                <a:gd name="T5" fmla="*/ 131 h 132"/>
                <a:gd name="T6" fmla="*/ 191 w 193"/>
                <a:gd name="T7" fmla="*/ 132 h 132"/>
                <a:gd name="T8" fmla="*/ 191 w 193"/>
                <a:gd name="T9" fmla="*/ 132 h 132"/>
                <a:gd name="T10" fmla="*/ 0 w 193"/>
                <a:gd name="T11" fmla="*/ 0 h 132"/>
                <a:gd name="T12" fmla="*/ 55 w 193"/>
                <a:gd name="T13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32">
                  <a:moveTo>
                    <a:pt x="55" y="10"/>
                  </a:moveTo>
                  <a:cubicBezTo>
                    <a:pt x="84" y="15"/>
                    <a:pt x="113" y="20"/>
                    <a:pt x="141" y="25"/>
                  </a:cubicBezTo>
                  <a:cubicBezTo>
                    <a:pt x="193" y="131"/>
                    <a:pt x="193" y="131"/>
                    <a:pt x="193" y="131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7" y="7"/>
                    <a:pt x="55" y="10"/>
                  </a:cubicBezTo>
                  <a:close/>
                </a:path>
              </a:pathLst>
            </a:custGeom>
            <a:solidFill>
              <a:srgbClr val="F26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0" name="Freeform 146"/>
            <p:cNvSpPr>
              <a:spLocks/>
            </p:cNvSpPr>
            <p:nvPr/>
          </p:nvSpPr>
          <p:spPr bwMode="auto">
            <a:xfrm>
              <a:off x="728663" y="2155825"/>
              <a:ext cx="165100" cy="269875"/>
            </a:xfrm>
            <a:custGeom>
              <a:avLst/>
              <a:gdLst>
                <a:gd name="T0" fmla="*/ 147 w 147"/>
                <a:gd name="T1" fmla="*/ 82 h 241"/>
                <a:gd name="T2" fmla="*/ 111 w 147"/>
                <a:gd name="T3" fmla="*/ 181 h 241"/>
                <a:gd name="T4" fmla="*/ 0 w 147"/>
                <a:gd name="T5" fmla="*/ 241 h 241"/>
                <a:gd name="T6" fmla="*/ 1 w 147"/>
                <a:gd name="T7" fmla="*/ 236 h 241"/>
                <a:gd name="T8" fmla="*/ 120 w 147"/>
                <a:gd name="T9" fmla="*/ 0 h 241"/>
                <a:gd name="T10" fmla="*/ 147 w 147"/>
                <a:gd name="T11" fmla="*/ 8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241">
                  <a:moveTo>
                    <a:pt x="147" y="82"/>
                  </a:moveTo>
                  <a:cubicBezTo>
                    <a:pt x="133" y="114"/>
                    <a:pt x="121" y="147"/>
                    <a:pt x="111" y="18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1" y="239"/>
                    <a:pt x="1" y="238"/>
                    <a:pt x="1" y="236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147" y="82"/>
                  </a:lnTo>
                  <a:close/>
                </a:path>
              </a:pathLst>
            </a:custGeom>
            <a:solidFill>
              <a:srgbClr val="3767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1" name="Freeform 147"/>
            <p:cNvSpPr>
              <a:spLocks/>
            </p:cNvSpPr>
            <p:nvPr/>
          </p:nvSpPr>
          <p:spPr bwMode="auto">
            <a:xfrm>
              <a:off x="2563813" y="2894013"/>
              <a:ext cx="207962" cy="147638"/>
            </a:xfrm>
            <a:custGeom>
              <a:avLst/>
              <a:gdLst>
                <a:gd name="T0" fmla="*/ 0 w 187"/>
                <a:gd name="T1" fmla="*/ 131 h 132"/>
                <a:gd name="T2" fmla="*/ 58 w 187"/>
                <a:gd name="T3" fmla="*/ 73 h 132"/>
                <a:gd name="T4" fmla="*/ 16 w 187"/>
                <a:gd name="T5" fmla="*/ 0 h 132"/>
                <a:gd name="T6" fmla="*/ 187 w 187"/>
                <a:gd name="T7" fmla="*/ 76 h 132"/>
                <a:gd name="T8" fmla="*/ 2 w 187"/>
                <a:gd name="T9" fmla="*/ 132 h 132"/>
                <a:gd name="T10" fmla="*/ 0 w 187"/>
                <a:gd name="T11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32">
                  <a:moveTo>
                    <a:pt x="0" y="131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42" y="50"/>
                    <a:pt x="28" y="26"/>
                    <a:pt x="16" y="0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2" y="132"/>
                    <a:pt x="2" y="132"/>
                    <a:pt x="2" y="132"/>
                  </a:cubicBezTo>
                  <a:lnTo>
                    <a:pt x="0" y="131"/>
                  </a:lnTo>
                  <a:close/>
                </a:path>
              </a:pathLst>
            </a:custGeom>
            <a:solidFill>
              <a:srgbClr val="8559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2" name="Freeform 148"/>
            <p:cNvSpPr>
              <a:spLocks/>
            </p:cNvSpPr>
            <p:nvPr/>
          </p:nvSpPr>
          <p:spPr bwMode="auto">
            <a:xfrm>
              <a:off x="2500313" y="2574925"/>
              <a:ext cx="92075" cy="163513"/>
            </a:xfrm>
            <a:custGeom>
              <a:avLst/>
              <a:gdLst>
                <a:gd name="T0" fmla="*/ 0 w 83"/>
                <a:gd name="T1" fmla="*/ 0 h 146"/>
                <a:gd name="T2" fmla="*/ 1 w 83"/>
                <a:gd name="T3" fmla="*/ 0 h 146"/>
                <a:gd name="T4" fmla="*/ 1 w 83"/>
                <a:gd name="T5" fmla="*/ 2 h 146"/>
                <a:gd name="T6" fmla="*/ 83 w 83"/>
                <a:gd name="T7" fmla="*/ 111 h 146"/>
                <a:gd name="T8" fmla="*/ 28 w 83"/>
                <a:gd name="T9" fmla="*/ 146 h 146"/>
                <a:gd name="T10" fmla="*/ 5 w 83"/>
                <a:gd name="T11" fmla="*/ 28 h 146"/>
                <a:gd name="T12" fmla="*/ 0 w 83"/>
                <a:gd name="T1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46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9" y="108"/>
                    <a:pt x="12" y="68"/>
                    <a:pt x="5" y="28"/>
                  </a:cubicBezTo>
                  <a:cubicBezTo>
                    <a:pt x="3" y="19"/>
                    <a:pt x="1" y="10"/>
                    <a:pt x="0" y="0"/>
                  </a:cubicBezTo>
                  <a:close/>
                </a:path>
              </a:pathLst>
            </a:custGeom>
            <a:solidFill>
              <a:srgbClr val="BD7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" name="Freeform 149"/>
            <p:cNvSpPr>
              <a:spLocks/>
            </p:cNvSpPr>
            <p:nvPr/>
          </p:nvSpPr>
          <p:spPr bwMode="auto">
            <a:xfrm>
              <a:off x="1401763" y="3360738"/>
              <a:ext cx="222250" cy="107950"/>
            </a:xfrm>
            <a:custGeom>
              <a:avLst/>
              <a:gdLst>
                <a:gd name="T0" fmla="*/ 200 w 200"/>
                <a:gd name="T1" fmla="*/ 49 h 98"/>
                <a:gd name="T2" fmla="*/ 0 w 200"/>
                <a:gd name="T3" fmla="*/ 98 h 98"/>
                <a:gd name="T4" fmla="*/ 0 w 200"/>
                <a:gd name="T5" fmla="*/ 0 h 98"/>
                <a:gd name="T6" fmla="*/ 200 w 200"/>
                <a:gd name="T7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98">
                  <a:moveTo>
                    <a:pt x="200" y="4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23"/>
                    <a:pt x="135" y="37"/>
                    <a:pt x="200" y="49"/>
                  </a:cubicBezTo>
                  <a:close/>
                </a:path>
              </a:pathLst>
            </a:custGeom>
            <a:solidFill>
              <a:srgbClr val="D56F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4" name="Freeform 150"/>
            <p:cNvSpPr>
              <a:spLocks/>
            </p:cNvSpPr>
            <p:nvPr/>
          </p:nvSpPr>
          <p:spPr bwMode="auto">
            <a:xfrm>
              <a:off x="1290638" y="3317875"/>
              <a:ext cx="111125" cy="150813"/>
            </a:xfrm>
            <a:custGeom>
              <a:avLst/>
              <a:gdLst>
                <a:gd name="T0" fmla="*/ 100 w 100"/>
                <a:gd name="T1" fmla="*/ 38 h 136"/>
                <a:gd name="T2" fmla="*/ 100 w 100"/>
                <a:gd name="T3" fmla="*/ 136 h 136"/>
                <a:gd name="T4" fmla="*/ 99 w 100"/>
                <a:gd name="T5" fmla="*/ 136 h 136"/>
                <a:gd name="T6" fmla="*/ 0 w 100"/>
                <a:gd name="T7" fmla="*/ 1 h 136"/>
                <a:gd name="T8" fmla="*/ 0 w 100"/>
                <a:gd name="T9" fmla="*/ 1 h 136"/>
                <a:gd name="T10" fmla="*/ 1 w 100"/>
                <a:gd name="T11" fmla="*/ 0 h 136"/>
                <a:gd name="T12" fmla="*/ 100 w 100"/>
                <a:gd name="T13" fmla="*/ 3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36">
                  <a:moveTo>
                    <a:pt x="100" y="38"/>
                  </a:moveTo>
                  <a:cubicBezTo>
                    <a:pt x="100" y="136"/>
                    <a:pt x="100" y="136"/>
                    <a:pt x="100" y="136"/>
                  </a:cubicBezTo>
                  <a:cubicBezTo>
                    <a:pt x="99" y="136"/>
                    <a:pt x="99" y="136"/>
                    <a:pt x="99" y="1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4" y="15"/>
                    <a:pt x="67" y="28"/>
                    <a:pt x="100" y="38"/>
                  </a:cubicBezTo>
                  <a:close/>
                </a:path>
              </a:pathLst>
            </a:custGeom>
            <a:solidFill>
              <a:srgbClr val="966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5" name="Freeform 151"/>
            <p:cNvSpPr>
              <a:spLocks/>
            </p:cNvSpPr>
            <p:nvPr/>
          </p:nvSpPr>
          <p:spPr bwMode="auto">
            <a:xfrm>
              <a:off x="1081088" y="3186113"/>
              <a:ext cx="209550" cy="133350"/>
            </a:xfrm>
            <a:custGeom>
              <a:avLst/>
              <a:gdLst>
                <a:gd name="T0" fmla="*/ 0 w 189"/>
                <a:gd name="T1" fmla="*/ 0 h 119"/>
                <a:gd name="T2" fmla="*/ 26 w 189"/>
                <a:gd name="T3" fmla="*/ 20 h 119"/>
                <a:gd name="T4" fmla="*/ 189 w 189"/>
                <a:gd name="T5" fmla="*/ 118 h 119"/>
                <a:gd name="T6" fmla="*/ 188 w 189"/>
                <a:gd name="T7" fmla="*/ 119 h 119"/>
                <a:gd name="T8" fmla="*/ 1 w 189"/>
                <a:gd name="T9" fmla="*/ 84 h 119"/>
                <a:gd name="T10" fmla="*/ 0 w 189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119">
                  <a:moveTo>
                    <a:pt x="0" y="0"/>
                  </a:moveTo>
                  <a:cubicBezTo>
                    <a:pt x="8" y="7"/>
                    <a:pt x="17" y="14"/>
                    <a:pt x="26" y="20"/>
                  </a:cubicBezTo>
                  <a:cubicBezTo>
                    <a:pt x="80" y="62"/>
                    <a:pt x="135" y="93"/>
                    <a:pt x="189" y="118"/>
                  </a:cubicBezTo>
                  <a:cubicBezTo>
                    <a:pt x="188" y="119"/>
                    <a:pt x="188" y="119"/>
                    <a:pt x="188" y="119"/>
                  </a:cubicBezTo>
                  <a:cubicBezTo>
                    <a:pt x="1" y="84"/>
                    <a:pt x="1" y="84"/>
                    <a:pt x="1" y="8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F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6" name="Freeform 152"/>
            <p:cNvSpPr>
              <a:spLocks/>
            </p:cNvSpPr>
            <p:nvPr/>
          </p:nvSpPr>
          <p:spPr bwMode="auto">
            <a:xfrm>
              <a:off x="2220913" y="1952625"/>
              <a:ext cx="142875" cy="155575"/>
            </a:xfrm>
            <a:custGeom>
              <a:avLst/>
              <a:gdLst>
                <a:gd name="T0" fmla="*/ 0 w 129"/>
                <a:gd name="T1" fmla="*/ 1 h 140"/>
                <a:gd name="T2" fmla="*/ 2 w 129"/>
                <a:gd name="T3" fmla="*/ 0 h 140"/>
                <a:gd name="T4" fmla="*/ 129 w 129"/>
                <a:gd name="T5" fmla="*/ 78 h 140"/>
                <a:gd name="T6" fmla="*/ 107 w 129"/>
                <a:gd name="T7" fmla="*/ 140 h 140"/>
                <a:gd name="T8" fmla="*/ 55 w 129"/>
                <a:gd name="T9" fmla="*/ 64 h 140"/>
                <a:gd name="T10" fmla="*/ 0 w 129"/>
                <a:gd name="T1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140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29" y="78"/>
                    <a:pt x="129" y="78"/>
                    <a:pt x="129" y="78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92" y="115"/>
                    <a:pt x="75" y="90"/>
                    <a:pt x="55" y="64"/>
                  </a:cubicBezTo>
                  <a:cubicBezTo>
                    <a:pt x="37" y="41"/>
                    <a:pt x="19" y="20"/>
                    <a:pt x="0" y="1"/>
                  </a:cubicBezTo>
                  <a:close/>
                </a:path>
              </a:pathLst>
            </a:custGeom>
            <a:solidFill>
              <a:srgbClr val="96A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7" name="Freeform 153"/>
            <p:cNvSpPr>
              <a:spLocks/>
            </p:cNvSpPr>
            <p:nvPr/>
          </p:nvSpPr>
          <p:spPr bwMode="auto">
            <a:xfrm>
              <a:off x="2468563" y="3044825"/>
              <a:ext cx="90487" cy="171450"/>
            </a:xfrm>
            <a:custGeom>
              <a:avLst/>
              <a:gdLst>
                <a:gd name="T0" fmla="*/ 57 w 57"/>
                <a:gd name="T1" fmla="*/ 0 h 108"/>
                <a:gd name="T2" fmla="*/ 12 w 57"/>
                <a:gd name="T3" fmla="*/ 108 h 108"/>
                <a:gd name="T4" fmla="*/ 0 w 57"/>
                <a:gd name="T5" fmla="*/ 58 h 108"/>
                <a:gd name="T6" fmla="*/ 57 w 57"/>
                <a:gd name="T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08">
                  <a:moveTo>
                    <a:pt x="57" y="0"/>
                  </a:moveTo>
                  <a:lnTo>
                    <a:pt x="12" y="108"/>
                  </a:lnTo>
                  <a:lnTo>
                    <a:pt x="0" y="5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8" name="Freeform 154"/>
            <p:cNvSpPr>
              <a:spLocks/>
            </p:cNvSpPr>
            <p:nvPr/>
          </p:nvSpPr>
          <p:spPr bwMode="auto">
            <a:xfrm>
              <a:off x="1065213" y="19875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9" name="Freeform 155"/>
            <p:cNvSpPr>
              <a:spLocks/>
            </p:cNvSpPr>
            <p:nvPr/>
          </p:nvSpPr>
          <p:spPr bwMode="auto">
            <a:xfrm>
              <a:off x="1981200" y="3479800"/>
              <a:ext cx="146050" cy="211138"/>
            </a:xfrm>
            <a:custGeom>
              <a:avLst/>
              <a:gdLst>
                <a:gd name="T0" fmla="*/ 0 w 132"/>
                <a:gd name="T1" fmla="*/ 17 h 188"/>
                <a:gd name="T2" fmla="*/ 74 w 132"/>
                <a:gd name="T3" fmla="*/ 59 h 188"/>
                <a:gd name="T4" fmla="*/ 132 w 132"/>
                <a:gd name="T5" fmla="*/ 0 h 188"/>
                <a:gd name="T6" fmla="*/ 78 w 132"/>
                <a:gd name="T7" fmla="*/ 188 h 188"/>
                <a:gd name="T8" fmla="*/ 0 w 132"/>
                <a:gd name="T9" fmla="*/ 18 h 188"/>
                <a:gd name="T10" fmla="*/ 0 w 132"/>
                <a:gd name="T11" fmla="*/ 1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88">
                  <a:moveTo>
                    <a:pt x="0" y="17"/>
                  </a:moveTo>
                  <a:cubicBezTo>
                    <a:pt x="26" y="29"/>
                    <a:pt x="51" y="43"/>
                    <a:pt x="74" y="59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78" y="188"/>
                    <a:pt x="78" y="188"/>
                    <a:pt x="78" y="188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BA33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0" name="Freeform 156"/>
            <p:cNvSpPr>
              <a:spLocks/>
            </p:cNvSpPr>
            <p:nvPr/>
          </p:nvSpPr>
          <p:spPr bwMode="auto">
            <a:xfrm>
              <a:off x="2338388" y="3136900"/>
              <a:ext cx="149225" cy="169863"/>
            </a:xfrm>
            <a:custGeom>
              <a:avLst/>
              <a:gdLst>
                <a:gd name="T0" fmla="*/ 94 w 94"/>
                <a:gd name="T1" fmla="*/ 50 h 107"/>
                <a:gd name="T2" fmla="*/ 72 w 94"/>
                <a:gd name="T3" fmla="*/ 104 h 107"/>
                <a:gd name="T4" fmla="*/ 69 w 94"/>
                <a:gd name="T5" fmla="*/ 107 h 107"/>
                <a:gd name="T6" fmla="*/ 0 w 94"/>
                <a:gd name="T7" fmla="*/ 82 h 107"/>
                <a:gd name="T8" fmla="*/ 82 w 94"/>
                <a:gd name="T9" fmla="*/ 0 h 107"/>
                <a:gd name="T10" fmla="*/ 94 w 94"/>
                <a:gd name="T11" fmla="*/ 5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7">
                  <a:moveTo>
                    <a:pt x="94" y="50"/>
                  </a:moveTo>
                  <a:lnTo>
                    <a:pt x="72" y="104"/>
                  </a:lnTo>
                  <a:lnTo>
                    <a:pt x="69" y="107"/>
                  </a:lnTo>
                  <a:lnTo>
                    <a:pt x="0" y="82"/>
                  </a:lnTo>
                  <a:lnTo>
                    <a:pt x="82" y="0"/>
                  </a:lnTo>
                  <a:lnTo>
                    <a:pt x="94" y="50"/>
                  </a:lnTo>
                  <a:close/>
                </a:path>
              </a:pathLst>
            </a:custGeom>
            <a:solidFill>
              <a:srgbClr val="FFED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1" name="Freeform 157"/>
            <p:cNvSpPr>
              <a:spLocks/>
            </p:cNvSpPr>
            <p:nvPr/>
          </p:nvSpPr>
          <p:spPr bwMode="auto">
            <a:xfrm>
              <a:off x="2233613" y="3267075"/>
              <a:ext cx="214312" cy="149225"/>
            </a:xfrm>
            <a:custGeom>
              <a:avLst/>
              <a:gdLst>
                <a:gd name="T0" fmla="*/ 0 w 135"/>
                <a:gd name="T1" fmla="*/ 68 h 94"/>
                <a:gd name="T2" fmla="*/ 66 w 135"/>
                <a:gd name="T3" fmla="*/ 0 h 94"/>
                <a:gd name="T4" fmla="*/ 135 w 135"/>
                <a:gd name="T5" fmla="*/ 25 h 94"/>
                <a:gd name="T6" fmla="*/ 133 w 135"/>
                <a:gd name="T7" fmla="*/ 27 h 94"/>
                <a:gd name="T8" fmla="*/ 5 w 135"/>
                <a:gd name="T9" fmla="*/ 94 h 94"/>
                <a:gd name="T10" fmla="*/ 0 w 135"/>
                <a:gd name="T11" fmla="*/ 6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94">
                  <a:moveTo>
                    <a:pt x="0" y="68"/>
                  </a:moveTo>
                  <a:lnTo>
                    <a:pt x="66" y="0"/>
                  </a:lnTo>
                  <a:lnTo>
                    <a:pt x="135" y="25"/>
                  </a:lnTo>
                  <a:lnTo>
                    <a:pt x="133" y="27"/>
                  </a:lnTo>
                  <a:lnTo>
                    <a:pt x="5" y="94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B2B1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2" name="Freeform 158"/>
            <p:cNvSpPr>
              <a:spLocks/>
            </p:cNvSpPr>
            <p:nvPr/>
          </p:nvSpPr>
          <p:spPr bwMode="auto">
            <a:xfrm>
              <a:off x="860425" y="3081338"/>
              <a:ext cx="220662" cy="198438"/>
            </a:xfrm>
            <a:custGeom>
              <a:avLst/>
              <a:gdLst>
                <a:gd name="T0" fmla="*/ 104 w 198"/>
                <a:gd name="T1" fmla="*/ 0 h 178"/>
                <a:gd name="T2" fmla="*/ 197 w 198"/>
                <a:gd name="T3" fmla="*/ 94 h 178"/>
                <a:gd name="T4" fmla="*/ 198 w 198"/>
                <a:gd name="T5" fmla="*/ 178 h 178"/>
                <a:gd name="T6" fmla="*/ 196 w 198"/>
                <a:gd name="T7" fmla="*/ 178 h 178"/>
                <a:gd name="T8" fmla="*/ 2 w 198"/>
                <a:gd name="T9" fmla="*/ 19 h 178"/>
                <a:gd name="T10" fmla="*/ 0 w 198"/>
                <a:gd name="T11" fmla="*/ 16 h 178"/>
                <a:gd name="T12" fmla="*/ 104 w 198"/>
                <a:gd name="T1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8" h="178">
                  <a:moveTo>
                    <a:pt x="104" y="0"/>
                  </a:moveTo>
                  <a:cubicBezTo>
                    <a:pt x="130" y="32"/>
                    <a:pt x="161" y="64"/>
                    <a:pt x="197" y="94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6" y="178"/>
                    <a:pt x="196" y="178"/>
                    <a:pt x="196" y="17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8"/>
                    <a:pt x="1" y="17"/>
                    <a:pt x="0" y="16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rgbClr val="DB5C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3" name="Freeform 159"/>
            <p:cNvSpPr>
              <a:spLocks/>
            </p:cNvSpPr>
            <p:nvPr/>
          </p:nvSpPr>
          <p:spPr bwMode="auto">
            <a:xfrm>
              <a:off x="741363" y="2632075"/>
              <a:ext cx="107950" cy="255588"/>
            </a:xfrm>
            <a:custGeom>
              <a:avLst/>
              <a:gdLst>
                <a:gd name="T0" fmla="*/ 70 w 97"/>
                <a:gd name="T1" fmla="*/ 36 h 230"/>
                <a:gd name="T2" fmla="*/ 97 w 97"/>
                <a:gd name="T3" fmla="*/ 183 h 230"/>
                <a:gd name="T4" fmla="*/ 70 w 97"/>
                <a:gd name="T5" fmla="*/ 230 h 230"/>
                <a:gd name="T6" fmla="*/ 70 w 97"/>
                <a:gd name="T7" fmla="*/ 229 h 230"/>
                <a:gd name="T8" fmla="*/ 0 w 97"/>
                <a:gd name="T9" fmla="*/ 186 h 230"/>
                <a:gd name="T10" fmla="*/ 0 w 97"/>
                <a:gd name="T11" fmla="*/ 183 h 230"/>
                <a:gd name="T12" fmla="*/ 68 w 97"/>
                <a:gd name="T13" fmla="*/ 0 h 230"/>
                <a:gd name="T14" fmla="*/ 70 w 97"/>
                <a:gd name="T15" fmla="*/ 36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230">
                  <a:moveTo>
                    <a:pt x="70" y="36"/>
                  </a:moveTo>
                  <a:cubicBezTo>
                    <a:pt x="73" y="80"/>
                    <a:pt x="81" y="130"/>
                    <a:pt x="97" y="183"/>
                  </a:cubicBezTo>
                  <a:cubicBezTo>
                    <a:pt x="70" y="230"/>
                    <a:pt x="70" y="230"/>
                    <a:pt x="70" y="230"/>
                  </a:cubicBezTo>
                  <a:cubicBezTo>
                    <a:pt x="70" y="229"/>
                    <a:pt x="70" y="229"/>
                    <a:pt x="70" y="22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5"/>
                    <a:pt x="0" y="184"/>
                    <a:pt x="0" y="183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2"/>
                    <a:pt x="69" y="24"/>
                    <a:pt x="70" y="36"/>
                  </a:cubicBezTo>
                  <a:close/>
                </a:path>
              </a:pathLst>
            </a:custGeom>
            <a:solidFill>
              <a:srgbClr val="F47D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4" name="Freeform 160"/>
            <p:cNvSpPr>
              <a:spLocks/>
            </p:cNvSpPr>
            <p:nvPr/>
          </p:nvSpPr>
          <p:spPr bwMode="auto">
            <a:xfrm>
              <a:off x="2114550" y="1743075"/>
              <a:ext cx="107950" cy="211138"/>
            </a:xfrm>
            <a:custGeom>
              <a:avLst/>
              <a:gdLst>
                <a:gd name="T0" fmla="*/ 97 w 97"/>
                <a:gd name="T1" fmla="*/ 188 h 189"/>
                <a:gd name="T2" fmla="*/ 95 w 97"/>
                <a:gd name="T3" fmla="*/ 189 h 189"/>
                <a:gd name="T4" fmla="*/ 3 w 97"/>
                <a:gd name="T5" fmla="*/ 112 h 189"/>
                <a:gd name="T6" fmla="*/ 0 w 97"/>
                <a:gd name="T7" fmla="*/ 0 h 189"/>
                <a:gd name="T8" fmla="*/ 6 w 97"/>
                <a:gd name="T9" fmla="*/ 4 h 189"/>
                <a:gd name="T10" fmla="*/ 96 w 97"/>
                <a:gd name="T11" fmla="*/ 188 h 189"/>
                <a:gd name="T12" fmla="*/ 97 w 97"/>
                <a:gd name="T13" fmla="*/ 18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9">
                  <a:moveTo>
                    <a:pt x="97" y="188"/>
                  </a:moveTo>
                  <a:cubicBezTo>
                    <a:pt x="95" y="189"/>
                    <a:pt x="95" y="189"/>
                    <a:pt x="95" y="189"/>
                  </a:cubicBezTo>
                  <a:cubicBezTo>
                    <a:pt x="65" y="159"/>
                    <a:pt x="34" y="133"/>
                    <a:pt x="3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3"/>
                    <a:pt x="6" y="4"/>
                  </a:cubicBezTo>
                  <a:cubicBezTo>
                    <a:pt x="96" y="188"/>
                    <a:pt x="96" y="188"/>
                    <a:pt x="96" y="188"/>
                  </a:cubicBezTo>
                  <a:lnTo>
                    <a:pt x="97" y="188"/>
                  </a:lnTo>
                  <a:close/>
                </a:path>
              </a:pathLst>
            </a:custGeom>
            <a:solidFill>
              <a:srgbClr val="F59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5" name="Freeform 161"/>
            <p:cNvSpPr>
              <a:spLocks/>
            </p:cNvSpPr>
            <p:nvPr/>
          </p:nvSpPr>
          <p:spPr bwMode="auto">
            <a:xfrm>
              <a:off x="1606550" y="1636713"/>
              <a:ext cx="217487" cy="112713"/>
            </a:xfrm>
            <a:custGeom>
              <a:avLst/>
              <a:gdLst>
                <a:gd name="T0" fmla="*/ 0 w 195"/>
                <a:gd name="T1" fmla="*/ 94 h 101"/>
                <a:gd name="T2" fmla="*/ 1 w 195"/>
                <a:gd name="T3" fmla="*/ 92 h 101"/>
                <a:gd name="T4" fmla="*/ 146 w 195"/>
                <a:gd name="T5" fmla="*/ 0 h 101"/>
                <a:gd name="T6" fmla="*/ 152 w 195"/>
                <a:gd name="T7" fmla="*/ 1 h 101"/>
                <a:gd name="T8" fmla="*/ 195 w 195"/>
                <a:gd name="T9" fmla="*/ 101 h 101"/>
                <a:gd name="T10" fmla="*/ 121 w 195"/>
                <a:gd name="T11" fmla="*/ 92 h 101"/>
                <a:gd name="T12" fmla="*/ 0 w 195"/>
                <a:gd name="T1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101">
                  <a:moveTo>
                    <a:pt x="0" y="94"/>
                  </a:moveTo>
                  <a:cubicBezTo>
                    <a:pt x="1" y="92"/>
                    <a:pt x="1" y="92"/>
                    <a:pt x="1" y="92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8" y="1"/>
                    <a:pt x="150" y="1"/>
                    <a:pt x="152" y="1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169" y="97"/>
                    <a:pt x="144" y="94"/>
                    <a:pt x="121" y="92"/>
                  </a:cubicBezTo>
                  <a:cubicBezTo>
                    <a:pt x="81" y="90"/>
                    <a:pt x="40" y="90"/>
                    <a:pt x="0" y="94"/>
                  </a:cubicBezTo>
                  <a:close/>
                </a:path>
              </a:pathLst>
            </a:custGeom>
            <a:solidFill>
              <a:srgbClr val="EA7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6" name="Freeform 162"/>
            <p:cNvSpPr>
              <a:spLocks/>
            </p:cNvSpPr>
            <p:nvPr/>
          </p:nvSpPr>
          <p:spPr bwMode="auto">
            <a:xfrm>
              <a:off x="819150" y="2835275"/>
              <a:ext cx="157162" cy="263525"/>
            </a:xfrm>
            <a:custGeom>
              <a:avLst/>
              <a:gdLst>
                <a:gd name="T0" fmla="*/ 37 w 141"/>
                <a:gd name="T1" fmla="*/ 236 h 236"/>
                <a:gd name="T2" fmla="*/ 36 w 141"/>
                <a:gd name="T3" fmla="*/ 235 h 236"/>
                <a:gd name="T4" fmla="*/ 0 w 141"/>
                <a:gd name="T5" fmla="*/ 47 h 236"/>
                <a:gd name="T6" fmla="*/ 27 w 141"/>
                <a:gd name="T7" fmla="*/ 0 h 236"/>
                <a:gd name="T8" fmla="*/ 141 w 141"/>
                <a:gd name="T9" fmla="*/ 220 h 236"/>
                <a:gd name="T10" fmla="*/ 37 w 141"/>
                <a:gd name="T11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36">
                  <a:moveTo>
                    <a:pt x="37" y="236"/>
                  </a:moveTo>
                  <a:cubicBezTo>
                    <a:pt x="37" y="236"/>
                    <a:pt x="36" y="235"/>
                    <a:pt x="36" y="2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8" y="72"/>
                    <a:pt x="83" y="148"/>
                    <a:pt x="141" y="220"/>
                  </a:cubicBezTo>
                  <a:lnTo>
                    <a:pt x="37" y="236"/>
                  </a:lnTo>
                  <a:close/>
                </a:path>
              </a:pathLst>
            </a:custGeom>
            <a:solidFill>
              <a:srgbClr val="A28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7" name="Freeform 163"/>
            <p:cNvSpPr>
              <a:spLocks/>
            </p:cNvSpPr>
            <p:nvPr/>
          </p:nvSpPr>
          <p:spPr bwMode="auto">
            <a:xfrm>
              <a:off x="2481263" y="2384425"/>
              <a:ext cx="85725" cy="190500"/>
            </a:xfrm>
            <a:custGeom>
              <a:avLst/>
              <a:gdLst>
                <a:gd name="T0" fmla="*/ 17 w 77"/>
                <a:gd name="T1" fmla="*/ 170 h 170"/>
                <a:gd name="T2" fmla="*/ 0 w 77"/>
                <a:gd name="T3" fmla="*/ 87 h 170"/>
                <a:gd name="T4" fmla="*/ 76 w 77"/>
                <a:gd name="T5" fmla="*/ 0 h 170"/>
                <a:gd name="T6" fmla="*/ 76 w 77"/>
                <a:gd name="T7" fmla="*/ 0 h 170"/>
                <a:gd name="T8" fmla="*/ 77 w 77"/>
                <a:gd name="T9" fmla="*/ 3 h 170"/>
                <a:gd name="T10" fmla="*/ 18 w 77"/>
                <a:gd name="T11" fmla="*/ 170 h 170"/>
                <a:gd name="T12" fmla="*/ 17 w 77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70">
                  <a:moveTo>
                    <a:pt x="17" y="170"/>
                  </a:moveTo>
                  <a:cubicBezTo>
                    <a:pt x="12" y="143"/>
                    <a:pt x="6" y="115"/>
                    <a:pt x="0" y="87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2"/>
                    <a:pt x="77" y="3"/>
                  </a:cubicBezTo>
                  <a:cubicBezTo>
                    <a:pt x="18" y="170"/>
                    <a:pt x="18" y="170"/>
                    <a:pt x="18" y="170"/>
                  </a:cubicBezTo>
                  <a:lnTo>
                    <a:pt x="17" y="170"/>
                  </a:lnTo>
                  <a:close/>
                </a:path>
              </a:pathLst>
            </a:custGeom>
            <a:solidFill>
              <a:srgbClr val="A96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8" name="Freeform 164"/>
            <p:cNvSpPr>
              <a:spLocks/>
            </p:cNvSpPr>
            <p:nvPr/>
          </p:nvSpPr>
          <p:spPr bwMode="auto">
            <a:xfrm>
              <a:off x="2339975" y="2039938"/>
              <a:ext cx="117475" cy="198438"/>
            </a:xfrm>
            <a:custGeom>
              <a:avLst/>
              <a:gdLst>
                <a:gd name="T0" fmla="*/ 65 w 105"/>
                <a:gd name="T1" fmla="*/ 179 h 179"/>
                <a:gd name="T2" fmla="*/ 61 w 105"/>
                <a:gd name="T3" fmla="*/ 179 h 179"/>
                <a:gd name="T4" fmla="*/ 0 w 105"/>
                <a:gd name="T5" fmla="*/ 62 h 179"/>
                <a:gd name="T6" fmla="*/ 22 w 105"/>
                <a:gd name="T7" fmla="*/ 0 h 179"/>
                <a:gd name="T8" fmla="*/ 101 w 105"/>
                <a:gd name="T9" fmla="*/ 48 h 179"/>
                <a:gd name="T10" fmla="*/ 105 w 105"/>
                <a:gd name="T11" fmla="*/ 56 h 179"/>
                <a:gd name="T12" fmla="*/ 64 w 105"/>
                <a:gd name="T13" fmla="*/ 178 h 179"/>
                <a:gd name="T14" fmla="*/ 65 w 105"/>
                <a:gd name="T1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179">
                  <a:moveTo>
                    <a:pt x="65" y="179"/>
                  </a:moveTo>
                  <a:cubicBezTo>
                    <a:pt x="61" y="179"/>
                    <a:pt x="61" y="179"/>
                    <a:pt x="61" y="179"/>
                  </a:cubicBezTo>
                  <a:cubicBezTo>
                    <a:pt x="44" y="140"/>
                    <a:pt x="24" y="101"/>
                    <a:pt x="0" y="6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2" y="51"/>
                    <a:pt x="104" y="53"/>
                    <a:pt x="105" y="56"/>
                  </a:cubicBezTo>
                  <a:cubicBezTo>
                    <a:pt x="64" y="178"/>
                    <a:pt x="64" y="178"/>
                    <a:pt x="64" y="178"/>
                  </a:cubicBezTo>
                  <a:lnTo>
                    <a:pt x="65" y="179"/>
                  </a:lnTo>
                  <a:close/>
                </a:path>
              </a:pathLst>
            </a:custGeom>
            <a:solidFill>
              <a:srgbClr val="829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9" name="Freeform 165"/>
            <p:cNvSpPr>
              <a:spLocks/>
            </p:cNvSpPr>
            <p:nvPr/>
          </p:nvSpPr>
          <p:spPr bwMode="auto">
            <a:xfrm>
              <a:off x="817563" y="2628900"/>
              <a:ext cx="0" cy="0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0" name="Freeform 166"/>
            <p:cNvSpPr>
              <a:spLocks/>
            </p:cNvSpPr>
            <p:nvPr/>
          </p:nvSpPr>
          <p:spPr bwMode="auto">
            <a:xfrm>
              <a:off x="863600" y="1987550"/>
              <a:ext cx="201612" cy="260350"/>
            </a:xfrm>
            <a:custGeom>
              <a:avLst/>
              <a:gdLst>
                <a:gd name="T0" fmla="*/ 27 w 182"/>
                <a:gd name="T1" fmla="*/ 234 h 234"/>
                <a:gd name="T2" fmla="*/ 0 w 182"/>
                <a:gd name="T3" fmla="*/ 152 h 234"/>
                <a:gd name="T4" fmla="*/ 0 w 182"/>
                <a:gd name="T5" fmla="*/ 152 h 234"/>
                <a:gd name="T6" fmla="*/ 182 w 182"/>
                <a:gd name="T7" fmla="*/ 0 h 234"/>
                <a:gd name="T8" fmla="*/ 177 w 182"/>
                <a:gd name="T9" fmla="*/ 6 h 234"/>
                <a:gd name="T10" fmla="*/ 27 w 182"/>
                <a:gd name="T11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234">
                  <a:moveTo>
                    <a:pt x="27" y="234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14" y="70"/>
                    <a:pt x="63" y="148"/>
                    <a:pt x="27" y="234"/>
                  </a:cubicBezTo>
                  <a:close/>
                </a:path>
              </a:pathLst>
            </a:custGeom>
            <a:solidFill>
              <a:srgbClr val="98A2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1" name="Freeform 167"/>
            <p:cNvSpPr>
              <a:spLocks/>
            </p:cNvSpPr>
            <p:nvPr/>
          </p:nvSpPr>
          <p:spPr bwMode="auto">
            <a:xfrm>
              <a:off x="728663" y="2359025"/>
              <a:ext cx="123825" cy="269875"/>
            </a:xfrm>
            <a:custGeom>
              <a:avLst/>
              <a:gdLst>
                <a:gd name="T0" fmla="*/ 79 w 111"/>
                <a:gd name="T1" fmla="*/ 242 h 242"/>
                <a:gd name="T2" fmla="*/ 79 w 111"/>
                <a:gd name="T3" fmla="*/ 242 h 242"/>
                <a:gd name="T4" fmla="*/ 0 w 111"/>
                <a:gd name="T5" fmla="*/ 60 h 242"/>
                <a:gd name="T6" fmla="*/ 0 w 111"/>
                <a:gd name="T7" fmla="*/ 60 h 242"/>
                <a:gd name="T8" fmla="*/ 111 w 111"/>
                <a:gd name="T9" fmla="*/ 0 h 242"/>
                <a:gd name="T10" fmla="*/ 79 w 111"/>
                <a:gd name="T1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42">
                  <a:moveTo>
                    <a:pt x="79" y="242"/>
                  </a:moveTo>
                  <a:cubicBezTo>
                    <a:pt x="79" y="242"/>
                    <a:pt x="79" y="242"/>
                    <a:pt x="79" y="24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88" y="79"/>
                    <a:pt x="77" y="161"/>
                    <a:pt x="79" y="242"/>
                  </a:cubicBezTo>
                  <a:close/>
                </a:path>
              </a:pathLst>
            </a:custGeom>
            <a:solidFill>
              <a:srgbClr val="F5BA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608029" y="1878596"/>
            <a:ext cx="5250368" cy="14909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778432" y="1878597"/>
            <a:ext cx="829597" cy="658937"/>
            <a:chOff x="4820232" y="1335964"/>
            <a:chExt cx="589968" cy="468603"/>
          </a:xfrm>
        </p:grpSpPr>
        <p:sp>
          <p:nvSpPr>
            <p:cNvPr id="16" name="Rectangle 15"/>
            <p:cNvSpPr/>
            <p:nvPr/>
          </p:nvSpPr>
          <p:spPr>
            <a:xfrm>
              <a:off x="4820232" y="1335964"/>
              <a:ext cx="589968" cy="4686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982448" y="1385599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1</a:t>
              </a:r>
            </a:p>
          </p:txBody>
        </p:sp>
      </p:grpSp>
      <p:sp>
        <p:nvSpPr>
          <p:cNvPr id="188" name="Rectangle 187"/>
          <p:cNvSpPr/>
          <p:nvPr/>
        </p:nvSpPr>
        <p:spPr>
          <a:xfrm>
            <a:off x="7608029" y="4513709"/>
            <a:ext cx="5250368" cy="1490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778432" y="4513709"/>
            <a:ext cx="829597" cy="658937"/>
            <a:chOff x="4820232" y="3209925"/>
            <a:chExt cx="589968" cy="468603"/>
          </a:xfrm>
        </p:grpSpPr>
        <p:sp>
          <p:nvSpPr>
            <p:cNvPr id="187" name="Rectangle 186"/>
            <p:cNvSpPr/>
            <p:nvPr/>
          </p:nvSpPr>
          <p:spPr>
            <a:xfrm>
              <a:off x="4820232" y="3209925"/>
              <a:ext cx="589968" cy="4686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982448" y="3259560"/>
              <a:ext cx="265535" cy="373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12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2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810546" y="2756220"/>
            <a:ext cx="1129947" cy="1630248"/>
            <a:chOff x="1287319" y="1960086"/>
            <a:chExt cx="803562" cy="1159351"/>
          </a:xfrm>
        </p:grpSpPr>
        <p:grpSp>
          <p:nvGrpSpPr>
            <p:cNvPr id="191" name="Group 190"/>
            <p:cNvGrpSpPr/>
            <p:nvPr/>
          </p:nvGrpSpPr>
          <p:grpSpPr>
            <a:xfrm>
              <a:off x="1427906" y="2668588"/>
              <a:ext cx="527894" cy="450849"/>
              <a:chOff x="2875829" y="825500"/>
              <a:chExt cx="587375" cy="501650"/>
            </a:xfrm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8" name="TextBox 237"/>
            <p:cNvSpPr txBox="1"/>
            <p:nvPr/>
          </p:nvSpPr>
          <p:spPr>
            <a:xfrm>
              <a:off x="1287319" y="1960086"/>
              <a:ext cx="803562" cy="435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50% </a:t>
              </a:r>
              <a:r>
                <a:rPr lang="en-US" sz="3375" dirty="0">
                  <a:solidFill>
                    <a:schemeClr val="accent3"/>
                  </a:solidFill>
                  <a:latin typeface="Roboto" pitchFamily="2" charset="0"/>
                  <a:ea typeface="Roboto" pitchFamily="2" charset="0"/>
                </a:rPr>
                <a:t>OFF</a:t>
              </a:r>
            </a:p>
          </p:txBody>
        </p:sp>
      </p:grpSp>
      <p:sp>
        <p:nvSpPr>
          <p:cNvPr id="239" name="TextBox 32"/>
          <p:cNvSpPr txBox="1"/>
          <p:nvPr/>
        </p:nvSpPr>
        <p:spPr>
          <a:xfrm>
            <a:off x="7942395" y="2109136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0" name="TextBox 32"/>
          <p:cNvSpPr txBox="1"/>
          <p:nvPr/>
        </p:nvSpPr>
        <p:spPr>
          <a:xfrm>
            <a:off x="7942395" y="4807069"/>
            <a:ext cx="369452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41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40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8" grpId="0" animBg="1"/>
      <p:bldP spid="239" grpId="0"/>
      <p:bldP spid="2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64769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9687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65072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39990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881371" y="678425"/>
            <a:ext cx="3095654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rgbClr val="CD38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rgbClr val="CD3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4" y="2130636"/>
            <a:ext cx="12856810" cy="510201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352" y="695280"/>
            <a:ext cx="2516048" cy="64784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1148" y="7066922"/>
            <a:ext cx="12856457" cy="1657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148" y="2047772"/>
            <a:ext cx="12856457" cy="1657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7435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002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249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8815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802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369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616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7182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208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" grpId="0" animBg="1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bg1"/>
                </a:solidFill>
                <a:latin typeface="Agency FB" panose="020B0503020202020204" pitchFamily="34" charset="0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892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矩形 6"/>
          <p:cNvSpPr>
            <a:spLocks noChangeArrowheads="1"/>
          </p:cNvSpPr>
          <p:nvPr/>
        </p:nvSpPr>
        <p:spPr bwMode="auto">
          <a:xfrm>
            <a:off x="795" y="-3100"/>
            <a:ext cx="3465407" cy="7235502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36847" y="730161"/>
            <a:ext cx="3524000" cy="3524001"/>
            <a:chOff x="1736053" y="730160"/>
            <a:chExt cx="3524000" cy="3524001"/>
          </a:xfrm>
        </p:grpSpPr>
        <p:sp>
          <p:nvSpPr>
            <p:cNvPr id="14341" name="椭圆 7"/>
            <p:cNvSpPr>
              <a:spLocks noChangeArrowheads="1"/>
            </p:cNvSpPr>
            <p:nvPr/>
          </p:nvSpPr>
          <p:spPr bwMode="auto">
            <a:xfrm>
              <a:off x="1736053" y="730160"/>
              <a:ext cx="3524000" cy="3524001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bevel/>
              <a:headEnd/>
              <a:tailEnd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43" name="椭圆 9"/>
            <p:cNvSpPr>
              <a:spLocks noChangeAspect="1" noChangeArrowheads="1"/>
            </p:cNvSpPr>
            <p:nvPr/>
          </p:nvSpPr>
          <p:spPr bwMode="auto">
            <a:xfrm>
              <a:off x="1903464" y="897571"/>
              <a:ext cx="3189178" cy="3187505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78924" y="4681060"/>
            <a:ext cx="1752793" cy="1751119"/>
            <a:chOff x="2578129" y="4681059"/>
            <a:chExt cx="1752793" cy="1751119"/>
          </a:xfrm>
        </p:grpSpPr>
        <p:sp>
          <p:nvSpPr>
            <p:cNvPr id="14342" name="椭圆 8"/>
            <p:cNvSpPr>
              <a:spLocks noChangeArrowheads="1"/>
            </p:cNvSpPr>
            <p:nvPr/>
          </p:nvSpPr>
          <p:spPr bwMode="auto">
            <a:xfrm>
              <a:off x="2578129" y="4681059"/>
              <a:ext cx="1752793" cy="1751119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44" name="椭圆 10"/>
            <p:cNvSpPr>
              <a:spLocks noChangeArrowheads="1"/>
            </p:cNvSpPr>
            <p:nvPr/>
          </p:nvSpPr>
          <p:spPr bwMode="auto">
            <a:xfrm>
              <a:off x="2715406" y="4816662"/>
              <a:ext cx="1478239" cy="1478238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4" name="Rectangle 1"/>
          <p:cNvSpPr>
            <a:spLocks/>
          </p:cNvSpPr>
          <p:nvPr/>
        </p:nvSpPr>
        <p:spPr bwMode="auto">
          <a:xfrm>
            <a:off x="6357368" y="1888134"/>
            <a:ext cx="3680735" cy="1911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CLICK ON ADD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RELATED TITLE 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Rectangle 2"/>
          <p:cNvSpPr>
            <a:spLocks/>
          </p:cNvSpPr>
          <p:nvPr/>
        </p:nvSpPr>
        <p:spPr bwMode="auto">
          <a:xfrm>
            <a:off x="6357367" y="4038603"/>
            <a:ext cx="5040561" cy="142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969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574" y="2302117"/>
            <a:ext cx="3092174" cy="3089266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994" y="2547077"/>
            <a:ext cx="3483239" cy="260588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7065" y="2757148"/>
            <a:ext cx="2638597" cy="274981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840" y="2967217"/>
            <a:ext cx="2454695" cy="253828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728" y="3182377"/>
            <a:ext cx="2881377" cy="137454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3114" y="2298482"/>
            <a:ext cx="2030193" cy="204691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397" y="2555798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582" y="2296301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6987" y="233264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679" y="3963050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136" y="3703552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542" y="3739898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205" y="5402285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662" y="5142786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069" y="517913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611" y="5458982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648" y="5198758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860" y="52358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997" y="4012479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7033" y="3752254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985" y="37893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971" y="2561614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923" y="2302116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10221" y="2338461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 6"/>
          <p:cNvSpPr>
            <a:spLocks noChangeArrowheads="1"/>
          </p:cNvSpPr>
          <p:nvPr/>
        </p:nvSpPr>
        <p:spPr bwMode="auto">
          <a:xfrm>
            <a:off x="-26794" y="-1845"/>
            <a:ext cx="12884748" cy="346277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7" name="Group 35"/>
          <p:cNvGrpSpPr>
            <a:grpSpLocks/>
          </p:cNvGrpSpPr>
          <p:nvPr/>
        </p:nvGrpSpPr>
        <p:grpSpPr bwMode="auto">
          <a:xfrm>
            <a:off x="1214590" y="4877417"/>
            <a:ext cx="2172052" cy="1835488"/>
            <a:chOff x="0" y="0"/>
            <a:chExt cx="2100" cy="1097"/>
          </a:xfrm>
        </p:grpSpPr>
        <p:sp>
          <p:nvSpPr>
            <p:cNvPr id="132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3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35"/>
          <p:cNvGrpSpPr>
            <a:grpSpLocks/>
          </p:cNvGrpSpPr>
          <p:nvPr/>
        </p:nvGrpSpPr>
        <p:grpSpPr bwMode="auto">
          <a:xfrm>
            <a:off x="4008590" y="4877417"/>
            <a:ext cx="2172052" cy="1835488"/>
            <a:chOff x="0" y="0"/>
            <a:chExt cx="2100" cy="1097"/>
          </a:xfrm>
        </p:grpSpPr>
        <p:sp>
          <p:nvSpPr>
            <p:cNvPr id="85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6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35"/>
          <p:cNvGrpSpPr>
            <a:grpSpLocks/>
          </p:cNvGrpSpPr>
          <p:nvPr/>
        </p:nvGrpSpPr>
        <p:grpSpPr bwMode="auto">
          <a:xfrm>
            <a:off x="6713690" y="4877417"/>
            <a:ext cx="2172052" cy="1835488"/>
            <a:chOff x="0" y="0"/>
            <a:chExt cx="2100" cy="1097"/>
          </a:xfrm>
        </p:grpSpPr>
        <p:sp>
          <p:nvSpPr>
            <p:cNvPr id="88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9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35"/>
          <p:cNvGrpSpPr>
            <a:grpSpLocks/>
          </p:cNvGrpSpPr>
          <p:nvPr/>
        </p:nvGrpSpPr>
        <p:grpSpPr bwMode="auto">
          <a:xfrm>
            <a:off x="9418790" y="4877417"/>
            <a:ext cx="2172052" cy="1835488"/>
            <a:chOff x="0" y="0"/>
            <a:chExt cx="2100" cy="1097"/>
          </a:xfrm>
        </p:grpSpPr>
        <p:sp>
          <p:nvSpPr>
            <p:cNvPr id="91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2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675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4780454" y="2511960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7086137" y="2511960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9381642" y="2511960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Line 11"/>
          <p:cNvSpPr>
            <a:spLocks noChangeShapeType="1"/>
          </p:cNvSpPr>
          <p:nvPr/>
        </p:nvSpPr>
        <p:spPr bwMode="auto">
          <a:xfrm>
            <a:off x="3608362" y="4036938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Line 12"/>
          <p:cNvSpPr>
            <a:spLocks noChangeShapeType="1"/>
          </p:cNvSpPr>
          <p:nvPr/>
        </p:nvSpPr>
        <p:spPr bwMode="auto">
          <a:xfrm>
            <a:off x="5914046" y="4036938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Line 13"/>
          <p:cNvSpPr>
            <a:spLocks noChangeShapeType="1"/>
          </p:cNvSpPr>
          <p:nvPr/>
        </p:nvSpPr>
        <p:spPr bwMode="auto">
          <a:xfrm>
            <a:off x="8209551" y="4036938"/>
            <a:ext cx="0" cy="144286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09348">
              <a:defRPr/>
            </a:pPr>
            <a:endParaRPr lang="es-ES" sz="7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6972016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Object 9"/>
          <p:cNvGraphicFramePr>
            <a:graphicFrameLocks noChangeAspect="1"/>
          </p:cNvGraphicFramePr>
          <p:nvPr>
            <p:extLst/>
          </p:nvPr>
        </p:nvGraphicFramePr>
        <p:xfrm>
          <a:off x="8117589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>
            <p:extLst/>
          </p:nvPr>
        </p:nvGraphicFramePr>
        <p:xfrm>
          <a:off x="5817721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>
            <p:extLst/>
          </p:nvPr>
        </p:nvGraphicFramePr>
        <p:xfrm>
          <a:off x="4673603" y="2593370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Object 10"/>
          <p:cNvGraphicFramePr>
            <a:graphicFrameLocks noChangeAspect="1"/>
          </p:cNvGraphicFramePr>
          <p:nvPr>
            <p:extLst/>
          </p:nvPr>
        </p:nvGraphicFramePr>
        <p:xfrm>
          <a:off x="3516399" y="2615904"/>
          <a:ext cx="2535379" cy="2535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" name="Object 7"/>
          <p:cNvGraphicFramePr>
            <a:graphicFrameLocks noChangeAspect="1"/>
          </p:cNvGraphicFramePr>
          <p:nvPr>
            <p:extLst/>
          </p:nvPr>
        </p:nvGraphicFramePr>
        <p:xfrm>
          <a:off x="2426071" y="2668968"/>
          <a:ext cx="2424165" cy="2424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2782" name="AutoShape 14"/>
          <p:cNvSpPr>
            <a:spLocks/>
          </p:cNvSpPr>
          <p:nvPr/>
        </p:nvSpPr>
        <p:spPr bwMode="auto">
          <a:xfrm>
            <a:off x="3320140" y="35892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3" name="AutoShape 15"/>
          <p:cNvSpPr>
            <a:spLocks/>
          </p:cNvSpPr>
          <p:nvPr/>
        </p:nvSpPr>
        <p:spPr bwMode="auto">
          <a:xfrm>
            <a:off x="4462078" y="3589204"/>
            <a:ext cx="630211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8" name="AutoShape 20"/>
          <p:cNvSpPr>
            <a:spLocks/>
          </p:cNvSpPr>
          <p:nvPr/>
        </p:nvSpPr>
        <p:spPr bwMode="auto">
          <a:xfrm>
            <a:off x="3436442" y="3753480"/>
            <a:ext cx="401241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9" name="AutoShape 21"/>
          <p:cNvSpPr>
            <a:spLocks/>
          </p:cNvSpPr>
          <p:nvPr/>
        </p:nvSpPr>
        <p:spPr bwMode="auto">
          <a:xfrm>
            <a:off x="4577653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4" name="AutoShape 16"/>
          <p:cNvSpPr>
            <a:spLocks/>
          </p:cNvSpPr>
          <p:nvPr/>
        </p:nvSpPr>
        <p:spPr bwMode="auto">
          <a:xfrm>
            <a:off x="5622915" y="35892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5" name="AutoShape 17"/>
          <p:cNvSpPr>
            <a:spLocks/>
          </p:cNvSpPr>
          <p:nvPr/>
        </p:nvSpPr>
        <p:spPr bwMode="auto">
          <a:xfrm>
            <a:off x="6785934" y="3589204"/>
            <a:ext cx="630210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6" name="AutoShape 18"/>
          <p:cNvSpPr>
            <a:spLocks/>
          </p:cNvSpPr>
          <p:nvPr/>
        </p:nvSpPr>
        <p:spPr bwMode="auto">
          <a:xfrm>
            <a:off x="7924967" y="3589204"/>
            <a:ext cx="629483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87" name="AutoShape 19"/>
          <p:cNvSpPr>
            <a:spLocks/>
          </p:cNvSpPr>
          <p:nvPr/>
        </p:nvSpPr>
        <p:spPr bwMode="auto">
          <a:xfrm>
            <a:off x="9070540" y="3589204"/>
            <a:ext cx="629483" cy="630210"/>
          </a:xfrm>
          <a:prstGeom prst="roundRect">
            <a:avLst>
              <a:gd name="adj" fmla="val 49838"/>
            </a:avLst>
          </a:prstGeom>
          <a:solidFill>
            <a:srgbClr val="FFFFFF"/>
          </a:solidFill>
          <a:ln>
            <a:noFill/>
          </a:ln>
          <a:effectLst>
            <a:outerShdw blurRad="127000" dist="25400" dir="54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endParaRPr lang="zh-CN" altLang="zh-CN" sz="2800" b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0" name="AutoShape 22"/>
          <p:cNvSpPr>
            <a:spLocks/>
          </p:cNvSpPr>
          <p:nvPr/>
        </p:nvSpPr>
        <p:spPr bwMode="auto">
          <a:xfrm>
            <a:off x="5738491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1" name="AutoShape 23"/>
          <p:cNvSpPr>
            <a:spLocks/>
          </p:cNvSpPr>
          <p:nvPr/>
        </p:nvSpPr>
        <p:spPr bwMode="auto">
          <a:xfrm>
            <a:off x="6901508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2" name="AutoShape 24"/>
          <p:cNvSpPr>
            <a:spLocks/>
          </p:cNvSpPr>
          <p:nvPr/>
        </p:nvSpPr>
        <p:spPr bwMode="auto">
          <a:xfrm>
            <a:off x="8040539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93" name="AutoShape 25"/>
          <p:cNvSpPr>
            <a:spLocks/>
          </p:cNvSpPr>
          <p:nvPr/>
        </p:nvSpPr>
        <p:spPr bwMode="auto">
          <a:xfrm>
            <a:off x="9186111" y="3753480"/>
            <a:ext cx="400515" cy="2791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2000" b="0">
                <a:solidFill>
                  <a:srgbClr val="55555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1" name="AutoShape 33"/>
          <p:cNvSpPr>
            <a:spLocks/>
          </p:cNvSpPr>
          <p:nvPr/>
        </p:nvSpPr>
        <p:spPr bwMode="auto">
          <a:xfrm>
            <a:off x="6346248" y="1829898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2" name="AutoShape 34"/>
          <p:cNvSpPr>
            <a:spLocks/>
          </p:cNvSpPr>
          <p:nvPr/>
        </p:nvSpPr>
        <p:spPr bwMode="auto">
          <a:xfrm>
            <a:off x="6358851" y="2045902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3" name="AutoShape 35"/>
          <p:cNvSpPr>
            <a:spLocks/>
          </p:cNvSpPr>
          <p:nvPr/>
        </p:nvSpPr>
        <p:spPr bwMode="auto">
          <a:xfrm>
            <a:off x="4034661" y="1808816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4" name="AutoShape 36"/>
          <p:cNvSpPr>
            <a:spLocks/>
          </p:cNvSpPr>
          <p:nvPr/>
        </p:nvSpPr>
        <p:spPr bwMode="auto">
          <a:xfrm>
            <a:off x="4047993" y="2037365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5" name="AutoShape 37"/>
          <p:cNvSpPr>
            <a:spLocks/>
          </p:cNvSpPr>
          <p:nvPr/>
        </p:nvSpPr>
        <p:spPr bwMode="auto">
          <a:xfrm>
            <a:off x="8641150" y="1808816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06" name="AutoShape 38"/>
          <p:cNvSpPr>
            <a:spLocks/>
          </p:cNvSpPr>
          <p:nvPr/>
        </p:nvSpPr>
        <p:spPr bwMode="auto">
          <a:xfrm>
            <a:off x="8653753" y="2025735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33"/>
          <p:cNvSpPr>
            <a:spLocks/>
          </p:cNvSpPr>
          <p:nvPr/>
        </p:nvSpPr>
        <p:spPr bwMode="auto">
          <a:xfrm>
            <a:off x="5098538" y="559823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34"/>
          <p:cNvSpPr>
            <a:spLocks/>
          </p:cNvSpPr>
          <p:nvPr/>
        </p:nvSpPr>
        <p:spPr bwMode="auto">
          <a:xfrm>
            <a:off x="5111141" y="5814237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35"/>
          <p:cNvSpPr>
            <a:spLocks/>
          </p:cNvSpPr>
          <p:nvPr/>
        </p:nvSpPr>
        <p:spPr bwMode="auto">
          <a:xfrm>
            <a:off x="2786952" y="557715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36"/>
          <p:cNvSpPr>
            <a:spLocks/>
          </p:cNvSpPr>
          <p:nvPr/>
        </p:nvSpPr>
        <p:spPr bwMode="auto">
          <a:xfrm>
            <a:off x="2800283" y="5805701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AutoShape 37"/>
          <p:cNvSpPr>
            <a:spLocks/>
          </p:cNvSpPr>
          <p:nvPr/>
        </p:nvSpPr>
        <p:spPr bwMode="auto">
          <a:xfrm>
            <a:off x="7393440" y="5577153"/>
            <a:ext cx="1511684" cy="215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spcBef>
                <a:spcPts val="779"/>
              </a:spcBef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AutoShape 38"/>
          <p:cNvSpPr>
            <a:spLocks/>
          </p:cNvSpPr>
          <p:nvPr/>
        </p:nvSpPr>
        <p:spPr bwMode="auto">
          <a:xfrm>
            <a:off x="7406043" y="5794070"/>
            <a:ext cx="1486477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5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6200"/>
                            </p:stCondLst>
                            <p:childTnLst>
                              <p:par>
                                <p:cTn id="12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68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7400"/>
                            </p:stCondLst>
                            <p:childTnLst>
                              <p:par>
                                <p:cTn id="13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8600"/>
                            </p:stCondLst>
                            <p:childTnLst>
                              <p:par>
                                <p:cTn id="14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9200"/>
                            </p:stCondLst>
                            <p:childTnLst>
                              <p:par>
                                <p:cTn id="14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9800"/>
                            </p:stCondLst>
                            <p:childTnLst>
                              <p:par>
                                <p:cTn id="152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Graphic spid="5" grpId="0">
        <p:bldAsOne/>
      </p:bldGraphic>
      <p:bldGraphic spid="4" grpId="0">
        <p:bldAsOne/>
      </p:bldGraphic>
      <p:bldGraphic spid="3" grpId="0">
        <p:bldAsOne/>
      </p:bldGraphic>
      <p:bldGraphic spid="2" grpId="0">
        <p:bldAsOne/>
      </p:bldGraphic>
      <p:bldP spid="32782" grpId="0" animBg="1" autoUpdateAnimBg="0"/>
      <p:bldP spid="32783" grpId="0" animBg="1" autoUpdateAnimBg="0"/>
      <p:bldP spid="32788" grpId="0" autoUpdateAnimBg="0"/>
      <p:bldP spid="32789" grpId="0" autoUpdateAnimBg="0"/>
      <p:bldP spid="32784" grpId="0" animBg="1" autoUpdateAnimBg="0"/>
      <p:bldP spid="32785" grpId="0" animBg="1" autoUpdateAnimBg="0"/>
      <p:bldP spid="32786" grpId="0" animBg="1" autoUpdateAnimBg="0"/>
      <p:bldP spid="32787" grpId="0" animBg="1" autoUpdateAnimBg="0"/>
      <p:bldP spid="32790" grpId="0" autoUpdateAnimBg="0"/>
      <p:bldP spid="32791" grpId="0" autoUpdateAnimBg="0"/>
      <p:bldP spid="32792" grpId="0" autoUpdateAnimBg="0"/>
      <p:bldP spid="32793" grpId="0" autoUpdateAnimBg="0"/>
      <p:bldP spid="32801" grpId="0" autoUpdateAnimBg="0"/>
      <p:bldP spid="32802" grpId="0" autoUpdateAnimBg="0"/>
      <p:bldP spid="32803" grpId="0" autoUpdateAnimBg="0"/>
      <p:bldP spid="32804" grpId="0" autoUpdateAnimBg="0"/>
      <p:bldP spid="32805" grpId="0" autoUpdateAnimBg="0"/>
      <p:bldP spid="32806" grpId="0" autoUpdateAnimBg="0"/>
      <p:bldP spid="44" grpId="0" autoUpdateAnimBg="0"/>
      <p:bldP spid="45" grpId="0" autoUpdateAnimBg="0"/>
      <p:bldP spid="46" grpId="0" autoUpdateAnimBg="0"/>
      <p:bldP spid="47" grpId="0" autoUpdateAnimBg="0"/>
      <p:bldP spid="48" grpId="0" autoUpdateAnimBg="0"/>
      <p:bldP spid="49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5128493"/>
            <a:ext cx="12858750" cy="2104157"/>
          </a:xfrm>
          <a:prstGeom prst="rect">
            <a:avLst/>
          </a:prstGeom>
          <a:solidFill>
            <a:srgbClr val="1D2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4224124" y="5978798"/>
            <a:ext cx="4410503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4000" dirty="0" smtClean="0">
                <a:solidFill>
                  <a:srgbClr val="CD382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000" dirty="0">
              <a:solidFill>
                <a:srgbClr val="CD382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40442" y="5681032"/>
            <a:ext cx="397786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上海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健身俱乐部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60813" y="6452434"/>
            <a:ext cx="3937125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Fitness sports equipment</a:t>
            </a:r>
          </a:p>
        </p:txBody>
      </p:sp>
    </p:spTree>
    <p:extLst>
      <p:ext uri="{BB962C8B-B14F-4D97-AF65-F5344CB8AC3E}">
        <p14:creationId xmlns:p14="http://schemas.microsoft.com/office/powerpoint/2010/main" val="369962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0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9" grpId="0"/>
          <p:bldP spid="11" grpId="0"/>
          <p:bldP spid="12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62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bg1"/>
                </a:solidFill>
                <a:latin typeface="Agency FB" panose="020B0503020202020204" pitchFamily="34" charset="0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32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2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rgbClr val="926757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solidFill>
              <a:srgbClr val="1D2029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solidFill>
              <a:srgbClr val="1D202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  <a:solidFill>
            <a:srgbClr val="1D2029"/>
          </a:solidFill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grp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rgbClr val="1D2029">
              <a:alpha val="84999"/>
            </a:srgb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</a:t>
              </a:r>
              <a:r>
                <a:rPr lang="en-US" altLang="zh-CN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ADD RELATED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098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bg1"/>
                </a:solidFill>
                <a:latin typeface="Agency FB" panose="020B0503020202020204" pitchFamily="34" charset="0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173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6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1631"/>
      </a:accent1>
      <a:accent2>
        <a:srgbClr val="C8331E"/>
      </a:accent2>
      <a:accent3>
        <a:srgbClr val="0F1631"/>
      </a:accent3>
      <a:accent4>
        <a:srgbClr val="C8331E"/>
      </a:accent4>
      <a:accent5>
        <a:srgbClr val="0F1631"/>
      </a:accent5>
      <a:accent6>
        <a:srgbClr val="C8331E"/>
      </a:accent6>
      <a:hlink>
        <a:srgbClr val="0F1631"/>
      </a:hlink>
      <a:folHlink>
        <a:srgbClr val="C8331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6456</Words>
  <Application>Microsoft Office PowerPoint</Application>
  <PresentationFormat>自定义</PresentationFormat>
  <Paragraphs>238</Paragraphs>
  <Slides>27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健身运动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2017-11-20T08:13:32Z</dcterms:modified>
</cp:coreProperties>
</file>