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8"/>
  </p:notesMasterIdLst>
  <p:handoutMasterIdLst>
    <p:handoutMasterId r:id="rId9"/>
  </p:handoutMasterIdLst>
  <p:sldIdLst>
    <p:sldId id="319" r:id="rId3"/>
    <p:sldId id="321" r:id="rId4"/>
    <p:sldId id="322" r:id="rId5"/>
    <p:sldId id="323" r:id="rId6"/>
    <p:sldId id="318" r:id="rId7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6444" autoAdjust="0"/>
  </p:normalViewPr>
  <p:slideViewPr>
    <p:cSldViewPr>
      <p:cViewPr>
        <p:scale>
          <a:sx n="75" d="100"/>
          <a:sy n="75" d="100"/>
        </p:scale>
        <p:origin x="-276" y="-15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2017/11/20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2017/11/20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sucai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 bwMode="auto">
          <a:xfrm>
            <a:off x="2771800" y="7378284"/>
            <a:ext cx="4032448" cy="27003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2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2017/11/20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2017/11/20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4" y="0"/>
            <a:ext cx="913101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7205"/>
            <a:ext cx="9144000" cy="3009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214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7"/>
            <a:ext cx="9144000" cy="514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936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7"/>
            <a:ext cx="9144000" cy="514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83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3003798"/>
            <a:ext cx="7960398" cy="1998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1714494"/>
            <a:ext cx="9144000" cy="166688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4" y="1789789"/>
            <a:ext cx="4103687" cy="148403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1789789"/>
            <a:ext cx="4103688" cy="148403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1865989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1865989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87474"/>
            <a:ext cx="7711638" cy="20113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23212</TotalTime>
  <Words>236</Words>
  <Application>Microsoft Office PowerPoint</Application>
  <PresentationFormat>全屏显示(16:9)</PresentationFormat>
  <Paragraphs>17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7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1155</cp:revision>
  <dcterms:created xsi:type="dcterms:W3CDTF">2009-02-11T05:37:22Z</dcterms:created>
  <dcterms:modified xsi:type="dcterms:W3CDTF">2017-11-20T07:17:15Z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