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940" r:id="rId1"/>
    <p:sldMasterId id="2147483963" r:id="rId2"/>
  </p:sldMasterIdLst>
  <p:notesMasterIdLst>
    <p:notesMasterId r:id="rId30"/>
  </p:notesMasterIdLst>
  <p:handoutMasterIdLst>
    <p:handoutMasterId r:id="rId31"/>
  </p:handoutMasterIdLst>
  <p:sldIdLst>
    <p:sldId id="3127" r:id="rId3"/>
    <p:sldId id="3128" r:id="rId4"/>
    <p:sldId id="3129" r:id="rId5"/>
    <p:sldId id="3093" r:id="rId6"/>
    <p:sldId id="3092" r:id="rId7"/>
    <p:sldId id="3095" r:id="rId8"/>
    <p:sldId id="3119" r:id="rId9"/>
    <p:sldId id="3096" r:id="rId10"/>
    <p:sldId id="3134" r:id="rId11"/>
    <p:sldId id="3091" r:id="rId12"/>
    <p:sldId id="3089" r:id="rId13"/>
    <p:sldId id="3097" r:id="rId14"/>
    <p:sldId id="3090" r:id="rId15"/>
    <p:sldId id="3118" r:id="rId16"/>
    <p:sldId id="3135" r:id="rId17"/>
    <p:sldId id="3114" r:id="rId18"/>
    <p:sldId id="3087" r:id="rId19"/>
    <p:sldId id="3115" r:id="rId20"/>
    <p:sldId id="3088" r:id="rId21"/>
    <p:sldId id="3117" r:id="rId22"/>
    <p:sldId id="3136" r:id="rId23"/>
    <p:sldId id="3100" r:id="rId24"/>
    <p:sldId id="3094" r:id="rId25"/>
    <p:sldId id="3098" r:id="rId26"/>
    <p:sldId id="3116" r:id="rId27"/>
    <p:sldId id="3133" r:id="rId28"/>
    <p:sldId id="3137" r:id="rId29"/>
  </p:sldIdLst>
  <p:sldSz cx="12858750" cy="7232650"/>
  <p:notesSz cx="6858000" cy="9144000"/>
  <p:custDataLst>
    <p:tags r:id="rId32"/>
  </p:custDataLst>
  <p:defaultTex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639763" indent="-182563"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1282700" indent="-3683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925638" indent="-554038"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2568575" indent="-739775"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p:defaultTextStyle>
  <p:extLst>
    <p:ext uri="{EFAFB233-063F-42B5-8137-9DF3F51BA10A}">
      <p15:sldGuideLst xmlns:p15="http://schemas.microsoft.com/office/powerpoint/2012/main" xmlns="">
        <p15:guide id="1" orient="horz" pos="328" userDrawn="1">
          <p15:clr>
            <a:srgbClr val="A4A3A4"/>
          </p15:clr>
        </p15:guide>
        <p15:guide id="2" pos="4050" userDrawn="1">
          <p15:clr>
            <a:srgbClr val="A4A3A4"/>
          </p15:clr>
        </p15:guide>
        <p15:guide id="3" pos="557" userDrawn="1">
          <p15:clr>
            <a:srgbClr val="A4A3A4"/>
          </p15:clr>
        </p15:guide>
        <p15:guide id="5" orient="horz" pos="4183" userDrawn="1">
          <p15:clr>
            <a:srgbClr val="A4A3A4"/>
          </p15:clr>
        </p15:guide>
        <p15:guide id="6" pos="7588" userDrawn="1">
          <p15:clr>
            <a:srgbClr val="A4A3A4"/>
          </p15:clr>
        </p15:guide>
        <p15:guide id="7" pos="376" userDrawn="1">
          <p15:clr>
            <a:srgbClr val="A4A3A4"/>
          </p15:clr>
        </p15:guide>
        <p15:guide id="8" pos="1350" userDrawn="1">
          <p15:clr>
            <a:srgbClr val="A4A3A4"/>
          </p15:clr>
        </p15:guide>
      </p15:sldGuideLst>
    </p:ext>
    <p:ext uri="{2D200454-40CA-4A62-9FC3-DE9A4176ACB9}">
      <p15:notes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D5BB0"/>
    <a:srgbClr val="A78357"/>
    <a:srgbClr val="28C7D4"/>
    <a:srgbClr val="F94D4D"/>
    <a:srgbClr val="FEFEFE"/>
    <a:srgbClr val="FFFFFF"/>
    <a:srgbClr val="8F1A12"/>
    <a:srgbClr val="F84E4B"/>
    <a:srgbClr val="26C8D2"/>
    <a:srgbClr val="1CB7F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2458" autoAdjust="0"/>
    <p:restoredTop sz="92986" autoAdjust="0"/>
  </p:normalViewPr>
  <p:slideViewPr>
    <p:cSldViewPr>
      <p:cViewPr>
        <p:scale>
          <a:sx n="50" d="100"/>
          <a:sy n="50" d="100"/>
        </p:scale>
        <p:origin x="-216" y="-1686"/>
      </p:cViewPr>
      <p:guideLst>
        <p:guide orient="horz" pos="328"/>
        <p:guide orient="horz" pos="4183"/>
        <p:guide pos="4050"/>
        <p:guide pos="557"/>
        <p:guide pos="7588"/>
        <p:guide pos="376"/>
        <p:guide pos="1350"/>
      </p:guideLst>
    </p:cSldViewPr>
  </p:slideViewPr>
  <p:outlineViewPr>
    <p:cViewPr>
      <p:scale>
        <a:sx n="100" d="100"/>
        <a:sy n="100" d="100"/>
      </p:scale>
      <p:origin x="0" y="-14412"/>
    </p:cViewPr>
  </p:outlineViewPr>
  <p:notesTextViewPr>
    <p:cViewPr>
      <p:scale>
        <a:sx n="1" d="1"/>
        <a:sy n="1" d="1"/>
      </p:scale>
      <p:origin x="0" y="0"/>
    </p:cViewPr>
  </p:notesTextViewPr>
  <p:sorterViewPr>
    <p:cViewPr>
      <p:scale>
        <a:sx n="80" d="100"/>
        <a:sy n="80" d="100"/>
      </p:scale>
      <p:origin x="0" y="0"/>
    </p:cViewPr>
  </p:sorterViewPr>
  <p:notesViewPr>
    <p:cSldViewPr showGuides="1">
      <p:cViewPr varScale="1">
        <p:scale>
          <a:sx n="85" d="100"/>
          <a:sy n="85" d="100"/>
        </p:scale>
        <p:origin x="3804" y="9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ags" Target="tags/tag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handoutMaster" Target="handoutMasters/handout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notesMaster" Target="notesMasters/notesMaster1.xml"/><Relationship Id="rId35"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717742FC-62BB-4B81-9CA5-3B750A4B4580}" type="datetimeFigureOut">
              <a:rPr lang="zh-CN" altLang="en-US" smtClean="0"/>
              <a:t>2017/11/20</a:t>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67E82F1-5B17-4D95-A6D6-EB96F2D72B61}" type="slidenum">
              <a:rPr lang="zh-CN" altLang="en-US" smtClean="0"/>
              <a:t>‹#›</a:t>
            </a:fld>
            <a:endParaRPr lang="zh-CN" altLang="en-US"/>
          </a:p>
        </p:txBody>
      </p:sp>
    </p:spTree>
    <p:extLst>
      <p:ext uri="{BB962C8B-B14F-4D97-AF65-F5344CB8AC3E}">
        <p14:creationId xmlns:p14="http://schemas.microsoft.com/office/powerpoint/2010/main" val="424251434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pPr>
              <a:defRPr/>
            </a:pPr>
            <a:fld id="{06024D97-E667-405D-B634-E583E2108D71}" type="datetimeFigureOut">
              <a:rPr lang="zh-CN" altLang="en-US"/>
              <a:pPr>
                <a:defRPr/>
              </a:pPr>
              <a:t>2017/11/20</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pPr lvl="0"/>
            <a:endParaRPr lang="zh-CN" altLang="en-US" noProof="0" smtClean="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smtClean="0"/>
              <a:t>单击此处编辑母版文本样式</a:t>
            </a:r>
          </a:p>
          <a:p>
            <a:pPr lvl="1"/>
            <a:r>
              <a:rPr lang="zh-CN" altLang="en-US" noProof="0" smtClean="0"/>
              <a:t>第二级</a:t>
            </a:r>
          </a:p>
          <a:p>
            <a:pPr lvl="2"/>
            <a:r>
              <a:rPr lang="zh-CN" altLang="en-US" noProof="0" smtClean="0"/>
              <a:t>第三级</a:t>
            </a:r>
          </a:p>
          <a:p>
            <a:pPr lvl="3"/>
            <a:r>
              <a:rPr lang="zh-CN" altLang="en-US" noProof="0" smtClean="0"/>
              <a:t>第四级</a:t>
            </a:r>
          </a:p>
          <a:p>
            <a:pPr lvl="4"/>
            <a:r>
              <a:rPr lang="zh-CN" altLang="en-US" noProof="0" smtClean="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418F03C3-53C1-4F10-8DAF-D1F318E96C6E}" type="slidenum">
              <a:rPr lang="zh-CN" altLang="en-US"/>
              <a:pPr/>
              <a:t>‹#›</a:t>
            </a:fld>
            <a:endParaRPr lang="zh-CN" altLang="en-US"/>
          </a:p>
        </p:txBody>
      </p:sp>
    </p:spTree>
    <p:extLst>
      <p:ext uri="{BB962C8B-B14F-4D97-AF65-F5344CB8AC3E}">
        <p14:creationId xmlns:p14="http://schemas.microsoft.com/office/powerpoint/2010/main" val="206054043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300" kern="1200">
        <a:solidFill>
          <a:schemeClr val="tx1"/>
        </a:solidFill>
        <a:latin typeface="+mn-lt"/>
        <a:ea typeface="+mn-ea"/>
        <a:cs typeface="+mn-cs"/>
      </a:defRPr>
    </a:lvl1pPr>
    <a:lvl2pPr marL="455613" algn="l" rtl="0" eaLnBrk="0" fontAlgn="base" hangingPunct="0">
      <a:spcBef>
        <a:spcPct val="30000"/>
      </a:spcBef>
      <a:spcAft>
        <a:spcPct val="0"/>
      </a:spcAft>
      <a:defRPr sz="1300" kern="1200">
        <a:solidFill>
          <a:schemeClr val="tx1"/>
        </a:solidFill>
        <a:latin typeface="+mn-lt"/>
        <a:ea typeface="+mn-ea"/>
        <a:cs typeface="+mn-cs"/>
      </a:defRPr>
    </a:lvl2pPr>
    <a:lvl3pPr marL="912813" algn="l" rtl="0" eaLnBrk="0" fontAlgn="base" hangingPunct="0">
      <a:spcBef>
        <a:spcPct val="30000"/>
      </a:spcBef>
      <a:spcAft>
        <a:spcPct val="0"/>
      </a:spcAft>
      <a:defRPr sz="1300" kern="1200">
        <a:solidFill>
          <a:schemeClr val="tx1"/>
        </a:solidFill>
        <a:latin typeface="+mn-lt"/>
        <a:ea typeface="+mn-ea"/>
        <a:cs typeface="+mn-cs"/>
      </a:defRPr>
    </a:lvl3pPr>
    <a:lvl4pPr marL="1370013" algn="l" rtl="0" eaLnBrk="0" fontAlgn="base" hangingPunct="0">
      <a:spcBef>
        <a:spcPct val="30000"/>
      </a:spcBef>
      <a:spcAft>
        <a:spcPct val="0"/>
      </a:spcAft>
      <a:defRPr sz="1300" kern="1200">
        <a:solidFill>
          <a:schemeClr val="tx1"/>
        </a:solidFill>
        <a:latin typeface="+mn-lt"/>
        <a:ea typeface="+mn-ea"/>
        <a:cs typeface="+mn-cs"/>
      </a:defRPr>
    </a:lvl4pPr>
    <a:lvl5pPr marL="1827213" algn="l" rtl="0" eaLnBrk="0" fontAlgn="base" hangingPunct="0">
      <a:spcBef>
        <a:spcPct val="30000"/>
      </a:spcBef>
      <a:spcAft>
        <a:spcPct val="0"/>
      </a:spcAft>
      <a:defRPr sz="1300" kern="1200">
        <a:solidFill>
          <a:schemeClr val="tx1"/>
        </a:solidFill>
        <a:latin typeface="+mn-lt"/>
        <a:ea typeface="+mn-ea"/>
        <a:cs typeface="+mn-cs"/>
      </a:defRPr>
    </a:lvl5pPr>
    <a:lvl6pPr marL="2285493" algn="l" defTabSz="914197" rtl="0" eaLnBrk="1" latinLnBrk="0" hangingPunct="1">
      <a:defRPr sz="1300" kern="1200">
        <a:solidFill>
          <a:schemeClr val="tx1"/>
        </a:solidFill>
        <a:latin typeface="+mn-lt"/>
        <a:ea typeface="+mn-ea"/>
        <a:cs typeface="+mn-cs"/>
      </a:defRPr>
    </a:lvl6pPr>
    <a:lvl7pPr marL="2742592" algn="l" defTabSz="914197" rtl="0" eaLnBrk="1" latinLnBrk="0" hangingPunct="1">
      <a:defRPr sz="1300" kern="1200">
        <a:solidFill>
          <a:schemeClr val="tx1"/>
        </a:solidFill>
        <a:latin typeface="+mn-lt"/>
        <a:ea typeface="+mn-ea"/>
        <a:cs typeface="+mn-cs"/>
      </a:defRPr>
    </a:lvl7pPr>
    <a:lvl8pPr marL="3199692" algn="l" defTabSz="914197" rtl="0" eaLnBrk="1" latinLnBrk="0" hangingPunct="1">
      <a:defRPr sz="1300" kern="1200">
        <a:solidFill>
          <a:schemeClr val="tx1"/>
        </a:solidFill>
        <a:latin typeface="+mn-lt"/>
        <a:ea typeface="+mn-ea"/>
        <a:cs typeface="+mn-cs"/>
      </a:defRPr>
    </a:lvl8pPr>
    <a:lvl9pPr marL="3656788" algn="l" defTabSz="914197" rtl="0" eaLnBrk="1" latinLnBrk="0" hangingPunct="1">
      <a:defRPr sz="13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a:t>
            </a:fld>
            <a:endParaRPr lang="zh-CN" altLang="en-US"/>
          </a:p>
        </p:txBody>
      </p:sp>
    </p:spTree>
    <p:extLst>
      <p:ext uri="{BB962C8B-B14F-4D97-AF65-F5344CB8AC3E}">
        <p14:creationId xmlns:p14="http://schemas.microsoft.com/office/powerpoint/2010/main" val="178711601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14</a:t>
            </a:fld>
            <a:endParaRPr lang="zh-CN" altLang="en-US"/>
          </a:p>
        </p:txBody>
      </p:sp>
    </p:spTree>
    <p:extLst>
      <p:ext uri="{BB962C8B-B14F-4D97-AF65-F5344CB8AC3E}">
        <p14:creationId xmlns:p14="http://schemas.microsoft.com/office/powerpoint/2010/main" val="394060379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5B2B7EC-5352-448B-930A-3A43B76C1174}" type="slidenum">
              <a:rPr lang="zh-CN" altLang="en-US" smtClean="0"/>
              <a:t>15</a:t>
            </a:fld>
            <a:endParaRPr lang="zh-CN" altLang="en-US"/>
          </a:p>
        </p:txBody>
      </p:sp>
    </p:spTree>
    <p:extLst>
      <p:ext uri="{BB962C8B-B14F-4D97-AF65-F5344CB8AC3E}">
        <p14:creationId xmlns:p14="http://schemas.microsoft.com/office/powerpoint/2010/main" val="347172896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t>17</a:t>
            </a:fld>
            <a:endParaRPr lang="en-GB"/>
          </a:p>
        </p:txBody>
      </p:sp>
    </p:spTree>
    <p:extLst>
      <p:ext uri="{BB962C8B-B14F-4D97-AF65-F5344CB8AC3E}">
        <p14:creationId xmlns:p14="http://schemas.microsoft.com/office/powerpoint/2010/main" val="410850449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20</a:t>
            </a:fld>
            <a:endParaRPr lang="zh-CN" altLang="en-US"/>
          </a:p>
        </p:txBody>
      </p:sp>
    </p:spTree>
    <p:extLst>
      <p:ext uri="{BB962C8B-B14F-4D97-AF65-F5344CB8AC3E}">
        <p14:creationId xmlns:p14="http://schemas.microsoft.com/office/powerpoint/2010/main" val="422330804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5B2B7EC-5352-448B-930A-3A43B76C1174}" type="slidenum">
              <a:rPr lang="zh-CN" altLang="en-US" smtClean="0"/>
              <a:t>21</a:t>
            </a:fld>
            <a:endParaRPr lang="zh-CN" altLang="en-US"/>
          </a:p>
        </p:txBody>
      </p:sp>
    </p:spTree>
    <p:extLst>
      <p:ext uri="{BB962C8B-B14F-4D97-AF65-F5344CB8AC3E}">
        <p14:creationId xmlns:p14="http://schemas.microsoft.com/office/powerpoint/2010/main" val="408576182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t>22</a:t>
            </a:fld>
            <a:endParaRPr lang="en-GB"/>
          </a:p>
        </p:txBody>
      </p:sp>
    </p:spTree>
    <p:extLst>
      <p:ext uri="{BB962C8B-B14F-4D97-AF65-F5344CB8AC3E}">
        <p14:creationId xmlns:p14="http://schemas.microsoft.com/office/powerpoint/2010/main" val="84713707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E0E0E2-7263-44C4-AAA9-733DBA7BD205}" type="slidenum">
              <a:rPr lang="zh-CN" altLang="en-US" smtClean="0"/>
              <a:t>23</a:t>
            </a:fld>
            <a:endParaRPr lang="zh-CN" altLang="en-US"/>
          </a:p>
        </p:txBody>
      </p:sp>
    </p:spTree>
    <p:extLst>
      <p:ext uri="{BB962C8B-B14F-4D97-AF65-F5344CB8AC3E}">
        <p14:creationId xmlns:p14="http://schemas.microsoft.com/office/powerpoint/2010/main" val="172178382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25</a:t>
            </a:fld>
            <a:endParaRPr lang="zh-CN" altLang="en-US"/>
          </a:p>
        </p:txBody>
      </p:sp>
    </p:spTree>
    <p:extLst>
      <p:ext uri="{BB962C8B-B14F-4D97-AF65-F5344CB8AC3E}">
        <p14:creationId xmlns:p14="http://schemas.microsoft.com/office/powerpoint/2010/main" val="16618051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26</a:t>
            </a:fld>
            <a:endParaRPr lang="zh-CN" altLang="en-US"/>
          </a:p>
        </p:txBody>
      </p:sp>
    </p:spTree>
    <p:extLst>
      <p:ext uri="{BB962C8B-B14F-4D97-AF65-F5344CB8AC3E}">
        <p14:creationId xmlns:p14="http://schemas.microsoft.com/office/powerpoint/2010/main" val="292662397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5B2B7EC-5352-448B-930A-3A43B76C1174}" type="slidenum">
              <a:rPr lang="zh-CN" altLang="en-US" smtClean="0"/>
              <a:t>3</a:t>
            </a:fld>
            <a:endParaRPr lang="zh-CN" altLang="en-US"/>
          </a:p>
        </p:txBody>
      </p:sp>
    </p:spTree>
    <p:extLst>
      <p:ext uri="{BB962C8B-B14F-4D97-AF65-F5344CB8AC3E}">
        <p14:creationId xmlns:p14="http://schemas.microsoft.com/office/powerpoint/2010/main" val="53802069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E0E0E2-7263-44C4-AAA9-733DBA7BD205}" type="slidenum">
              <a:rPr lang="zh-CN" altLang="en-US" smtClean="0"/>
              <a:t>4</a:t>
            </a:fld>
            <a:endParaRPr lang="zh-CN" altLang="en-US"/>
          </a:p>
        </p:txBody>
      </p:sp>
    </p:spTree>
    <p:extLst>
      <p:ext uri="{BB962C8B-B14F-4D97-AF65-F5344CB8AC3E}">
        <p14:creationId xmlns:p14="http://schemas.microsoft.com/office/powerpoint/2010/main" val="309446625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E0E0E2-7263-44C4-AAA9-733DBA7BD205}" type="slidenum">
              <a:rPr lang="zh-CN" altLang="en-US" smtClean="0"/>
              <a:t>5</a:t>
            </a:fld>
            <a:endParaRPr lang="zh-CN" altLang="en-US"/>
          </a:p>
        </p:txBody>
      </p:sp>
    </p:spTree>
    <p:extLst>
      <p:ext uri="{BB962C8B-B14F-4D97-AF65-F5344CB8AC3E}">
        <p14:creationId xmlns:p14="http://schemas.microsoft.com/office/powerpoint/2010/main" val="241101855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4FC212A0-7918-443B-BC26-B2C355370BBD}" type="slidenum">
              <a:rPr lang="zh-CN" altLang="en-US" smtClean="0"/>
              <a:t>6</a:t>
            </a:fld>
            <a:endParaRPr lang="zh-CN" altLang="en-US"/>
          </a:p>
        </p:txBody>
      </p:sp>
    </p:spTree>
    <p:extLst>
      <p:ext uri="{BB962C8B-B14F-4D97-AF65-F5344CB8AC3E}">
        <p14:creationId xmlns:p14="http://schemas.microsoft.com/office/powerpoint/2010/main" val="155054535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7</a:t>
            </a:fld>
            <a:endParaRPr lang="zh-CN" altLang="en-US"/>
          </a:p>
        </p:txBody>
      </p:sp>
    </p:spTree>
    <p:extLst>
      <p:ext uri="{BB962C8B-B14F-4D97-AF65-F5344CB8AC3E}">
        <p14:creationId xmlns:p14="http://schemas.microsoft.com/office/powerpoint/2010/main" val="221130307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5B2B7EC-5352-448B-930A-3A43B76C1174}" type="slidenum">
              <a:rPr lang="zh-CN" altLang="en-US" smtClean="0"/>
              <a:t>9</a:t>
            </a:fld>
            <a:endParaRPr lang="zh-CN" altLang="en-US"/>
          </a:p>
        </p:txBody>
      </p:sp>
    </p:spTree>
    <p:extLst>
      <p:ext uri="{BB962C8B-B14F-4D97-AF65-F5344CB8AC3E}">
        <p14:creationId xmlns:p14="http://schemas.microsoft.com/office/powerpoint/2010/main" val="127686094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E0E0E2-7263-44C4-AAA9-733DBA7BD205}" type="slidenum">
              <a:rPr lang="zh-CN" altLang="en-US" smtClean="0"/>
              <a:t>10</a:t>
            </a:fld>
            <a:endParaRPr lang="zh-CN" altLang="en-US"/>
          </a:p>
        </p:txBody>
      </p:sp>
    </p:spTree>
    <p:extLst>
      <p:ext uri="{BB962C8B-B14F-4D97-AF65-F5344CB8AC3E}">
        <p14:creationId xmlns:p14="http://schemas.microsoft.com/office/powerpoint/2010/main" val="154286661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smtClean="0"/>
              <a:t>My First Template</a:t>
            </a:r>
            <a:endParaRPr lang="en-US" dirty="0"/>
          </a:p>
        </p:txBody>
      </p:sp>
    </p:spTree>
    <p:extLst>
      <p:ext uri="{BB962C8B-B14F-4D97-AF65-F5344CB8AC3E}">
        <p14:creationId xmlns:p14="http://schemas.microsoft.com/office/powerpoint/2010/main" val="153739444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cSld name="空白">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667323457"/>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2017/11/20</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6988612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2017/11/20</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6511839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42938" y="287967"/>
            <a:ext cx="4230440" cy="1225532"/>
          </a:xfrm>
        </p:spPr>
        <p:txBody>
          <a:bodyPr anchor="b"/>
          <a:lstStyle>
            <a:lvl1pPr algn="l">
              <a:defRPr sz="25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027414" y="287967"/>
            <a:ext cx="7188398" cy="6172866"/>
          </a:xfrm>
        </p:spPr>
        <p:txBody>
          <a:bodyPr/>
          <a:lstStyle>
            <a:lvl1pPr>
              <a:defRPr sz="4000"/>
            </a:lvl1pPr>
            <a:lvl2pPr>
              <a:defRPr sz="3500"/>
            </a:lvl2pPr>
            <a:lvl3pPr>
              <a:defRPr sz="3000"/>
            </a:lvl3pPr>
            <a:lvl4pPr>
              <a:defRPr sz="2500"/>
            </a:lvl4pPr>
            <a:lvl5pPr>
              <a:defRPr sz="2500"/>
            </a:lvl5pPr>
            <a:lvl6pPr>
              <a:defRPr sz="2500"/>
            </a:lvl6pPr>
            <a:lvl7pPr>
              <a:defRPr sz="2500"/>
            </a:lvl7pPr>
            <a:lvl8pPr>
              <a:defRPr sz="2500"/>
            </a:lvl8pPr>
            <a:lvl9pPr>
              <a:defRPr sz="2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42938" y="1513500"/>
            <a:ext cx="4230440" cy="4947334"/>
          </a:xfrm>
        </p:spPr>
        <p:txBody>
          <a:bodyPr/>
          <a:lstStyle>
            <a:lvl1pPr marL="0" indent="0">
              <a:buNone/>
              <a:defRPr sz="1800"/>
            </a:lvl1pPr>
            <a:lvl2pPr marL="574015" indent="0">
              <a:buNone/>
              <a:defRPr sz="1500"/>
            </a:lvl2pPr>
            <a:lvl3pPr marL="1148029" indent="0">
              <a:buNone/>
              <a:defRPr sz="1300"/>
            </a:lvl3pPr>
            <a:lvl4pPr marL="1722044" indent="0">
              <a:buNone/>
              <a:defRPr sz="1100"/>
            </a:lvl4pPr>
            <a:lvl5pPr marL="2296058" indent="0">
              <a:buNone/>
              <a:defRPr sz="1100"/>
            </a:lvl5pPr>
            <a:lvl6pPr marL="2870073" indent="0">
              <a:buNone/>
              <a:defRPr sz="1100"/>
            </a:lvl6pPr>
            <a:lvl7pPr marL="3444088" indent="0">
              <a:buNone/>
              <a:defRPr sz="1100"/>
            </a:lvl7pPr>
            <a:lvl8pPr marL="4018102" indent="0">
              <a:buNone/>
              <a:defRPr sz="1100"/>
            </a:lvl8pPr>
            <a:lvl9pPr marL="4592117"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2017/11/20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6787785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520405" y="5062855"/>
            <a:ext cx="7715250" cy="597699"/>
          </a:xfrm>
        </p:spPr>
        <p:txBody>
          <a:bodyPr anchor="b"/>
          <a:lstStyle>
            <a:lvl1pPr algn="l">
              <a:defRPr sz="25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520405" y="646251"/>
            <a:ext cx="7715250" cy="4339590"/>
          </a:xfrm>
        </p:spPr>
        <p:txBody>
          <a:bodyPr/>
          <a:lstStyle>
            <a:lvl1pPr marL="0" indent="0">
              <a:buNone/>
              <a:defRPr sz="4000"/>
            </a:lvl1pPr>
            <a:lvl2pPr marL="574015" indent="0">
              <a:buNone/>
              <a:defRPr sz="3500"/>
            </a:lvl2pPr>
            <a:lvl3pPr marL="1148029" indent="0">
              <a:buNone/>
              <a:defRPr sz="3000"/>
            </a:lvl3pPr>
            <a:lvl4pPr marL="1722044" indent="0">
              <a:buNone/>
              <a:defRPr sz="2500"/>
            </a:lvl4pPr>
            <a:lvl5pPr marL="2296058" indent="0">
              <a:buNone/>
              <a:defRPr sz="2500"/>
            </a:lvl5pPr>
            <a:lvl6pPr marL="2870073" indent="0">
              <a:buNone/>
              <a:defRPr sz="2500"/>
            </a:lvl6pPr>
            <a:lvl7pPr marL="3444088" indent="0">
              <a:buNone/>
              <a:defRPr sz="2500"/>
            </a:lvl7pPr>
            <a:lvl8pPr marL="4018102" indent="0">
              <a:buNone/>
              <a:defRPr sz="2500"/>
            </a:lvl8pPr>
            <a:lvl9pPr marL="4592117" indent="0">
              <a:buNone/>
              <a:defRPr sz="2500"/>
            </a:lvl9pPr>
          </a:lstStyle>
          <a:p>
            <a:endParaRPr lang="zh-CN" altLang="en-US"/>
          </a:p>
        </p:txBody>
      </p:sp>
      <p:sp>
        <p:nvSpPr>
          <p:cNvPr id="4" name="文本占位符 3"/>
          <p:cNvSpPr>
            <a:spLocks noGrp="1"/>
          </p:cNvSpPr>
          <p:nvPr>
            <p:ph type="body" sz="half" idx="2"/>
          </p:nvPr>
        </p:nvSpPr>
        <p:spPr>
          <a:xfrm>
            <a:off x="2520405" y="5660554"/>
            <a:ext cx="7715250" cy="848831"/>
          </a:xfrm>
        </p:spPr>
        <p:txBody>
          <a:bodyPr/>
          <a:lstStyle>
            <a:lvl1pPr marL="0" indent="0">
              <a:buNone/>
              <a:defRPr sz="1800"/>
            </a:lvl1pPr>
            <a:lvl2pPr marL="574015" indent="0">
              <a:buNone/>
              <a:defRPr sz="1500"/>
            </a:lvl2pPr>
            <a:lvl3pPr marL="1148029" indent="0">
              <a:buNone/>
              <a:defRPr sz="1300"/>
            </a:lvl3pPr>
            <a:lvl4pPr marL="1722044" indent="0">
              <a:buNone/>
              <a:defRPr sz="1100"/>
            </a:lvl4pPr>
            <a:lvl5pPr marL="2296058" indent="0">
              <a:buNone/>
              <a:defRPr sz="1100"/>
            </a:lvl5pPr>
            <a:lvl6pPr marL="2870073" indent="0">
              <a:buNone/>
              <a:defRPr sz="1100"/>
            </a:lvl6pPr>
            <a:lvl7pPr marL="3444088" indent="0">
              <a:buNone/>
              <a:defRPr sz="1100"/>
            </a:lvl7pPr>
            <a:lvl8pPr marL="4018102" indent="0">
              <a:buNone/>
              <a:defRPr sz="1100"/>
            </a:lvl8pPr>
            <a:lvl9pPr marL="4592117"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2017/11/20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4246004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2017/11/20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2584645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9322594" y="289642"/>
            <a:ext cx="2893219" cy="6171192"/>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42937" y="289642"/>
            <a:ext cx="8465344" cy="6171192"/>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2017/11/20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7409680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1_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4106045466"/>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目录">
    <p:spTree>
      <p:nvGrpSpPr>
        <p:cNvPr id="1" name=""/>
        <p:cNvGrpSpPr/>
        <p:nvPr/>
      </p:nvGrpSpPr>
      <p:grpSpPr>
        <a:xfrm>
          <a:off x="0" y="0"/>
          <a:ext cx="0" cy="0"/>
          <a:chOff x="0" y="0"/>
          <a:chExt cx="0" cy="0"/>
        </a:xfrm>
      </p:grpSpPr>
    </p:spTree>
    <p:extLst>
      <p:ext uri="{BB962C8B-B14F-4D97-AF65-F5344CB8AC3E}">
        <p14:creationId xmlns:p14="http://schemas.microsoft.com/office/powerpoint/2010/main" val="1202621655"/>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273080683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64406" y="2246810"/>
            <a:ext cx="10929938" cy="1550332"/>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928813" y="4098502"/>
            <a:ext cx="9001125" cy="1848344"/>
          </a:xfrm>
        </p:spPr>
        <p:txBody>
          <a:bodyPr/>
          <a:lstStyle>
            <a:lvl1pPr marL="0" indent="0" algn="ctr">
              <a:buNone/>
              <a:defRPr>
                <a:solidFill>
                  <a:schemeClr val="tx1">
                    <a:tint val="75000"/>
                  </a:schemeClr>
                </a:solidFill>
              </a:defRPr>
            </a:lvl1pPr>
            <a:lvl2pPr marL="574015" indent="0" algn="ctr">
              <a:buNone/>
              <a:defRPr>
                <a:solidFill>
                  <a:schemeClr val="tx1">
                    <a:tint val="75000"/>
                  </a:schemeClr>
                </a:solidFill>
              </a:defRPr>
            </a:lvl2pPr>
            <a:lvl3pPr marL="1148029" indent="0" algn="ctr">
              <a:buNone/>
              <a:defRPr>
                <a:solidFill>
                  <a:schemeClr val="tx1">
                    <a:tint val="75000"/>
                  </a:schemeClr>
                </a:solidFill>
              </a:defRPr>
            </a:lvl3pPr>
            <a:lvl4pPr marL="1722044" indent="0" algn="ctr">
              <a:buNone/>
              <a:defRPr>
                <a:solidFill>
                  <a:schemeClr val="tx1">
                    <a:tint val="75000"/>
                  </a:schemeClr>
                </a:solidFill>
              </a:defRPr>
            </a:lvl4pPr>
            <a:lvl5pPr marL="2296058" indent="0" algn="ctr">
              <a:buNone/>
              <a:defRPr>
                <a:solidFill>
                  <a:schemeClr val="tx1">
                    <a:tint val="75000"/>
                  </a:schemeClr>
                </a:solidFill>
              </a:defRPr>
            </a:lvl5pPr>
            <a:lvl6pPr marL="2870073" indent="0" algn="ctr">
              <a:buNone/>
              <a:defRPr>
                <a:solidFill>
                  <a:schemeClr val="tx1">
                    <a:tint val="75000"/>
                  </a:schemeClr>
                </a:solidFill>
              </a:defRPr>
            </a:lvl6pPr>
            <a:lvl7pPr marL="3444088" indent="0" algn="ctr">
              <a:buNone/>
              <a:defRPr>
                <a:solidFill>
                  <a:schemeClr val="tx1">
                    <a:tint val="75000"/>
                  </a:schemeClr>
                </a:solidFill>
              </a:defRPr>
            </a:lvl7pPr>
            <a:lvl8pPr marL="4018102" indent="0" algn="ctr">
              <a:buNone/>
              <a:defRPr>
                <a:solidFill>
                  <a:schemeClr val="tx1">
                    <a:tint val="75000"/>
                  </a:schemeClr>
                </a:solidFill>
              </a:defRPr>
            </a:lvl8pPr>
            <a:lvl9pPr marL="4592117"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2017/11/20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2745849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2017/11/20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6725289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1015752" y="4647648"/>
            <a:ext cx="10929938" cy="1436485"/>
          </a:xfrm>
        </p:spPr>
        <p:txBody>
          <a:bodyPr anchor="t"/>
          <a:lstStyle>
            <a:lvl1pPr algn="l">
              <a:defRPr sz="5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1015752" y="3065506"/>
            <a:ext cx="10929938" cy="1582142"/>
          </a:xfrm>
        </p:spPr>
        <p:txBody>
          <a:bodyPr anchor="b"/>
          <a:lstStyle>
            <a:lvl1pPr marL="0" indent="0">
              <a:buNone/>
              <a:defRPr sz="2500">
                <a:solidFill>
                  <a:schemeClr val="tx1">
                    <a:tint val="75000"/>
                  </a:schemeClr>
                </a:solidFill>
              </a:defRPr>
            </a:lvl1pPr>
            <a:lvl2pPr marL="574015" indent="0">
              <a:buNone/>
              <a:defRPr sz="2300">
                <a:solidFill>
                  <a:schemeClr val="tx1">
                    <a:tint val="75000"/>
                  </a:schemeClr>
                </a:solidFill>
              </a:defRPr>
            </a:lvl2pPr>
            <a:lvl3pPr marL="1148029" indent="0">
              <a:buNone/>
              <a:defRPr sz="2000">
                <a:solidFill>
                  <a:schemeClr val="tx1">
                    <a:tint val="75000"/>
                  </a:schemeClr>
                </a:solidFill>
              </a:defRPr>
            </a:lvl3pPr>
            <a:lvl4pPr marL="1722044" indent="0">
              <a:buNone/>
              <a:defRPr sz="1800">
                <a:solidFill>
                  <a:schemeClr val="tx1">
                    <a:tint val="75000"/>
                  </a:schemeClr>
                </a:solidFill>
              </a:defRPr>
            </a:lvl4pPr>
            <a:lvl5pPr marL="2296058" indent="0">
              <a:buNone/>
              <a:defRPr sz="1800">
                <a:solidFill>
                  <a:schemeClr val="tx1">
                    <a:tint val="75000"/>
                  </a:schemeClr>
                </a:solidFill>
              </a:defRPr>
            </a:lvl5pPr>
            <a:lvl6pPr marL="2870073" indent="0">
              <a:buNone/>
              <a:defRPr sz="1800">
                <a:solidFill>
                  <a:schemeClr val="tx1">
                    <a:tint val="75000"/>
                  </a:schemeClr>
                </a:solidFill>
              </a:defRPr>
            </a:lvl6pPr>
            <a:lvl7pPr marL="3444088" indent="0">
              <a:buNone/>
              <a:defRPr sz="1800">
                <a:solidFill>
                  <a:schemeClr val="tx1">
                    <a:tint val="75000"/>
                  </a:schemeClr>
                </a:solidFill>
              </a:defRPr>
            </a:lvl7pPr>
            <a:lvl8pPr marL="4018102" indent="0">
              <a:buNone/>
              <a:defRPr sz="1800">
                <a:solidFill>
                  <a:schemeClr val="tx1">
                    <a:tint val="75000"/>
                  </a:schemeClr>
                </a:solidFill>
              </a:defRPr>
            </a:lvl8pPr>
            <a:lvl9pPr marL="4592117" indent="0">
              <a:buNone/>
              <a:defRPr sz="18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2017/11/20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8457770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42938" y="1687619"/>
            <a:ext cx="5679281" cy="4773215"/>
          </a:xfrm>
        </p:spPr>
        <p:txBody>
          <a:bodyPr/>
          <a:lstStyle>
            <a:lvl1pPr>
              <a:defRPr sz="3500"/>
            </a:lvl1pPr>
            <a:lvl2pPr>
              <a:defRPr sz="3000"/>
            </a:lvl2pPr>
            <a:lvl3pPr>
              <a:defRPr sz="2500"/>
            </a:lvl3pPr>
            <a:lvl4pPr>
              <a:defRPr sz="2300"/>
            </a:lvl4pPr>
            <a:lvl5pPr>
              <a:defRPr sz="2300"/>
            </a:lvl5pPr>
            <a:lvl6pPr>
              <a:defRPr sz="2300"/>
            </a:lvl6pPr>
            <a:lvl7pPr>
              <a:defRPr sz="2300"/>
            </a:lvl7pPr>
            <a:lvl8pPr>
              <a:defRPr sz="2300"/>
            </a:lvl8pPr>
            <a:lvl9pPr>
              <a:defRPr sz="23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536531" y="1687619"/>
            <a:ext cx="5679281" cy="4773215"/>
          </a:xfrm>
        </p:spPr>
        <p:txBody>
          <a:bodyPr/>
          <a:lstStyle>
            <a:lvl1pPr>
              <a:defRPr sz="3500"/>
            </a:lvl1pPr>
            <a:lvl2pPr>
              <a:defRPr sz="3000"/>
            </a:lvl2pPr>
            <a:lvl3pPr>
              <a:defRPr sz="2500"/>
            </a:lvl3pPr>
            <a:lvl4pPr>
              <a:defRPr sz="2300"/>
            </a:lvl4pPr>
            <a:lvl5pPr>
              <a:defRPr sz="2300"/>
            </a:lvl5pPr>
            <a:lvl6pPr>
              <a:defRPr sz="2300"/>
            </a:lvl6pPr>
            <a:lvl7pPr>
              <a:defRPr sz="2300"/>
            </a:lvl7pPr>
            <a:lvl8pPr>
              <a:defRPr sz="2300"/>
            </a:lvl8pPr>
            <a:lvl9pPr>
              <a:defRPr sz="23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2017/11/20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3837049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42938" y="1618976"/>
            <a:ext cx="5681514" cy="674712"/>
          </a:xfrm>
        </p:spPr>
        <p:txBody>
          <a:bodyPr anchor="b"/>
          <a:lstStyle>
            <a:lvl1pPr marL="0" indent="0">
              <a:buNone/>
              <a:defRPr sz="3000" b="1"/>
            </a:lvl1pPr>
            <a:lvl2pPr marL="574015" indent="0">
              <a:buNone/>
              <a:defRPr sz="2500" b="1"/>
            </a:lvl2pPr>
            <a:lvl3pPr marL="1148029" indent="0">
              <a:buNone/>
              <a:defRPr sz="2300" b="1"/>
            </a:lvl3pPr>
            <a:lvl4pPr marL="1722044" indent="0">
              <a:buNone/>
              <a:defRPr sz="2000" b="1"/>
            </a:lvl4pPr>
            <a:lvl5pPr marL="2296058" indent="0">
              <a:buNone/>
              <a:defRPr sz="2000" b="1"/>
            </a:lvl5pPr>
            <a:lvl6pPr marL="2870073" indent="0">
              <a:buNone/>
              <a:defRPr sz="2000" b="1"/>
            </a:lvl6pPr>
            <a:lvl7pPr marL="3444088" indent="0">
              <a:buNone/>
              <a:defRPr sz="2000" b="1"/>
            </a:lvl7pPr>
            <a:lvl8pPr marL="4018102" indent="0">
              <a:buNone/>
              <a:defRPr sz="2000" b="1"/>
            </a:lvl8pPr>
            <a:lvl9pPr marL="4592117" indent="0">
              <a:buNone/>
              <a:defRPr sz="2000" b="1"/>
            </a:lvl9pPr>
          </a:lstStyle>
          <a:p>
            <a:pPr lvl="0"/>
            <a:r>
              <a:rPr lang="zh-CN" altLang="en-US" smtClean="0"/>
              <a:t>单击此处编辑母版文本样式</a:t>
            </a:r>
          </a:p>
        </p:txBody>
      </p:sp>
      <p:sp>
        <p:nvSpPr>
          <p:cNvPr id="4" name="内容占位符 3"/>
          <p:cNvSpPr>
            <a:spLocks noGrp="1"/>
          </p:cNvSpPr>
          <p:nvPr>
            <p:ph sz="half" idx="2"/>
          </p:nvPr>
        </p:nvSpPr>
        <p:spPr>
          <a:xfrm>
            <a:off x="642938" y="2293688"/>
            <a:ext cx="5681514" cy="4167145"/>
          </a:xfrm>
        </p:spPr>
        <p:txBody>
          <a:bodyPr/>
          <a:lstStyle>
            <a:lvl1pPr>
              <a:defRPr sz="3000"/>
            </a:lvl1pPr>
            <a:lvl2pPr>
              <a:defRPr sz="2500"/>
            </a:lvl2pPr>
            <a:lvl3pPr>
              <a:defRPr sz="23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532067" y="1618976"/>
            <a:ext cx="5683746" cy="674712"/>
          </a:xfrm>
        </p:spPr>
        <p:txBody>
          <a:bodyPr anchor="b"/>
          <a:lstStyle>
            <a:lvl1pPr marL="0" indent="0">
              <a:buNone/>
              <a:defRPr sz="3000" b="1"/>
            </a:lvl1pPr>
            <a:lvl2pPr marL="574015" indent="0">
              <a:buNone/>
              <a:defRPr sz="2500" b="1"/>
            </a:lvl2pPr>
            <a:lvl3pPr marL="1148029" indent="0">
              <a:buNone/>
              <a:defRPr sz="2300" b="1"/>
            </a:lvl3pPr>
            <a:lvl4pPr marL="1722044" indent="0">
              <a:buNone/>
              <a:defRPr sz="2000" b="1"/>
            </a:lvl4pPr>
            <a:lvl5pPr marL="2296058" indent="0">
              <a:buNone/>
              <a:defRPr sz="2000" b="1"/>
            </a:lvl5pPr>
            <a:lvl6pPr marL="2870073" indent="0">
              <a:buNone/>
              <a:defRPr sz="2000" b="1"/>
            </a:lvl6pPr>
            <a:lvl7pPr marL="3444088" indent="0">
              <a:buNone/>
              <a:defRPr sz="2000" b="1"/>
            </a:lvl7pPr>
            <a:lvl8pPr marL="4018102" indent="0">
              <a:buNone/>
              <a:defRPr sz="2000" b="1"/>
            </a:lvl8pPr>
            <a:lvl9pPr marL="4592117" indent="0">
              <a:buNone/>
              <a:defRPr sz="2000" b="1"/>
            </a:lvl9pPr>
          </a:lstStyle>
          <a:p>
            <a:pPr lvl="0"/>
            <a:r>
              <a:rPr lang="zh-CN" altLang="en-US" smtClean="0"/>
              <a:t>单击此处编辑母版文本样式</a:t>
            </a:r>
          </a:p>
        </p:txBody>
      </p:sp>
      <p:sp>
        <p:nvSpPr>
          <p:cNvPr id="6" name="内容占位符 5"/>
          <p:cNvSpPr>
            <a:spLocks noGrp="1"/>
          </p:cNvSpPr>
          <p:nvPr>
            <p:ph sz="quarter" idx="4"/>
          </p:nvPr>
        </p:nvSpPr>
        <p:spPr>
          <a:xfrm>
            <a:off x="6532067" y="2293688"/>
            <a:ext cx="5683746" cy="4167145"/>
          </a:xfrm>
        </p:spPr>
        <p:txBody>
          <a:bodyPr/>
          <a:lstStyle>
            <a:lvl1pPr>
              <a:defRPr sz="3000"/>
            </a:lvl1pPr>
            <a:lvl2pPr>
              <a:defRPr sz="2500"/>
            </a:lvl2pPr>
            <a:lvl3pPr>
              <a:defRPr sz="23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2017/11/20</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87846183"/>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2.xml"/><Relationship Id="rId3" Type="http://schemas.openxmlformats.org/officeDocument/2006/relationships/slideLayout" Target="../slideLayouts/slideLayout7.xml"/><Relationship Id="rId7" Type="http://schemas.openxmlformats.org/officeDocument/2006/relationships/slideLayout" Target="../slideLayouts/slideLayout11.xml"/><Relationship Id="rId12" Type="http://schemas.openxmlformats.org/officeDocument/2006/relationships/theme" Target="../theme/theme2.xml"/><Relationship Id="rId2" Type="http://schemas.openxmlformats.org/officeDocument/2006/relationships/slideLayout" Target="../slideLayouts/slideLayout6.xml"/><Relationship Id="rId1" Type="http://schemas.openxmlformats.org/officeDocument/2006/relationships/slideLayout" Target="../slideLayouts/slideLayout5.xml"/><Relationship Id="rId6" Type="http://schemas.openxmlformats.org/officeDocument/2006/relationships/slideLayout" Target="../slideLayouts/slideLayout10.xml"/><Relationship Id="rId11" Type="http://schemas.openxmlformats.org/officeDocument/2006/relationships/slideLayout" Target="../slideLayouts/slideLayout15.xml"/><Relationship Id="rId5" Type="http://schemas.openxmlformats.org/officeDocument/2006/relationships/slideLayout" Target="../slideLayouts/slideLayout9.xml"/><Relationship Id="rId10" Type="http://schemas.openxmlformats.org/officeDocument/2006/relationships/slideLayout" Target="../slideLayouts/slideLayout14.xml"/><Relationship Id="rId4" Type="http://schemas.openxmlformats.org/officeDocument/2006/relationships/slideLayout" Target="../slideLayouts/slideLayout8.xml"/><Relationship Id="rId9" Type="http://schemas.openxmlformats.org/officeDocument/2006/relationships/slideLayout" Target="../slideLayouts/slideLayout13.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84238" y="385763"/>
            <a:ext cx="11090275" cy="1397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84238" y="1925638"/>
            <a:ext cx="11090275" cy="458946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84238" y="6704013"/>
            <a:ext cx="2892425" cy="384175"/>
          </a:xfrm>
          <a:prstGeom prst="rect">
            <a:avLst/>
          </a:prstGeom>
        </p:spPr>
        <p:txBody>
          <a:bodyPr vert="horz" lIns="91440" tIns="45720" rIns="91440" bIns="45720" rtlCol="0" anchor="ctr"/>
          <a:lstStyle>
            <a:lvl1pPr algn="l">
              <a:defRPr sz="1200">
                <a:solidFill>
                  <a:schemeClr val="tx1">
                    <a:tint val="75000"/>
                  </a:schemeClr>
                </a:solidFill>
              </a:defRPr>
            </a:lvl1pPr>
          </a:lstStyle>
          <a:p>
            <a:fld id="{43A93E93-166D-47F5-9EF1-ACEABE24AEEA}" type="datetimeFigureOut">
              <a:rPr lang="zh-CN" altLang="en-US" smtClean="0"/>
              <a:t>2017/11/20</a:t>
            </a:fld>
            <a:endParaRPr lang="zh-CN" altLang="en-US"/>
          </a:p>
        </p:txBody>
      </p:sp>
      <p:sp>
        <p:nvSpPr>
          <p:cNvPr id="5" name="页脚占位符 4"/>
          <p:cNvSpPr>
            <a:spLocks noGrp="1"/>
          </p:cNvSpPr>
          <p:nvPr>
            <p:ph type="ftr" sz="quarter" idx="3"/>
          </p:nvPr>
        </p:nvSpPr>
        <p:spPr>
          <a:xfrm>
            <a:off x="4259263" y="6704013"/>
            <a:ext cx="4340225" cy="38417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9082088" y="6704013"/>
            <a:ext cx="2892425" cy="384175"/>
          </a:xfrm>
          <a:prstGeom prst="rect">
            <a:avLst/>
          </a:prstGeom>
        </p:spPr>
        <p:txBody>
          <a:bodyPr vert="horz" lIns="91440" tIns="45720" rIns="91440" bIns="45720" rtlCol="0" anchor="ctr"/>
          <a:lstStyle>
            <a:lvl1pPr algn="r">
              <a:defRPr sz="1200">
                <a:solidFill>
                  <a:schemeClr val="tx1">
                    <a:tint val="75000"/>
                  </a:schemeClr>
                </a:solidFill>
              </a:defRPr>
            </a:lvl1pPr>
          </a:lstStyle>
          <a:p>
            <a:fld id="{118D5ACA-62CA-46DB-AD6B-12EDD6D51A23}" type="slidenum">
              <a:rPr lang="zh-CN" altLang="en-US" smtClean="0"/>
              <a:t>‹#›</a:t>
            </a:fld>
            <a:endParaRPr lang="zh-CN" altLang="en-US"/>
          </a:p>
        </p:txBody>
      </p:sp>
    </p:spTree>
    <p:extLst>
      <p:ext uri="{BB962C8B-B14F-4D97-AF65-F5344CB8AC3E}">
        <p14:creationId xmlns:p14="http://schemas.microsoft.com/office/powerpoint/2010/main" val="278975340"/>
      </p:ext>
    </p:extLst>
  </p:cSld>
  <p:clrMap bg1="lt1" tx1="dk1" bg2="lt2" tx2="dk2" accent1="accent1" accent2="accent2" accent3="accent3" accent4="accent4" accent5="accent5" accent6="accent6" hlink="hlink" folHlink="folHlink"/>
  <p:sldLayoutIdLst>
    <p:sldLayoutId id="2147483956" r:id="rId1"/>
    <p:sldLayoutId id="2147483960" r:id="rId2"/>
    <p:sldLayoutId id="2147483961" r:id="rId3"/>
    <p:sldLayoutId id="2147483962" r:id="rId4"/>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42938" y="289641"/>
            <a:ext cx="11572875" cy="1205442"/>
          </a:xfrm>
          <a:prstGeom prst="rect">
            <a:avLst/>
          </a:prstGeom>
        </p:spPr>
        <p:txBody>
          <a:bodyPr vert="horz" lIns="114803" tIns="57401" rIns="114803" bIns="57401"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42938" y="1687619"/>
            <a:ext cx="11572875" cy="4773215"/>
          </a:xfrm>
          <a:prstGeom prst="rect">
            <a:avLst/>
          </a:prstGeom>
        </p:spPr>
        <p:txBody>
          <a:bodyPr vert="horz" lIns="114803" tIns="57401" rIns="114803" bIns="57401"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42938" y="6703595"/>
            <a:ext cx="3000375" cy="385072"/>
          </a:xfrm>
          <a:prstGeom prst="rect">
            <a:avLst/>
          </a:prstGeom>
        </p:spPr>
        <p:txBody>
          <a:bodyPr vert="horz" lIns="114803" tIns="57401" rIns="114803" bIns="57401" rtlCol="0" anchor="ctr"/>
          <a:lstStyle>
            <a:lvl1pPr algn="l">
              <a:defRPr sz="1500">
                <a:solidFill>
                  <a:schemeClr val="tx1">
                    <a:tint val="75000"/>
                  </a:schemeClr>
                </a:solidFill>
              </a:defRPr>
            </a:lvl1pPr>
          </a:lstStyle>
          <a:p>
            <a:pPr defTabSz="1148029" fontAlgn="auto">
              <a:spcBef>
                <a:spcPts val="0"/>
              </a:spcBef>
              <a:spcAft>
                <a:spcPts val="0"/>
              </a:spcAft>
            </a:pPr>
            <a:fld id="{530820CF-B880-4189-942D-D702A7CBA730}" type="datetimeFigureOut">
              <a:rPr lang="zh-CN" altLang="en-US" smtClean="0">
                <a:solidFill>
                  <a:prstClr val="black">
                    <a:tint val="75000"/>
                  </a:prstClr>
                </a:solidFill>
                <a:latin typeface="Calibri"/>
                <a:ea typeface="宋体"/>
              </a:rPr>
              <a:pPr defTabSz="1148029" fontAlgn="auto">
                <a:spcBef>
                  <a:spcPts val="0"/>
                </a:spcBef>
                <a:spcAft>
                  <a:spcPts val="0"/>
                </a:spcAft>
              </a:pPr>
              <a:t>2017/11/20</a:t>
            </a:fld>
            <a:endParaRPr lang="zh-CN" altLang="en-US">
              <a:solidFill>
                <a:prstClr val="black">
                  <a:tint val="75000"/>
                </a:prstClr>
              </a:solidFill>
              <a:latin typeface="Calibri"/>
              <a:ea typeface="宋体"/>
            </a:endParaRPr>
          </a:p>
        </p:txBody>
      </p:sp>
      <p:sp>
        <p:nvSpPr>
          <p:cNvPr id="5" name="页脚占位符 4"/>
          <p:cNvSpPr>
            <a:spLocks noGrp="1"/>
          </p:cNvSpPr>
          <p:nvPr>
            <p:ph type="ftr" sz="quarter" idx="3"/>
          </p:nvPr>
        </p:nvSpPr>
        <p:spPr>
          <a:xfrm>
            <a:off x="4393406" y="6703595"/>
            <a:ext cx="4071938" cy="385072"/>
          </a:xfrm>
          <a:prstGeom prst="rect">
            <a:avLst/>
          </a:prstGeom>
        </p:spPr>
        <p:txBody>
          <a:bodyPr vert="horz" lIns="114803" tIns="57401" rIns="114803" bIns="57401" rtlCol="0" anchor="ctr"/>
          <a:lstStyle>
            <a:lvl1pPr algn="ctr">
              <a:defRPr sz="1500">
                <a:solidFill>
                  <a:schemeClr val="tx1">
                    <a:tint val="75000"/>
                  </a:schemeClr>
                </a:solidFill>
              </a:defRPr>
            </a:lvl1pPr>
          </a:lstStyle>
          <a:p>
            <a:pPr defTabSz="1148029" fontAlgn="auto">
              <a:spcBef>
                <a:spcPts val="0"/>
              </a:spcBef>
              <a:spcAft>
                <a:spcPts val="0"/>
              </a:spcAft>
            </a:pPr>
            <a:endParaRPr lang="zh-CN" altLang="en-US">
              <a:solidFill>
                <a:prstClr val="black">
                  <a:tint val="75000"/>
                </a:prstClr>
              </a:solidFill>
              <a:latin typeface="Calibri"/>
              <a:ea typeface="宋体"/>
            </a:endParaRPr>
          </a:p>
        </p:txBody>
      </p:sp>
      <p:sp>
        <p:nvSpPr>
          <p:cNvPr id="6" name="灯片编号占位符 5"/>
          <p:cNvSpPr>
            <a:spLocks noGrp="1"/>
          </p:cNvSpPr>
          <p:nvPr>
            <p:ph type="sldNum" sz="quarter" idx="4"/>
          </p:nvPr>
        </p:nvSpPr>
        <p:spPr>
          <a:xfrm>
            <a:off x="9215438" y="6703595"/>
            <a:ext cx="3000375" cy="385072"/>
          </a:xfrm>
          <a:prstGeom prst="rect">
            <a:avLst/>
          </a:prstGeom>
        </p:spPr>
        <p:txBody>
          <a:bodyPr vert="horz" lIns="114803" tIns="57401" rIns="114803" bIns="57401" rtlCol="0" anchor="ctr"/>
          <a:lstStyle>
            <a:lvl1pPr algn="r">
              <a:defRPr sz="1500">
                <a:solidFill>
                  <a:schemeClr val="tx1">
                    <a:tint val="75000"/>
                  </a:schemeClr>
                </a:solidFill>
              </a:defRPr>
            </a:lvl1pPr>
          </a:lstStyle>
          <a:p>
            <a:pPr defTabSz="1148029" fontAlgn="auto">
              <a:spcBef>
                <a:spcPts val="0"/>
              </a:spcBef>
              <a:spcAft>
                <a:spcPts val="0"/>
              </a:spcAft>
            </a:pPr>
            <a:fld id="{0C913308-F349-4B6D-A68A-DD1791B4A57B}" type="slidenum">
              <a:rPr lang="zh-CN" altLang="en-US" smtClean="0">
                <a:solidFill>
                  <a:prstClr val="black">
                    <a:tint val="75000"/>
                  </a:prstClr>
                </a:solidFill>
                <a:latin typeface="Calibri"/>
                <a:ea typeface="宋体"/>
              </a:rPr>
              <a:pPr defTabSz="1148029" fontAlgn="auto">
                <a:spcBef>
                  <a:spcPts val="0"/>
                </a:spcBef>
                <a:spcAft>
                  <a:spcPts val="0"/>
                </a:spcAft>
              </a:pPr>
              <a:t>‹#›</a:t>
            </a:fld>
            <a:endParaRPr lang="zh-CN" altLang="en-US">
              <a:solidFill>
                <a:prstClr val="black">
                  <a:tint val="75000"/>
                </a:prstClr>
              </a:solidFill>
              <a:latin typeface="Calibri"/>
              <a:ea typeface="宋体"/>
            </a:endParaRPr>
          </a:p>
        </p:txBody>
      </p:sp>
    </p:spTree>
    <p:extLst>
      <p:ext uri="{BB962C8B-B14F-4D97-AF65-F5344CB8AC3E}">
        <p14:creationId xmlns:p14="http://schemas.microsoft.com/office/powerpoint/2010/main" val="2768389160"/>
      </p:ext>
    </p:extLst>
  </p:cSld>
  <p:clrMap bg1="lt1" tx1="dk1" bg2="lt2" tx2="dk2" accent1="accent1" accent2="accent2" accent3="accent3" accent4="accent4" accent5="accent5" accent6="accent6" hlink="hlink" folHlink="folHlink"/>
  <p:sldLayoutIdLst>
    <p:sldLayoutId id="2147483964" r:id="rId1"/>
    <p:sldLayoutId id="2147483965" r:id="rId2"/>
    <p:sldLayoutId id="2147483966" r:id="rId3"/>
    <p:sldLayoutId id="2147483967" r:id="rId4"/>
    <p:sldLayoutId id="2147483968" r:id="rId5"/>
    <p:sldLayoutId id="2147483969" r:id="rId6"/>
    <p:sldLayoutId id="2147483970" r:id="rId7"/>
    <p:sldLayoutId id="2147483971" r:id="rId8"/>
    <p:sldLayoutId id="2147483972" r:id="rId9"/>
    <p:sldLayoutId id="2147483973" r:id="rId10"/>
    <p:sldLayoutId id="2147483974" r:id="rId11"/>
  </p:sldLayoutIdLst>
  <p:txStyles>
    <p:titleStyle>
      <a:lvl1pPr algn="ctr" defTabSz="1148029" rtl="0" eaLnBrk="1" latinLnBrk="0" hangingPunct="1">
        <a:spcBef>
          <a:spcPct val="0"/>
        </a:spcBef>
        <a:buNone/>
        <a:defRPr sz="5500" kern="1200">
          <a:solidFill>
            <a:schemeClr val="tx1"/>
          </a:solidFill>
          <a:latin typeface="+mj-lt"/>
          <a:ea typeface="+mj-ea"/>
          <a:cs typeface="+mj-cs"/>
        </a:defRPr>
      </a:lvl1pPr>
    </p:titleStyle>
    <p:bodyStyle>
      <a:lvl1pPr marL="430511" indent="-430511" algn="l" defTabSz="1148029" rtl="0" eaLnBrk="1" latinLnBrk="0" hangingPunct="1">
        <a:spcBef>
          <a:spcPct val="20000"/>
        </a:spcBef>
        <a:buFont typeface="Arial" pitchFamily="34" charset="0"/>
        <a:buChar char="•"/>
        <a:defRPr sz="4000" kern="1200">
          <a:solidFill>
            <a:schemeClr val="tx1"/>
          </a:solidFill>
          <a:latin typeface="+mn-lt"/>
          <a:ea typeface="+mn-ea"/>
          <a:cs typeface="+mn-cs"/>
        </a:defRPr>
      </a:lvl1pPr>
      <a:lvl2pPr marL="932774" indent="-358759" algn="l" defTabSz="1148029" rtl="0" eaLnBrk="1" latinLnBrk="0" hangingPunct="1">
        <a:spcBef>
          <a:spcPct val="20000"/>
        </a:spcBef>
        <a:buFont typeface="Arial" pitchFamily="34" charset="0"/>
        <a:buChar char="–"/>
        <a:defRPr sz="3500" kern="1200">
          <a:solidFill>
            <a:schemeClr val="tx1"/>
          </a:solidFill>
          <a:latin typeface="+mn-lt"/>
          <a:ea typeface="+mn-ea"/>
          <a:cs typeface="+mn-cs"/>
        </a:defRPr>
      </a:lvl2pPr>
      <a:lvl3pPr marL="1435037" indent="-287007" algn="l" defTabSz="1148029" rtl="0" eaLnBrk="1" latinLnBrk="0" hangingPunct="1">
        <a:spcBef>
          <a:spcPct val="20000"/>
        </a:spcBef>
        <a:buFont typeface="Arial" pitchFamily="34" charset="0"/>
        <a:buChar char="•"/>
        <a:defRPr sz="3000" kern="1200">
          <a:solidFill>
            <a:schemeClr val="tx1"/>
          </a:solidFill>
          <a:latin typeface="+mn-lt"/>
          <a:ea typeface="+mn-ea"/>
          <a:cs typeface="+mn-cs"/>
        </a:defRPr>
      </a:lvl3pPr>
      <a:lvl4pPr marL="2009051"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4pPr>
      <a:lvl5pPr marL="2583066"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5pPr>
      <a:lvl6pPr marL="3157080"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6pPr>
      <a:lvl7pPr marL="3731095"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7pPr>
      <a:lvl8pPr marL="4305110"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8pPr>
      <a:lvl9pPr marL="4879124"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9pPr>
    </p:bodyStyle>
    <p:otherStyle>
      <a:defPPr>
        <a:defRPr lang="zh-CN"/>
      </a:defPPr>
      <a:lvl1pPr marL="0" algn="l" defTabSz="1148029" rtl="0" eaLnBrk="1" latinLnBrk="0" hangingPunct="1">
        <a:defRPr sz="2300" kern="1200">
          <a:solidFill>
            <a:schemeClr val="tx1"/>
          </a:solidFill>
          <a:latin typeface="+mn-lt"/>
          <a:ea typeface="+mn-ea"/>
          <a:cs typeface="+mn-cs"/>
        </a:defRPr>
      </a:lvl1pPr>
      <a:lvl2pPr marL="574015" algn="l" defTabSz="1148029" rtl="0" eaLnBrk="1" latinLnBrk="0" hangingPunct="1">
        <a:defRPr sz="2300" kern="1200">
          <a:solidFill>
            <a:schemeClr val="tx1"/>
          </a:solidFill>
          <a:latin typeface="+mn-lt"/>
          <a:ea typeface="+mn-ea"/>
          <a:cs typeface="+mn-cs"/>
        </a:defRPr>
      </a:lvl2pPr>
      <a:lvl3pPr marL="1148029" algn="l" defTabSz="1148029" rtl="0" eaLnBrk="1" latinLnBrk="0" hangingPunct="1">
        <a:defRPr sz="2300" kern="1200">
          <a:solidFill>
            <a:schemeClr val="tx1"/>
          </a:solidFill>
          <a:latin typeface="+mn-lt"/>
          <a:ea typeface="+mn-ea"/>
          <a:cs typeface="+mn-cs"/>
        </a:defRPr>
      </a:lvl3pPr>
      <a:lvl4pPr marL="1722044" algn="l" defTabSz="1148029" rtl="0" eaLnBrk="1" latinLnBrk="0" hangingPunct="1">
        <a:defRPr sz="2300" kern="1200">
          <a:solidFill>
            <a:schemeClr val="tx1"/>
          </a:solidFill>
          <a:latin typeface="+mn-lt"/>
          <a:ea typeface="+mn-ea"/>
          <a:cs typeface="+mn-cs"/>
        </a:defRPr>
      </a:lvl4pPr>
      <a:lvl5pPr marL="2296058" algn="l" defTabSz="1148029" rtl="0" eaLnBrk="1" latinLnBrk="0" hangingPunct="1">
        <a:defRPr sz="2300" kern="1200">
          <a:solidFill>
            <a:schemeClr val="tx1"/>
          </a:solidFill>
          <a:latin typeface="+mn-lt"/>
          <a:ea typeface="+mn-ea"/>
          <a:cs typeface="+mn-cs"/>
        </a:defRPr>
      </a:lvl5pPr>
      <a:lvl6pPr marL="2870073" algn="l" defTabSz="1148029" rtl="0" eaLnBrk="1" latinLnBrk="0" hangingPunct="1">
        <a:defRPr sz="2300" kern="1200">
          <a:solidFill>
            <a:schemeClr val="tx1"/>
          </a:solidFill>
          <a:latin typeface="+mn-lt"/>
          <a:ea typeface="+mn-ea"/>
          <a:cs typeface="+mn-cs"/>
        </a:defRPr>
      </a:lvl6pPr>
      <a:lvl7pPr marL="3444088" algn="l" defTabSz="1148029" rtl="0" eaLnBrk="1" latinLnBrk="0" hangingPunct="1">
        <a:defRPr sz="2300" kern="1200">
          <a:solidFill>
            <a:schemeClr val="tx1"/>
          </a:solidFill>
          <a:latin typeface="+mn-lt"/>
          <a:ea typeface="+mn-ea"/>
          <a:cs typeface="+mn-cs"/>
        </a:defRPr>
      </a:lvl7pPr>
      <a:lvl8pPr marL="4018102" algn="l" defTabSz="1148029" rtl="0" eaLnBrk="1" latinLnBrk="0" hangingPunct="1">
        <a:defRPr sz="2300" kern="1200">
          <a:solidFill>
            <a:schemeClr val="tx1"/>
          </a:solidFill>
          <a:latin typeface="+mn-lt"/>
          <a:ea typeface="+mn-ea"/>
          <a:cs typeface="+mn-cs"/>
        </a:defRPr>
      </a:lvl8pPr>
      <a:lvl9pPr marL="4592117" algn="l" defTabSz="1148029" rtl="0" eaLnBrk="1" latinLnBrk="0" hangingPunct="1">
        <a:defRPr sz="23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10.jpeg"/><Relationship Id="rId7" Type="http://schemas.openxmlformats.org/officeDocument/2006/relationships/image" Target="../media/image14.jpeg"/><Relationship Id="rId2" Type="http://schemas.openxmlformats.org/officeDocument/2006/relationships/notesSlide" Target="../notesSlides/notesSlide10.xml"/><Relationship Id="rId1" Type="http://schemas.openxmlformats.org/officeDocument/2006/relationships/slideLayout" Target="../slideLayouts/slideLayout1.xml"/><Relationship Id="rId6" Type="http://schemas.openxmlformats.org/officeDocument/2006/relationships/image" Target="../media/image13.jpeg"/><Relationship Id="rId5" Type="http://schemas.openxmlformats.org/officeDocument/2006/relationships/image" Target="../media/image12.jpeg"/><Relationship Id="rId4" Type="http://schemas.openxmlformats.org/officeDocument/2006/relationships/image" Target="../media/image11.jpeg"/></Relationships>
</file>

<file path=ppt/slides/_rels/slide1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8" Type="http://schemas.openxmlformats.org/officeDocument/2006/relationships/image" Target="../media/image23.jpeg"/><Relationship Id="rId3" Type="http://schemas.openxmlformats.org/officeDocument/2006/relationships/image" Target="../media/image18.jpeg"/><Relationship Id="rId7" Type="http://schemas.openxmlformats.org/officeDocument/2006/relationships/image" Target="../media/image22.jpeg"/><Relationship Id="rId2" Type="http://schemas.openxmlformats.org/officeDocument/2006/relationships/notesSlide" Target="../notesSlides/notesSlide13.xml"/><Relationship Id="rId1" Type="http://schemas.openxmlformats.org/officeDocument/2006/relationships/slideLayout" Target="../slideLayouts/slideLayout1.xml"/><Relationship Id="rId6" Type="http://schemas.openxmlformats.org/officeDocument/2006/relationships/image" Target="../media/image21.jpeg"/><Relationship Id="rId5" Type="http://schemas.openxmlformats.org/officeDocument/2006/relationships/image" Target="../media/image20.jpeg"/><Relationship Id="rId4" Type="http://schemas.openxmlformats.org/officeDocument/2006/relationships/image" Target="../media/image19.jpeg"/><Relationship Id="rId9" Type="http://schemas.openxmlformats.org/officeDocument/2006/relationships/image" Target="../media/image24.jpeg"/></Relationships>
</file>

<file path=ppt/slides/_rels/slide2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26.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n/"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28.png"/><Relationship Id="rId1" Type="http://schemas.openxmlformats.org/officeDocument/2006/relationships/slideLayout" Target="../slideLayouts/slideLayout6.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27.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8" Type="http://schemas.openxmlformats.org/officeDocument/2006/relationships/image" Target="../media/image9.jpeg"/><Relationship Id="rId3" Type="http://schemas.openxmlformats.org/officeDocument/2006/relationships/image" Target="../media/image4.jpeg"/><Relationship Id="rId7" Type="http://schemas.openxmlformats.org/officeDocument/2006/relationships/image" Target="../media/image8.jpeg"/><Relationship Id="rId2" Type="http://schemas.openxmlformats.org/officeDocument/2006/relationships/notesSlide" Target="../notesSlides/notesSlide6.xml"/><Relationship Id="rId1" Type="http://schemas.openxmlformats.org/officeDocument/2006/relationships/slideLayout" Target="../slideLayouts/slideLayout1.xml"/><Relationship Id="rId6" Type="http://schemas.openxmlformats.org/officeDocument/2006/relationships/image" Target="../media/image7.jpeg"/><Relationship Id="rId5" Type="http://schemas.openxmlformats.org/officeDocument/2006/relationships/image" Target="../media/image6.jpeg"/><Relationship Id="rId4" Type="http://schemas.openxmlformats.org/officeDocument/2006/relationships/image" Target="../media/image5.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2" name="矩形 331"/>
          <p:cNvSpPr/>
          <p:nvPr/>
        </p:nvSpPr>
        <p:spPr>
          <a:xfrm>
            <a:off x="0" y="0"/>
            <a:ext cx="12858750" cy="7243762"/>
          </a:xfrm>
          <a:prstGeom prst="rect">
            <a:avLst/>
          </a:prstGeom>
          <a:blipFill dpi="0" rotWithShape="1">
            <a:blip r:embed="rId3" cstate="print">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矩形 259"/>
          <p:cNvSpPr>
            <a:spLocks noChangeArrowheads="1"/>
          </p:cNvSpPr>
          <p:nvPr/>
        </p:nvSpPr>
        <p:spPr bwMode="auto">
          <a:xfrm>
            <a:off x="522714" y="4336405"/>
            <a:ext cx="5759411"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buNone/>
            </a:pPr>
            <a:r>
              <a:rPr lang="zh-CN" altLang="en-US" sz="5400" b="1" cap="all" dirty="0" smtClean="0">
                <a:solidFill>
                  <a:srgbClr val="1D5BB0"/>
                </a:solidFill>
                <a:latin typeface="方正正准黑简体" panose="02000000000000000000" pitchFamily="2" charset="-122"/>
                <a:ea typeface="方正正准黑简体" panose="02000000000000000000" pitchFamily="2" charset="-122"/>
                <a:cs typeface="Arial" panose="020B0604020202020204" pitchFamily="34" charset="0"/>
              </a:rPr>
              <a:t>建筑工程</a:t>
            </a:r>
            <a:r>
              <a:rPr lang="zh-CN" altLang="en-US" sz="4800" cap="all" dirty="0" smtClean="0">
                <a:solidFill>
                  <a:srgbClr val="1D5BB0"/>
                </a:solidFill>
                <a:latin typeface="方正正准黑简体" panose="02000000000000000000" pitchFamily="2" charset="-122"/>
                <a:ea typeface="方正正准黑简体" panose="02000000000000000000" pitchFamily="2" charset="-122"/>
                <a:cs typeface="Arial" panose="020B0604020202020204" pitchFamily="34" charset="0"/>
              </a:rPr>
              <a:t>总结模板</a:t>
            </a:r>
            <a:endParaRPr lang="zh-CN" altLang="en-US" sz="4800" cap="all" dirty="0">
              <a:solidFill>
                <a:srgbClr val="1D5BB0"/>
              </a:solidFill>
              <a:latin typeface="方正正准黑简体" panose="02000000000000000000" pitchFamily="2" charset="-122"/>
              <a:ea typeface="方正正准黑简体" panose="02000000000000000000" pitchFamily="2" charset="-122"/>
              <a:cs typeface="Arial" panose="020B0604020202020204" pitchFamily="34" charset="0"/>
            </a:endParaRPr>
          </a:p>
        </p:txBody>
      </p:sp>
      <p:sp>
        <p:nvSpPr>
          <p:cNvPr id="18" name="矩形 259"/>
          <p:cNvSpPr>
            <a:spLocks noChangeArrowheads="1"/>
          </p:cNvSpPr>
          <p:nvPr/>
        </p:nvSpPr>
        <p:spPr bwMode="auto">
          <a:xfrm>
            <a:off x="522714" y="5121211"/>
            <a:ext cx="4040911"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buNone/>
            </a:pPr>
            <a:r>
              <a:rPr lang="en-US" altLang="zh-CN" sz="1600" dirty="0">
                <a:solidFill>
                  <a:schemeClr val="tx1">
                    <a:lumMod val="65000"/>
                    <a:lumOff val="35000"/>
                  </a:schemeClr>
                </a:solidFill>
                <a:latin typeface="Arial" panose="020B0604020202020204" pitchFamily="34" charset="0"/>
                <a:cs typeface="Arial" panose="020B0604020202020204" pitchFamily="34" charset="0"/>
              </a:rPr>
              <a:t>Construction project summary template</a:t>
            </a:r>
          </a:p>
        </p:txBody>
      </p:sp>
      <p:sp>
        <p:nvSpPr>
          <p:cNvPr id="19" name="矩形 259"/>
          <p:cNvSpPr>
            <a:spLocks noChangeArrowheads="1"/>
          </p:cNvSpPr>
          <p:nvPr/>
        </p:nvSpPr>
        <p:spPr bwMode="auto">
          <a:xfrm>
            <a:off x="522714" y="5478418"/>
            <a:ext cx="4571942" cy="3385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buNone/>
            </a:pPr>
            <a:r>
              <a:rPr lang="en-US" altLang="zh-CN" sz="1600" cap="all" dirty="0">
                <a:cs typeface="Arial" panose="020B0604020202020204" pitchFamily="34" charset="0"/>
              </a:rPr>
              <a:t>|</a:t>
            </a:r>
            <a:r>
              <a:rPr lang="zh-CN" altLang="en-US" sz="1600" cap="all" dirty="0">
                <a:cs typeface="Arial" panose="020B0604020202020204" pitchFamily="34" charset="0"/>
              </a:rPr>
              <a:t>适用于述职报告</a:t>
            </a:r>
            <a:r>
              <a:rPr lang="en-US" altLang="zh-CN" sz="1600" cap="all" dirty="0" smtClean="0">
                <a:cs typeface="Arial" panose="020B0604020202020204" pitchFamily="34" charset="0"/>
              </a:rPr>
              <a:t>|</a:t>
            </a:r>
            <a:r>
              <a:rPr lang="zh-CN" altLang="en-US" sz="1600" cap="all" dirty="0" smtClean="0">
                <a:cs typeface="Arial" panose="020B0604020202020204" pitchFamily="34" charset="0"/>
              </a:rPr>
              <a:t>项目介绍</a:t>
            </a:r>
            <a:r>
              <a:rPr lang="en-US" altLang="zh-CN" sz="1600" cap="all" dirty="0" smtClean="0">
                <a:cs typeface="Arial" panose="020B0604020202020204" pitchFamily="34" charset="0"/>
              </a:rPr>
              <a:t>|</a:t>
            </a:r>
            <a:r>
              <a:rPr lang="zh-CN" altLang="en-US" sz="1600" cap="all" dirty="0">
                <a:cs typeface="Arial" panose="020B0604020202020204" pitchFamily="34" charset="0"/>
              </a:rPr>
              <a:t>工作总结</a:t>
            </a:r>
            <a:r>
              <a:rPr lang="en-US" altLang="zh-CN" sz="1600" cap="all" dirty="0">
                <a:cs typeface="Arial" panose="020B0604020202020204" pitchFamily="34" charset="0"/>
              </a:rPr>
              <a:t>|</a:t>
            </a:r>
            <a:r>
              <a:rPr lang="zh-CN" altLang="en-US" sz="1600" cap="all" dirty="0">
                <a:cs typeface="Arial" panose="020B0604020202020204" pitchFamily="34" charset="0"/>
              </a:rPr>
              <a:t>会议报告等</a:t>
            </a:r>
            <a:r>
              <a:rPr lang="en-US" altLang="zh-CN" sz="1600" cap="all" dirty="0">
                <a:cs typeface="Arial" panose="020B0604020202020204" pitchFamily="34" charset="0"/>
              </a:rPr>
              <a:t>|</a:t>
            </a:r>
            <a:endParaRPr lang="zh-CN" altLang="en-US" sz="1600" cap="all" dirty="0">
              <a:cs typeface="Arial" panose="020B0604020202020204" pitchFamily="34" charset="0"/>
            </a:endParaRPr>
          </a:p>
        </p:txBody>
      </p:sp>
    </p:spTree>
    <p:extLst>
      <p:ext uri="{BB962C8B-B14F-4D97-AF65-F5344CB8AC3E}">
        <p14:creationId xmlns:p14="http://schemas.microsoft.com/office/powerpoint/2010/main" val="546871632"/>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288" fill="hold" grpId="0" nodeType="afterEffect">
                                  <p:stCondLst>
                                    <p:cond delay="0"/>
                                  </p:stCondLst>
                                  <p:childTnLst>
                                    <p:set>
                                      <p:cBhvr>
                                        <p:cTn id="6" dur="1" fill="hold">
                                          <p:stCondLst>
                                            <p:cond delay="0"/>
                                          </p:stCondLst>
                                        </p:cTn>
                                        <p:tgtEl>
                                          <p:spTgt spid="332"/>
                                        </p:tgtEl>
                                        <p:attrNameLst>
                                          <p:attrName>style.visibility</p:attrName>
                                        </p:attrNameLst>
                                      </p:cBhvr>
                                      <p:to>
                                        <p:strVal val="visible"/>
                                      </p:to>
                                    </p:set>
                                    <p:anim calcmode="lin" valueType="num">
                                      <p:cBhvr>
                                        <p:cTn id="7" dur="500" fill="hold"/>
                                        <p:tgtEl>
                                          <p:spTgt spid="332"/>
                                        </p:tgtEl>
                                        <p:attrNameLst>
                                          <p:attrName>ppt_w</p:attrName>
                                        </p:attrNameLst>
                                      </p:cBhvr>
                                      <p:tavLst>
                                        <p:tav tm="0">
                                          <p:val>
                                            <p:strVal val="4/3*#ppt_w"/>
                                          </p:val>
                                        </p:tav>
                                        <p:tav tm="100000">
                                          <p:val>
                                            <p:strVal val="#ppt_w"/>
                                          </p:val>
                                        </p:tav>
                                      </p:tavLst>
                                    </p:anim>
                                    <p:anim calcmode="lin" valueType="num">
                                      <p:cBhvr>
                                        <p:cTn id="8" dur="500" fill="hold"/>
                                        <p:tgtEl>
                                          <p:spTgt spid="332"/>
                                        </p:tgtEl>
                                        <p:attrNameLst>
                                          <p:attrName>ppt_h</p:attrName>
                                        </p:attrNameLst>
                                      </p:cBhvr>
                                      <p:tavLst>
                                        <p:tav tm="0">
                                          <p:val>
                                            <p:strVal val="4/3*#ppt_h"/>
                                          </p:val>
                                        </p:tav>
                                        <p:tav tm="100000">
                                          <p:val>
                                            <p:strVal val="#ppt_h"/>
                                          </p:val>
                                        </p:tav>
                                      </p:tavLst>
                                    </p:anim>
                                  </p:childTnLst>
                                </p:cTn>
                              </p:par>
                            </p:childTnLst>
                          </p:cTn>
                        </p:par>
                        <p:par>
                          <p:cTn id="9" fill="hold">
                            <p:stCondLst>
                              <p:cond delay="500"/>
                            </p:stCondLst>
                            <p:childTnLst>
                              <p:par>
                                <p:cTn id="10" presetID="41" presetClass="entr" presetSubtype="0" fill="hold" grpId="0" nodeType="afterEffect">
                                  <p:stCondLst>
                                    <p:cond delay="0"/>
                                  </p:stCondLst>
                                  <p:iterate type="lt">
                                    <p:tmPct val="10000"/>
                                  </p:iterate>
                                  <p:childTnLst>
                                    <p:set>
                                      <p:cBhvr>
                                        <p:cTn id="11" dur="1" fill="hold">
                                          <p:stCondLst>
                                            <p:cond delay="0"/>
                                          </p:stCondLst>
                                        </p:cTn>
                                        <p:tgtEl>
                                          <p:spTgt spid="17"/>
                                        </p:tgtEl>
                                        <p:attrNameLst>
                                          <p:attrName>style.visibility</p:attrName>
                                        </p:attrNameLst>
                                      </p:cBhvr>
                                      <p:to>
                                        <p:strVal val="visible"/>
                                      </p:to>
                                    </p:set>
                                    <p:anim calcmode="lin" valueType="num">
                                      <p:cBhvr>
                                        <p:cTn id="12" dur="500" fill="hold"/>
                                        <p:tgtEl>
                                          <p:spTgt spid="17"/>
                                        </p:tgtEl>
                                        <p:attrNameLst>
                                          <p:attrName>ppt_x</p:attrName>
                                        </p:attrNameLst>
                                      </p:cBhvr>
                                      <p:tavLst>
                                        <p:tav tm="0">
                                          <p:val>
                                            <p:strVal val="#ppt_x"/>
                                          </p:val>
                                        </p:tav>
                                        <p:tav tm="50000">
                                          <p:val>
                                            <p:strVal val="#ppt_x+.1"/>
                                          </p:val>
                                        </p:tav>
                                        <p:tav tm="100000">
                                          <p:val>
                                            <p:strVal val="#ppt_x"/>
                                          </p:val>
                                        </p:tav>
                                      </p:tavLst>
                                    </p:anim>
                                    <p:anim calcmode="lin" valueType="num">
                                      <p:cBhvr>
                                        <p:cTn id="13" dur="500" fill="hold"/>
                                        <p:tgtEl>
                                          <p:spTgt spid="17"/>
                                        </p:tgtEl>
                                        <p:attrNameLst>
                                          <p:attrName>ppt_y</p:attrName>
                                        </p:attrNameLst>
                                      </p:cBhvr>
                                      <p:tavLst>
                                        <p:tav tm="0">
                                          <p:val>
                                            <p:strVal val="#ppt_y"/>
                                          </p:val>
                                        </p:tav>
                                        <p:tav tm="100000">
                                          <p:val>
                                            <p:strVal val="#ppt_y"/>
                                          </p:val>
                                        </p:tav>
                                      </p:tavLst>
                                    </p:anim>
                                    <p:anim calcmode="lin" valueType="num">
                                      <p:cBhvr>
                                        <p:cTn id="14" dur="500" fill="hold"/>
                                        <p:tgtEl>
                                          <p:spTgt spid="17"/>
                                        </p:tgtEl>
                                        <p:attrNameLst>
                                          <p:attrName>ppt_h</p:attrName>
                                        </p:attrNameLst>
                                      </p:cBhvr>
                                      <p:tavLst>
                                        <p:tav tm="0">
                                          <p:val>
                                            <p:strVal val="#ppt_h/10"/>
                                          </p:val>
                                        </p:tav>
                                        <p:tav tm="50000">
                                          <p:val>
                                            <p:strVal val="#ppt_h+.01"/>
                                          </p:val>
                                        </p:tav>
                                        <p:tav tm="100000">
                                          <p:val>
                                            <p:strVal val="#ppt_h"/>
                                          </p:val>
                                        </p:tav>
                                      </p:tavLst>
                                    </p:anim>
                                    <p:anim calcmode="lin" valueType="num">
                                      <p:cBhvr>
                                        <p:cTn id="15" dur="500" fill="hold"/>
                                        <p:tgtEl>
                                          <p:spTgt spid="17"/>
                                        </p:tgtEl>
                                        <p:attrNameLst>
                                          <p:attrName>ppt_w</p:attrName>
                                        </p:attrNameLst>
                                      </p:cBhvr>
                                      <p:tavLst>
                                        <p:tav tm="0">
                                          <p:val>
                                            <p:strVal val="#ppt_w/10"/>
                                          </p:val>
                                        </p:tav>
                                        <p:tav tm="50000">
                                          <p:val>
                                            <p:strVal val="#ppt_w+.01"/>
                                          </p:val>
                                        </p:tav>
                                        <p:tav tm="100000">
                                          <p:val>
                                            <p:strVal val="#ppt_w"/>
                                          </p:val>
                                        </p:tav>
                                      </p:tavLst>
                                    </p:anim>
                                    <p:animEffect transition="in" filter="fade">
                                      <p:cBhvr>
                                        <p:cTn id="16" dur="500" tmFilter="0,0; .5, 1; 1, 1"/>
                                        <p:tgtEl>
                                          <p:spTgt spid="17"/>
                                        </p:tgtEl>
                                      </p:cBhvr>
                                    </p:animEffect>
                                  </p:childTnLst>
                                </p:cTn>
                              </p:par>
                            </p:childTnLst>
                          </p:cTn>
                        </p:par>
                        <p:par>
                          <p:cTn id="17" fill="hold">
                            <p:stCondLst>
                              <p:cond delay="1350"/>
                            </p:stCondLst>
                            <p:childTnLst>
                              <p:par>
                                <p:cTn id="18" presetID="26" presetClass="emph" presetSubtype="0" fill="hold" grpId="1" nodeType="afterEffect">
                                  <p:stCondLst>
                                    <p:cond delay="0"/>
                                  </p:stCondLst>
                                  <p:iterate type="lt">
                                    <p:tmPct val="0"/>
                                  </p:iterate>
                                  <p:childTnLst>
                                    <p:animEffect transition="out" filter="fade">
                                      <p:cBhvr>
                                        <p:cTn id="19" dur="500" tmFilter="0, 0; .2, .5; .8, .5; 1, 0"/>
                                        <p:tgtEl>
                                          <p:spTgt spid="17"/>
                                        </p:tgtEl>
                                      </p:cBhvr>
                                    </p:animEffect>
                                    <p:animScale>
                                      <p:cBhvr>
                                        <p:cTn id="20" dur="250" autoRev="1" fill="hold"/>
                                        <p:tgtEl>
                                          <p:spTgt spid="17"/>
                                        </p:tgtEl>
                                      </p:cBhvr>
                                      <p:by x="105000" y="105000"/>
                                    </p:animScale>
                                  </p:childTnLst>
                                </p:cTn>
                              </p:par>
                            </p:childTnLst>
                          </p:cTn>
                        </p:par>
                        <p:par>
                          <p:cTn id="21" fill="hold">
                            <p:stCondLst>
                              <p:cond delay="1850"/>
                            </p:stCondLst>
                            <p:childTnLst>
                              <p:par>
                                <p:cTn id="22" presetID="41" presetClass="entr" presetSubtype="0" fill="hold" grpId="0" nodeType="afterEffect">
                                  <p:stCondLst>
                                    <p:cond delay="0"/>
                                  </p:stCondLst>
                                  <p:iterate type="lt">
                                    <p:tmPct val="10000"/>
                                  </p:iterate>
                                  <p:childTnLst>
                                    <p:set>
                                      <p:cBhvr>
                                        <p:cTn id="23" dur="1" fill="hold">
                                          <p:stCondLst>
                                            <p:cond delay="0"/>
                                          </p:stCondLst>
                                        </p:cTn>
                                        <p:tgtEl>
                                          <p:spTgt spid="18"/>
                                        </p:tgtEl>
                                        <p:attrNameLst>
                                          <p:attrName>style.visibility</p:attrName>
                                        </p:attrNameLst>
                                      </p:cBhvr>
                                      <p:to>
                                        <p:strVal val="visible"/>
                                      </p:to>
                                    </p:set>
                                    <p:anim calcmode="lin" valueType="num">
                                      <p:cBhvr>
                                        <p:cTn id="24" dur="500" fill="hold"/>
                                        <p:tgtEl>
                                          <p:spTgt spid="18"/>
                                        </p:tgtEl>
                                        <p:attrNameLst>
                                          <p:attrName>ppt_x</p:attrName>
                                        </p:attrNameLst>
                                      </p:cBhvr>
                                      <p:tavLst>
                                        <p:tav tm="0">
                                          <p:val>
                                            <p:strVal val="#ppt_x"/>
                                          </p:val>
                                        </p:tav>
                                        <p:tav tm="50000">
                                          <p:val>
                                            <p:strVal val="#ppt_x+.1"/>
                                          </p:val>
                                        </p:tav>
                                        <p:tav tm="100000">
                                          <p:val>
                                            <p:strVal val="#ppt_x"/>
                                          </p:val>
                                        </p:tav>
                                      </p:tavLst>
                                    </p:anim>
                                    <p:anim calcmode="lin" valueType="num">
                                      <p:cBhvr>
                                        <p:cTn id="25" dur="500" fill="hold"/>
                                        <p:tgtEl>
                                          <p:spTgt spid="18"/>
                                        </p:tgtEl>
                                        <p:attrNameLst>
                                          <p:attrName>ppt_y</p:attrName>
                                        </p:attrNameLst>
                                      </p:cBhvr>
                                      <p:tavLst>
                                        <p:tav tm="0">
                                          <p:val>
                                            <p:strVal val="#ppt_y"/>
                                          </p:val>
                                        </p:tav>
                                        <p:tav tm="100000">
                                          <p:val>
                                            <p:strVal val="#ppt_y"/>
                                          </p:val>
                                        </p:tav>
                                      </p:tavLst>
                                    </p:anim>
                                    <p:anim calcmode="lin" valueType="num">
                                      <p:cBhvr>
                                        <p:cTn id="26" dur="500" fill="hold"/>
                                        <p:tgtEl>
                                          <p:spTgt spid="18"/>
                                        </p:tgtEl>
                                        <p:attrNameLst>
                                          <p:attrName>ppt_h</p:attrName>
                                        </p:attrNameLst>
                                      </p:cBhvr>
                                      <p:tavLst>
                                        <p:tav tm="0">
                                          <p:val>
                                            <p:strVal val="#ppt_h/10"/>
                                          </p:val>
                                        </p:tav>
                                        <p:tav tm="50000">
                                          <p:val>
                                            <p:strVal val="#ppt_h+.01"/>
                                          </p:val>
                                        </p:tav>
                                        <p:tav tm="100000">
                                          <p:val>
                                            <p:strVal val="#ppt_h"/>
                                          </p:val>
                                        </p:tav>
                                      </p:tavLst>
                                    </p:anim>
                                    <p:anim calcmode="lin" valueType="num">
                                      <p:cBhvr>
                                        <p:cTn id="27" dur="500" fill="hold"/>
                                        <p:tgtEl>
                                          <p:spTgt spid="18"/>
                                        </p:tgtEl>
                                        <p:attrNameLst>
                                          <p:attrName>ppt_w</p:attrName>
                                        </p:attrNameLst>
                                      </p:cBhvr>
                                      <p:tavLst>
                                        <p:tav tm="0">
                                          <p:val>
                                            <p:strVal val="#ppt_w/10"/>
                                          </p:val>
                                        </p:tav>
                                        <p:tav tm="50000">
                                          <p:val>
                                            <p:strVal val="#ppt_w+.01"/>
                                          </p:val>
                                        </p:tav>
                                        <p:tav tm="100000">
                                          <p:val>
                                            <p:strVal val="#ppt_w"/>
                                          </p:val>
                                        </p:tav>
                                      </p:tavLst>
                                    </p:anim>
                                    <p:animEffect transition="in" filter="fade">
                                      <p:cBhvr>
                                        <p:cTn id="28" dur="500" tmFilter="0,0; .5, 1; 1, 1"/>
                                        <p:tgtEl>
                                          <p:spTgt spid="18"/>
                                        </p:tgtEl>
                                      </p:cBhvr>
                                    </p:animEffect>
                                  </p:childTnLst>
                                </p:cTn>
                              </p:par>
                            </p:childTnLst>
                          </p:cTn>
                        </p:par>
                        <p:par>
                          <p:cTn id="29" fill="hold">
                            <p:stCondLst>
                              <p:cond delay="4000"/>
                            </p:stCondLst>
                            <p:childTnLst>
                              <p:par>
                                <p:cTn id="30" presetID="26" presetClass="emph" presetSubtype="0" fill="hold" grpId="1" nodeType="afterEffect">
                                  <p:stCondLst>
                                    <p:cond delay="0"/>
                                  </p:stCondLst>
                                  <p:iterate type="lt">
                                    <p:tmPct val="0"/>
                                  </p:iterate>
                                  <p:childTnLst>
                                    <p:animEffect transition="out" filter="fade">
                                      <p:cBhvr>
                                        <p:cTn id="31" dur="500" tmFilter="0, 0; .2, .5; .8, .5; 1, 0"/>
                                        <p:tgtEl>
                                          <p:spTgt spid="18"/>
                                        </p:tgtEl>
                                      </p:cBhvr>
                                    </p:animEffect>
                                    <p:animScale>
                                      <p:cBhvr>
                                        <p:cTn id="32" dur="250" autoRev="1" fill="hold"/>
                                        <p:tgtEl>
                                          <p:spTgt spid="18"/>
                                        </p:tgtEl>
                                      </p:cBhvr>
                                      <p:by x="105000" y="105000"/>
                                    </p:animScale>
                                  </p:childTnLst>
                                </p:cTn>
                              </p:par>
                            </p:childTnLst>
                          </p:cTn>
                        </p:par>
                        <p:par>
                          <p:cTn id="33" fill="hold">
                            <p:stCondLst>
                              <p:cond delay="4500"/>
                            </p:stCondLst>
                            <p:childTnLst>
                              <p:par>
                                <p:cTn id="34" presetID="41" presetClass="entr" presetSubtype="0" fill="hold" grpId="0" nodeType="afterEffect">
                                  <p:stCondLst>
                                    <p:cond delay="0"/>
                                  </p:stCondLst>
                                  <p:iterate type="lt">
                                    <p:tmPct val="10000"/>
                                  </p:iterate>
                                  <p:childTnLst>
                                    <p:set>
                                      <p:cBhvr>
                                        <p:cTn id="35" dur="1" fill="hold">
                                          <p:stCondLst>
                                            <p:cond delay="0"/>
                                          </p:stCondLst>
                                        </p:cTn>
                                        <p:tgtEl>
                                          <p:spTgt spid="19"/>
                                        </p:tgtEl>
                                        <p:attrNameLst>
                                          <p:attrName>style.visibility</p:attrName>
                                        </p:attrNameLst>
                                      </p:cBhvr>
                                      <p:to>
                                        <p:strVal val="visible"/>
                                      </p:to>
                                    </p:set>
                                    <p:anim calcmode="lin" valueType="num">
                                      <p:cBhvr>
                                        <p:cTn id="36" dur="500" fill="hold"/>
                                        <p:tgtEl>
                                          <p:spTgt spid="19"/>
                                        </p:tgtEl>
                                        <p:attrNameLst>
                                          <p:attrName>ppt_x</p:attrName>
                                        </p:attrNameLst>
                                      </p:cBhvr>
                                      <p:tavLst>
                                        <p:tav tm="0">
                                          <p:val>
                                            <p:strVal val="#ppt_x"/>
                                          </p:val>
                                        </p:tav>
                                        <p:tav tm="50000">
                                          <p:val>
                                            <p:strVal val="#ppt_x+.1"/>
                                          </p:val>
                                        </p:tav>
                                        <p:tav tm="100000">
                                          <p:val>
                                            <p:strVal val="#ppt_x"/>
                                          </p:val>
                                        </p:tav>
                                      </p:tavLst>
                                    </p:anim>
                                    <p:anim calcmode="lin" valueType="num">
                                      <p:cBhvr>
                                        <p:cTn id="37" dur="500" fill="hold"/>
                                        <p:tgtEl>
                                          <p:spTgt spid="19"/>
                                        </p:tgtEl>
                                        <p:attrNameLst>
                                          <p:attrName>ppt_y</p:attrName>
                                        </p:attrNameLst>
                                      </p:cBhvr>
                                      <p:tavLst>
                                        <p:tav tm="0">
                                          <p:val>
                                            <p:strVal val="#ppt_y"/>
                                          </p:val>
                                        </p:tav>
                                        <p:tav tm="100000">
                                          <p:val>
                                            <p:strVal val="#ppt_y"/>
                                          </p:val>
                                        </p:tav>
                                      </p:tavLst>
                                    </p:anim>
                                    <p:anim calcmode="lin" valueType="num">
                                      <p:cBhvr>
                                        <p:cTn id="38" dur="500" fill="hold"/>
                                        <p:tgtEl>
                                          <p:spTgt spid="19"/>
                                        </p:tgtEl>
                                        <p:attrNameLst>
                                          <p:attrName>ppt_h</p:attrName>
                                        </p:attrNameLst>
                                      </p:cBhvr>
                                      <p:tavLst>
                                        <p:tav tm="0">
                                          <p:val>
                                            <p:strVal val="#ppt_h/10"/>
                                          </p:val>
                                        </p:tav>
                                        <p:tav tm="50000">
                                          <p:val>
                                            <p:strVal val="#ppt_h+.01"/>
                                          </p:val>
                                        </p:tav>
                                        <p:tav tm="100000">
                                          <p:val>
                                            <p:strVal val="#ppt_h"/>
                                          </p:val>
                                        </p:tav>
                                      </p:tavLst>
                                    </p:anim>
                                    <p:anim calcmode="lin" valueType="num">
                                      <p:cBhvr>
                                        <p:cTn id="39" dur="500" fill="hold"/>
                                        <p:tgtEl>
                                          <p:spTgt spid="19"/>
                                        </p:tgtEl>
                                        <p:attrNameLst>
                                          <p:attrName>ppt_w</p:attrName>
                                        </p:attrNameLst>
                                      </p:cBhvr>
                                      <p:tavLst>
                                        <p:tav tm="0">
                                          <p:val>
                                            <p:strVal val="#ppt_w/10"/>
                                          </p:val>
                                        </p:tav>
                                        <p:tav tm="50000">
                                          <p:val>
                                            <p:strVal val="#ppt_w+.01"/>
                                          </p:val>
                                        </p:tav>
                                        <p:tav tm="100000">
                                          <p:val>
                                            <p:strVal val="#ppt_w"/>
                                          </p:val>
                                        </p:tav>
                                      </p:tavLst>
                                    </p:anim>
                                    <p:animEffect transition="in" filter="fade">
                                      <p:cBhvr>
                                        <p:cTn id="40" dur="500" tmFilter="0,0; .5, 1; 1, 1"/>
                                        <p:tgtEl>
                                          <p:spTgt spid="19"/>
                                        </p:tgtEl>
                                      </p:cBhvr>
                                    </p:animEffect>
                                  </p:childTnLst>
                                </p:cTn>
                              </p:par>
                            </p:childTnLst>
                          </p:cTn>
                        </p:par>
                        <p:par>
                          <p:cTn id="41" fill="hold">
                            <p:stCondLst>
                              <p:cond delay="6200"/>
                            </p:stCondLst>
                            <p:childTnLst>
                              <p:par>
                                <p:cTn id="42" presetID="26" presetClass="emph" presetSubtype="0" fill="hold" grpId="1" nodeType="afterEffect">
                                  <p:stCondLst>
                                    <p:cond delay="0"/>
                                  </p:stCondLst>
                                  <p:iterate type="lt">
                                    <p:tmPct val="0"/>
                                  </p:iterate>
                                  <p:childTnLst>
                                    <p:animEffect transition="out" filter="fade">
                                      <p:cBhvr>
                                        <p:cTn id="43" dur="500" tmFilter="0, 0; .2, .5; .8, .5; 1, 0"/>
                                        <p:tgtEl>
                                          <p:spTgt spid="19"/>
                                        </p:tgtEl>
                                      </p:cBhvr>
                                    </p:animEffect>
                                    <p:animScale>
                                      <p:cBhvr>
                                        <p:cTn id="44" dur="250" autoRev="1" fill="hold"/>
                                        <p:tgtEl>
                                          <p:spTgt spid="19"/>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2" grpId="0" animBg="1"/>
      <p:bldP spid="17" grpId="0"/>
      <p:bldP spid="17" grpId="1"/>
      <p:bldP spid="18" grpId="0"/>
      <p:bldP spid="18" grpId="1"/>
      <p:bldP spid="19" grpId="0"/>
      <p:bldP spid="19" grpId="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 name="矩形 59"/>
          <p:cNvSpPr/>
          <p:nvPr/>
        </p:nvSpPr>
        <p:spPr>
          <a:xfrm>
            <a:off x="1491792" y="2705307"/>
            <a:ext cx="3449860" cy="3278593"/>
          </a:xfrm>
          <a:prstGeom prst="rect">
            <a:avLst/>
          </a:prstGeom>
          <a:solidFill>
            <a:schemeClr val="accent5"/>
          </a:solidFill>
          <a:ln w="12700">
            <a:noFill/>
          </a:ln>
          <a:effectLst>
            <a:outerShdw blurRad="368300" dist="38100" dir="8100000" algn="tr" rotWithShape="0">
              <a:prstClr val="black">
                <a:alpha val="90000"/>
              </a:prstClr>
            </a:outerShdw>
          </a:effectLst>
          <a:scene3d>
            <a:camera prst="orthographicFront">
              <a:rot lat="17916175" lon="2729084" rev="18779825"/>
            </a:camera>
            <a:lightRig rig="balanced" dir="t">
              <a:rot lat="0" lon="0" rev="600000"/>
            </a:lightRig>
          </a:scene3d>
          <a:sp3d prstMaterial="flat">
            <a:bevelT w="444500" h="1041400" prst="angle"/>
            <a:extrusionClr>
              <a:srgbClr val="0070C0"/>
            </a:extrusion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1" name="矩形 60"/>
          <p:cNvSpPr/>
          <p:nvPr/>
        </p:nvSpPr>
        <p:spPr>
          <a:xfrm>
            <a:off x="1996931" y="2377656"/>
            <a:ext cx="2410640" cy="2286081"/>
          </a:xfrm>
          <a:prstGeom prst="rect">
            <a:avLst/>
          </a:prstGeom>
          <a:solidFill>
            <a:schemeClr val="accent4"/>
          </a:solidFill>
          <a:ln>
            <a:noFill/>
          </a:ln>
          <a:scene3d>
            <a:camera prst="orthographicFront">
              <a:rot lat="17916175" lon="2729084" rev="18779825"/>
            </a:camera>
            <a:lightRig rig="balanced" dir="t">
              <a:rot lat="0" lon="0" rev="600000"/>
            </a:lightRig>
          </a:scene3d>
          <a:sp3d prstMaterial="flat">
            <a:bevelT w="311150" h="730250" prst="angle"/>
            <a:extrusionClr>
              <a:srgbClr val="00B050"/>
            </a:extrusion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2" name="矩形 61"/>
          <p:cNvSpPr/>
          <p:nvPr/>
        </p:nvSpPr>
        <p:spPr>
          <a:xfrm>
            <a:off x="2349953" y="2152199"/>
            <a:ext cx="1702330" cy="1623150"/>
          </a:xfrm>
          <a:prstGeom prst="rect">
            <a:avLst/>
          </a:prstGeom>
          <a:solidFill>
            <a:schemeClr val="accent3"/>
          </a:solidFill>
          <a:ln>
            <a:noFill/>
          </a:ln>
          <a:scene3d>
            <a:camera prst="orthographicFront">
              <a:rot lat="17916175" lon="2729084" rev="18779825"/>
            </a:camera>
            <a:lightRig rig="balanced" dir="t">
              <a:rot lat="0" lon="0" rev="600000"/>
            </a:lightRig>
          </a:scene3d>
          <a:sp3d prstMaterial="flat">
            <a:bevelT w="215900" h="501650" prst="angle"/>
            <a:extrusionClr>
              <a:srgbClr val="FFC000"/>
            </a:extrusion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 name="矩形 62"/>
          <p:cNvSpPr/>
          <p:nvPr/>
        </p:nvSpPr>
        <p:spPr>
          <a:xfrm>
            <a:off x="2611133" y="1800685"/>
            <a:ext cx="1157265" cy="1139000"/>
          </a:xfrm>
          <a:prstGeom prst="rect">
            <a:avLst/>
          </a:prstGeom>
          <a:solidFill>
            <a:schemeClr val="accent2"/>
          </a:solidFill>
          <a:ln>
            <a:noFill/>
          </a:ln>
          <a:scene3d>
            <a:camera prst="orthographicFront">
              <a:rot lat="17709539" lon="2246828" rev="19210350"/>
            </a:camera>
            <a:lightRig rig="balanced" dir="t">
              <a:rot lat="0" lon="0" rev="600000"/>
            </a:lightRig>
          </a:scene3d>
          <a:sp3d prstMaterial="flat">
            <a:bevelT w="234950" h="520700" prst="angle"/>
            <a:extrusionClr>
              <a:srgbClr val="7030A0"/>
            </a:extrusion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4" name="矩形 63"/>
          <p:cNvSpPr/>
          <p:nvPr/>
        </p:nvSpPr>
        <p:spPr>
          <a:xfrm>
            <a:off x="2900112" y="1256098"/>
            <a:ext cx="569500" cy="569500"/>
          </a:xfrm>
          <a:prstGeom prst="rect">
            <a:avLst/>
          </a:prstGeom>
          <a:solidFill>
            <a:schemeClr val="accent1"/>
          </a:solidFill>
          <a:ln>
            <a:noFill/>
          </a:ln>
          <a:scene3d>
            <a:camera prst="orthographicFront">
              <a:rot lat="17916175" lon="2729084" rev="18779825"/>
            </a:camera>
            <a:lightRig rig="balanced" dir="t">
              <a:rot lat="0" lon="0" rev="600000"/>
            </a:lightRig>
          </a:scene3d>
          <a:sp3d prstMaterial="flat">
            <a:bevelT w="336550" h="75565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76" name="直接连接符 75"/>
          <p:cNvCxnSpPr/>
          <p:nvPr/>
        </p:nvCxnSpPr>
        <p:spPr>
          <a:xfrm>
            <a:off x="3315763" y="1953498"/>
            <a:ext cx="4000114" cy="0"/>
          </a:xfrm>
          <a:prstGeom prst="line">
            <a:avLst/>
          </a:prstGeom>
          <a:noFill/>
          <a:ln w="9525">
            <a:solidFill>
              <a:srgbClr val="414455"/>
            </a:solidFill>
            <a:prstDash val="sysDot"/>
            <a:headEnd type="oval"/>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77" name="直接连接符 76"/>
          <p:cNvCxnSpPr/>
          <p:nvPr/>
        </p:nvCxnSpPr>
        <p:spPr>
          <a:xfrm>
            <a:off x="3517115" y="2620307"/>
            <a:ext cx="3798762" cy="0"/>
          </a:xfrm>
          <a:prstGeom prst="line">
            <a:avLst/>
          </a:prstGeom>
          <a:noFill/>
          <a:ln w="9525">
            <a:solidFill>
              <a:srgbClr val="414455"/>
            </a:solidFill>
            <a:prstDash val="sysDot"/>
            <a:headEnd type="oval"/>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78" name="直接连接符 77"/>
          <p:cNvCxnSpPr/>
          <p:nvPr/>
        </p:nvCxnSpPr>
        <p:spPr>
          <a:xfrm>
            <a:off x="3847355" y="3312124"/>
            <a:ext cx="3468522" cy="0"/>
          </a:xfrm>
          <a:prstGeom prst="line">
            <a:avLst/>
          </a:prstGeom>
          <a:noFill/>
          <a:ln w="9525">
            <a:solidFill>
              <a:srgbClr val="414455"/>
            </a:solidFill>
            <a:prstDash val="sysDot"/>
            <a:headEnd type="oval"/>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79" name="直接连接符 78"/>
          <p:cNvCxnSpPr/>
          <p:nvPr/>
        </p:nvCxnSpPr>
        <p:spPr>
          <a:xfrm>
            <a:off x="4378949" y="4324552"/>
            <a:ext cx="2936929" cy="0"/>
          </a:xfrm>
          <a:prstGeom prst="line">
            <a:avLst/>
          </a:prstGeom>
          <a:noFill/>
          <a:ln w="9525">
            <a:solidFill>
              <a:srgbClr val="414455"/>
            </a:solidFill>
            <a:prstDash val="sysDot"/>
            <a:headEnd type="oval"/>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80" name="直接连接符 79"/>
          <p:cNvCxnSpPr/>
          <p:nvPr/>
        </p:nvCxnSpPr>
        <p:spPr>
          <a:xfrm>
            <a:off x="4758657" y="5326894"/>
            <a:ext cx="2557221" cy="0"/>
          </a:xfrm>
          <a:prstGeom prst="line">
            <a:avLst/>
          </a:prstGeom>
          <a:noFill/>
          <a:ln w="9525">
            <a:solidFill>
              <a:srgbClr val="414455"/>
            </a:solidFill>
            <a:prstDash val="sysDot"/>
            <a:headEnd type="oval"/>
            <a:tailEnd type="oval"/>
          </a:ln>
        </p:spPr>
        <p:style>
          <a:lnRef idx="2">
            <a:schemeClr val="accent1">
              <a:shade val="50000"/>
            </a:schemeClr>
          </a:lnRef>
          <a:fillRef idx="1">
            <a:schemeClr val="accent1"/>
          </a:fillRef>
          <a:effectRef idx="0">
            <a:schemeClr val="accent1"/>
          </a:effectRef>
          <a:fontRef idx="minor">
            <a:schemeClr val="lt1"/>
          </a:fontRef>
        </p:style>
      </p:cxnSp>
      <p:sp>
        <p:nvSpPr>
          <p:cNvPr id="81" name="TextBox 80"/>
          <p:cNvSpPr txBox="1"/>
          <p:nvPr/>
        </p:nvSpPr>
        <p:spPr>
          <a:xfrm>
            <a:off x="7766153" y="5144182"/>
            <a:ext cx="3271734" cy="461665"/>
          </a:xfrm>
          <a:prstGeom prst="rect">
            <a:avLst/>
          </a:prstGeom>
          <a:noFill/>
        </p:spPr>
        <p:txBody>
          <a:bodyPr wrap="square"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82" name="TextBox 81"/>
          <p:cNvSpPr txBox="1"/>
          <p:nvPr/>
        </p:nvSpPr>
        <p:spPr>
          <a:xfrm>
            <a:off x="5722886" y="4995411"/>
            <a:ext cx="1441420" cy="350865"/>
          </a:xfrm>
          <a:prstGeom prst="rect">
            <a:avLst/>
          </a:prstGeom>
          <a:noFill/>
        </p:spPr>
        <p:txBody>
          <a:bodyPr wrap="none" rtlCol="0">
            <a:spAutoFit/>
          </a:bodyPr>
          <a:lstStyle/>
          <a:p>
            <a:pPr algn="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3" name="TextBox 82"/>
          <p:cNvSpPr txBox="1"/>
          <p:nvPr/>
        </p:nvSpPr>
        <p:spPr>
          <a:xfrm>
            <a:off x="7766153" y="4147919"/>
            <a:ext cx="3271734" cy="461665"/>
          </a:xfrm>
          <a:prstGeom prst="rect">
            <a:avLst/>
          </a:prstGeom>
          <a:noFill/>
        </p:spPr>
        <p:txBody>
          <a:bodyPr wrap="square"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84" name="TextBox 83"/>
          <p:cNvSpPr txBox="1"/>
          <p:nvPr/>
        </p:nvSpPr>
        <p:spPr>
          <a:xfrm>
            <a:off x="5722886" y="4008168"/>
            <a:ext cx="1441420" cy="350865"/>
          </a:xfrm>
          <a:prstGeom prst="rect">
            <a:avLst/>
          </a:prstGeom>
          <a:noFill/>
        </p:spPr>
        <p:txBody>
          <a:bodyPr wrap="none" rtlCol="0">
            <a:spAutoFit/>
          </a:bodyPr>
          <a:lstStyle/>
          <a:p>
            <a:pPr algn="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5" name="TextBox 84"/>
          <p:cNvSpPr txBox="1"/>
          <p:nvPr/>
        </p:nvSpPr>
        <p:spPr>
          <a:xfrm>
            <a:off x="7766153" y="3175563"/>
            <a:ext cx="3271734" cy="461665"/>
          </a:xfrm>
          <a:prstGeom prst="rect">
            <a:avLst/>
          </a:prstGeom>
          <a:noFill/>
        </p:spPr>
        <p:txBody>
          <a:bodyPr wrap="square"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86" name="TextBox 85"/>
          <p:cNvSpPr txBox="1"/>
          <p:nvPr/>
        </p:nvSpPr>
        <p:spPr>
          <a:xfrm>
            <a:off x="5722886" y="3005672"/>
            <a:ext cx="1441420" cy="350865"/>
          </a:xfrm>
          <a:prstGeom prst="rect">
            <a:avLst/>
          </a:prstGeom>
          <a:noFill/>
        </p:spPr>
        <p:txBody>
          <a:bodyPr wrap="none" rtlCol="0">
            <a:spAutoFit/>
          </a:bodyPr>
          <a:lstStyle/>
          <a:p>
            <a:pPr algn="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7" name="TextBox 86"/>
          <p:cNvSpPr txBox="1"/>
          <p:nvPr/>
        </p:nvSpPr>
        <p:spPr>
          <a:xfrm>
            <a:off x="7766153" y="2438972"/>
            <a:ext cx="3271734" cy="461665"/>
          </a:xfrm>
          <a:prstGeom prst="rect">
            <a:avLst/>
          </a:prstGeom>
          <a:noFill/>
        </p:spPr>
        <p:txBody>
          <a:bodyPr wrap="square"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88" name="TextBox 87"/>
          <p:cNvSpPr txBox="1"/>
          <p:nvPr/>
        </p:nvSpPr>
        <p:spPr>
          <a:xfrm>
            <a:off x="5722886" y="2324541"/>
            <a:ext cx="1441420" cy="350865"/>
          </a:xfrm>
          <a:prstGeom prst="rect">
            <a:avLst/>
          </a:prstGeom>
          <a:noFill/>
        </p:spPr>
        <p:txBody>
          <a:bodyPr wrap="none" rtlCol="0">
            <a:spAutoFit/>
          </a:bodyPr>
          <a:lstStyle/>
          <a:p>
            <a:pPr algn="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9" name="TextBox 88"/>
          <p:cNvSpPr txBox="1"/>
          <p:nvPr/>
        </p:nvSpPr>
        <p:spPr>
          <a:xfrm>
            <a:off x="7766153" y="1750841"/>
            <a:ext cx="3271734" cy="461665"/>
          </a:xfrm>
          <a:prstGeom prst="rect">
            <a:avLst/>
          </a:prstGeom>
          <a:noFill/>
        </p:spPr>
        <p:txBody>
          <a:bodyPr wrap="square"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90" name="TextBox 89"/>
          <p:cNvSpPr txBox="1"/>
          <p:nvPr/>
        </p:nvSpPr>
        <p:spPr>
          <a:xfrm>
            <a:off x="5722886" y="1636410"/>
            <a:ext cx="1441420" cy="350865"/>
          </a:xfrm>
          <a:prstGeom prst="rect">
            <a:avLst/>
          </a:prstGeom>
          <a:noFill/>
        </p:spPr>
        <p:txBody>
          <a:bodyPr wrap="none" rtlCol="0">
            <a:spAutoFit/>
          </a:bodyPr>
          <a:lstStyle/>
          <a:p>
            <a:pPr algn="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2" name="文本占位符 3"/>
          <p:cNvSpPr txBox="1">
            <a:spLocks/>
          </p:cNvSpPr>
          <p:nvPr/>
        </p:nvSpPr>
        <p:spPr>
          <a:xfrm>
            <a:off x="828393" y="272342"/>
            <a:ext cx="2981607" cy="558075"/>
          </a:xfrm>
          <a:prstGeom prst="rect">
            <a:avLst/>
          </a:prstGeom>
        </p:spPr>
        <p:txBody>
          <a:bodyPr anchor="ctr"/>
          <a:lstStyle>
            <a:lvl1pPr marL="0" indent="0" algn="l" defTabSz="964326" rtl="0" eaLnBrk="1" latinLnBrk="0" hangingPunct="1">
              <a:lnSpc>
                <a:spcPct val="90000"/>
              </a:lnSpc>
              <a:spcBef>
                <a:spcPts val="1055"/>
              </a:spcBef>
              <a:buFont typeface="Arial" panose="020B0604020202020204" pitchFamily="34" charset="0"/>
              <a:buNone/>
              <a:defRPr sz="2953" b="1" kern="1200">
                <a:solidFill>
                  <a:schemeClr val="tx1"/>
                </a:solidFill>
                <a:latin typeface="+mn-lt"/>
                <a:ea typeface="+mn-ea"/>
                <a:cs typeface="+mn-cs"/>
              </a:defRPr>
            </a:lvl1pPr>
            <a:lvl2pPr marL="723245" indent="-241082" algn="l" defTabSz="964326" rtl="0" eaLnBrk="1" latinLnBrk="0" hangingPunct="1">
              <a:lnSpc>
                <a:spcPct val="90000"/>
              </a:lnSpc>
              <a:spcBef>
                <a:spcPts val="527"/>
              </a:spcBef>
              <a:buFont typeface="Arial" panose="020B0604020202020204" pitchFamily="34" charset="0"/>
              <a:buChar char="•"/>
              <a:defRPr sz="2531" kern="1200">
                <a:solidFill>
                  <a:schemeClr val="tx1"/>
                </a:solidFill>
                <a:latin typeface="+mn-lt"/>
                <a:ea typeface="+mn-ea"/>
                <a:cs typeface="+mn-cs"/>
              </a:defRPr>
            </a:lvl2pPr>
            <a:lvl3pPr marL="1205408" indent="-241082" algn="l" defTabSz="964326" rtl="0" eaLnBrk="1" latinLnBrk="0" hangingPunct="1">
              <a:lnSpc>
                <a:spcPct val="90000"/>
              </a:lnSpc>
              <a:spcBef>
                <a:spcPts val="527"/>
              </a:spcBef>
              <a:buFont typeface="Arial" panose="020B0604020202020204" pitchFamily="34" charset="0"/>
              <a:buChar char="•"/>
              <a:defRPr sz="2109" kern="1200">
                <a:solidFill>
                  <a:schemeClr val="tx1"/>
                </a:solidFill>
                <a:latin typeface="+mn-lt"/>
                <a:ea typeface="+mn-ea"/>
                <a:cs typeface="+mn-cs"/>
              </a:defRPr>
            </a:lvl3pPr>
            <a:lvl4pPr marL="1687571"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4pPr>
            <a:lvl5pPr marL="2169734"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5pPr>
            <a:lvl6pPr marL="265189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6pPr>
            <a:lvl7pPr marL="3134060"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7pPr>
            <a:lvl8pPr marL="3616223"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8pPr>
            <a:lvl9pPr marL="409838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9pPr>
          </a:lstStyle>
          <a:p>
            <a:pPr algn="ctr">
              <a:lnSpc>
                <a:spcPct val="100000"/>
              </a:lnSpc>
            </a:pPr>
            <a:r>
              <a:rPr kumimoji="1" lang="zh-CN" altLang="en-US" sz="2000" b="0" dirty="0">
                <a:solidFill>
                  <a:schemeClr val="tx1">
                    <a:lumMod val="65000"/>
                    <a:lumOff val="35000"/>
                  </a:schemeClr>
                </a:solidFill>
                <a:latin typeface="微软雅黑" panose="020B0503020204020204" pitchFamily="34" charset="-122"/>
                <a:ea typeface="微软雅黑" panose="020B0503020204020204" pitchFamily="34" charset="-122"/>
              </a:rPr>
              <a:t>点击添加相关标题文字</a:t>
            </a:r>
          </a:p>
        </p:txBody>
      </p:sp>
    </p:spTree>
    <p:extLst>
      <p:ext uri="{BB962C8B-B14F-4D97-AF65-F5344CB8AC3E}">
        <p14:creationId xmlns:p14="http://schemas.microsoft.com/office/powerpoint/2010/main" val="1334780056"/>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14:presetBounceEnd="64000">
                                      <p:stCondLst>
                                        <p:cond delay="0"/>
                                      </p:stCondLst>
                                      <p:childTnLst>
                                        <p:set>
                                          <p:cBhvr>
                                            <p:cTn id="6" dur="1" fill="hold">
                                              <p:stCondLst>
                                                <p:cond delay="0"/>
                                              </p:stCondLst>
                                            </p:cTn>
                                            <p:tgtEl>
                                              <p:spTgt spid="60"/>
                                            </p:tgtEl>
                                            <p:attrNameLst>
                                              <p:attrName>style.visibility</p:attrName>
                                            </p:attrNameLst>
                                          </p:cBhvr>
                                          <p:to>
                                            <p:strVal val="visible"/>
                                          </p:to>
                                        </p:set>
                                        <p:anim calcmode="lin" valueType="num" p14:bounceEnd="64000">
                                          <p:cBhvr additive="base">
                                            <p:cTn id="7" dur="1000" fill="hold"/>
                                            <p:tgtEl>
                                              <p:spTgt spid="60"/>
                                            </p:tgtEl>
                                            <p:attrNameLst>
                                              <p:attrName>ppt_x</p:attrName>
                                            </p:attrNameLst>
                                          </p:cBhvr>
                                          <p:tavLst>
                                            <p:tav tm="0">
                                              <p:val>
                                                <p:strVal val="#ppt_x"/>
                                              </p:val>
                                            </p:tav>
                                            <p:tav tm="100000">
                                              <p:val>
                                                <p:strVal val="#ppt_x"/>
                                              </p:val>
                                            </p:tav>
                                          </p:tavLst>
                                        </p:anim>
                                        <p:anim calcmode="lin" valueType="num" p14:bounceEnd="64000">
                                          <p:cBhvr additive="base">
                                            <p:cTn id="8" dur="1000" fill="hold"/>
                                            <p:tgtEl>
                                              <p:spTgt spid="60"/>
                                            </p:tgtEl>
                                            <p:attrNameLst>
                                              <p:attrName>ppt_y</p:attrName>
                                            </p:attrNameLst>
                                          </p:cBhvr>
                                          <p:tavLst>
                                            <p:tav tm="0">
                                              <p:val>
                                                <p:strVal val="0-#ppt_h/2"/>
                                              </p:val>
                                            </p:tav>
                                            <p:tav tm="100000">
                                              <p:val>
                                                <p:strVal val="#ppt_y"/>
                                              </p:val>
                                            </p:tav>
                                          </p:tavLst>
                                        </p:anim>
                                      </p:childTnLst>
                                    </p:cTn>
                                  </p:par>
                                  <p:par>
                                    <p:cTn id="9" presetID="2" presetClass="entr" presetSubtype="1" fill="hold" grpId="0" nodeType="withEffect" p14:presetBounceEnd="64000">
                                      <p:stCondLst>
                                        <p:cond delay="100"/>
                                      </p:stCondLst>
                                      <p:childTnLst>
                                        <p:set>
                                          <p:cBhvr>
                                            <p:cTn id="10" dur="1" fill="hold">
                                              <p:stCondLst>
                                                <p:cond delay="0"/>
                                              </p:stCondLst>
                                            </p:cTn>
                                            <p:tgtEl>
                                              <p:spTgt spid="61"/>
                                            </p:tgtEl>
                                            <p:attrNameLst>
                                              <p:attrName>style.visibility</p:attrName>
                                            </p:attrNameLst>
                                          </p:cBhvr>
                                          <p:to>
                                            <p:strVal val="visible"/>
                                          </p:to>
                                        </p:set>
                                        <p:anim calcmode="lin" valueType="num" p14:bounceEnd="64000">
                                          <p:cBhvr additive="base">
                                            <p:cTn id="11" dur="1000" fill="hold"/>
                                            <p:tgtEl>
                                              <p:spTgt spid="61"/>
                                            </p:tgtEl>
                                            <p:attrNameLst>
                                              <p:attrName>ppt_x</p:attrName>
                                            </p:attrNameLst>
                                          </p:cBhvr>
                                          <p:tavLst>
                                            <p:tav tm="0">
                                              <p:val>
                                                <p:strVal val="#ppt_x"/>
                                              </p:val>
                                            </p:tav>
                                            <p:tav tm="100000">
                                              <p:val>
                                                <p:strVal val="#ppt_x"/>
                                              </p:val>
                                            </p:tav>
                                          </p:tavLst>
                                        </p:anim>
                                        <p:anim calcmode="lin" valueType="num" p14:bounceEnd="64000">
                                          <p:cBhvr additive="base">
                                            <p:cTn id="12" dur="1000" fill="hold"/>
                                            <p:tgtEl>
                                              <p:spTgt spid="61"/>
                                            </p:tgtEl>
                                            <p:attrNameLst>
                                              <p:attrName>ppt_y</p:attrName>
                                            </p:attrNameLst>
                                          </p:cBhvr>
                                          <p:tavLst>
                                            <p:tav tm="0">
                                              <p:val>
                                                <p:strVal val="0-#ppt_h/2"/>
                                              </p:val>
                                            </p:tav>
                                            <p:tav tm="100000">
                                              <p:val>
                                                <p:strVal val="#ppt_y"/>
                                              </p:val>
                                            </p:tav>
                                          </p:tavLst>
                                        </p:anim>
                                      </p:childTnLst>
                                    </p:cTn>
                                  </p:par>
                                  <p:par>
                                    <p:cTn id="13" presetID="2" presetClass="entr" presetSubtype="1" fill="hold" grpId="0" nodeType="withEffect" p14:presetBounceEnd="64000">
                                      <p:stCondLst>
                                        <p:cond delay="300"/>
                                      </p:stCondLst>
                                      <p:childTnLst>
                                        <p:set>
                                          <p:cBhvr>
                                            <p:cTn id="14" dur="1" fill="hold">
                                              <p:stCondLst>
                                                <p:cond delay="0"/>
                                              </p:stCondLst>
                                            </p:cTn>
                                            <p:tgtEl>
                                              <p:spTgt spid="62"/>
                                            </p:tgtEl>
                                            <p:attrNameLst>
                                              <p:attrName>style.visibility</p:attrName>
                                            </p:attrNameLst>
                                          </p:cBhvr>
                                          <p:to>
                                            <p:strVal val="visible"/>
                                          </p:to>
                                        </p:set>
                                        <p:anim calcmode="lin" valueType="num" p14:bounceEnd="64000">
                                          <p:cBhvr additive="base">
                                            <p:cTn id="15" dur="1000" fill="hold"/>
                                            <p:tgtEl>
                                              <p:spTgt spid="62"/>
                                            </p:tgtEl>
                                            <p:attrNameLst>
                                              <p:attrName>ppt_x</p:attrName>
                                            </p:attrNameLst>
                                          </p:cBhvr>
                                          <p:tavLst>
                                            <p:tav tm="0">
                                              <p:val>
                                                <p:strVal val="#ppt_x"/>
                                              </p:val>
                                            </p:tav>
                                            <p:tav tm="100000">
                                              <p:val>
                                                <p:strVal val="#ppt_x"/>
                                              </p:val>
                                            </p:tav>
                                          </p:tavLst>
                                        </p:anim>
                                        <p:anim calcmode="lin" valueType="num" p14:bounceEnd="64000">
                                          <p:cBhvr additive="base">
                                            <p:cTn id="16" dur="1000" fill="hold"/>
                                            <p:tgtEl>
                                              <p:spTgt spid="62"/>
                                            </p:tgtEl>
                                            <p:attrNameLst>
                                              <p:attrName>ppt_y</p:attrName>
                                            </p:attrNameLst>
                                          </p:cBhvr>
                                          <p:tavLst>
                                            <p:tav tm="0">
                                              <p:val>
                                                <p:strVal val="0-#ppt_h/2"/>
                                              </p:val>
                                            </p:tav>
                                            <p:tav tm="100000">
                                              <p:val>
                                                <p:strVal val="#ppt_y"/>
                                              </p:val>
                                            </p:tav>
                                          </p:tavLst>
                                        </p:anim>
                                      </p:childTnLst>
                                    </p:cTn>
                                  </p:par>
                                  <p:par>
                                    <p:cTn id="17" presetID="2" presetClass="entr" presetSubtype="1" fill="hold" grpId="0" nodeType="withEffect" p14:presetBounceEnd="64000">
                                      <p:stCondLst>
                                        <p:cond delay="500"/>
                                      </p:stCondLst>
                                      <p:childTnLst>
                                        <p:set>
                                          <p:cBhvr>
                                            <p:cTn id="18" dur="1" fill="hold">
                                              <p:stCondLst>
                                                <p:cond delay="0"/>
                                              </p:stCondLst>
                                            </p:cTn>
                                            <p:tgtEl>
                                              <p:spTgt spid="63"/>
                                            </p:tgtEl>
                                            <p:attrNameLst>
                                              <p:attrName>style.visibility</p:attrName>
                                            </p:attrNameLst>
                                          </p:cBhvr>
                                          <p:to>
                                            <p:strVal val="visible"/>
                                          </p:to>
                                        </p:set>
                                        <p:anim calcmode="lin" valueType="num" p14:bounceEnd="64000">
                                          <p:cBhvr additive="base">
                                            <p:cTn id="19" dur="1000" fill="hold"/>
                                            <p:tgtEl>
                                              <p:spTgt spid="63"/>
                                            </p:tgtEl>
                                            <p:attrNameLst>
                                              <p:attrName>ppt_x</p:attrName>
                                            </p:attrNameLst>
                                          </p:cBhvr>
                                          <p:tavLst>
                                            <p:tav tm="0">
                                              <p:val>
                                                <p:strVal val="#ppt_x"/>
                                              </p:val>
                                            </p:tav>
                                            <p:tav tm="100000">
                                              <p:val>
                                                <p:strVal val="#ppt_x"/>
                                              </p:val>
                                            </p:tav>
                                          </p:tavLst>
                                        </p:anim>
                                        <p:anim calcmode="lin" valueType="num" p14:bounceEnd="64000">
                                          <p:cBhvr additive="base">
                                            <p:cTn id="20" dur="1000" fill="hold"/>
                                            <p:tgtEl>
                                              <p:spTgt spid="63"/>
                                            </p:tgtEl>
                                            <p:attrNameLst>
                                              <p:attrName>ppt_y</p:attrName>
                                            </p:attrNameLst>
                                          </p:cBhvr>
                                          <p:tavLst>
                                            <p:tav tm="0">
                                              <p:val>
                                                <p:strVal val="0-#ppt_h/2"/>
                                              </p:val>
                                            </p:tav>
                                            <p:tav tm="100000">
                                              <p:val>
                                                <p:strVal val="#ppt_y"/>
                                              </p:val>
                                            </p:tav>
                                          </p:tavLst>
                                        </p:anim>
                                      </p:childTnLst>
                                    </p:cTn>
                                  </p:par>
                                  <p:par>
                                    <p:cTn id="21" presetID="2" presetClass="entr" presetSubtype="1" fill="hold" grpId="0" nodeType="withEffect" p14:presetBounceEnd="64000">
                                      <p:stCondLst>
                                        <p:cond delay="600"/>
                                      </p:stCondLst>
                                      <p:childTnLst>
                                        <p:set>
                                          <p:cBhvr>
                                            <p:cTn id="22" dur="1" fill="hold">
                                              <p:stCondLst>
                                                <p:cond delay="0"/>
                                              </p:stCondLst>
                                            </p:cTn>
                                            <p:tgtEl>
                                              <p:spTgt spid="64"/>
                                            </p:tgtEl>
                                            <p:attrNameLst>
                                              <p:attrName>style.visibility</p:attrName>
                                            </p:attrNameLst>
                                          </p:cBhvr>
                                          <p:to>
                                            <p:strVal val="visible"/>
                                          </p:to>
                                        </p:set>
                                        <p:anim calcmode="lin" valueType="num" p14:bounceEnd="64000">
                                          <p:cBhvr additive="base">
                                            <p:cTn id="23" dur="1000" fill="hold"/>
                                            <p:tgtEl>
                                              <p:spTgt spid="64"/>
                                            </p:tgtEl>
                                            <p:attrNameLst>
                                              <p:attrName>ppt_x</p:attrName>
                                            </p:attrNameLst>
                                          </p:cBhvr>
                                          <p:tavLst>
                                            <p:tav tm="0">
                                              <p:val>
                                                <p:strVal val="#ppt_x"/>
                                              </p:val>
                                            </p:tav>
                                            <p:tav tm="100000">
                                              <p:val>
                                                <p:strVal val="#ppt_x"/>
                                              </p:val>
                                            </p:tav>
                                          </p:tavLst>
                                        </p:anim>
                                        <p:anim calcmode="lin" valueType="num" p14:bounceEnd="64000">
                                          <p:cBhvr additive="base">
                                            <p:cTn id="24" dur="1000" fill="hold"/>
                                            <p:tgtEl>
                                              <p:spTgt spid="64"/>
                                            </p:tgtEl>
                                            <p:attrNameLst>
                                              <p:attrName>ppt_y</p:attrName>
                                            </p:attrNameLst>
                                          </p:cBhvr>
                                          <p:tavLst>
                                            <p:tav tm="0">
                                              <p:val>
                                                <p:strVal val="0-#ppt_h/2"/>
                                              </p:val>
                                            </p:tav>
                                            <p:tav tm="100000">
                                              <p:val>
                                                <p:strVal val="#ppt_y"/>
                                              </p:val>
                                            </p:tav>
                                          </p:tavLst>
                                        </p:anim>
                                      </p:childTnLst>
                                    </p:cTn>
                                  </p:par>
                                </p:childTnLst>
                              </p:cTn>
                            </p:par>
                            <p:par>
                              <p:cTn id="25" fill="hold">
                                <p:stCondLst>
                                  <p:cond delay="1600"/>
                                </p:stCondLst>
                                <p:childTnLst>
                                  <p:par>
                                    <p:cTn id="26" presetID="22" presetClass="entr" presetSubtype="8" fill="hold" nodeType="afterEffect">
                                      <p:stCondLst>
                                        <p:cond delay="0"/>
                                      </p:stCondLst>
                                      <p:childTnLst>
                                        <p:set>
                                          <p:cBhvr>
                                            <p:cTn id="27" dur="1" fill="hold">
                                              <p:stCondLst>
                                                <p:cond delay="0"/>
                                              </p:stCondLst>
                                            </p:cTn>
                                            <p:tgtEl>
                                              <p:spTgt spid="76"/>
                                            </p:tgtEl>
                                            <p:attrNameLst>
                                              <p:attrName>style.visibility</p:attrName>
                                            </p:attrNameLst>
                                          </p:cBhvr>
                                          <p:to>
                                            <p:strVal val="visible"/>
                                          </p:to>
                                        </p:set>
                                        <p:animEffect transition="in" filter="wipe(left)">
                                          <p:cBhvr>
                                            <p:cTn id="28" dur="500"/>
                                            <p:tgtEl>
                                              <p:spTgt spid="76"/>
                                            </p:tgtEl>
                                          </p:cBhvr>
                                        </p:animEffect>
                                      </p:childTnLst>
                                    </p:cTn>
                                  </p:par>
                                  <p:par>
                                    <p:cTn id="29" presetID="22" presetClass="entr" presetSubtype="8" fill="hold" nodeType="withEffect">
                                      <p:stCondLst>
                                        <p:cond delay="0"/>
                                      </p:stCondLst>
                                      <p:childTnLst>
                                        <p:set>
                                          <p:cBhvr>
                                            <p:cTn id="30" dur="1" fill="hold">
                                              <p:stCondLst>
                                                <p:cond delay="0"/>
                                              </p:stCondLst>
                                            </p:cTn>
                                            <p:tgtEl>
                                              <p:spTgt spid="77"/>
                                            </p:tgtEl>
                                            <p:attrNameLst>
                                              <p:attrName>style.visibility</p:attrName>
                                            </p:attrNameLst>
                                          </p:cBhvr>
                                          <p:to>
                                            <p:strVal val="visible"/>
                                          </p:to>
                                        </p:set>
                                        <p:animEffect transition="in" filter="wipe(left)">
                                          <p:cBhvr>
                                            <p:cTn id="31" dur="500"/>
                                            <p:tgtEl>
                                              <p:spTgt spid="77"/>
                                            </p:tgtEl>
                                          </p:cBhvr>
                                        </p:animEffect>
                                      </p:childTnLst>
                                    </p:cTn>
                                  </p:par>
                                  <p:par>
                                    <p:cTn id="32" presetID="22" presetClass="entr" presetSubtype="8" fill="hold" nodeType="withEffect">
                                      <p:stCondLst>
                                        <p:cond delay="0"/>
                                      </p:stCondLst>
                                      <p:childTnLst>
                                        <p:set>
                                          <p:cBhvr>
                                            <p:cTn id="33" dur="1" fill="hold">
                                              <p:stCondLst>
                                                <p:cond delay="0"/>
                                              </p:stCondLst>
                                            </p:cTn>
                                            <p:tgtEl>
                                              <p:spTgt spid="78"/>
                                            </p:tgtEl>
                                            <p:attrNameLst>
                                              <p:attrName>style.visibility</p:attrName>
                                            </p:attrNameLst>
                                          </p:cBhvr>
                                          <p:to>
                                            <p:strVal val="visible"/>
                                          </p:to>
                                        </p:set>
                                        <p:animEffect transition="in" filter="wipe(left)">
                                          <p:cBhvr>
                                            <p:cTn id="34" dur="500"/>
                                            <p:tgtEl>
                                              <p:spTgt spid="78"/>
                                            </p:tgtEl>
                                          </p:cBhvr>
                                        </p:animEffect>
                                      </p:childTnLst>
                                    </p:cTn>
                                  </p:par>
                                  <p:par>
                                    <p:cTn id="35" presetID="22" presetClass="entr" presetSubtype="8" fill="hold" nodeType="withEffect">
                                      <p:stCondLst>
                                        <p:cond delay="0"/>
                                      </p:stCondLst>
                                      <p:childTnLst>
                                        <p:set>
                                          <p:cBhvr>
                                            <p:cTn id="36" dur="1" fill="hold">
                                              <p:stCondLst>
                                                <p:cond delay="0"/>
                                              </p:stCondLst>
                                            </p:cTn>
                                            <p:tgtEl>
                                              <p:spTgt spid="79"/>
                                            </p:tgtEl>
                                            <p:attrNameLst>
                                              <p:attrName>style.visibility</p:attrName>
                                            </p:attrNameLst>
                                          </p:cBhvr>
                                          <p:to>
                                            <p:strVal val="visible"/>
                                          </p:to>
                                        </p:set>
                                        <p:animEffect transition="in" filter="wipe(left)">
                                          <p:cBhvr>
                                            <p:cTn id="37" dur="500"/>
                                            <p:tgtEl>
                                              <p:spTgt spid="79"/>
                                            </p:tgtEl>
                                          </p:cBhvr>
                                        </p:animEffect>
                                      </p:childTnLst>
                                    </p:cTn>
                                  </p:par>
                                  <p:par>
                                    <p:cTn id="38" presetID="22" presetClass="entr" presetSubtype="8" fill="hold" nodeType="withEffect">
                                      <p:stCondLst>
                                        <p:cond delay="0"/>
                                      </p:stCondLst>
                                      <p:childTnLst>
                                        <p:set>
                                          <p:cBhvr>
                                            <p:cTn id="39" dur="1" fill="hold">
                                              <p:stCondLst>
                                                <p:cond delay="0"/>
                                              </p:stCondLst>
                                            </p:cTn>
                                            <p:tgtEl>
                                              <p:spTgt spid="80"/>
                                            </p:tgtEl>
                                            <p:attrNameLst>
                                              <p:attrName>style.visibility</p:attrName>
                                            </p:attrNameLst>
                                          </p:cBhvr>
                                          <p:to>
                                            <p:strVal val="visible"/>
                                          </p:to>
                                        </p:set>
                                        <p:animEffect transition="in" filter="wipe(left)">
                                          <p:cBhvr>
                                            <p:cTn id="40" dur="500"/>
                                            <p:tgtEl>
                                              <p:spTgt spid="80"/>
                                            </p:tgtEl>
                                          </p:cBhvr>
                                        </p:animEffect>
                                      </p:childTnLst>
                                    </p:cTn>
                                  </p:par>
                                </p:childTnLst>
                              </p:cTn>
                            </p:par>
                            <p:par>
                              <p:cTn id="41" fill="hold">
                                <p:stCondLst>
                                  <p:cond delay="2100"/>
                                </p:stCondLst>
                                <p:childTnLst>
                                  <p:par>
                                    <p:cTn id="42" presetID="42" presetClass="entr" presetSubtype="0" fill="hold" grpId="0" nodeType="afterEffect">
                                      <p:stCondLst>
                                        <p:cond delay="0"/>
                                      </p:stCondLst>
                                      <p:childTnLst>
                                        <p:set>
                                          <p:cBhvr>
                                            <p:cTn id="43" dur="1" fill="hold">
                                              <p:stCondLst>
                                                <p:cond delay="0"/>
                                              </p:stCondLst>
                                            </p:cTn>
                                            <p:tgtEl>
                                              <p:spTgt spid="90"/>
                                            </p:tgtEl>
                                            <p:attrNameLst>
                                              <p:attrName>style.visibility</p:attrName>
                                            </p:attrNameLst>
                                          </p:cBhvr>
                                          <p:to>
                                            <p:strVal val="visible"/>
                                          </p:to>
                                        </p:set>
                                        <p:animEffect transition="in" filter="fade">
                                          <p:cBhvr>
                                            <p:cTn id="44" dur="500"/>
                                            <p:tgtEl>
                                              <p:spTgt spid="90"/>
                                            </p:tgtEl>
                                          </p:cBhvr>
                                        </p:animEffect>
                                        <p:anim calcmode="lin" valueType="num">
                                          <p:cBhvr>
                                            <p:cTn id="45" dur="500" fill="hold"/>
                                            <p:tgtEl>
                                              <p:spTgt spid="90"/>
                                            </p:tgtEl>
                                            <p:attrNameLst>
                                              <p:attrName>ppt_x</p:attrName>
                                            </p:attrNameLst>
                                          </p:cBhvr>
                                          <p:tavLst>
                                            <p:tav tm="0">
                                              <p:val>
                                                <p:strVal val="#ppt_x"/>
                                              </p:val>
                                            </p:tav>
                                            <p:tav tm="100000">
                                              <p:val>
                                                <p:strVal val="#ppt_x"/>
                                              </p:val>
                                            </p:tav>
                                          </p:tavLst>
                                        </p:anim>
                                        <p:anim calcmode="lin" valueType="num">
                                          <p:cBhvr>
                                            <p:cTn id="46" dur="500" fill="hold"/>
                                            <p:tgtEl>
                                              <p:spTgt spid="90"/>
                                            </p:tgtEl>
                                            <p:attrNameLst>
                                              <p:attrName>ppt_y</p:attrName>
                                            </p:attrNameLst>
                                          </p:cBhvr>
                                          <p:tavLst>
                                            <p:tav tm="0">
                                              <p:val>
                                                <p:strVal val="#ppt_y+.1"/>
                                              </p:val>
                                            </p:tav>
                                            <p:tav tm="100000">
                                              <p:val>
                                                <p:strVal val="#ppt_y"/>
                                              </p:val>
                                            </p:tav>
                                          </p:tavLst>
                                        </p:anim>
                                      </p:childTnLst>
                                    </p:cTn>
                                  </p:par>
                                  <p:par>
                                    <p:cTn id="47" presetID="42" presetClass="entr" presetSubtype="0" fill="hold" grpId="0" nodeType="withEffect">
                                      <p:stCondLst>
                                        <p:cond delay="0"/>
                                      </p:stCondLst>
                                      <p:childTnLst>
                                        <p:set>
                                          <p:cBhvr>
                                            <p:cTn id="48" dur="1" fill="hold">
                                              <p:stCondLst>
                                                <p:cond delay="0"/>
                                              </p:stCondLst>
                                            </p:cTn>
                                            <p:tgtEl>
                                              <p:spTgt spid="88"/>
                                            </p:tgtEl>
                                            <p:attrNameLst>
                                              <p:attrName>style.visibility</p:attrName>
                                            </p:attrNameLst>
                                          </p:cBhvr>
                                          <p:to>
                                            <p:strVal val="visible"/>
                                          </p:to>
                                        </p:set>
                                        <p:animEffect transition="in" filter="fade">
                                          <p:cBhvr>
                                            <p:cTn id="49" dur="500"/>
                                            <p:tgtEl>
                                              <p:spTgt spid="88"/>
                                            </p:tgtEl>
                                          </p:cBhvr>
                                        </p:animEffect>
                                        <p:anim calcmode="lin" valueType="num">
                                          <p:cBhvr>
                                            <p:cTn id="50" dur="500" fill="hold"/>
                                            <p:tgtEl>
                                              <p:spTgt spid="88"/>
                                            </p:tgtEl>
                                            <p:attrNameLst>
                                              <p:attrName>ppt_x</p:attrName>
                                            </p:attrNameLst>
                                          </p:cBhvr>
                                          <p:tavLst>
                                            <p:tav tm="0">
                                              <p:val>
                                                <p:strVal val="#ppt_x"/>
                                              </p:val>
                                            </p:tav>
                                            <p:tav tm="100000">
                                              <p:val>
                                                <p:strVal val="#ppt_x"/>
                                              </p:val>
                                            </p:tav>
                                          </p:tavLst>
                                        </p:anim>
                                        <p:anim calcmode="lin" valueType="num">
                                          <p:cBhvr>
                                            <p:cTn id="51" dur="500" fill="hold"/>
                                            <p:tgtEl>
                                              <p:spTgt spid="88"/>
                                            </p:tgtEl>
                                            <p:attrNameLst>
                                              <p:attrName>ppt_y</p:attrName>
                                            </p:attrNameLst>
                                          </p:cBhvr>
                                          <p:tavLst>
                                            <p:tav tm="0">
                                              <p:val>
                                                <p:strVal val="#ppt_y+.1"/>
                                              </p:val>
                                            </p:tav>
                                            <p:tav tm="100000">
                                              <p:val>
                                                <p:strVal val="#ppt_y"/>
                                              </p:val>
                                            </p:tav>
                                          </p:tavLst>
                                        </p:anim>
                                      </p:childTnLst>
                                    </p:cTn>
                                  </p:par>
                                  <p:par>
                                    <p:cTn id="52" presetID="42" presetClass="entr" presetSubtype="0" fill="hold" grpId="0" nodeType="withEffect">
                                      <p:stCondLst>
                                        <p:cond delay="0"/>
                                      </p:stCondLst>
                                      <p:childTnLst>
                                        <p:set>
                                          <p:cBhvr>
                                            <p:cTn id="53" dur="1" fill="hold">
                                              <p:stCondLst>
                                                <p:cond delay="0"/>
                                              </p:stCondLst>
                                            </p:cTn>
                                            <p:tgtEl>
                                              <p:spTgt spid="86"/>
                                            </p:tgtEl>
                                            <p:attrNameLst>
                                              <p:attrName>style.visibility</p:attrName>
                                            </p:attrNameLst>
                                          </p:cBhvr>
                                          <p:to>
                                            <p:strVal val="visible"/>
                                          </p:to>
                                        </p:set>
                                        <p:animEffect transition="in" filter="fade">
                                          <p:cBhvr>
                                            <p:cTn id="54" dur="500"/>
                                            <p:tgtEl>
                                              <p:spTgt spid="86"/>
                                            </p:tgtEl>
                                          </p:cBhvr>
                                        </p:animEffect>
                                        <p:anim calcmode="lin" valueType="num">
                                          <p:cBhvr>
                                            <p:cTn id="55" dur="500" fill="hold"/>
                                            <p:tgtEl>
                                              <p:spTgt spid="86"/>
                                            </p:tgtEl>
                                            <p:attrNameLst>
                                              <p:attrName>ppt_x</p:attrName>
                                            </p:attrNameLst>
                                          </p:cBhvr>
                                          <p:tavLst>
                                            <p:tav tm="0">
                                              <p:val>
                                                <p:strVal val="#ppt_x"/>
                                              </p:val>
                                            </p:tav>
                                            <p:tav tm="100000">
                                              <p:val>
                                                <p:strVal val="#ppt_x"/>
                                              </p:val>
                                            </p:tav>
                                          </p:tavLst>
                                        </p:anim>
                                        <p:anim calcmode="lin" valueType="num">
                                          <p:cBhvr>
                                            <p:cTn id="56" dur="500" fill="hold"/>
                                            <p:tgtEl>
                                              <p:spTgt spid="86"/>
                                            </p:tgtEl>
                                            <p:attrNameLst>
                                              <p:attrName>ppt_y</p:attrName>
                                            </p:attrNameLst>
                                          </p:cBhvr>
                                          <p:tavLst>
                                            <p:tav tm="0">
                                              <p:val>
                                                <p:strVal val="#ppt_y+.1"/>
                                              </p:val>
                                            </p:tav>
                                            <p:tav tm="100000">
                                              <p:val>
                                                <p:strVal val="#ppt_y"/>
                                              </p:val>
                                            </p:tav>
                                          </p:tavLst>
                                        </p:anim>
                                      </p:childTnLst>
                                    </p:cTn>
                                  </p:par>
                                  <p:par>
                                    <p:cTn id="57" presetID="42" presetClass="entr" presetSubtype="0" fill="hold" grpId="0" nodeType="withEffect">
                                      <p:stCondLst>
                                        <p:cond delay="0"/>
                                      </p:stCondLst>
                                      <p:childTnLst>
                                        <p:set>
                                          <p:cBhvr>
                                            <p:cTn id="58" dur="1" fill="hold">
                                              <p:stCondLst>
                                                <p:cond delay="0"/>
                                              </p:stCondLst>
                                            </p:cTn>
                                            <p:tgtEl>
                                              <p:spTgt spid="84"/>
                                            </p:tgtEl>
                                            <p:attrNameLst>
                                              <p:attrName>style.visibility</p:attrName>
                                            </p:attrNameLst>
                                          </p:cBhvr>
                                          <p:to>
                                            <p:strVal val="visible"/>
                                          </p:to>
                                        </p:set>
                                        <p:animEffect transition="in" filter="fade">
                                          <p:cBhvr>
                                            <p:cTn id="59" dur="500"/>
                                            <p:tgtEl>
                                              <p:spTgt spid="84"/>
                                            </p:tgtEl>
                                          </p:cBhvr>
                                        </p:animEffect>
                                        <p:anim calcmode="lin" valueType="num">
                                          <p:cBhvr>
                                            <p:cTn id="60" dur="500" fill="hold"/>
                                            <p:tgtEl>
                                              <p:spTgt spid="84"/>
                                            </p:tgtEl>
                                            <p:attrNameLst>
                                              <p:attrName>ppt_x</p:attrName>
                                            </p:attrNameLst>
                                          </p:cBhvr>
                                          <p:tavLst>
                                            <p:tav tm="0">
                                              <p:val>
                                                <p:strVal val="#ppt_x"/>
                                              </p:val>
                                            </p:tav>
                                            <p:tav tm="100000">
                                              <p:val>
                                                <p:strVal val="#ppt_x"/>
                                              </p:val>
                                            </p:tav>
                                          </p:tavLst>
                                        </p:anim>
                                        <p:anim calcmode="lin" valueType="num">
                                          <p:cBhvr>
                                            <p:cTn id="61" dur="500" fill="hold"/>
                                            <p:tgtEl>
                                              <p:spTgt spid="84"/>
                                            </p:tgtEl>
                                            <p:attrNameLst>
                                              <p:attrName>ppt_y</p:attrName>
                                            </p:attrNameLst>
                                          </p:cBhvr>
                                          <p:tavLst>
                                            <p:tav tm="0">
                                              <p:val>
                                                <p:strVal val="#ppt_y+.1"/>
                                              </p:val>
                                            </p:tav>
                                            <p:tav tm="100000">
                                              <p:val>
                                                <p:strVal val="#ppt_y"/>
                                              </p:val>
                                            </p:tav>
                                          </p:tavLst>
                                        </p:anim>
                                      </p:childTnLst>
                                    </p:cTn>
                                  </p:par>
                                  <p:par>
                                    <p:cTn id="62" presetID="42" presetClass="entr" presetSubtype="0" fill="hold" grpId="0" nodeType="withEffect">
                                      <p:stCondLst>
                                        <p:cond delay="0"/>
                                      </p:stCondLst>
                                      <p:childTnLst>
                                        <p:set>
                                          <p:cBhvr>
                                            <p:cTn id="63" dur="1" fill="hold">
                                              <p:stCondLst>
                                                <p:cond delay="0"/>
                                              </p:stCondLst>
                                            </p:cTn>
                                            <p:tgtEl>
                                              <p:spTgt spid="82"/>
                                            </p:tgtEl>
                                            <p:attrNameLst>
                                              <p:attrName>style.visibility</p:attrName>
                                            </p:attrNameLst>
                                          </p:cBhvr>
                                          <p:to>
                                            <p:strVal val="visible"/>
                                          </p:to>
                                        </p:set>
                                        <p:animEffect transition="in" filter="fade">
                                          <p:cBhvr>
                                            <p:cTn id="64" dur="500"/>
                                            <p:tgtEl>
                                              <p:spTgt spid="82"/>
                                            </p:tgtEl>
                                          </p:cBhvr>
                                        </p:animEffect>
                                        <p:anim calcmode="lin" valueType="num">
                                          <p:cBhvr>
                                            <p:cTn id="65" dur="500" fill="hold"/>
                                            <p:tgtEl>
                                              <p:spTgt spid="82"/>
                                            </p:tgtEl>
                                            <p:attrNameLst>
                                              <p:attrName>ppt_x</p:attrName>
                                            </p:attrNameLst>
                                          </p:cBhvr>
                                          <p:tavLst>
                                            <p:tav tm="0">
                                              <p:val>
                                                <p:strVal val="#ppt_x"/>
                                              </p:val>
                                            </p:tav>
                                            <p:tav tm="100000">
                                              <p:val>
                                                <p:strVal val="#ppt_x"/>
                                              </p:val>
                                            </p:tav>
                                          </p:tavLst>
                                        </p:anim>
                                        <p:anim calcmode="lin" valueType="num">
                                          <p:cBhvr>
                                            <p:cTn id="66" dur="500" fill="hold"/>
                                            <p:tgtEl>
                                              <p:spTgt spid="82"/>
                                            </p:tgtEl>
                                            <p:attrNameLst>
                                              <p:attrName>ppt_y</p:attrName>
                                            </p:attrNameLst>
                                          </p:cBhvr>
                                          <p:tavLst>
                                            <p:tav tm="0">
                                              <p:val>
                                                <p:strVal val="#ppt_y+.1"/>
                                              </p:val>
                                            </p:tav>
                                            <p:tav tm="100000">
                                              <p:val>
                                                <p:strVal val="#ppt_y"/>
                                              </p:val>
                                            </p:tav>
                                          </p:tavLst>
                                        </p:anim>
                                      </p:childTnLst>
                                    </p:cTn>
                                  </p:par>
                                </p:childTnLst>
                              </p:cTn>
                            </p:par>
                            <p:par>
                              <p:cTn id="67" fill="hold">
                                <p:stCondLst>
                                  <p:cond delay="2600"/>
                                </p:stCondLst>
                                <p:childTnLst>
                                  <p:par>
                                    <p:cTn id="68" presetID="22" presetClass="entr" presetSubtype="8" fill="hold" grpId="0" nodeType="afterEffect">
                                      <p:stCondLst>
                                        <p:cond delay="0"/>
                                      </p:stCondLst>
                                      <p:childTnLst>
                                        <p:set>
                                          <p:cBhvr>
                                            <p:cTn id="69" dur="1" fill="hold">
                                              <p:stCondLst>
                                                <p:cond delay="0"/>
                                              </p:stCondLst>
                                            </p:cTn>
                                            <p:tgtEl>
                                              <p:spTgt spid="89"/>
                                            </p:tgtEl>
                                            <p:attrNameLst>
                                              <p:attrName>style.visibility</p:attrName>
                                            </p:attrNameLst>
                                          </p:cBhvr>
                                          <p:to>
                                            <p:strVal val="visible"/>
                                          </p:to>
                                        </p:set>
                                        <p:animEffect transition="in" filter="wipe(left)">
                                          <p:cBhvr>
                                            <p:cTn id="70" dur="500"/>
                                            <p:tgtEl>
                                              <p:spTgt spid="89"/>
                                            </p:tgtEl>
                                          </p:cBhvr>
                                        </p:animEffect>
                                      </p:childTnLst>
                                    </p:cTn>
                                  </p:par>
                                  <p:par>
                                    <p:cTn id="71" presetID="22" presetClass="entr" presetSubtype="8" fill="hold" grpId="0" nodeType="withEffect">
                                      <p:stCondLst>
                                        <p:cond delay="200"/>
                                      </p:stCondLst>
                                      <p:childTnLst>
                                        <p:set>
                                          <p:cBhvr>
                                            <p:cTn id="72" dur="1" fill="hold">
                                              <p:stCondLst>
                                                <p:cond delay="0"/>
                                              </p:stCondLst>
                                            </p:cTn>
                                            <p:tgtEl>
                                              <p:spTgt spid="87"/>
                                            </p:tgtEl>
                                            <p:attrNameLst>
                                              <p:attrName>style.visibility</p:attrName>
                                            </p:attrNameLst>
                                          </p:cBhvr>
                                          <p:to>
                                            <p:strVal val="visible"/>
                                          </p:to>
                                        </p:set>
                                        <p:animEffect transition="in" filter="wipe(left)">
                                          <p:cBhvr>
                                            <p:cTn id="73" dur="500"/>
                                            <p:tgtEl>
                                              <p:spTgt spid="87"/>
                                            </p:tgtEl>
                                          </p:cBhvr>
                                        </p:animEffect>
                                      </p:childTnLst>
                                    </p:cTn>
                                  </p:par>
                                  <p:par>
                                    <p:cTn id="74" presetID="22" presetClass="entr" presetSubtype="8" fill="hold" grpId="0" nodeType="withEffect">
                                      <p:stCondLst>
                                        <p:cond delay="400"/>
                                      </p:stCondLst>
                                      <p:childTnLst>
                                        <p:set>
                                          <p:cBhvr>
                                            <p:cTn id="75" dur="1" fill="hold">
                                              <p:stCondLst>
                                                <p:cond delay="0"/>
                                              </p:stCondLst>
                                            </p:cTn>
                                            <p:tgtEl>
                                              <p:spTgt spid="85"/>
                                            </p:tgtEl>
                                            <p:attrNameLst>
                                              <p:attrName>style.visibility</p:attrName>
                                            </p:attrNameLst>
                                          </p:cBhvr>
                                          <p:to>
                                            <p:strVal val="visible"/>
                                          </p:to>
                                        </p:set>
                                        <p:animEffect transition="in" filter="wipe(left)">
                                          <p:cBhvr>
                                            <p:cTn id="76" dur="500"/>
                                            <p:tgtEl>
                                              <p:spTgt spid="85"/>
                                            </p:tgtEl>
                                          </p:cBhvr>
                                        </p:animEffect>
                                      </p:childTnLst>
                                    </p:cTn>
                                  </p:par>
                                  <p:par>
                                    <p:cTn id="77" presetID="22" presetClass="entr" presetSubtype="8" fill="hold" grpId="0" nodeType="withEffect">
                                      <p:stCondLst>
                                        <p:cond delay="600"/>
                                      </p:stCondLst>
                                      <p:childTnLst>
                                        <p:set>
                                          <p:cBhvr>
                                            <p:cTn id="78" dur="1" fill="hold">
                                              <p:stCondLst>
                                                <p:cond delay="0"/>
                                              </p:stCondLst>
                                            </p:cTn>
                                            <p:tgtEl>
                                              <p:spTgt spid="83"/>
                                            </p:tgtEl>
                                            <p:attrNameLst>
                                              <p:attrName>style.visibility</p:attrName>
                                            </p:attrNameLst>
                                          </p:cBhvr>
                                          <p:to>
                                            <p:strVal val="visible"/>
                                          </p:to>
                                        </p:set>
                                        <p:animEffect transition="in" filter="wipe(left)">
                                          <p:cBhvr>
                                            <p:cTn id="79" dur="500"/>
                                            <p:tgtEl>
                                              <p:spTgt spid="83"/>
                                            </p:tgtEl>
                                          </p:cBhvr>
                                        </p:animEffect>
                                      </p:childTnLst>
                                    </p:cTn>
                                  </p:par>
                                  <p:par>
                                    <p:cTn id="80" presetID="22" presetClass="entr" presetSubtype="8" fill="hold" grpId="0" nodeType="withEffect">
                                      <p:stCondLst>
                                        <p:cond delay="800"/>
                                      </p:stCondLst>
                                      <p:childTnLst>
                                        <p:set>
                                          <p:cBhvr>
                                            <p:cTn id="81" dur="1" fill="hold">
                                              <p:stCondLst>
                                                <p:cond delay="0"/>
                                              </p:stCondLst>
                                            </p:cTn>
                                            <p:tgtEl>
                                              <p:spTgt spid="81"/>
                                            </p:tgtEl>
                                            <p:attrNameLst>
                                              <p:attrName>style.visibility</p:attrName>
                                            </p:attrNameLst>
                                          </p:cBhvr>
                                          <p:to>
                                            <p:strVal val="visible"/>
                                          </p:to>
                                        </p:set>
                                        <p:animEffect transition="in" filter="wipe(left)">
                                          <p:cBhvr>
                                            <p:cTn id="82" dur="500"/>
                                            <p:tgtEl>
                                              <p:spTgt spid="8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 grpId="0" animBg="1"/>
          <p:bldP spid="61" grpId="0" animBg="1"/>
          <p:bldP spid="62" grpId="0" animBg="1"/>
          <p:bldP spid="63" grpId="0" animBg="1"/>
          <p:bldP spid="64" grpId="0" animBg="1"/>
          <p:bldP spid="81" grpId="0"/>
          <p:bldP spid="82" grpId="0"/>
          <p:bldP spid="83" grpId="0"/>
          <p:bldP spid="84" grpId="0"/>
          <p:bldP spid="85" grpId="0"/>
          <p:bldP spid="86" grpId="0"/>
          <p:bldP spid="87" grpId="0"/>
          <p:bldP spid="88" grpId="0"/>
          <p:bldP spid="89" grpId="0"/>
          <p:bldP spid="90"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60"/>
                                            </p:tgtEl>
                                            <p:attrNameLst>
                                              <p:attrName>style.visibility</p:attrName>
                                            </p:attrNameLst>
                                          </p:cBhvr>
                                          <p:to>
                                            <p:strVal val="visible"/>
                                          </p:to>
                                        </p:set>
                                        <p:anim calcmode="lin" valueType="num">
                                          <p:cBhvr additive="base">
                                            <p:cTn id="7" dur="1000" fill="hold"/>
                                            <p:tgtEl>
                                              <p:spTgt spid="60"/>
                                            </p:tgtEl>
                                            <p:attrNameLst>
                                              <p:attrName>ppt_x</p:attrName>
                                            </p:attrNameLst>
                                          </p:cBhvr>
                                          <p:tavLst>
                                            <p:tav tm="0">
                                              <p:val>
                                                <p:strVal val="#ppt_x"/>
                                              </p:val>
                                            </p:tav>
                                            <p:tav tm="100000">
                                              <p:val>
                                                <p:strVal val="#ppt_x"/>
                                              </p:val>
                                            </p:tav>
                                          </p:tavLst>
                                        </p:anim>
                                        <p:anim calcmode="lin" valueType="num">
                                          <p:cBhvr additive="base">
                                            <p:cTn id="8" dur="1000" fill="hold"/>
                                            <p:tgtEl>
                                              <p:spTgt spid="60"/>
                                            </p:tgtEl>
                                            <p:attrNameLst>
                                              <p:attrName>ppt_y</p:attrName>
                                            </p:attrNameLst>
                                          </p:cBhvr>
                                          <p:tavLst>
                                            <p:tav tm="0">
                                              <p:val>
                                                <p:strVal val="0-#ppt_h/2"/>
                                              </p:val>
                                            </p:tav>
                                            <p:tav tm="100000">
                                              <p:val>
                                                <p:strVal val="#ppt_y"/>
                                              </p:val>
                                            </p:tav>
                                          </p:tavLst>
                                        </p:anim>
                                      </p:childTnLst>
                                    </p:cTn>
                                  </p:par>
                                  <p:par>
                                    <p:cTn id="9" presetID="2" presetClass="entr" presetSubtype="1" fill="hold" grpId="0" nodeType="withEffect">
                                      <p:stCondLst>
                                        <p:cond delay="100"/>
                                      </p:stCondLst>
                                      <p:childTnLst>
                                        <p:set>
                                          <p:cBhvr>
                                            <p:cTn id="10" dur="1" fill="hold">
                                              <p:stCondLst>
                                                <p:cond delay="0"/>
                                              </p:stCondLst>
                                            </p:cTn>
                                            <p:tgtEl>
                                              <p:spTgt spid="61"/>
                                            </p:tgtEl>
                                            <p:attrNameLst>
                                              <p:attrName>style.visibility</p:attrName>
                                            </p:attrNameLst>
                                          </p:cBhvr>
                                          <p:to>
                                            <p:strVal val="visible"/>
                                          </p:to>
                                        </p:set>
                                        <p:anim calcmode="lin" valueType="num">
                                          <p:cBhvr additive="base">
                                            <p:cTn id="11" dur="1000" fill="hold"/>
                                            <p:tgtEl>
                                              <p:spTgt spid="61"/>
                                            </p:tgtEl>
                                            <p:attrNameLst>
                                              <p:attrName>ppt_x</p:attrName>
                                            </p:attrNameLst>
                                          </p:cBhvr>
                                          <p:tavLst>
                                            <p:tav tm="0">
                                              <p:val>
                                                <p:strVal val="#ppt_x"/>
                                              </p:val>
                                            </p:tav>
                                            <p:tav tm="100000">
                                              <p:val>
                                                <p:strVal val="#ppt_x"/>
                                              </p:val>
                                            </p:tav>
                                          </p:tavLst>
                                        </p:anim>
                                        <p:anim calcmode="lin" valueType="num">
                                          <p:cBhvr additive="base">
                                            <p:cTn id="12" dur="1000" fill="hold"/>
                                            <p:tgtEl>
                                              <p:spTgt spid="61"/>
                                            </p:tgtEl>
                                            <p:attrNameLst>
                                              <p:attrName>ppt_y</p:attrName>
                                            </p:attrNameLst>
                                          </p:cBhvr>
                                          <p:tavLst>
                                            <p:tav tm="0">
                                              <p:val>
                                                <p:strVal val="0-#ppt_h/2"/>
                                              </p:val>
                                            </p:tav>
                                            <p:tav tm="100000">
                                              <p:val>
                                                <p:strVal val="#ppt_y"/>
                                              </p:val>
                                            </p:tav>
                                          </p:tavLst>
                                        </p:anim>
                                      </p:childTnLst>
                                    </p:cTn>
                                  </p:par>
                                  <p:par>
                                    <p:cTn id="13" presetID="2" presetClass="entr" presetSubtype="1" fill="hold" grpId="0" nodeType="withEffect">
                                      <p:stCondLst>
                                        <p:cond delay="300"/>
                                      </p:stCondLst>
                                      <p:childTnLst>
                                        <p:set>
                                          <p:cBhvr>
                                            <p:cTn id="14" dur="1" fill="hold">
                                              <p:stCondLst>
                                                <p:cond delay="0"/>
                                              </p:stCondLst>
                                            </p:cTn>
                                            <p:tgtEl>
                                              <p:spTgt spid="62"/>
                                            </p:tgtEl>
                                            <p:attrNameLst>
                                              <p:attrName>style.visibility</p:attrName>
                                            </p:attrNameLst>
                                          </p:cBhvr>
                                          <p:to>
                                            <p:strVal val="visible"/>
                                          </p:to>
                                        </p:set>
                                        <p:anim calcmode="lin" valueType="num">
                                          <p:cBhvr additive="base">
                                            <p:cTn id="15" dur="1000" fill="hold"/>
                                            <p:tgtEl>
                                              <p:spTgt spid="62"/>
                                            </p:tgtEl>
                                            <p:attrNameLst>
                                              <p:attrName>ppt_x</p:attrName>
                                            </p:attrNameLst>
                                          </p:cBhvr>
                                          <p:tavLst>
                                            <p:tav tm="0">
                                              <p:val>
                                                <p:strVal val="#ppt_x"/>
                                              </p:val>
                                            </p:tav>
                                            <p:tav tm="100000">
                                              <p:val>
                                                <p:strVal val="#ppt_x"/>
                                              </p:val>
                                            </p:tav>
                                          </p:tavLst>
                                        </p:anim>
                                        <p:anim calcmode="lin" valueType="num">
                                          <p:cBhvr additive="base">
                                            <p:cTn id="16" dur="1000" fill="hold"/>
                                            <p:tgtEl>
                                              <p:spTgt spid="62"/>
                                            </p:tgtEl>
                                            <p:attrNameLst>
                                              <p:attrName>ppt_y</p:attrName>
                                            </p:attrNameLst>
                                          </p:cBhvr>
                                          <p:tavLst>
                                            <p:tav tm="0">
                                              <p:val>
                                                <p:strVal val="0-#ppt_h/2"/>
                                              </p:val>
                                            </p:tav>
                                            <p:tav tm="100000">
                                              <p:val>
                                                <p:strVal val="#ppt_y"/>
                                              </p:val>
                                            </p:tav>
                                          </p:tavLst>
                                        </p:anim>
                                      </p:childTnLst>
                                    </p:cTn>
                                  </p:par>
                                  <p:par>
                                    <p:cTn id="17" presetID="2" presetClass="entr" presetSubtype="1" fill="hold" grpId="0" nodeType="withEffect">
                                      <p:stCondLst>
                                        <p:cond delay="500"/>
                                      </p:stCondLst>
                                      <p:childTnLst>
                                        <p:set>
                                          <p:cBhvr>
                                            <p:cTn id="18" dur="1" fill="hold">
                                              <p:stCondLst>
                                                <p:cond delay="0"/>
                                              </p:stCondLst>
                                            </p:cTn>
                                            <p:tgtEl>
                                              <p:spTgt spid="63"/>
                                            </p:tgtEl>
                                            <p:attrNameLst>
                                              <p:attrName>style.visibility</p:attrName>
                                            </p:attrNameLst>
                                          </p:cBhvr>
                                          <p:to>
                                            <p:strVal val="visible"/>
                                          </p:to>
                                        </p:set>
                                        <p:anim calcmode="lin" valueType="num">
                                          <p:cBhvr additive="base">
                                            <p:cTn id="19" dur="1000" fill="hold"/>
                                            <p:tgtEl>
                                              <p:spTgt spid="63"/>
                                            </p:tgtEl>
                                            <p:attrNameLst>
                                              <p:attrName>ppt_x</p:attrName>
                                            </p:attrNameLst>
                                          </p:cBhvr>
                                          <p:tavLst>
                                            <p:tav tm="0">
                                              <p:val>
                                                <p:strVal val="#ppt_x"/>
                                              </p:val>
                                            </p:tav>
                                            <p:tav tm="100000">
                                              <p:val>
                                                <p:strVal val="#ppt_x"/>
                                              </p:val>
                                            </p:tav>
                                          </p:tavLst>
                                        </p:anim>
                                        <p:anim calcmode="lin" valueType="num">
                                          <p:cBhvr additive="base">
                                            <p:cTn id="20" dur="1000" fill="hold"/>
                                            <p:tgtEl>
                                              <p:spTgt spid="63"/>
                                            </p:tgtEl>
                                            <p:attrNameLst>
                                              <p:attrName>ppt_y</p:attrName>
                                            </p:attrNameLst>
                                          </p:cBhvr>
                                          <p:tavLst>
                                            <p:tav tm="0">
                                              <p:val>
                                                <p:strVal val="0-#ppt_h/2"/>
                                              </p:val>
                                            </p:tav>
                                            <p:tav tm="100000">
                                              <p:val>
                                                <p:strVal val="#ppt_y"/>
                                              </p:val>
                                            </p:tav>
                                          </p:tavLst>
                                        </p:anim>
                                      </p:childTnLst>
                                    </p:cTn>
                                  </p:par>
                                  <p:par>
                                    <p:cTn id="21" presetID="2" presetClass="entr" presetSubtype="1" fill="hold" grpId="0" nodeType="withEffect">
                                      <p:stCondLst>
                                        <p:cond delay="600"/>
                                      </p:stCondLst>
                                      <p:childTnLst>
                                        <p:set>
                                          <p:cBhvr>
                                            <p:cTn id="22" dur="1" fill="hold">
                                              <p:stCondLst>
                                                <p:cond delay="0"/>
                                              </p:stCondLst>
                                            </p:cTn>
                                            <p:tgtEl>
                                              <p:spTgt spid="64"/>
                                            </p:tgtEl>
                                            <p:attrNameLst>
                                              <p:attrName>style.visibility</p:attrName>
                                            </p:attrNameLst>
                                          </p:cBhvr>
                                          <p:to>
                                            <p:strVal val="visible"/>
                                          </p:to>
                                        </p:set>
                                        <p:anim calcmode="lin" valueType="num">
                                          <p:cBhvr additive="base">
                                            <p:cTn id="23" dur="1000" fill="hold"/>
                                            <p:tgtEl>
                                              <p:spTgt spid="64"/>
                                            </p:tgtEl>
                                            <p:attrNameLst>
                                              <p:attrName>ppt_x</p:attrName>
                                            </p:attrNameLst>
                                          </p:cBhvr>
                                          <p:tavLst>
                                            <p:tav tm="0">
                                              <p:val>
                                                <p:strVal val="#ppt_x"/>
                                              </p:val>
                                            </p:tav>
                                            <p:tav tm="100000">
                                              <p:val>
                                                <p:strVal val="#ppt_x"/>
                                              </p:val>
                                            </p:tav>
                                          </p:tavLst>
                                        </p:anim>
                                        <p:anim calcmode="lin" valueType="num">
                                          <p:cBhvr additive="base">
                                            <p:cTn id="24" dur="1000" fill="hold"/>
                                            <p:tgtEl>
                                              <p:spTgt spid="64"/>
                                            </p:tgtEl>
                                            <p:attrNameLst>
                                              <p:attrName>ppt_y</p:attrName>
                                            </p:attrNameLst>
                                          </p:cBhvr>
                                          <p:tavLst>
                                            <p:tav tm="0">
                                              <p:val>
                                                <p:strVal val="0-#ppt_h/2"/>
                                              </p:val>
                                            </p:tav>
                                            <p:tav tm="100000">
                                              <p:val>
                                                <p:strVal val="#ppt_y"/>
                                              </p:val>
                                            </p:tav>
                                          </p:tavLst>
                                        </p:anim>
                                      </p:childTnLst>
                                    </p:cTn>
                                  </p:par>
                                </p:childTnLst>
                              </p:cTn>
                            </p:par>
                            <p:par>
                              <p:cTn id="25" fill="hold">
                                <p:stCondLst>
                                  <p:cond delay="1600"/>
                                </p:stCondLst>
                                <p:childTnLst>
                                  <p:par>
                                    <p:cTn id="26" presetID="22" presetClass="entr" presetSubtype="8" fill="hold" nodeType="afterEffect">
                                      <p:stCondLst>
                                        <p:cond delay="0"/>
                                      </p:stCondLst>
                                      <p:childTnLst>
                                        <p:set>
                                          <p:cBhvr>
                                            <p:cTn id="27" dur="1" fill="hold">
                                              <p:stCondLst>
                                                <p:cond delay="0"/>
                                              </p:stCondLst>
                                            </p:cTn>
                                            <p:tgtEl>
                                              <p:spTgt spid="76"/>
                                            </p:tgtEl>
                                            <p:attrNameLst>
                                              <p:attrName>style.visibility</p:attrName>
                                            </p:attrNameLst>
                                          </p:cBhvr>
                                          <p:to>
                                            <p:strVal val="visible"/>
                                          </p:to>
                                        </p:set>
                                        <p:animEffect transition="in" filter="wipe(left)">
                                          <p:cBhvr>
                                            <p:cTn id="28" dur="500"/>
                                            <p:tgtEl>
                                              <p:spTgt spid="76"/>
                                            </p:tgtEl>
                                          </p:cBhvr>
                                        </p:animEffect>
                                      </p:childTnLst>
                                    </p:cTn>
                                  </p:par>
                                  <p:par>
                                    <p:cTn id="29" presetID="22" presetClass="entr" presetSubtype="8" fill="hold" nodeType="withEffect">
                                      <p:stCondLst>
                                        <p:cond delay="0"/>
                                      </p:stCondLst>
                                      <p:childTnLst>
                                        <p:set>
                                          <p:cBhvr>
                                            <p:cTn id="30" dur="1" fill="hold">
                                              <p:stCondLst>
                                                <p:cond delay="0"/>
                                              </p:stCondLst>
                                            </p:cTn>
                                            <p:tgtEl>
                                              <p:spTgt spid="77"/>
                                            </p:tgtEl>
                                            <p:attrNameLst>
                                              <p:attrName>style.visibility</p:attrName>
                                            </p:attrNameLst>
                                          </p:cBhvr>
                                          <p:to>
                                            <p:strVal val="visible"/>
                                          </p:to>
                                        </p:set>
                                        <p:animEffect transition="in" filter="wipe(left)">
                                          <p:cBhvr>
                                            <p:cTn id="31" dur="500"/>
                                            <p:tgtEl>
                                              <p:spTgt spid="77"/>
                                            </p:tgtEl>
                                          </p:cBhvr>
                                        </p:animEffect>
                                      </p:childTnLst>
                                    </p:cTn>
                                  </p:par>
                                  <p:par>
                                    <p:cTn id="32" presetID="22" presetClass="entr" presetSubtype="8" fill="hold" nodeType="withEffect">
                                      <p:stCondLst>
                                        <p:cond delay="0"/>
                                      </p:stCondLst>
                                      <p:childTnLst>
                                        <p:set>
                                          <p:cBhvr>
                                            <p:cTn id="33" dur="1" fill="hold">
                                              <p:stCondLst>
                                                <p:cond delay="0"/>
                                              </p:stCondLst>
                                            </p:cTn>
                                            <p:tgtEl>
                                              <p:spTgt spid="78"/>
                                            </p:tgtEl>
                                            <p:attrNameLst>
                                              <p:attrName>style.visibility</p:attrName>
                                            </p:attrNameLst>
                                          </p:cBhvr>
                                          <p:to>
                                            <p:strVal val="visible"/>
                                          </p:to>
                                        </p:set>
                                        <p:animEffect transition="in" filter="wipe(left)">
                                          <p:cBhvr>
                                            <p:cTn id="34" dur="500"/>
                                            <p:tgtEl>
                                              <p:spTgt spid="78"/>
                                            </p:tgtEl>
                                          </p:cBhvr>
                                        </p:animEffect>
                                      </p:childTnLst>
                                    </p:cTn>
                                  </p:par>
                                  <p:par>
                                    <p:cTn id="35" presetID="22" presetClass="entr" presetSubtype="8" fill="hold" nodeType="withEffect">
                                      <p:stCondLst>
                                        <p:cond delay="0"/>
                                      </p:stCondLst>
                                      <p:childTnLst>
                                        <p:set>
                                          <p:cBhvr>
                                            <p:cTn id="36" dur="1" fill="hold">
                                              <p:stCondLst>
                                                <p:cond delay="0"/>
                                              </p:stCondLst>
                                            </p:cTn>
                                            <p:tgtEl>
                                              <p:spTgt spid="79"/>
                                            </p:tgtEl>
                                            <p:attrNameLst>
                                              <p:attrName>style.visibility</p:attrName>
                                            </p:attrNameLst>
                                          </p:cBhvr>
                                          <p:to>
                                            <p:strVal val="visible"/>
                                          </p:to>
                                        </p:set>
                                        <p:animEffect transition="in" filter="wipe(left)">
                                          <p:cBhvr>
                                            <p:cTn id="37" dur="500"/>
                                            <p:tgtEl>
                                              <p:spTgt spid="79"/>
                                            </p:tgtEl>
                                          </p:cBhvr>
                                        </p:animEffect>
                                      </p:childTnLst>
                                    </p:cTn>
                                  </p:par>
                                  <p:par>
                                    <p:cTn id="38" presetID="22" presetClass="entr" presetSubtype="8" fill="hold" nodeType="withEffect">
                                      <p:stCondLst>
                                        <p:cond delay="0"/>
                                      </p:stCondLst>
                                      <p:childTnLst>
                                        <p:set>
                                          <p:cBhvr>
                                            <p:cTn id="39" dur="1" fill="hold">
                                              <p:stCondLst>
                                                <p:cond delay="0"/>
                                              </p:stCondLst>
                                            </p:cTn>
                                            <p:tgtEl>
                                              <p:spTgt spid="80"/>
                                            </p:tgtEl>
                                            <p:attrNameLst>
                                              <p:attrName>style.visibility</p:attrName>
                                            </p:attrNameLst>
                                          </p:cBhvr>
                                          <p:to>
                                            <p:strVal val="visible"/>
                                          </p:to>
                                        </p:set>
                                        <p:animEffect transition="in" filter="wipe(left)">
                                          <p:cBhvr>
                                            <p:cTn id="40" dur="500"/>
                                            <p:tgtEl>
                                              <p:spTgt spid="80"/>
                                            </p:tgtEl>
                                          </p:cBhvr>
                                        </p:animEffect>
                                      </p:childTnLst>
                                    </p:cTn>
                                  </p:par>
                                </p:childTnLst>
                              </p:cTn>
                            </p:par>
                            <p:par>
                              <p:cTn id="41" fill="hold">
                                <p:stCondLst>
                                  <p:cond delay="2100"/>
                                </p:stCondLst>
                                <p:childTnLst>
                                  <p:par>
                                    <p:cTn id="42" presetID="42" presetClass="entr" presetSubtype="0" fill="hold" grpId="0" nodeType="afterEffect">
                                      <p:stCondLst>
                                        <p:cond delay="0"/>
                                      </p:stCondLst>
                                      <p:childTnLst>
                                        <p:set>
                                          <p:cBhvr>
                                            <p:cTn id="43" dur="1" fill="hold">
                                              <p:stCondLst>
                                                <p:cond delay="0"/>
                                              </p:stCondLst>
                                            </p:cTn>
                                            <p:tgtEl>
                                              <p:spTgt spid="90"/>
                                            </p:tgtEl>
                                            <p:attrNameLst>
                                              <p:attrName>style.visibility</p:attrName>
                                            </p:attrNameLst>
                                          </p:cBhvr>
                                          <p:to>
                                            <p:strVal val="visible"/>
                                          </p:to>
                                        </p:set>
                                        <p:animEffect transition="in" filter="fade">
                                          <p:cBhvr>
                                            <p:cTn id="44" dur="500"/>
                                            <p:tgtEl>
                                              <p:spTgt spid="90"/>
                                            </p:tgtEl>
                                          </p:cBhvr>
                                        </p:animEffect>
                                        <p:anim calcmode="lin" valueType="num">
                                          <p:cBhvr>
                                            <p:cTn id="45" dur="500" fill="hold"/>
                                            <p:tgtEl>
                                              <p:spTgt spid="90"/>
                                            </p:tgtEl>
                                            <p:attrNameLst>
                                              <p:attrName>ppt_x</p:attrName>
                                            </p:attrNameLst>
                                          </p:cBhvr>
                                          <p:tavLst>
                                            <p:tav tm="0">
                                              <p:val>
                                                <p:strVal val="#ppt_x"/>
                                              </p:val>
                                            </p:tav>
                                            <p:tav tm="100000">
                                              <p:val>
                                                <p:strVal val="#ppt_x"/>
                                              </p:val>
                                            </p:tav>
                                          </p:tavLst>
                                        </p:anim>
                                        <p:anim calcmode="lin" valueType="num">
                                          <p:cBhvr>
                                            <p:cTn id="46" dur="500" fill="hold"/>
                                            <p:tgtEl>
                                              <p:spTgt spid="90"/>
                                            </p:tgtEl>
                                            <p:attrNameLst>
                                              <p:attrName>ppt_y</p:attrName>
                                            </p:attrNameLst>
                                          </p:cBhvr>
                                          <p:tavLst>
                                            <p:tav tm="0">
                                              <p:val>
                                                <p:strVal val="#ppt_y+.1"/>
                                              </p:val>
                                            </p:tav>
                                            <p:tav tm="100000">
                                              <p:val>
                                                <p:strVal val="#ppt_y"/>
                                              </p:val>
                                            </p:tav>
                                          </p:tavLst>
                                        </p:anim>
                                      </p:childTnLst>
                                    </p:cTn>
                                  </p:par>
                                  <p:par>
                                    <p:cTn id="47" presetID="42" presetClass="entr" presetSubtype="0" fill="hold" grpId="0" nodeType="withEffect">
                                      <p:stCondLst>
                                        <p:cond delay="0"/>
                                      </p:stCondLst>
                                      <p:childTnLst>
                                        <p:set>
                                          <p:cBhvr>
                                            <p:cTn id="48" dur="1" fill="hold">
                                              <p:stCondLst>
                                                <p:cond delay="0"/>
                                              </p:stCondLst>
                                            </p:cTn>
                                            <p:tgtEl>
                                              <p:spTgt spid="88"/>
                                            </p:tgtEl>
                                            <p:attrNameLst>
                                              <p:attrName>style.visibility</p:attrName>
                                            </p:attrNameLst>
                                          </p:cBhvr>
                                          <p:to>
                                            <p:strVal val="visible"/>
                                          </p:to>
                                        </p:set>
                                        <p:animEffect transition="in" filter="fade">
                                          <p:cBhvr>
                                            <p:cTn id="49" dur="500"/>
                                            <p:tgtEl>
                                              <p:spTgt spid="88"/>
                                            </p:tgtEl>
                                          </p:cBhvr>
                                        </p:animEffect>
                                        <p:anim calcmode="lin" valueType="num">
                                          <p:cBhvr>
                                            <p:cTn id="50" dur="500" fill="hold"/>
                                            <p:tgtEl>
                                              <p:spTgt spid="88"/>
                                            </p:tgtEl>
                                            <p:attrNameLst>
                                              <p:attrName>ppt_x</p:attrName>
                                            </p:attrNameLst>
                                          </p:cBhvr>
                                          <p:tavLst>
                                            <p:tav tm="0">
                                              <p:val>
                                                <p:strVal val="#ppt_x"/>
                                              </p:val>
                                            </p:tav>
                                            <p:tav tm="100000">
                                              <p:val>
                                                <p:strVal val="#ppt_x"/>
                                              </p:val>
                                            </p:tav>
                                          </p:tavLst>
                                        </p:anim>
                                        <p:anim calcmode="lin" valueType="num">
                                          <p:cBhvr>
                                            <p:cTn id="51" dur="500" fill="hold"/>
                                            <p:tgtEl>
                                              <p:spTgt spid="88"/>
                                            </p:tgtEl>
                                            <p:attrNameLst>
                                              <p:attrName>ppt_y</p:attrName>
                                            </p:attrNameLst>
                                          </p:cBhvr>
                                          <p:tavLst>
                                            <p:tav tm="0">
                                              <p:val>
                                                <p:strVal val="#ppt_y+.1"/>
                                              </p:val>
                                            </p:tav>
                                            <p:tav tm="100000">
                                              <p:val>
                                                <p:strVal val="#ppt_y"/>
                                              </p:val>
                                            </p:tav>
                                          </p:tavLst>
                                        </p:anim>
                                      </p:childTnLst>
                                    </p:cTn>
                                  </p:par>
                                  <p:par>
                                    <p:cTn id="52" presetID="42" presetClass="entr" presetSubtype="0" fill="hold" grpId="0" nodeType="withEffect">
                                      <p:stCondLst>
                                        <p:cond delay="0"/>
                                      </p:stCondLst>
                                      <p:childTnLst>
                                        <p:set>
                                          <p:cBhvr>
                                            <p:cTn id="53" dur="1" fill="hold">
                                              <p:stCondLst>
                                                <p:cond delay="0"/>
                                              </p:stCondLst>
                                            </p:cTn>
                                            <p:tgtEl>
                                              <p:spTgt spid="86"/>
                                            </p:tgtEl>
                                            <p:attrNameLst>
                                              <p:attrName>style.visibility</p:attrName>
                                            </p:attrNameLst>
                                          </p:cBhvr>
                                          <p:to>
                                            <p:strVal val="visible"/>
                                          </p:to>
                                        </p:set>
                                        <p:animEffect transition="in" filter="fade">
                                          <p:cBhvr>
                                            <p:cTn id="54" dur="500"/>
                                            <p:tgtEl>
                                              <p:spTgt spid="86"/>
                                            </p:tgtEl>
                                          </p:cBhvr>
                                        </p:animEffect>
                                        <p:anim calcmode="lin" valueType="num">
                                          <p:cBhvr>
                                            <p:cTn id="55" dur="500" fill="hold"/>
                                            <p:tgtEl>
                                              <p:spTgt spid="86"/>
                                            </p:tgtEl>
                                            <p:attrNameLst>
                                              <p:attrName>ppt_x</p:attrName>
                                            </p:attrNameLst>
                                          </p:cBhvr>
                                          <p:tavLst>
                                            <p:tav tm="0">
                                              <p:val>
                                                <p:strVal val="#ppt_x"/>
                                              </p:val>
                                            </p:tav>
                                            <p:tav tm="100000">
                                              <p:val>
                                                <p:strVal val="#ppt_x"/>
                                              </p:val>
                                            </p:tav>
                                          </p:tavLst>
                                        </p:anim>
                                        <p:anim calcmode="lin" valueType="num">
                                          <p:cBhvr>
                                            <p:cTn id="56" dur="500" fill="hold"/>
                                            <p:tgtEl>
                                              <p:spTgt spid="86"/>
                                            </p:tgtEl>
                                            <p:attrNameLst>
                                              <p:attrName>ppt_y</p:attrName>
                                            </p:attrNameLst>
                                          </p:cBhvr>
                                          <p:tavLst>
                                            <p:tav tm="0">
                                              <p:val>
                                                <p:strVal val="#ppt_y+.1"/>
                                              </p:val>
                                            </p:tav>
                                            <p:tav tm="100000">
                                              <p:val>
                                                <p:strVal val="#ppt_y"/>
                                              </p:val>
                                            </p:tav>
                                          </p:tavLst>
                                        </p:anim>
                                      </p:childTnLst>
                                    </p:cTn>
                                  </p:par>
                                  <p:par>
                                    <p:cTn id="57" presetID="42" presetClass="entr" presetSubtype="0" fill="hold" grpId="0" nodeType="withEffect">
                                      <p:stCondLst>
                                        <p:cond delay="0"/>
                                      </p:stCondLst>
                                      <p:childTnLst>
                                        <p:set>
                                          <p:cBhvr>
                                            <p:cTn id="58" dur="1" fill="hold">
                                              <p:stCondLst>
                                                <p:cond delay="0"/>
                                              </p:stCondLst>
                                            </p:cTn>
                                            <p:tgtEl>
                                              <p:spTgt spid="84"/>
                                            </p:tgtEl>
                                            <p:attrNameLst>
                                              <p:attrName>style.visibility</p:attrName>
                                            </p:attrNameLst>
                                          </p:cBhvr>
                                          <p:to>
                                            <p:strVal val="visible"/>
                                          </p:to>
                                        </p:set>
                                        <p:animEffect transition="in" filter="fade">
                                          <p:cBhvr>
                                            <p:cTn id="59" dur="500"/>
                                            <p:tgtEl>
                                              <p:spTgt spid="84"/>
                                            </p:tgtEl>
                                          </p:cBhvr>
                                        </p:animEffect>
                                        <p:anim calcmode="lin" valueType="num">
                                          <p:cBhvr>
                                            <p:cTn id="60" dur="500" fill="hold"/>
                                            <p:tgtEl>
                                              <p:spTgt spid="84"/>
                                            </p:tgtEl>
                                            <p:attrNameLst>
                                              <p:attrName>ppt_x</p:attrName>
                                            </p:attrNameLst>
                                          </p:cBhvr>
                                          <p:tavLst>
                                            <p:tav tm="0">
                                              <p:val>
                                                <p:strVal val="#ppt_x"/>
                                              </p:val>
                                            </p:tav>
                                            <p:tav tm="100000">
                                              <p:val>
                                                <p:strVal val="#ppt_x"/>
                                              </p:val>
                                            </p:tav>
                                          </p:tavLst>
                                        </p:anim>
                                        <p:anim calcmode="lin" valueType="num">
                                          <p:cBhvr>
                                            <p:cTn id="61" dur="500" fill="hold"/>
                                            <p:tgtEl>
                                              <p:spTgt spid="84"/>
                                            </p:tgtEl>
                                            <p:attrNameLst>
                                              <p:attrName>ppt_y</p:attrName>
                                            </p:attrNameLst>
                                          </p:cBhvr>
                                          <p:tavLst>
                                            <p:tav tm="0">
                                              <p:val>
                                                <p:strVal val="#ppt_y+.1"/>
                                              </p:val>
                                            </p:tav>
                                            <p:tav tm="100000">
                                              <p:val>
                                                <p:strVal val="#ppt_y"/>
                                              </p:val>
                                            </p:tav>
                                          </p:tavLst>
                                        </p:anim>
                                      </p:childTnLst>
                                    </p:cTn>
                                  </p:par>
                                  <p:par>
                                    <p:cTn id="62" presetID="42" presetClass="entr" presetSubtype="0" fill="hold" grpId="0" nodeType="withEffect">
                                      <p:stCondLst>
                                        <p:cond delay="0"/>
                                      </p:stCondLst>
                                      <p:childTnLst>
                                        <p:set>
                                          <p:cBhvr>
                                            <p:cTn id="63" dur="1" fill="hold">
                                              <p:stCondLst>
                                                <p:cond delay="0"/>
                                              </p:stCondLst>
                                            </p:cTn>
                                            <p:tgtEl>
                                              <p:spTgt spid="82"/>
                                            </p:tgtEl>
                                            <p:attrNameLst>
                                              <p:attrName>style.visibility</p:attrName>
                                            </p:attrNameLst>
                                          </p:cBhvr>
                                          <p:to>
                                            <p:strVal val="visible"/>
                                          </p:to>
                                        </p:set>
                                        <p:animEffect transition="in" filter="fade">
                                          <p:cBhvr>
                                            <p:cTn id="64" dur="500"/>
                                            <p:tgtEl>
                                              <p:spTgt spid="82"/>
                                            </p:tgtEl>
                                          </p:cBhvr>
                                        </p:animEffect>
                                        <p:anim calcmode="lin" valueType="num">
                                          <p:cBhvr>
                                            <p:cTn id="65" dur="500" fill="hold"/>
                                            <p:tgtEl>
                                              <p:spTgt spid="82"/>
                                            </p:tgtEl>
                                            <p:attrNameLst>
                                              <p:attrName>ppt_x</p:attrName>
                                            </p:attrNameLst>
                                          </p:cBhvr>
                                          <p:tavLst>
                                            <p:tav tm="0">
                                              <p:val>
                                                <p:strVal val="#ppt_x"/>
                                              </p:val>
                                            </p:tav>
                                            <p:tav tm="100000">
                                              <p:val>
                                                <p:strVal val="#ppt_x"/>
                                              </p:val>
                                            </p:tav>
                                          </p:tavLst>
                                        </p:anim>
                                        <p:anim calcmode="lin" valueType="num">
                                          <p:cBhvr>
                                            <p:cTn id="66" dur="500" fill="hold"/>
                                            <p:tgtEl>
                                              <p:spTgt spid="82"/>
                                            </p:tgtEl>
                                            <p:attrNameLst>
                                              <p:attrName>ppt_y</p:attrName>
                                            </p:attrNameLst>
                                          </p:cBhvr>
                                          <p:tavLst>
                                            <p:tav tm="0">
                                              <p:val>
                                                <p:strVal val="#ppt_y+.1"/>
                                              </p:val>
                                            </p:tav>
                                            <p:tav tm="100000">
                                              <p:val>
                                                <p:strVal val="#ppt_y"/>
                                              </p:val>
                                            </p:tav>
                                          </p:tavLst>
                                        </p:anim>
                                      </p:childTnLst>
                                    </p:cTn>
                                  </p:par>
                                </p:childTnLst>
                              </p:cTn>
                            </p:par>
                            <p:par>
                              <p:cTn id="67" fill="hold">
                                <p:stCondLst>
                                  <p:cond delay="2600"/>
                                </p:stCondLst>
                                <p:childTnLst>
                                  <p:par>
                                    <p:cTn id="68" presetID="22" presetClass="entr" presetSubtype="8" fill="hold" grpId="0" nodeType="afterEffect">
                                      <p:stCondLst>
                                        <p:cond delay="0"/>
                                      </p:stCondLst>
                                      <p:childTnLst>
                                        <p:set>
                                          <p:cBhvr>
                                            <p:cTn id="69" dur="1" fill="hold">
                                              <p:stCondLst>
                                                <p:cond delay="0"/>
                                              </p:stCondLst>
                                            </p:cTn>
                                            <p:tgtEl>
                                              <p:spTgt spid="89"/>
                                            </p:tgtEl>
                                            <p:attrNameLst>
                                              <p:attrName>style.visibility</p:attrName>
                                            </p:attrNameLst>
                                          </p:cBhvr>
                                          <p:to>
                                            <p:strVal val="visible"/>
                                          </p:to>
                                        </p:set>
                                        <p:animEffect transition="in" filter="wipe(left)">
                                          <p:cBhvr>
                                            <p:cTn id="70" dur="500"/>
                                            <p:tgtEl>
                                              <p:spTgt spid="89"/>
                                            </p:tgtEl>
                                          </p:cBhvr>
                                        </p:animEffect>
                                      </p:childTnLst>
                                    </p:cTn>
                                  </p:par>
                                  <p:par>
                                    <p:cTn id="71" presetID="22" presetClass="entr" presetSubtype="8" fill="hold" grpId="0" nodeType="withEffect">
                                      <p:stCondLst>
                                        <p:cond delay="200"/>
                                      </p:stCondLst>
                                      <p:childTnLst>
                                        <p:set>
                                          <p:cBhvr>
                                            <p:cTn id="72" dur="1" fill="hold">
                                              <p:stCondLst>
                                                <p:cond delay="0"/>
                                              </p:stCondLst>
                                            </p:cTn>
                                            <p:tgtEl>
                                              <p:spTgt spid="87"/>
                                            </p:tgtEl>
                                            <p:attrNameLst>
                                              <p:attrName>style.visibility</p:attrName>
                                            </p:attrNameLst>
                                          </p:cBhvr>
                                          <p:to>
                                            <p:strVal val="visible"/>
                                          </p:to>
                                        </p:set>
                                        <p:animEffect transition="in" filter="wipe(left)">
                                          <p:cBhvr>
                                            <p:cTn id="73" dur="500"/>
                                            <p:tgtEl>
                                              <p:spTgt spid="87"/>
                                            </p:tgtEl>
                                          </p:cBhvr>
                                        </p:animEffect>
                                      </p:childTnLst>
                                    </p:cTn>
                                  </p:par>
                                  <p:par>
                                    <p:cTn id="74" presetID="22" presetClass="entr" presetSubtype="8" fill="hold" grpId="0" nodeType="withEffect">
                                      <p:stCondLst>
                                        <p:cond delay="400"/>
                                      </p:stCondLst>
                                      <p:childTnLst>
                                        <p:set>
                                          <p:cBhvr>
                                            <p:cTn id="75" dur="1" fill="hold">
                                              <p:stCondLst>
                                                <p:cond delay="0"/>
                                              </p:stCondLst>
                                            </p:cTn>
                                            <p:tgtEl>
                                              <p:spTgt spid="85"/>
                                            </p:tgtEl>
                                            <p:attrNameLst>
                                              <p:attrName>style.visibility</p:attrName>
                                            </p:attrNameLst>
                                          </p:cBhvr>
                                          <p:to>
                                            <p:strVal val="visible"/>
                                          </p:to>
                                        </p:set>
                                        <p:animEffect transition="in" filter="wipe(left)">
                                          <p:cBhvr>
                                            <p:cTn id="76" dur="500"/>
                                            <p:tgtEl>
                                              <p:spTgt spid="85"/>
                                            </p:tgtEl>
                                          </p:cBhvr>
                                        </p:animEffect>
                                      </p:childTnLst>
                                    </p:cTn>
                                  </p:par>
                                  <p:par>
                                    <p:cTn id="77" presetID="22" presetClass="entr" presetSubtype="8" fill="hold" grpId="0" nodeType="withEffect">
                                      <p:stCondLst>
                                        <p:cond delay="600"/>
                                      </p:stCondLst>
                                      <p:childTnLst>
                                        <p:set>
                                          <p:cBhvr>
                                            <p:cTn id="78" dur="1" fill="hold">
                                              <p:stCondLst>
                                                <p:cond delay="0"/>
                                              </p:stCondLst>
                                            </p:cTn>
                                            <p:tgtEl>
                                              <p:spTgt spid="83"/>
                                            </p:tgtEl>
                                            <p:attrNameLst>
                                              <p:attrName>style.visibility</p:attrName>
                                            </p:attrNameLst>
                                          </p:cBhvr>
                                          <p:to>
                                            <p:strVal val="visible"/>
                                          </p:to>
                                        </p:set>
                                        <p:animEffect transition="in" filter="wipe(left)">
                                          <p:cBhvr>
                                            <p:cTn id="79" dur="500"/>
                                            <p:tgtEl>
                                              <p:spTgt spid="83"/>
                                            </p:tgtEl>
                                          </p:cBhvr>
                                        </p:animEffect>
                                      </p:childTnLst>
                                    </p:cTn>
                                  </p:par>
                                  <p:par>
                                    <p:cTn id="80" presetID="22" presetClass="entr" presetSubtype="8" fill="hold" grpId="0" nodeType="withEffect">
                                      <p:stCondLst>
                                        <p:cond delay="800"/>
                                      </p:stCondLst>
                                      <p:childTnLst>
                                        <p:set>
                                          <p:cBhvr>
                                            <p:cTn id="81" dur="1" fill="hold">
                                              <p:stCondLst>
                                                <p:cond delay="0"/>
                                              </p:stCondLst>
                                            </p:cTn>
                                            <p:tgtEl>
                                              <p:spTgt spid="81"/>
                                            </p:tgtEl>
                                            <p:attrNameLst>
                                              <p:attrName>style.visibility</p:attrName>
                                            </p:attrNameLst>
                                          </p:cBhvr>
                                          <p:to>
                                            <p:strVal val="visible"/>
                                          </p:to>
                                        </p:set>
                                        <p:animEffect transition="in" filter="wipe(left)">
                                          <p:cBhvr>
                                            <p:cTn id="82" dur="500"/>
                                            <p:tgtEl>
                                              <p:spTgt spid="8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 grpId="0" animBg="1"/>
          <p:bldP spid="61" grpId="0" animBg="1"/>
          <p:bldP spid="62" grpId="0" animBg="1"/>
          <p:bldP spid="63" grpId="0" animBg="1"/>
          <p:bldP spid="64" grpId="0" animBg="1"/>
          <p:bldP spid="81" grpId="0"/>
          <p:bldP spid="82" grpId="0"/>
          <p:bldP spid="83" grpId="0"/>
          <p:bldP spid="84" grpId="0"/>
          <p:bldP spid="85" grpId="0"/>
          <p:bldP spid="86" grpId="0"/>
          <p:bldP spid="87" grpId="0"/>
          <p:bldP spid="88" grpId="0"/>
          <p:bldP spid="89" grpId="0"/>
          <p:bldP spid="90" grpId="0"/>
        </p:bldLst>
      </p:timing>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Oval 17"/>
          <p:cNvSpPr/>
          <p:nvPr/>
        </p:nvSpPr>
        <p:spPr>
          <a:xfrm rot="2700000">
            <a:off x="6370723" y="1709644"/>
            <a:ext cx="1045053" cy="1045054"/>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400">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11" name="Group 10"/>
          <p:cNvGrpSpPr/>
          <p:nvPr/>
        </p:nvGrpSpPr>
        <p:grpSpPr>
          <a:xfrm rot="2700000">
            <a:off x="5630317" y="2125414"/>
            <a:ext cx="1045053" cy="1540080"/>
            <a:chOff x="3124200" y="2114550"/>
            <a:chExt cx="1447800" cy="2133600"/>
          </a:xfrm>
          <a:solidFill>
            <a:schemeClr val="accent4"/>
          </a:solidFill>
        </p:grpSpPr>
        <p:sp>
          <p:nvSpPr>
            <p:cNvPr id="12" name="Oval 11"/>
            <p:cNvSpPr/>
            <p:nvPr/>
          </p:nvSpPr>
          <p:spPr>
            <a:xfrm>
              <a:off x="3124200" y="2800350"/>
              <a:ext cx="1447800" cy="14478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 name="Up Arrow 12"/>
            <p:cNvSpPr/>
            <p:nvPr/>
          </p:nvSpPr>
          <p:spPr>
            <a:xfrm>
              <a:off x="3352800" y="2114550"/>
              <a:ext cx="990600" cy="914400"/>
            </a:xfrm>
            <a:prstGeom prst="upArrow">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4" name="Group 13"/>
          <p:cNvGrpSpPr/>
          <p:nvPr/>
        </p:nvGrpSpPr>
        <p:grpSpPr>
          <a:xfrm rot="18900000">
            <a:off x="6125342" y="3023068"/>
            <a:ext cx="1045054" cy="1540078"/>
            <a:chOff x="3124200" y="2114550"/>
            <a:chExt cx="1447800" cy="2133600"/>
          </a:xfrm>
          <a:solidFill>
            <a:schemeClr val="accent3"/>
          </a:solidFill>
        </p:grpSpPr>
        <p:sp>
          <p:nvSpPr>
            <p:cNvPr id="15" name="Oval 14"/>
            <p:cNvSpPr/>
            <p:nvPr/>
          </p:nvSpPr>
          <p:spPr>
            <a:xfrm>
              <a:off x="3124200" y="2800350"/>
              <a:ext cx="1447800" cy="14478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4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 name="Up Arrow 15"/>
            <p:cNvSpPr/>
            <p:nvPr/>
          </p:nvSpPr>
          <p:spPr>
            <a:xfrm>
              <a:off x="3352800" y="2114550"/>
              <a:ext cx="990600" cy="914400"/>
            </a:xfrm>
            <a:prstGeom prst="upArrow">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4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7" name="Group 6"/>
          <p:cNvGrpSpPr/>
          <p:nvPr/>
        </p:nvGrpSpPr>
        <p:grpSpPr>
          <a:xfrm rot="2700000">
            <a:off x="5630317" y="3864325"/>
            <a:ext cx="1045053" cy="1540080"/>
            <a:chOff x="3124200" y="2114550"/>
            <a:chExt cx="1447800" cy="2133600"/>
          </a:xfrm>
          <a:solidFill>
            <a:schemeClr val="accent2"/>
          </a:solidFill>
        </p:grpSpPr>
        <p:sp>
          <p:nvSpPr>
            <p:cNvPr id="8" name="Oval 7"/>
            <p:cNvSpPr/>
            <p:nvPr/>
          </p:nvSpPr>
          <p:spPr>
            <a:xfrm>
              <a:off x="3124200" y="2800350"/>
              <a:ext cx="1447800" cy="14478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4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 name="Up Arrow 8"/>
            <p:cNvSpPr/>
            <p:nvPr/>
          </p:nvSpPr>
          <p:spPr>
            <a:xfrm>
              <a:off x="3352800" y="2114550"/>
              <a:ext cx="990600" cy="914400"/>
            </a:xfrm>
            <a:prstGeom prst="upArrow">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4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6" name="Group 5"/>
          <p:cNvGrpSpPr/>
          <p:nvPr/>
        </p:nvGrpSpPr>
        <p:grpSpPr>
          <a:xfrm rot="18900000">
            <a:off x="6125342" y="4685525"/>
            <a:ext cx="1045054" cy="1540078"/>
            <a:chOff x="3124200" y="2114550"/>
            <a:chExt cx="1447800" cy="2133600"/>
          </a:xfrm>
        </p:grpSpPr>
        <p:sp>
          <p:nvSpPr>
            <p:cNvPr id="4" name="Oval 3"/>
            <p:cNvSpPr/>
            <p:nvPr/>
          </p:nvSpPr>
          <p:spPr>
            <a:xfrm>
              <a:off x="3124200" y="2800350"/>
              <a:ext cx="1447800" cy="144780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4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 name="Up Arrow 4"/>
            <p:cNvSpPr/>
            <p:nvPr/>
          </p:nvSpPr>
          <p:spPr>
            <a:xfrm>
              <a:off x="3352800" y="2114550"/>
              <a:ext cx="990600" cy="914400"/>
            </a:xfrm>
            <a:prstGeom prst="up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40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20" name="Freeform 107"/>
          <p:cNvSpPr>
            <a:spLocks noEditPoints="1"/>
          </p:cNvSpPr>
          <p:nvPr/>
        </p:nvSpPr>
        <p:spPr bwMode="auto">
          <a:xfrm>
            <a:off x="6654249" y="5447758"/>
            <a:ext cx="360535" cy="365649"/>
          </a:xfrm>
          <a:custGeom>
            <a:avLst/>
            <a:gdLst/>
            <a:ahLst/>
            <a:cxnLst>
              <a:cxn ang="0">
                <a:pos x="64" y="14"/>
              </a:cxn>
              <a:cxn ang="0">
                <a:pos x="12" y="65"/>
              </a:cxn>
              <a:cxn ang="0">
                <a:pos x="10" y="66"/>
              </a:cxn>
              <a:cxn ang="0">
                <a:pos x="8" y="65"/>
              </a:cxn>
              <a:cxn ang="0">
                <a:pos x="0" y="57"/>
              </a:cxn>
              <a:cxn ang="0">
                <a:pos x="0" y="56"/>
              </a:cxn>
              <a:cxn ang="0">
                <a:pos x="0" y="54"/>
              </a:cxn>
              <a:cxn ang="0">
                <a:pos x="52" y="2"/>
              </a:cxn>
              <a:cxn ang="0">
                <a:pos x="54" y="1"/>
              </a:cxn>
              <a:cxn ang="0">
                <a:pos x="56" y="2"/>
              </a:cxn>
              <a:cxn ang="0">
                <a:pos x="64" y="10"/>
              </a:cxn>
              <a:cxn ang="0">
                <a:pos x="64" y="12"/>
              </a:cxn>
              <a:cxn ang="0">
                <a:pos x="64" y="14"/>
              </a:cxn>
              <a:cxn ang="0">
                <a:pos x="14" y="5"/>
              </a:cxn>
              <a:cxn ang="0">
                <a:pos x="10" y="7"/>
              </a:cxn>
              <a:cxn ang="0">
                <a:pos x="9" y="11"/>
              </a:cxn>
              <a:cxn ang="0">
                <a:pos x="8" y="7"/>
              </a:cxn>
              <a:cxn ang="0">
                <a:pos x="4" y="5"/>
              </a:cxn>
              <a:cxn ang="0">
                <a:pos x="8" y="4"/>
              </a:cxn>
              <a:cxn ang="0">
                <a:pos x="9" y="0"/>
              </a:cxn>
              <a:cxn ang="0">
                <a:pos x="10" y="4"/>
              </a:cxn>
              <a:cxn ang="0">
                <a:pos x="14" y="5"/>
              </a:cxn>
              <a:cxn ang="0">
                <a:pos x="32" y="13"/>
              </a:cxn>
              <a:cxn ang="0">
                <a:pos x="24" y="16"/>
              </a:cxn>
              <a:cxn ang="0">
                <a:pos x="22" y="23"/>
              </a:cxn>
              <a:cxn ang="0">
                <a:pos x="19" y="16"/>
              </a:cxn>
              <a:cxn ang="0">
                <a:pos x="11" y="13"/>
              </a:cxn>
              <a:cxn ang="0">
                <a:pos x="19" y="11"/>
              </a:cxn>
              <a:cxn ang="0">
                <a:pos x="22" y="3"/>
              </a:cxn>
              <a:cxn ang="0">
                <a:pos x="24" y="11"/>
              </a:cxn>
              <a:cxn ang="0">
                <a:pos x="32" y="13"/>
              </a:cxn>
              <a:cxn ang="0">
                <a:pos x="40" y="5"/>
              </a:cxn>
              <a:cxn ang="0">
                <a:pos x="36" y="7"/>
              </a:cxn>
              <a:cxn ang="0">
                <a:pos x="34" y="11"/>
              </a:cxn>
              <a:cxn ang="0">
                <a:pos x="33" y="7"/>
              </a:cxn>
              <a:cxn ang="0">
                <a:pos x="29" y="5"/>
              </a:cxn>
              <a:cxn ang="0">
                <a:pos x="33" y="4"/>
              </a:cxn>
              <a:cxn ang="0">
                <a:pos x="34" y="0"/>
              </a:cxn>
              <a:cxn ang="0">
                <a:pos x="36" y="4"/>
              </a:cxn>
              <a:cxn ang="0">
                <a:pos x="40" y="5"/>
              </a:cxn>
              <a:cxn ang="0">
                <a:pos x="58" y="12"/>
              </a:cxn>
              <a:cxn ang="0">
                <a:pos x="54" y="8"/>
              </a:cxn>
              <a:cxn ang="0">
                <a:pos x="42" y="19"/>
              </a:cxn>
              <a:cxn ang="0">
                <a:pos x="46" y="24"/>
              </a:cxn>
              <a:cxn ang="0">
                <a:pos x="58" y="12"/>
              </a:cxn>
              <a:cxn ang="0">
                <a:pos x="65" y="31"/>
              </a:cxn>
              <a:cxn ang="0">
                <a:pos x="61" y="32"/>
              </a:cxn>
              <a:cxn ang="0">
                <a:pos x="60" y="36"/>
              </a:cxn>
              <a:cxn ang="0">
                <a:pos x="59" y="32"/>
              </a:cxn>
              <a:cxn ang="0">
                <a:pos x="55" y="31"/>
              </a:cxn>
              <a:cxn ang="0">
                <a:pos x="59" y="30"/>
              </a:cxn>
              <a:cxn ang="0">
                <a:pos x="60" y="26"/>
              </a:cxn>
              <a:cxn ang="0">
                <a:pos x="61" y="30"/>
              </a:cxn>
              <a:cxn ang="0">
                <a:pos x="65" y="31"/>
              </a:cxn>
            </a:cxnLst>
            <a:rect l="0" t="0" r="r" b="b"/>
            <a:pathLst>
              <a:path w="65" h="66">
                <a:moveTo>
                  <a:pt x="64" y="14"/>
                </a:moveTo>
                <a:cubicBezTo>
                  <a:pt x="12" y="65"/>
                  <a:pt x="12" y="65"/>
                  <a:pt x="12" y="65"/>
                </a:cubicBezTo>
                <a:cubicBezTo>
                  <a:pt x="11" y="66"/>
                  <a:pt x="11" y="66"/>
                  <a:pt x="10" y="66"/>
                </a:cubicBezTo>
                <a:cubicBezTo>
                  <a:pt x="9" y="66"/>
                  <a:pt x="9" y="66"/>
                  <a:pt x="8" y="65"/>
                </a:cubicBezTo>
                <a:cubicBezTo>
                  <a:pt x="0" y="57"/>
                  <a:pt x="0" y="57"/>
                  <a:pt x="0" y="57"/>
                </a:cubicBezTo>
                <a:cubicBezTo>
                  <a:pt x="0" y="57"/>
                  <a:pt x="0" y="56"/>
                  <a:pt x="0" y="56"/>
                </a:cubicBezTo>
                <a:cubicBezTo>
                  <a:pt x="0" y="55"/>
                  <a:pt x="0" y="54"/>
                  <a:pt x="0" y="54"/>
                </a:cubicBezTo>
                <a:cubicBezTo>
                  <a:pt x="52" y="2"/>
                  <a:pt x="52" y="2"/>
                  <a:pt x="52" y="2"/>
                </a:cubicBezTo>
                <a:cubicBezTo>
                  <a:pt x="52" y="2"/>
                  <a:pt x="53" y="1"/>
                  <a:pt x="54" y="1"/>
                </a:cubicBezTo>
                <a:cubicBezTo>
                  <a:pt x="54" y="1"/>
                  <a:pt x="55" y="2"/>
                  <a:pt x="56" y="2"/>
                </a:cubicBezTo>
                <a:cubicBezTo>
                  <a:pt x="64" y="10"/>
                  <a:pt x="64" y="10"/>
                  <a:pt x="64" y="10"/>
                </a:cubicBezTo>
                <a:cubicBezTo>
                  <a:pt x="64" y="11"/>
                  <a:pt x="64" y="11"/>
                  <a:pt x="64" y="12"/>
                </a:cubicBezTo>
                <a:cubicBezTo>
                  <a:pt x="64" y="13"/>
                  <a:pt x="64" y="13"/>
                  <a:pt x="64" y="14"/>
                </a:cubicBezTo>
                <a:close/>
                <a:moveTo>
                  <a:pt x="14" y="5"/>
                </a:moveTo>
                <a:cubicBezTo>
                  <a:pt x="10" y="7"/>
                  <a:pt x="10" y="7"/>
                  <a:pt x="10" y="7"/>
                </a:cubicBezTo>
                <a:cubicBezTo>
                  <a:pt x="9" y="11"/>
                  <a:pt x="9" y="11"/>
                  <a:pt x="9" y="11"/>
                </a:cubicBezTo>
                <a:cubicBezTo>
                  <a:pt x="8" y="7"/>
                  <a:pt x="8" y="7"/>
                  <a:pt x="8" y="7"/>
                </a:cubicBezTo>
                <a:cubicBezTo>
                  <a:pt x="4" y="5"/>
                  <a:pt x="4" y="5"/>
                  <a:pt x="4" y="5"/>
                </a:cubicBezTo>
                <a:cubicBezTo>
                  <a:pt x="8" y="4"/>
                  <a:pt x="8" y="4"/>
                  <a:pt x="8" y="4"/>
                </a:cubicBezTo>
                <a:cubicBezTo>
                  <a:pt x="9" y="0"/>
                  <a:pt x="9" y="0"/>
                  <a:pt x="9" y="0"/>
                </a:cubicBezTo>
                <a:cubicBezTo>
                  <a:pt x="10" y="4"/>
                  <a:pt x="10" y="4"/>
                  <a:pt x="10" y="4"/>
                </a:cubicBezTo>
                <a:lnTo>
                  <a:pt x="14" y="5"/>
                </a:lnTo>
                <a:close/>
                <a:moveTo>
                  <a:pt x="32" y="13"/>
                </a:moveTo>
                <a:cubicBezTo>
                  <a:pt x="24" y="16"/>
                  <a:pt x="24" y="16"/>
                  <a:pt x="24" y="16"/>
                </a:cubicBezTo>
                <a:cubicBezTo>
                  <a:pt x="22" y="23"/>
                  <a:pt x="22" y="23"/>
                  <a:pt x="22" y="23"/>
                </a:cubicBezTo>
                <a:cubicBezTo>
                  <a:pt x="19" y="16"/>
                  <a:pt x="19" y="16"/>
                  <a:pt x="19" y="16"/>
                </a:cubicBezTo>
                <a:cubicBezTo>
                  <a:pt x="11" y="13"/>
                  <a:pt x="11" y="13"/>
                  <a:pt x="11" y="13"/>
                </a:cubicBezTo>
                <a:cubicBezTo>
                  <a:pt x="19" y="11"/>
                  <a:pt x="19" y="11"/>
                  <a:pt x="19" y="11"/>
                </a:cubicBezTo>
                <a:cubicBezTo>
                  <a:pt x="22" y="3"/>
                  <a:pt x="22" y="3"/>
                  <a:pt x="22" y="3"/>
                </a:cubicBezTo>
                <a:cubicBezTo>
                  <a:pt x="24" y="11"/>
                  <a:pt x="24" y="11"/>
                  <a:pt x="24" y="11"/>
                </a:cubicBezTo>
                <a:lnTo>
                  <a:pt x="32" y="13"/>
                </a:lnTo>
                <a:close/>
                <a:moveTo>
                  <a:pt x="40" y="5"/>
                </a:moveTo>
                <a:cubicBezTo>
                  <a:pt x="36" y="7"/>
                  <a:pt x="36" y="7"/>
                  <a:pt x="36" y="7"/>
                </a:cubicBezTo>
                <a:cubicBezTo>
                  <a:pt x="34" y="11"/>
                  <a:pt x="34" y="11"/>
                  <a:pt x="34" y="11"/>
                </a:cubicBezTo>
                <a:cubicBezTo>
                  <a:pt x="33" y="7"/>
                  <a:pt x="33" y="7"/>
                  <a:pt x="33" y="7"/>
                </a:cubicBezTo>
                <a:cubicBezTo>
                  <a:pt x="29" y="5"/>
                  <a:pt x="29" y="5"/>
                  <a:pt x="29" y="5"/>
                </a:cubicBezTo>
                <a:cubicBezTo>
                  <a:pt x="33" y="4"/>
                  <a:pt x="33" y="4"/>
                  <a:pt x="33" y="4"/>
                </a:cubicBezTo>
                <a:cubicBezTo>
                  <a:pt x="34" y="0"/>
                  <a:pt x="34" y="0"/>
                  <a:pt x="34" y="0"/>
                </a:cubicBezTo>
                <a:cubicBezTo>
                  <a:pt x="36" y="4"/>
                  <a:pt x="36" y="4"/>
                  <a:pt x="36" y="4"/>
                </a:cubicBezTo>
                <a:lnTo>
                  <a:pt x="40" y="5"/>
                </a:lnTo>
                <a:close/>
                <a:moveTo>
                  <a:pt x="58" y="12"/>
                </a:moveTo>
                <a:cubicBezTo>
                  <a:pt x="54" y="8"/>
                  <a:pt x="54" y="8"/>
                  <a:pt x="54" y="8"/>
                </a:cubicBezTo>
                <a:cubicBezTo>
                  <a:pt x="42" y="19"/>
                  <a:pt x="42" y="19"/>
                  <a:pt x="42" y="19"/>
                </a:cubicBezTo>
                <a:cubicBezTo>
                  <a:pt x="46" y="24"/>
                  <a:pt x="46" y="24"/>
                  <a:pt x="46" y="24"/>
                </a:cubicBezTo>
                <a:lnTo>
                  <a:pt x="58" y="12"/>
                </a:lnTo>
                <a:close/>
                <a:moveTo>
                  <a:pt x="65" y="31"/>
                </a:moveTo>
                <a:cubicBezTo>
                  <a:pt x="61" y="32"/>
                  <a:pt x="61" y="32"/>
                  <a:pt x="61" y="32"/>
                </a:cubicBezTo>
                <a:cubicBezTo>
                  <a:pt x="60" y="36"/>
                  <a:pt x="60" y="36"/>
                  <a:pt x="60" y="36"/>
                </a:cubicBezTo>
                <a:cubicBezTo>
                  <a:pt x="59" y="32"/>
                  <a:pt x="59" y="32"/>
                  <a:pt x="59" y="32"/>
                </a:cubicBezTo>
                <a:cubicBezTo>
                  <a:pt x="55" y="31"/>
                  <a:pt x="55" y="31"/>
                  <a:pt x="55" y="31"/>
                </a:cubicBezTo>
                <a:cubicBezTo>
                  <a:pt x="59" y="30"/>
                  <a:pt x="59" y="30"/>
                  <a:pt x="59" y="30"/>
                </a:cubicBezTo>
                <a:cubicBezTo>
                  <a:pt x="60" y="26"/>
                  <a:pt x="60" y="26"/>
                  <a:pt x="60" y="26"/>
                </a:cubicBezTo>
                <a:cubicBezTo>
                  <a:pt x="61" y="30"/>
                  <a:pt x="61" y="30"/>
                  <a:pt x="61" y="30"/>
                </a:cubicBezTo>
                <a:lnTo>
                  <a:pt x="65" y="31"/>
                </a:lnTo>
                <a:close/>
              </a:path>
            </a:pathLst>
          </a:custGeom>
          <a:solidFill>
            <a:schemeClr val="bg1"/>
          </a:solidFill>
          <a:ln w="9525">
            <a:noFill/>
            <a:round/>
            <a:headEnd/>
            <a:tailEnd/>
          </a:ln>
        </p:spPr>
        <p:txBody>
          <a:bodyPr vert="horz" wrap="square" lIns="111650" tIns="55825" rIns="111650" bIns="55825" numCol="1" anchor="t" anchorCtr="0" compatLnSpc="1">
            <a:prstTxWarp prst="textNoShape">
              <a:avLst/>
            </a:prstTxWarp>
          </a:bodyPr>
          <a:lstStyle/>
          <a:p>
            <a:pPr>
              <a:lnSpc>
                <a:spcPct val="120000"/>
              </a:lnSpc>
            </a:pPr>
            <a:endParaRPr lang="en-US" sz="14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 name="Freeform 74"/>
          <p:cNvSpPr>
            <a:spLocks noEditPoints="1"/>
          </p:cNvSpPr>
          <p:nvPr/>
        </p:nvSpPr>
        <p:spPr bwMode="auto">
          <a:xfrm>
            <a:off x="6642618" y="3778556"/>
            <a:ext cx="389616" cy="302203"/>
          </a:xfrm>
          <a:custGeom>
            <a:avLst/>
            <a:gdLst/>
            <a:ahLst/>
            <a:cxnLst>
              <a:cxn ang="0">
                <a:pos x="66" y="17"/>
              </a:cxn>
              <a:cxn ang="0">
                <a:pos x="47" y="30"/>
              </a:cxn>
              <a:cxn ang="0">
                <a:pos x="37" y="36"/>
              </a:cxn>
              <a:cxn ang="0">
                <a:pos x="36" y="36"/>
              </a:cxn>
              <a:cxn ang="0">
                <a:pos x="36" y="36"/>
              </a:cxn>
              <a:cxn ang="0">
                <a:pos x="26" y="30"/>
              </a:cxn>
              <a:cxn ang="0">
                <a:pos x="7" y="17"/>
              </a:cxn>
              <a:cxn ang="0">
                <a:pos x="0" y="7"/>
              </a:cxn>
              <a:cxn ang="0">
                <a:pos x="7" y="0"/>
              </a:cxn>
              <a:cxn ang="0">
                <a:pos x="66" y="0"/>
              </a:cxn>
              <a:cxn ang="0">
                <a:pos x="72" y="6"/>
              </a:cxn>
              <a:cxn ang="0">
                <a:pos x="66" y="17"/>
              </a:cxn>
              <a:cxn ang="0">
                <a:pos x="72" y="50"/>
              </a:cxn>
              <a:cxn ang="0">
                <a:pos x="66" y="56"/>
              </a:cxn>
              <a:cxn ang="0">
                <a:pos x="7" y="56"/>
              </a:cxn>
              <a:cxn ang="0">
                <a:pos x="0" y="50"/>
              </a:cxn>
              <a:cxn ang="0">
                <a:pos x="0" y="18"/>
              </a:cxn>
              <a:cxn ang="0">
                <a:pos x="5" y="21"/>
              </a:cxn>
              <a:cxn ang="0">
                <a:pos x="24" y="35"/>
              </a:cxn>
              <a:cxn ang="0">
                <a:pos x="36" y="41"/>
              </a:cxn>
              <a:cxn ang="0">
                <a:pos x="36" y="41"/>
              </a:cxn>
              <a:cxn ang="0">
                <a:pos x="37" y="41"/>
              </a:cxn>
              <a:cxn ang="0">
                <a:pos x="48" y="35"/>
              </a:cxn>
              <a:cxn ang="0">
                <a:pos x="68" y="21"/>
              </a:cxn>
              <a:cxn ang="0">
                <a:pos x="72" y="18"/>
              </a:cxn>
              <a:cxn ang="0">
                <a:pos x="72" y="50"/>
              </a:cxn>
            </a:cxnLst>
            <a:rect l="0" t="0" r="r" b="b"/>
            <a:pathLst>
              <a:path w="72" h="56">
                <a:moveTo>
                  <a:pt x="66" y="17"/>
                </a:moveTo>
                <a:cubicBezTo>
                  <a:pt x="59" y="21"/>
                  <a:pt x="53" y="26"/>
                  <a:pt x="47" y="30"/>
                </a:cubicBezTo>
                <a:cubicBezTo>
                  <a:pt x="44" y="32"/>
                  <a:pt x="40" y="36"/>
                  <a:pt x="37" y="36"/>
                </a:cubicBezTo>
                <a:cubicBezTo>
                  <a:pt x="36" y="36"/>
                  <a:pt x="36" y="36"/>
                  <a:pt x="36" y="36"/>
                </a:cubicBezTo>
                <a:cubicBezTo>
                  <a:pt x="36" y="36"/>
                  <a:pt x="36" y="36"/>
                  <a:pt x="36" y="36"/>
                </a:cubicBezTo>
                <a:cubicBezTo>
                  <a:pt x="33" y="36"/>
                  <a:pt x="29" y="32"/>
                  <a:pt x="26" y="30"/>
                </a:cubicBezTo>
                <a:cubicBezTo>
                  <a:pt x="20" y="26"/>
                  <a:pt x="14" y="21"/>
                  <a:pt x="7" y="17"/>
                </a:cubicBezTo>
                <a:cubicBezTo>
                  <a:pt x="5" y="15"/>
                  <a:pt x="0" y="11"/>
                  <a:pt x="0" y="7"/>
                </a:cubicBezTo>
                <a:cubicBezTo>
                  <a:pt x="0" y="3"/>
                  <a:pt x="3" y="0"/>
                  <a:pt x="7" y="0"/>
                </a:cubicBezTo>
                <a:cubicBezTo>
                  <a:pt x="66" y="0"/>
                  <a:pt x="66" y="0"/>
                  <a:pt x="66" y="0"/>
                </a:cubicBezTo>
                <a:cubicBezTo>
                  <a:pt x="70" y="0"/>
                  <a:pt x="72" y="2"/>
                  <a:pt x="72" y="6"/>
                </a:cubicBezTo>
                <a:cubicBezTo>
                  <a:pt x="72" y="11"/>
                  <a:pt x="69" y="15"/>
                  <a:pt x="66" y="17"/>
                </a:cubicBezTo>
                <a:close/>
                <a:moveTo>
                  <a:pt x="72" y="50"/>
                </a:moveTo>
                <a:cubicBezTo>
                  <a:pt x="72" y="53"/>
                  <a:pt x="70" y="56"/>
                  <a:pt x="66" y="56"/>
                </a:cubicBezTo>
                <a:cubicBezTo>
                  <a:pt x="7" y="56"/>
                  <a:pt x="7" y="56"/>
                  <a:pt x="7" y="56"/>
                </a:cubicBezTo>
                <a:cubicBezTo>
                  <a:pt x="3" y="56"/>
                  <a:pt x="0" y="53"/>
                  <a:pt x="0" y="50"/>
                </a:cubicBezTo>
                <a:cubicBezTo>
                  <a:pt x="0" y="18"/>
                  <a:pt x="0" y="18"/>
                  <a:pt x="0" y="18"/>
                </a:cubicBezTo>
                <a:cubicBezTo>
                  <a:pt x="2" y="19"/>
                  <a:pt x="3" y="20"/>
                  <a:pt x="5" y="21"/>
                </a:cubicBezTo>
                <a:cubicBezTo>
                  <a:pt x="11" y="26"/>
                  <a:pt x="18" y="30"/>
                  <a:pt x="24" y="35"/>
                </a:cubicBezTo>
                <a:cubicBezTo>
                  <a:pt x="28" y="38"/>
                  <a:pt x="32" y="41"/>
                  <a:pt x="36" y="41"/>
                </a:cubicBezTo>
                <a:cubicBezTo>
                  <a:pt x="36" y="41"/>
                  <a:pt x="36" y="41"/>
                  <a:pt x="36" y="41"/>
                </a:cubicBezTo>
                <a:cubicBezTo>
                  <a:pt x="37" y="41"/>
                  <a:pt x="37" y="41"/>
                  <a:pt x="37" y="41"/>
                </a:cubicBezTo>
                <a:cubicBezTo>
                  <a:pt x="41" y="41"/>
                  <a:pt x="45" y="38"/>
                  <a:pt x="48" y="35"/>
                </a:cubicBezTo>
                <a:cubicBezTo>
                  <a:pt x="55" y="30"/>
                  <a:pt x="62" y="26"/>
                  <a:pt x="68" y="21"/>
                </a:cubicBezTo>
                <a:cubicBezTo>
                  <a:pt x="70" y="20"/>
                  <a:pt x="71" y="19"/>
                  <a:pt x="72" y="18"/>
                </a:cubicBezTo>
                <a:lnTo>
                  <a:pt x="72" y="50"/>
                </a:lnTo>
                <a:close/>
              </a:path>
            </a:pathLst>
          </a:custGeom>
          <a:solidFill>
            <a:schemeClr val="bg1"/>
          </a:solidFill>
          <a:ln w="9525">
            <a:noFill/>
            <a:round/>
            <a:headEnd/>
            <a:tailEnd/>
          </a:ln>
        </p:spPr>
        <p:txBody>
          <a:bodyPr vert="horz" wrap="square" lIns="111650" tIns="55825" rIns="111650" bIns="55825" numCol="1" anchor="t" anchorCtr="0" compatLnSpc="1">
            <a:prstTxWarp prst="textNoShape">
              <a:avLst/>
            </a:prstTxWarp>
          </a:bodyPr>
          <a:lstStyle/>
          <a:p>
            <a:endParaRPr lang="en-US">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2" name="Freeform 148"/>
          <p:cNvSpPr>
            <a:spLocks noEditPoints="1"/>
          </p:cNvSpPr>
          <p:nvPr/>
        </p:nvSpPr>
        <p:spPr bwMode="auto">
          <a:xfrm>
            <a:off x="5775133" y="4585691"/>
            <a:ext cx="397368" cy="383075"/>
          </a:xfrm>
          <a:custGeom>
            <a:avLst/>
            <a:gdLst/>
            <a:ahLst/>
            <a:cxnLst>
              <a:cxn ang="0">
                <a:pos x="16" y="54"/>
              </a:cxn>
              <a:cxn ang="0">
                <a:pos x="14" y="57"/>
              </a:cxn>
              <a:cxn ang="0">
                <a:pos x="2" y="57"/>
              </a:cxn>
              <a:cxn ang="0">
                <a:pos x="0" y="54"/>
              </a:cxn>
              <a:cxn ang="0">
                <a:pos x="0" y="29"/>
              </a:cxn>
              <a:cxn ang="0">
                <a:pos x="2" y="26"/>
              </a:cxn>
              <a:cxn ang="0">
                <a:pos x="14" y="26"/>
              </a:cxn>
              <a:cxn ang="0">
                <a:pos x="16" y="29"/>
              </a:cxn>
              <a:cxn ang="0">
                <a:pos x="16" y="54"/>
              </a:cxn>
              <a:cxn ang="0">
                <a:pos x="7" y="47"/>
              </a:cxn>
              <a:cxn ang="0">
                <a:pos x="5" y="49"/>
              </a:cxn>
              <a:cxn ang="0">
                <a:pos x="7" y="52"/>
              </a:cxn>
              <a:cxn ang="0">
                <a:pos x="10" y="49"/>
              </a:cxn>
              <a:cxn ang="0">
                <a:pos x="7" y="47"/>
              </a:cxn>
              <a:cxn ang="0">
                <a:pos x="62" y="35"/>
              </a:cxn>
              <a:cxn ang="0">
                <a:pos x="62" y="38"/>
              </a:cxn>
              <a:cxn ang="0">
                <a:pos x="61" y="43"/>
              </a:cxn>
              <a:cxn ang="0">
                <a:pos x="61" y="48"/>
              </a:cxn>
              <a:cxn ang="0">
                <a:pos x="59" y="52"/>
              </a:cxn>
              <a:cxn ang="0">
                <a:pos x="57" y="59"/>
              </a:cxn>
              <a:cxn ang="0">
                <a:pos x="49" y="62"/>
              </a:cxn>
              <a:cxn ang="0">
                <a:pos x="47" y="62"/>
              </a:cxn>
              <a:cxn ang="0">
                <a:pos x="44" y="62"/>
              </a:cxn>
              <a:cxn ang="0">
                <a:pos x="43" y="62"/>
              </a:cxn>
              <a:cxn ang="0">
                <a:pos x="28" y="59"/>
              </a:cxn>
              <a:cxn ang="0">
                <a:pos x="22" y="57"/>
              </a:cxn>
              <a:cxn ang="0">
                <a:pos x="19" y="54"/>
              </a:cxn>
              <a:cxn ang="0">
                <a:pos x="19" y="29"/>
              </a:cxn>
              <a:cxn ang="0">
                <a:pos x="21" y="26"/>
              </a:cxn>
              <a:cxn ang="0">
                <a:pos x="29" y="19"/>
              </a:cxn>
              <a:cxn ang="0">
                <a:pos x="33" y="14"/>
              </a:cxn>
              <a:cxn ang="0">
                <a:pos x="35" y="8"/>
              </a:cxn>
              <a:cxn ang="0">
                <a:pos x="38" y="1"/>
              </a:cxn>
              <a:cxn ang="0">
                <a:pos x="40" y="0"/>
              </a:cxn>
              <a:cxn ang="0">
                <a:pos x="49" y="11"/>
              </a:cxn>
              <a:cxn ang="0">
                <a:pos x="46" y="18"/>
              </a:cxn>
              <a:cxn ang="0">
                <a:pos x="45" y="21"/>
              </a:cxn>
              <a:cxn ang="0">
                <a:pos x="56" y="21"/>
              </a:cxn>
              <a:cxn ang="0">
                <a:pos x="64" y="29"/>
              </a:cxn>
              <a:cxn ang="0">
                <a:pos x="62" y="35"/>
              </a:cxn>
            </a:cxnLst>
            <a:rect l="0" t="0" r="r" b="b"/>
            <a:pathLst>
              <a:path w="64" h="62">
                <a:moveTo>
                  <a:pt x="16" y="54"/>
                </a:moveTo>
                <a:cubicBezTo>
                  <a:pt x="16" y="56"/>
                  <a:pt x="15" y="57"/>
                  <a:pt x="14" y="57"/>
                </a:cubicBezTo>
                <a:cubicBezTo>
                  <a:pt x="2" y="57"/>
                  <a:pt x="2" y="57"/>
                  <a:pt x="2" y="57"/>
                </a:cubicBezTo>
                <a:cubicBezTo>
                  <a:pt x="1" y="57"/>
                  <a:pt x="0" y="56"/>
                  <a:pt x="0" y="54"/>
                </a:cubicBezTo>
                <a:cubicBezTo>
                  <a:pt x="0" y="29"/>
                  <a:pt x="0" y="29"/>
                  <a:pt x="0" y="29"/>
                </a:cubicBezTo>
                <a:cubicBezTo>
                  <a:pt x="0" y="27"/>
                  <a:pt x="1" y="26"/>
                  <a:pt x="2" y="26"/>
                </a:cubicBezTo>
                <a:cubicBezTo>
                  <a:pt x="14" y="26"/>
                  <a:pt x="14" y="26"/>
                  <a:pt x="14" y="26"/>
                </a:cubicBezTo>
                <a:cubicBezTo>
                  <a:pt x="15" y="26"/>
                  <a:pt x="16" y="27"/>
                  <a:pt x="16" y="29"/>
                </a:cubicBezTo>
                <a:lnTo>
                  <a:pt x="16" y="54"/>
                </a:lnTo>
                <a:close/>
                <a:moveTo>
                  <a:pt x="7" y="47"/>
                </a:moveTo>
                <a:cubicBezTo>
                  <a:pt x="6" y="47"/>
                  <a:pt x="5" y="48"/>
                  <a:pt x="5" y="49"/>
                </a:cubicBezTo>
                <a:cubicBezTo>
                  <a:pt x="5" y="51"/>
                  <a:pt x="6" y="52"/>
                  <a:pt x="7" y="52"/>
                </a:cubicBezTo>
                <a:cubicBezTo>
                  <a:pt x="9" y="52"/>
                  <a:pt x="10" y="51"/>
                  <a:pt x="10" y="49"/>
                </a:cubicBezTo>
                <a:cubicBezTo>
                  <a:pt x="10" y="48"/>
                  <a:pt x="9" y="47"/>
                  <a:pt x="7" y="47"/>
                </a:cubicBezTo>
                <a:close/>
                <a:moveTo>
                  <a:pt x="62" y="35"/>
                </a:moveTo>
                <a:cubicBezTo>
                  <a:pt x="62" y="36"/>
                  <a:pt x="62" y="37"/>
                  <a:pt x="62" y="38"/>
                </a:cubicBezTo>
                <a:cubicBezTo>
                  <a:pt x="62" y="40"/>
                  <a:pt x="62" y="42"/>
                  <a:pt x="61" y="43"/>
                </a:cubicBezTo>
                <a:cubicBezTo>
                  <a:pt x="61" y="45"/>
                  <a:pt x="61" y="46"/>
                  <a:pt x="61" y="48"/>
                </a:cubicBezTo>
                <a:cubicBezTo>
                  <a:pt x="60" y="49"/>
                  <a:pt x="60" y="51"/>
                  <a:pt x="59" y="52"/>
                </a:cubicBezTo>
                <a:cubicBezTo>
                  <a:pt x="59" y="55"/>
                  <a:pt x="58" y="57"/>
                  <a:pt x="57" y="59"/>
                </a:cubicBezTo>
                <a:cubicBezTo>
                  <a:pt x="55" y="61"/>
                  <a:pt x="52" y="62"/>
                  <a:pt x="49" y="62"/>
                </a:cubicBezTo>
                <a:cubicBezTo>
                  <a:pt x="48" y="62"/>
                  <a:pt x="48" y="62"/>
                  <a:pt x="47" y="62"/>
                </a:cubicBezTo>
                <a:cubicBezTo>
                  <a:pt x="44" y="62"/>
                  <a:pt x="44" y="62"/>
                  <a:pt x="44" y="62"/>
                </a:cubicBezTo>
                <a:cubicBezTo>
                  <a:pt x="43" y="62"/>
                  <a:pt x="43" y="62"/>
                  <a:pt x="43" y="62"/>
                </a:cubicBezTo>
                <a:cubicBezTo>
                  <a:pt x="38" y="62"/>
                  <a:pt x="32" y="60"/>
                  <a:pt x="28" y="59"/>
                </a:cubicBezTo>
                <a:cubicBezTo>
                  <a:pt x="25" y="58"/>
                  <a:pt x="23" y="57"/>
                  <a:pt x="22" y="57"/>
                </a:cubicBezTo>
                <a:cubicBezTo>
                  <a:pt x="20" y="57"/>
                  <a:pt x="19" y="56"/>
                  <a:pt x="19" y="54"/>
                </a:cubicBezTo>
                <a:cubicBezTo>
                  <a:pt x="19" y="29"/>
                  <a:pt x="19" y="29"/>
                  <a:pt x="19" y="29"/>
                </a:cubicBezTo>
                <a:cubicBezTo>
                  <a:pt x="19" y="27"/>
                  <a:pt x="20" y="26"/>
                  <a:pt x="21" y="26"/>
                </a:cubicBezTo>
                <a:cubicBezTo>
                  <a:pt x="23" y="26"/>
                  <a:pt x="27" y="21"/>
                  <a:pt x="29" y="19"/>
                </a:cubicBezTo>
                <a:cubicBezTo>
                  <a:pt x="30" y="17"/>
                  <a:pt x="31" y="15"/>
                  <a:pt x="33" y="14"/>
                </a:cubicBezTo>
                <a:cubicBezTo>
                  <a:pt x="34" y="13"/>
                  <a:pt x="35" y="10"/>
                  <a:pt x="35" y="8"/>
                </a:cubicBezTo>
                <a:cubicBezTo>
                  <a:pt x="36" y="5"/>
                  <a:pt x="36" y="3"/>
                  <a:pt x="38" y="1"/>
                </a:cubicBezTo>
                <a:cubicBezTo>
                  <a:pt x="38" y="1"/>
                  <a:pt x="39" y="0"/>
                  <a:pt x="40" y="0"/>
                </a:cubicBezTo>
                <a:cubicBezTo>
                  <a:pt x="49" y="0"/>
                  <a:pt x="49" y="8"/>
                  <a:pt x="49" y="11"/>
                </a:cubicBezTo>
                <a:cubicBezTo>
                  <a:pt x="49" y="14"/>
                  <a:pt x="47" y="16"/>
                  <a:pt x="46" y="18"/>
                </a:cubicBezTo>
                <a:cubicBezTo>
                  <a:pt x="46" y="19"/>
                  <a:pt x="46" y="20"/>
                  <a:pt x="45" y="21"/>
                </a:cubicBezTo>
                <a:cubicBezTo>
                  <a:pt x="56" y="21"/>
                  <a:pt x="56" y="21"/>
                  <a:pt x="56" y="21"/>
                </a:cubicBezTo>
                <a:cubicBezTo>
                  <a:pt x="60" y="21"/>
                  <a:pt x="64" y="25"/>
                  <a:pt x="64" y="29"/>
                </a:cubicBezTo>
                <a:cubicBezTo>
                  <a:pt x="64" y="31"/>
                  <a:pt x="63" y="33"/>
                  <a:pt x="62" y="35"/>
                </a:cubicBezTo>
                <a:close/>
              </a:path>
            </a:pathLst>
          </a:custGeom>
          <a:solidFill>
            <a:schemeClr val="bg1"/>
          </a:solidFill>
          <a:ln w="9525">
            <a:noFill/>
            <a:round/>
            <a:headEnd/>
            <a:tailEnd/>
          </a:ln>
        </p:spPr>
        <p:txBody>
          <a:bodyPr vert="horz" wrap="square" lIns="111650" tIns="55825" rIns="111650" bIns="55825" numCol="1" anchor="t" anchorCtr="0" compatLnSpc="1">
            <a:prstTxWarp prst="textNoShape">
              <a:avLst/>
            </a:prstTxWarp>
          </a:bodyPr>
          <a:lstStyle/>
          <a:p>
            <a:endParaRPr lang="en-US">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3" name="Freeform 21"/>
          <p:cNvSpPr>
            <a:spLocks noEditPoints="1"/>
          </p:cNvSpPr>
          <p:nvPr/>
        </p:nvSpPr>
        <p:spPr bwMode="auto">
          <a:xfrm>
            <a:off x="5745895" y="2884843"/>
            <a:ext cx="377981" cy="306951"/>
          </a:xfrm>
          <a:custGeom>
            <a:avLst/>
            <a:gdLst/>
            <a:ahLst/>
            <a:cxnLst>
              <a:cxn ang="0">
                <a:pos x="69" y="43"/>
              </a:cxn>
              <a:cxn ang="0">
                <a:pos x="64" y="46"/>
              </a:cxn>
              <a:cxn ang="0">
                <a:pos x="54" y="56"/>
              </a:cxn>
              <a:cxn ang="0">
                <a:pos x="44" y="46"/>
              </a:cxn>
              <a:cxn ang="0">
                <a:pos x="28" y="46"/>
              </a:cxn>
              <a:cxn ang="0">
                <a:pos x="18" y="56"/>
              </a:cxn>
              <a:cxn ang="0">
                <a:pos x="8" y="46"/>
              </a:cxn>
              <a:cxn ang="0">
                <a:pos x="5" y="46"/>
              </a:cxn>
              <a:cxn ang="0">
                <a:pos x="0" y="43"/>
              </a:cxn>
              <a:cxn ang="0">
                <a:pos x="3" y="41"/>
              </a:cxn>
              <a:cxn ang="0">
                <a:pos x="3" y="28"/>
              </a:cxn>
              <a:cxn ang="0">
                <a:pos x="4" y="20"/>
              </a:cxn>
              <a:cxn ang="0">
                <a:pos x="12" y="12"/>
              </a:cxn>
              <a:cxn ang="0">
                <a:pos x="17" y="10"/>
              </a:cxn>
              <a:cxn ang="0">
                <a:pos x="23" y="10"/>
              </a:cxn>
              <a:cxn ang="0">
                <a:pos x="23" y="2"/>
              </a:cxn>
              <a:cxn ang="0">
                <a:pos x="26" y="0"/>
              </a:cxn>
              <a:cxn ang="0">
                <a:pos x="67" y="0"/>
              </a:cxn>
              <a:cxn ang="0">
                <a:pos x="69" y="2"/>
              </a:cxn>
              <a:cxn ang="0">
                <a:pos x="69" y="43"/>
              </a:cxn>
              <a:cxn ang="0">
                <a:pos x="23" y="25"/>
              </a:cxn>
              <a:cxn ang="0">
                <a:pos x="23" y="15"/>
              </a:cxn>
              <a:cxn ang="0">
                <a:pos x="17" y="15"/>
              </a:cxn>
              <a:cxn ang="0">
                <a:pos x="16" y="15"/>
              </a:cxn>
              <a:cxn ang="0">
                <a:pos x="8" y="23"/>
              </a:cxn>
              <a:cxn ang="0">
                <a:pos x="8" y="24"/>
              </a:cxn>
              <a:cxn ang="0">
                <a:pos x="8" y="25"/>
              </a:cxn>
              <a:cxn ang="0">
                <a:pos x="23" y="25"/>
              </a:cxn>
              <a:cxn ang="0">
                <a:pos x="18" y="41"/>
              </a:cxn>
              <a:cxn ang="0">
                <a:pos x="13" y="46"/>
              </a:cxn>
              <a:cxn ang="0">
                <a:pos x="18" y="51"/>
              </a:cxn>
              <a:cxn ang="0">
                <a:pos x="23" y="46"/>
              </a:cxn>
              <a:cxn ang="0">
                <a:pos x="18" y="41"/>
              </a:cxn>
              <a:cxn ang="0">
                <a:pos x="54" y="41"/>
              </a:cxn>
              <a:cxn ang="0">
                <a:pos x="49" y="46"/>
              </a:cxn>
              <a:cxn ang="0">
                <a:pos x="54" y="51"/>
              </a:cxn>
              <a:cxn ang="0">
                <a:pos x="59" y="46"/>
              </a:cxn>
              <a:cxn ang="0">
                <a:pos x="54" y="41"/>
              </a:cxn>
            </a:cxnLst>
            <a:rect l="0" t="0" r="r" b="b"/>
            <a:pathLst>
              <a:path w="69" h="56">
                <a:moveTo>
                  <a:pt x="69" y="43"/>
                </a:moveTo>
                <a:cubicBezTo>
                  <a:pt x="69" y="46"/>
                  <a:pt x="66" y="46"/>
                  <a:pt x="64" y="46"/>
                </a:cubicBezTo>
                <a:cubicBezTo>
                  <a:pt x="64" y="52"/>
                  <a:pt x="60" y="56"/>
                  <a:pt x="54" y="56"/>
                </a:cubicBezTo>
                <a:cubicBezTo>
                  <a:pt x="48" y="56"/>
                  <a:pt x="44" y="52"/>
                  <a:pt x="44" y="46"/>
                </a:cubicBezTo>
                <a:cubicBezTo>
                  <a:pt x="28" y="46"/>
                  <a:pt x="28" y="46"/>
                  <a:pt x="28" y="46"/>
                </a:cubicBezTo>
                <a:cubicBezTo>
                  <a:pt x="28" y="52"/>
                  <a:pt x="24" y="56"/>
                  <a:pt x="18" y="56"/>
                </a:cubicBezTo>
                <a:cubicBezTo>
                  <a:pt x="12" y="56"/>
                  <a:pt x="8" y="52"/>
                  <a:pt x="8" y="46"/>
                </a:cubicBezTo>
                <a:cubicBezTo>
                  <a:pt x="5" y="46"/>
                  <a:pt x="5" y="46"/>
                  <a:pt x="5" y="46"/>
                </a:cubicBezTo>
                <a:cubicBezTo>
                  <a:pt x="3" y="46"/>
                  <a:pt x="0" y="46"/>
                  <a:pt x="0" y="43"/>
                </a:cubicBezTo>
                <a:cubicBezTo>
                  <a:pt x="0" y="42"/>
                  <a:pt x="1" y="41"/>
                  <a:pt x="3" y="41"/>
                </a:cubicBezTo>
                <a:cubicBezTo>
                  <a:pt x="3" y="28"/>
                  <a:pt x="3" y="28"/>
                  <a:pt x="3" y="28"/>
                </a:cubicBezTo>
                <a:cubicBezTo>
                  <a:pt x="3" y="25"/>
                  <a:pt x="2" y="22"/>
                  <a:pt x="4" y="20"/>
                </a:cubicBezTo>
                <a:cubicBezTo>
                  <a:pt x="12" y="12"/>
                  <a:pt x="12" y="12"/>
                  <a:pt x="12" y="12"/>
                </a:cubicBezTo>
                <a:cubicBezTo>
                  <a:pt x="13" y="11"/>
                  <a:pt x="15" y="10"/>
                  <a:pt x="17" y="10"/>
                </a:cubicBezTo>
                <a:cubicBezTo>
                  <a:pt x="23" y="10"/>
                  <a:pt x="23" y="10"/>
                  <a:pt x="23" y="10"/>
                </a:cubicBezTo>
                <a:cubicBezTo>
                  <a:pt x="23" y="2"/>
                  <a:pt x="23" y="2"/>
                  <a:pt x="23" y="2"/>
                </a:cubicBezTo>
                <a:cubicBezTo>
                  <a:pt x="23" y="1"/>
                  <a:pt x="24" y="0"/>
                  <a:pt x="26" y="0"/>
                </a:cubicBezTo>
                <a:cubicBezTo>
                  <a:pt x="67" y="0"/>
                  <a:pt x="67" y="0"/>
                  <a:pt x="67" y="0"/>
                </a:cubicBezTo>
                <a:cubicBezTo>
                  <a:pt x="68" y="0"/>
                  <a:pt x="69" y="1"/>
                  <a:pt x="69" y="2"/>
                </a:cubicBezTo>
                <a:lnTo>
                  <a:pt x="69" y="43"/>
                </a:lnTo>
                <a:close/>
                <a:moveTo>
                  <a:pt x="23" y="25"/>
                </a:moveTo>
                <a:cubicBezTo>
                  <a:pt x="23" y="15"/>
                  <a:pt x="23" y="15"/>
                  <a:pt x="23" y="15"/>
                </a:cubicBezTo>
                <a:cubicBezTo>
                  <a:pt x="17" y="15"/>
                  <a:pt x="17" y="15"/>
                  <a:pt x="17" y="15"/>
                </a:cubicBezTo>
                <a:cubicBezTo>
                  <a:pt x="17" y="15"/>
                  <a:pt x="16" y="15"/>
                  <a:pt x="16" y="15"/>
                </a:cubicBezTo>
                <a:cubicBezTo>
                  <a:pt x="8" y="23"/>
                  <a:pt x="8" y="23"/>
                  <a:pt x="8" y="23"/>
                </a:cubicBezTo>
                <a:cubicBezTo>
                  <a:pt x="8" y="23"/>
                  <a:pt x="8" y="24"/>
                  <a:pt x="8" y="24"/>
                </a:cubicBezTo>
                <a:cubicBezTo>
                  <a:pt x="8" y="25"/>
                  <a:pt x="8" y="25"/>
                  <a:pt x="8" y="25"/>
                </a:cubicBezTo>
                <a:lnTo>
                  <a:pt x="23" y="25"/>
                </a:lnTo>
                <a:close/>
                <a:moveTo>
                  <a:pt x="18" y="41"/>
                </a:moveTo>
                <a:cubicBezTo>
                  <a:pt x="15" y="41"/>
                  <a:pt x="13" y="43"/>
                  <a:pt x="13" y="46"/>
                </a:cubicBezTo>
                <a:cubicBezTo>
                  <a:pt x="13" y="49"/>
                  <a:pt x="15" y="51"/>
                  <a:pt x="18" y="51"/>
                </a:cubicBezTo>
                <a:cubicBezTo>
                  <a:pt x="21" y="51"/>
                  <a:pt x="23" y="49"/>
                  <a:pt x="23" y="46"/>
                </a:cubicBezTo>
                <a:cubicBezTo>
                  <a:pt x="23" y="43"/>
                  <a:pt x="21" y="41"/>
                  <a:pt x="18" y="41"/>
                </a:cubicBezTo>
                <a:close/>
                <a:moveTo>
                  <a:pt x="54" y="41"/>
                </a:moveTo>
                <a:cubicBezTo>
                  <a:pt x="51" y="41"/>
                  <a:pt x="49" y="43"/>
                  <a:pt x="49" y="46"/>
                </a:cubicBezTo>
                <a:cubicBezTo>
                  <a:pt x="49" y="49"/>
                  <a:pt x="51" y="51"/>
                  <a:pt x="54" y="51"/>
                </a:cubicBezTo>
                <a:cubicBezTo>
                  <a:pt x="57" y="51"/>
                  <a:pt x="59" y="49"/>
                  <a:pt x="59" y="46"/>
                </a:cubicBezTo>
                <a:cubicBezTo>
                  <a:pt x="59" y="43"/>
                  <a:pt x="57" y="41"/>
                  <a:pt x="54" y="41"/>
                </a:cubicBezTo>
                <a:close/>
              </a:path>
            </a:pathLst>
          </a:custGeom>
          <a:solidFill>
            <a:schemeClr val="bg1"/>
          </a:solidFill>
          <a:ln w="9525">
            <a:noFill/>
            <a:round/>
            <a:headEnd/>
            <a:tailEnd/>
          </a:ln>
        </p:spPr>
        <p:txBody>
          <a:bodyPr vert="horz" wrap="square" lIns="111650" tIns="55825" rIns="111650" bIns="55825" numCol="1" anchor="t" anchorCtr="0" compatLnSpc="1">
            <a:prstTxWarp prst="textNoShape">
              <a:avLst/>
            </a:prstTxWarp>
          </a:bodyPr>
          <a:lstStyle/>
          <a:p>
            <a:endParaRPr lang="en-US">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 name="Freeform 118"/>
          <p:cNvSpPr>
            <a:spLocks noEditPoints="1"/>
          </p:cNvSpPr>
          <p:nvPr/>
        </p:nvSpPr>
        <p:spPr bwMode="auto">
          <a:xfrm>
            <a:off x="6693531" y="1998357"/>
            <a:ext cx="399304" cy="388583"/>
          </a:xfrm>
          <a:custGeom>
            <a:avLst/>
            <a:gdLst/>
            <a:ahLst/>
            <a:cxnLst>
              <a:cxn ang="0">
                <a:pos x="53" y="58"/>
              </a:cxn>
              <a:cxn ang="0">
                <a:pos x="31" y="67"/>
              </a:cxn>
              <a:cxn ang="0">
                <a:pos x="0" y="36"/>
              </a:cxn>
              <a:cxn ang="0">
                <a:pos x="31" y="5"/>
              </a:cxn>
              <a:cxn ang="0">
                <a:pos x="31" y="36"/>
              </a:cxn>
              <a:cxn ang="0">
                <a:pos x="53" y="58"/>
              </a:cxn>
              <a:cxn ang="0">
                <a:pos x="36" y="31"/>
              </a:cxn>
              <a:cxn ang="0">
                <a:pos x="36" y="0"/>
              </a:cxn>
              <a:cxn ang="0">
                <a:pos x="67" y="31"/>
              </a:cxn>
              <a:cxn ang="0">
                <a:pos x="36" y="31"/>
              </a:cxn>
              <a:cxn ang="0">
                <a:pos x="69" y="36"/>
              </a:cxn>
              <a:cxn ang="0">
                <a:pos x="60" y="58"/>
              </a:cxn>
              <a:cxn ang="0">
                <a:pos x="38" y="36"/>
              </a:cxn>
              <a:cxn ang="0">
                <a:pos x="69" y="36"/>
              </a:cxn>
            </a:cxnLst>
            <a:rect l="0" t="0" r="r" b="b"/>
            <a:pathLst>
              <a:path w="69" h="67">
                <a:moveTo>
                  <a:pt x="53" y="58"/>
                </a:moveTo>
                <a:cubicBezTo>
                  <a:pt x="47" y="64"/>
                  <a:pt x="39" y="67"/>
                  <a:pt x="31" y="67"/>
                </a:cubicBezTo>
                <a:cubicBezTo>
                  <a:pt x="14" y="67"/>
                  <a:pt x="0" y="53"/>
                  <a:pt x="0" y="36"/>
                </a:cubicBezTo>
                <a:cubicBezTo>
                  <a:pt x="0" y="19"/>
                  <a:pt x="14" y="5"/>
                  <a:pt x="31" y="5"/>
                </a:cubicBezTo>
                <a:cubicBezTo>
                  <a:pt x="31" y="36"/>
                  <a:pt x="31" y="36"/>
                  <a:pt x="31" y="36"/>
                </a:cubicBezTo>
                <a:lnTo>
                  <a:pt x="53" y="58"/>
                </a:lnTo>
                <a:close/>
                <a:moveTo>
                  <a:pt x="36" y="31"/>
                </a:moveTo>
                <a:cubicBezTo>
                  <a:pt x="36" y="0"/>
                  <a:pt x="36" y="0"/>
                  <a:pt x="36" y="0"/>
                </a:cubicBezTo>
                <a:cubicBezTo>
                  <a:pt x="53" y="0"/>
                  <a:pt x="67" y="14"/>
                  <a:pt x="67" y="31"/>
                </a:cubicBezTo>
                <a:lnTo>
                  <a:pt x="36" y="31"/>
                </a:lnTo>
                <a:close/>
                <a:moveTo>
                  <a:pt x="69" y="36"/>
                </a:moveTo>
                <a:cubicBezTo>
                  <a:pt x="69" y="45"/>
                  <a:pt x="66" y="53"/>
                  <a:pt x="60" y="58"/>
                </a:cubicBezTo>
                <a:cubicBezTo>
                  <a:pt x="38" y="36"/>
                  <a:pt x="38" y="36"/>
                  <a:pt x="38" y="36"/>
                </a:cubicBezTo>
                <a:lnTo>
                  <a:pt x="69" y="36"/>
                </a:lnTo>
                <a:close/>
              </a:path>
            </a:pathLst>
          </a:custGeom>
          <a:solidFill>
            <a:schemeClr val="bg1"/>
          </a:solidFill>
          <a:ln w="9525">
            <a:noFill/>
            <a:round/>
            <a:headEnd/>
            <a:tailEnd/>
          </a:ln>
        </p:spPr>
        <p:txBody>
          <a:bodyPr vert="horz" wrap="square" lIns="111650" tIns="55825" rIns="111650" bIns="55825" numCol="1" anchor="t" anchorCtr="0" compatLnSpc="1">
            <a:prstTxWarp prst="textNoShape">
              <a:avLst/>
            </a:prstTxWarp>
          </a:bodyPr>
          <a:lstStyle/>
          <a:p>
            <a:endParaRPr lang="en-US">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5" name="Text Placeholder 3"/>
          <p:cNvSpPr txBox="1">
            <a:spLocks/>
          </p:cNvSpPr>
          <p:nvPr/>
        </p:nvSpPr>
        <p:spPr>
          <a:xfrm>
            <a:off x="6174491" y="4955247"/>
            <a:ext cx="256448" cy="276965"/>
          </a:xfrm>
          <a:prstGeom prst="rect">
            <a:avLst/>
          </a:prstGeom>
        </p:spPr>
        <p:txBody>
          <a:bodyPr wrap="none" lIns="0" tIns="0" rIns="0" bIns="0" anchor="b">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1116574">
              <a:spcBef>
                <a:spcPct val="20000"/>
              </a:spcBef>
              <a:defRPr/>
            </a:pPr>
            <a:r>
              <a:rPr lang="en-US" sz="1800" b="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01</a:t>
            </a:r>
          </a:p>
        </p:txBody>
      </p:sp>
      <p:sp>
        <p:nvSpPr>
          <p:cNvPr id="26" name="Text Placeholder 3"/>
          <p:cNvSpPr txBox="1">
            <a:spLocks/>
          </p:cNvSpPr>
          <p:nvPr/>
        </p:nvSpPr>
        <p:spPr>
          <a:xfrm>
            <a:off x="6166737" y="3280552"/>
            <a:ext cx="256448" cy="276965"/>
          </a:xfrm>
          <a:prstGeom prst="rect">
            <a:avLst/>
          </a:prstGeom>
        </p:spPr>
        <p:txBody>
          <a:bodyPr wrap="none" lIns="0" tIns="0" rIns="0" bIns="0" anchor="b">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1116574">
              <a:spcBef>
                <a:spcPct val="20000"/>
              </a:spcBef>
              <a:defRPr/>
            </a:pPr>
            <a:r>
              <a:rPr lang="en-US" sz="1800" b="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03</a:t>
            </a:r>
          </a:p>
        </p:txBody>
      </p:sp>
      <p:sp>
        <p:nvSpPr>
          <p:cNvPr id="27" name="Text Placeholder 3"/>
          <p:cNvSpPr txBox="1">
            <a:spLocks/>
          </p:cNvSpPr>
          <p:nvPr/>
        </p:nvSpPr>
        <p:spPr>
          <a:xfrm>
            <a:off x="6354333" y="4129099"/>
            <a:ext cx="256448" cy="276965"/>
          </a:xfrm>
          <a:prstGeom prst="rect">
            <a:avLst/>
          </a:prstGeom>
        </p:spPr>
        <p:txBody>
          <a:bodyPr wrap="none" lIns="0" tIns="0" rIns="0" bIns="0" anchor="b">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1116574">
              <a:spcBef>
                <a:spcPct val="20000"/>
              </a:spcBef>
              <a:defRPr/>
            </a:pPr>
            <a:r>
              <a:rPr lang="en-US" sz="1800" b="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02</a:t>
            </a:r>
          </a:p>
        </p:txBody>
      </p:sp>
      <p:sp>
        <p:nvSpPr>
          <p:cNvPr id="28" name="Text Placeholder 3"/>
          <p:cNvSpPr txBox="1">
            <a:spLocks/>
          </p:cNvSpPr>
          <p:nvPr/>
        </p:nvSpPr>
        <p:spPr>
          <a:xfrm>
            <a:off x="6354334" y="2408160"/>
            <a:ext cx="256448" cy="276965"/>
          </a:xfrm>
          <a:prstGeom prst="rect">
            <a:avLst/>
          </a:prstGeom>
        </p:spPr>
        <p:txBody>
          <a:bodyPr wrap="none" lIns="0" tIns="0" rIns="0" bIns="0" anchor="b">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1116574">
              <a:spcBef>
                <a:spcPct val="20000"/>
              </a:spcBef>
              <a:defRPr/>
            </a:pPr>
            <a:r>
              <a:rPr lang="en-US" sz="1800" b="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04</a:t>
            </a:r>
          </a:p>
        </p:txBody>
      </p:sp>
      <p:grpSp>
        <p:nvGrpSpPr>
          <p:cNvPr id="40" name="Group 39"/>
          <p:cNvGrpSpPr/>
          <p:nvPr/>
        </p:nvGrpSpPr>
        <p:grpSpPr>
          <a:xfrm>
            <a:off x="2191027" y="2547037"/>
            <a:ext cx="3142962" cy="717167"/>
            <a:chOff x="838200" y="1856133"/>
            <a:chExt cx="2893138" cy="783203"/>
          </a:xfrm>
        </p:grpSpPr>
        <p:sp>
          <p:nvSpPr>
            <p:cNvPr id="34" name="Footer Text"/>
            <p:cNvSpPr txBox="1"/>
            <p:nvPr/>
          </p:nvSpPr>
          <p:spPr>
            <a:xfrm>
              <a:off x="1012372" y="1987825"/>
              <a:ext cx="2354559" cy="483947"/>
            </a:xfrm>
            <a:prstGeom prst="rect">
              <a:avLst/>
            </a:prstGeom>
            <a:noFill/>
          </p:spPr>
          <p:txBody>
            <a:bodyPr wrap="square" lIns="0" tIns="0" rIns="0" bIns="0" rtlCol="0">
              <a:spAutoFit/>
            </a:bodyPr>
            <a:lstStyle/>
            <a:p>
              <a:pPr algn="r">
                <a:lnSpc>
                  <a:spcPct val="120000"/>
                </a:lnSpc>
              </a:pPr>
              <a:r>
                <a:rPr lang="zh-CN" alt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请替换文字内容，点击添加相关标题文字，修改文字内容，也可以直接复制你的内容到此。，点击添加相关标题文字，修改文字内容，也可以直接复制你的内容到此。</a:t>
              </a: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39" name="Group 38"/>
            <p:cNvGrpSpPr/>
            <p:nvPr/>
          </p:nvGrpSpPr>
          <p:grpSpPr>
            <a:xfrm>
              <a:off x="838200" y="1856133"/>
              <a:ext cx="2893138" cy="783203"/>
              <a:chOff x="838200" y="1919136"/>
              <a:chExt cx="2893138" cy="783203"/>
            </a:xfrm>
          </p:grpSpPr>
          <p:sp>
            <p:nvSpPr>
              <p:cNvPr id="38" name="Isosceles Triangle 37"/>
              <p:cNvSpPr/>
              <p:nvPr/>
            </p:nvSpPr>
            <p:spPr>
              <a:xfrm rot="5400000">
                <a:off x="3542239" y="2235938"/>
                <a:ext cx="228600" cy="149598"/>
              </a:xfrm>
              <a:prstGeom prst="triangl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6" name="Rounded Rectangle 35"/>
              <p:cNvSpPr/>
              <p:nvPr/>
            </p:nvSpPr>
            <p:spPr>
              <a:xfrm>
                <a:off x="838200" y="1919136"/>
                <a:ext cx="2743200" cy="783203"/>
              </a:xfrm>
              <a:prstGeom prst="roundRect">
                <a:avLst>
                  <a:gd name="adj" fmla="val 15647"/>
                </a:avLst>
              </a:prstGeom>
              <a:noFill/>
              <a:ln w="19050">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grpSp>
        <p:nvGrpSpPr>
          <p:cNvPr id="41" name="Group 40"/>
          <p:cNvGrpSpPr/>
          <p:nvPr/>
        </p:nvGrpSpPr>
        <p:grpSpPr>
          <a:xfrm>
            <a:off x="2191027" y="4526077"/>
            <a:ext cx="3142962" cy="717167"/>
            <a:chOff x="838200" y="1856133"/>
            <a:chExt cx="2893138" cy="783203"/>
          </a:xfrm>
        </p:grpSpPr>
        <p:sp>
          <p:nvSpPr>
            <p:cNvPr id="42" name="Footer Text"/>
            <p:cNvSpPr txBox="1"/>
            <p:nvPr/>
          </p:nvSpPr>
          <p:spPr>
            <a:xfrm>
              <a:off x="1022523" y="1979159"/>
              <a:ext cx="2382574" cy="483947"/>
            </a:xfrm>
            <a:prstGeom prst="rect">
              <a:avLst/>
            </a:prstGeom>
            <a:noFill/>
          </p:spPr>
          <p:txBody>
            <a:bodyPr wrap="square" lIns="0" tIns="0" rIns="0" bIns="0" rtlCol="0">
              <a:spAutoFit/>
            </a:bodyPr>
            <a:lstStyle/>
            <a:p>
              <a:pPr algn="r">
                <a:lnSpc>
                  <a:spcPct val="120000"/>
                </a:lnSpc>
              </a:pPr>
              <a:r>
                <a:rPr lang="zh-CN" altLang="en-US"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r>
                <a:rPr lang="zh-CN" alt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，点击添加相关标题文字，修改文字内容，也可以直接复制你的内容到此。，点击添加相关标题文字，修改文字内容，也可以直接复制你的内容到此。</a:t>
              </a: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43" name="Group 42"/>
            <p:cNvGrpSpPr/>
            <p:nvPr/>
          </p:nvGrpSpPr>
          <p:grpSpPr>
            <a:xfrm>
              <a:off x="838200" y="1856133"/>
              <a:ext cx="2893138" cy="783203"/>
              <a:chOff x="838200" y="1919136"/>
              <a:chExt cx="2893138" cy="783203"/>
            </a:xfrm>
          </p:grpSpPr>
          <p:sp>
            <p:nvSpPr>
              <p:cNvPr id="44" name="Isosceles Triangle 43"/>
              <p:cNvSpPr/>
              <p:nvPr/>
            </p:nvSpPr>
            <p:spPr>
              <a:xfrm rot="5400000">
                <a:off x="3542239" y="2235938"/>
                <a:ext cx="228600" cy="149598"/>
              </a:xfrm>
              <a:prstGeom prst="triangl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6" name="Rounded Rectangle 45"/>
              <p:cNvSpPr/>
              <p:nvPr/>
            </p:nvSpPr>
            <p:spPr>
              <a:xfrm>
                <a:off x="838200" y="1919136"/>
                <a:ext cx="2743200" cy="783203"/>
              </a:xfrm>
              <a:prstGeom prst="roundRect">
                <a:avLst>
                  <a:gd name="adj" fmla="val 15647"/>
                </a:avLst>
              </a:prstGeom>
              <a:noFill/>
              <a:ln w="19050">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grpSp>
        <p:nvGrpSpPr>
          <p:cNvPr id="47" name="Group 46"/>
          <p:cNvGrpSpPr/>
          <p:nvPr/>
        </p:nvGrpSpPr>
        <p:grpSpPr>
          <a:xfrm flipH="1">
            <a:off x="7489802" y="1870344"/>
            <a:ext cx="3142962" cy="717167"/>
            <a:chOff x="838200" y="1856133"/>
            <a:chExt cx="2893138" cy="783203"/>
          </a:xfrm>
        </p:grpSpPr>
        <p:sp>
          <p:nvSpPr>
            <p:cNvPr id="48" name="Footer Text"/>
            <p:cNvSpPr txBox="1"/>
            <p:nvPr/>
          </p:nvSpPr>
          <p:spPr>
            <a:xfrm>
              <a:off x="989369" y="1994214"/>
              <a:ext cx="2448445" cy="483947"/>
            </a:xfrm>
            <a:prstGeom prst="rect">
              <a:avLst/>
            </a:prstGeom>
            <a:noFill/>
          </p:spPr>
          <p:txBody>
            <a:bodyPr wrap="square" lIns="0" tIns="0" rIns="0" bIns="0" rtlCol="0">
              <a:spAutoFit/>
            </a:bodyPr>
            <a:lstStyle/>
            <a:p>
              <a:pPr>
                <a:lnSpc>
                  <a:spcPct val="120000"/>
                </a:lnSpc>
              </a:pPr>
              <a:r>
                <a:rPr lang="zh-CN" altLang="en-US"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r>
                <a:rPr lang="zh-CN" alt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，点击添加相关标题文字，修改文字内容，也可以直接复制你的内容到此。，点击添加相关标题文字，修改文字内容，也可以直接复制你的内容到此。</a:t>
              </a: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49" name="Group 48"/>
            <p:cNvGrpSpPr/>
            <p:nvPr/>
          </p:nvGrpSpPr>
          <p:grpSpPr>
            <a:xfrm>
              <a:off x="838200" y="1856133"/>
              <a:ext cx="2893138" cy="783203"/>
              <a:chOff x="838200" y="1919136"/>
              <a:chExt cx="2893138" cy="783203"/>
            </a:xfrm>
          </p:grpSpPr>
          <p:sp>
            <p:nvSpPr>
              <p:cNvPr id="50" name="Isosceles Triangle 49"/>
              <p:cNvSpPr/>
              <p:nvPr/>
            </p:nvSpPr>
            <p:spPr>
              <a:xfrm rot="5400000">
                <a:off x="3542239" y="2235938"/>
                <a:ext cx="228600" cy="149598"/>
              </a:xfrm>
              <a:prstGeom prst="triangl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1" name="Rounded Rectangle 50"/>
              <p:cNvSpPr/>
              <p:nvPr/>
            </p:nvSpPr>
            <p:spPr>
              <a:xfrm>
                <a:off x="838200" y="1919136"/>
                <a:ext cx="2743200" cy="783203"/>
              </a:xfrm>
              <a:prstGeom prst="roundRect">
                <a:avLst>
                  <a:gd name="adj" fmla="val 15647"/>
                </a:avLst>
              </a:prstGeom>
              <a:noFill/>
              <a:ln w="19050">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grpSp>
        <p:nvGrpSpPr>
          <p:cNvPr id="52" name="Group 51"/>
          <p:cNvGrpSpPr/>
          <p:nvPr/>
        </p:nvGrpSpPr>
        <p:grpSpPr>
          <a:xfrm flipH="1">
            <a:off x="7489802" y="3711835"/>
            <a:ext cx="3142962" cy="717167"/>
            <a:chOff x="838200" y="1856133"/>
            <a:chExt cx="2893138" cy="783203"/>
          </a:xfrm>
        </p:grpSpPr>
        <p:sp>
          <p:nvSpPr>
            <p:cNvPr id="53" name="Footer Text"/>
            <p:cNvSpPr txBox="1"/>
            <p:nvPr/>
          </p:nvSpPr>
          <p:spPr>
            <a:xfrm>
              <a:off x="989369" y="2003245"/>
              <a:ext cx="2448445" cy="483947"/>
            </a:xfrm>
            <a:prstGeom prst="rect">
              <a:avLst/>
            </a:prstGeom>
            <a:noFill/>
          </p:spPr>
          <p:txBody>
            <a:bodyPr wrap="square" lIns="0" tIns="0" rIns="0" bIns="0" rtlCol="0">
              <a:spAutoFit/>
            </a:bodyPr>
            <a:lstStyle/>
            <a:p>
              <a:pPr>
                <a:lnSpc>
                  <a:spcPct val="120000"/>
                </a:lnSpc>
              </a:pPr>
              <a:r>
                <a:rPr lang="zh-CN" altLang="en-US"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r>
                <a:rPr lang="zh-CN" alt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，点击添加相关标题文字，修改文字内容，也可以直接复制你的内容到此。，点击添加相关标题文字，修改文字内容，也可以直接复制你的内容到此。</a:t>
              </a: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54" name="Group 53"/>
            <p:cNvGrpSpPr/>
            <p:nvPr/>
          </p:nvGrpSpPr>
          <p:grpSpPr>
            <a:xfrm>
              <a:off x="838200" y="1856133"/>
              <a:ext cx="2893138" cy="783203"/>
              <a:chOff x="838200" y="1919136"/>
              <a:chExt cx="2893138" cy="783203"/>
            </a:xfrm>
          </p:grpSpPr>
          <p:sp>
            <p:nvSpPr>
              <p:cNvPr id="55" name="Isosceles Triangle 54"/>
              <p:cNvSpPr/>
              <p:nvPr/>
            </p:nvSpPr>
            <p:spPr>
              <a:xfrm rot="5400000">
                <a:off x="3542239" y="2235938"/>
                <a:ext cx="228600" cy="149598"/>
              </a:xfrm>
              <a:prstGeom prst="triangl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6" name="Rounded Rectangle 55"/>
              <p:cNvSpPr/>
              <p:nvPr/>
            </p:nvSpPr>
            <p:spPr>
              <a:xfrm>
                <a:off x="838200" y="1919136"/>
                <a:ext cx="2743200" cy="783203"/>
              </a:xfrm>
              <a:prstGeom prst="roundRect">
                <a:avLst>
                  <a:gd name="adj" fmla="val 15647"/>
                </a:avLst>
              </a:prstGeom>
              <a:noFill/>
              <a:ln w="19050">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grpSp>
        <p:nvGrpSpPr>
          <p:cNvPr id="57" name="Group 56"/>
          <p:cNvGrpSpPr/>
          <p:nvPr/>
        </p:nvGrpSpPr>
        <p:grpSpPr>
          <a:xfrm flipH="1">
            <a:off x="7489802" y="5366192"/>
            <a:ext cx="3142962" cy="717167"/>
            <a:chOff x="838200" y="1856133"/>
            <a:chExt cx="2893138" cy="783203"/>
          </a:xfrm>
        </p:grpSpPr>
        <p:sp>
          <p:nvSpPr>
            <p:cNvPr id="58" name="Footer Text"/>
            <p:cNvSpPr txBox="1"/>
            <p:nvPr/>
          </p:nvSpPr>
          <p:spPr>
            <a:xfrm>
              <a:off x="989369" y="1991199"/>
              <a:ext cx="2448445" cy="483947"/>
            </a:xfrm>
            <a:prstGeom prst="rect">
              <a:avLst/>
            </a:prstGeom>
            <a:noFill/>
          </p:spPr>
          <p:txBody>
            <a:bodyPr wrap="square" lIns="0" tIns="0" rIns="0" bIns="0" rtlCol="0">
              <a:spAutoFit/>
            </a:bodyPr>
            <a:lstStyle/>
            <a:p>
              <a:pPr>
                <a:lnSpc>
                  <a:spcPct val="120000"/>
                </a:lnSpc>
              </a:pPr>
              <a:r>
                <a:rPr lang="zh-CN" altLang="en-US"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r>
                <a:rPr lang="zh-CN" alt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，点击添加相关标题文字，修改文字内容，也可以直接复制你的内容到此。，点击添加相关标题文字，修改文字内容，也可以直接复制你的内容到此。</a:t>
              </a: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59" name="Group 58"/>
            <p:cNvGrpSpPr/>
            <p:nvPr/>
          </p:nvGrpSpPr>
          <p:grpSpPr>
            <a:xfrm>
              <a:off x="838200" y="1856133"/>
              <a:ext cx="2893138" cy="783203"/>
              <a:chOff x="838200" y="1919136"/>
              <a:chExt cx="2893138" cy="783203"/>
            </a:xfrm>
          </p:grpSpPr>
          <p:sp>
            <p:nvSpPr>
              <p:cNvPr id="60" name="Isosceles Triangle 59"/>
              <p:cNvSpPr/>
              <p:nvPr/>
            </p:nvSpPr>
            <p:spPr>
              <a:xfrm rot="5400000">
                <a:off x="3542239" y="2235938"/>
                <a:ext cx="228600" cy="149598"/>
              </a:xfrm>
              <a:prstGeom prst="triangl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1" name="Rounded Rectangle 60"/>
              <p:cNvSpPr/>
              <p:nvPr/>
            </p:nvSpPr>
            <p:spPr>
              <a:xfrm>
                <a:off x="838200" y="1919136"/>
                <a:ext cx="2743200" cy="783203"/>
              </a:xfrm>
              <a:prstGeom prst="roundRect">
                <a:avLst>
                  <a:gd name="adj" fmla="val 15647"/>
                </a:avLst>
              </a:prstGeom>
              <a:noFill/>
              <a:ln w="19050">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sp>
        <p:nvSpPr>
          <p:cNvPr id="62" name="文本占位符 3"/>
          <p:cNvSpPr txBox="1">
            <a:spLocks/>
          </p:cNvSpPr>
          <p:nvPr/>
        </p:nvSpPr>
        <p:spPr>
          <a:xfrm>
            <a:off x="828393" y="272342"/>
            <a:ext cx="2981607" cy="558075"/>
          </a:xfrm>
          <a:prstGeom prst="rect">
            <a:avLst/>
          </a:prstGeom>
        </p:spPr>
        <p:txBody>
          <a:bodyPr anchor="ctr"/>
          <a:lstStyle>
            <a:lvl1pPr marL="0" indent="0" algn="l" defTabSz="964326" rtl="0" eaLnBrk="1" latinLnBrk="0" hangingPunct="1">
              <a:lnSpc>
                <a:spcPct val="90000"/>
              </a:lnSpc>
              <a:spcBef>
                <a:spcPts val="1055"/>
              </a:spcBef>
              <a:buFont typeface="Arial" panose="020B0604020202020204" pitchFamily="34" charset="0"/>
              <a:buNone/>
              <a:defRPr sz="2953" b="1" kern="1200">
                <a:solidFill>
                  <a:schemeClr val="tx1"/>
                </a:solidFill>
                <a:latin typeface="+mn-lt"/>
                <a:ea typeface="+mn-ea"/>
                <a:cs typeface="+mn-cs"/>
              </a:defRPr>
            </a:lvl1pPr>
            <a:lvl2pPr marL="723245" indent="-241082" algn="l" defTabSz="964326" rtl="0" eaLnBrk="1" latinLnBrk="0" hangingPunct="1">
              <a:lnSpc>
                <a:spcPct val="90000"/>
              </a:lnSpc>
              <a:spcBef>
                <a:spcPts val="527"/>
              </a:spcBef>
              <a:buFont typeface="Arial" panose="020B0604020202020204" pitchFamily="34" charset="0"/>
              <a:buChar char="•"/>
              <a:defRPr sz="2531" kern="1200">
                <a:solidFill>
                  <a:schemeClr val="tx1"/>
                </a:solidFill>
                <a:latin typeface="+mn-lt"/>
                <a:ea typeface="+mn-ea"/>
                <a:cs typeface="+mn-cs"/>
              </a:defRPr>
            </a:lvl2pPr>
            <a:lvl3pPr marL="1205408" indent="-241082" algn="l" defTabSz="964326" rtl="0" eaLnBrk="1" latinLnBrk="0" hangingPunct="1">
              <a:lnSpc>
                <a:spcPct val="90000"/>
              </a:lnSpc>
              <a:spcBef>
                <a:spcPts val="527"/>
              </a:spcBef>
              <a:buFont typeface="Arial" panose="020B0604020202020204" pitchFamily="34" charset="0"/>
              <a:buChar char="•"/>
              <a:defRPr sz="2109" kern="1200">
                <a:solidFill>
                  <a:schemeClr val="tx1"/>
                </a:solidFill>
                <a:latin typeface="+mn-lt"/>
                <a:ea typeface="+mn-ea"/>
                <a:cs typeface="+mn-cs"/>
              </a:defRPr>
            </a:lvl3pPr>
            <a:lvl4pPr marL="1687571"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4pPr>
            <a:lvl5pPr marL="2169734"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5pPr>
            <a:lvl6pPr marL="265189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6pPr>
            <a:lvl7pPr marL="3134060"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7pPr>
            <a:lvl8pPr marL="3616223"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8pPr>
            <a:lvl9pPr marL="409838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9pPr>
          </a:lstStyle>
          <a:p>
            <a:pPr algn="ctr">
              <a:lnSpc>
                <a:spcPct val="100000"/>
              </a:lnSpc>
            </a:pPr>
            <a:r>
              <a:rPr kumimoji="1" lang="zh-CN" altLang="en-US" sz="2000" b="0" dirty="0">
                <a:solidFill>
                  <a:schemeClr val="tx1">
                    <a:lumMod val="65000"/>
                    <a:lumOff val="35000"/>
                  </a:schemeClr>
                </a:solidFill>
                <a:latin typeface="微软雅黑" panose="020B0503020204020204" pitchFamily="34" charset="-122"/>
                <a:ea typeface="微软雅黑" panose="020B0503020204020204" pitchFamily="34" charset="-122"/>
              </a:rPr>
              <a:t>点击添加相关标题文字</a:t>
            </a:r>
          </a:p>
        </p:txBody>
      </p:sp>
    </p:spTree>
    <p:extLst>
      <p:ext uri="{BB962C8B-B14F-4D97-AF65-F5344CB8AC3E}">
        <p14:creationId xmlns:p14="http://schemas.microsoft.com/office/powerpoint/2010/main" val="1279664038"/>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fltVal val="0"/>
                                          </p:val>
                                        </p:tav>
                                        <p:tav tm="100000">
                                          <p:val>
                                            <p:strVal val="#ppt_h"/>
                                          </p:val>
                                        </p:tav>
                                      </p:tavLst>
                                    </p:anim>
                                    <p:animEffect transition="in" filter="fade">
                                      <p:cBhvr>
                                        <p:cTn id="9" dur="500"/>
                                        <p:tgtEl>
                                          <p:spTgt spid="6"/>
                                        </p:tgtEl>
                                      </p:cBhvr>
                                    </p:animEffect>
                                  </p:childTnLst>
                                </p:cTn>
                              </p:par>
                            </p:childTnLst>
                          </p:cTn>
                        </p:par>
                        <p:par>
                          <p:cTn id="10" fill="hold">
                            <p:stCondLst>
                              <p:cond delay="500"/>
                            </p:stCondLst>
                            <p:childTnLst>
                              <p:par>
                                <p:cTn id="11" presetID="53" presetClass="entr" presetSubtype="0" fill="hold" grpId="0" nodeType="afterEffect">
                                  <p:stCondLst>
                                    <p:cond delay="0"/>
                                  </p:stCondLst>
                                  <p:childTnLst>
                                    <p:set>
                                      <p:cBhvr>
                                        <p:cTn id="12" dur="1" fill="hold">
                                          <p:stCondLst>
                                            <p:cond delay="0"/>
                                          </p:stCondLst>
                                        </p:cTn>
                                        <p:tgtEl>
                                          <p:spTgt spid="25"/>
                                        </p:tgtEl>
                                        <p:attrNameLst>
                                          <p:attrName>style.visibility</p:attrName>
                                        </p:attrNameLst>
                                      </p:cBhvr>
                                      <p:to>
                                        <p:strVal val="visible"/>
                                      </p:to>
                                    </p:set>
                                    <p:anim calcmode="lin" valueType="num">
                                      <p:cBhvr>
                                        <p:cTn id="13" dur="500" fill="hold"/>
                                        <p:tgtEl>
                                          <p:spTgt spid="25"/>
                                        </p:tgtEl>
                                        <p:attrNameLst>
                                          <p:attrName>ppt_w</p:attrName>
                                        </p:attrNameLst>
                                      </p:cBhvr>
                                      <p:tavLst>
                                        <p:tav tm="0">
                                          <p:val>
                                            <p:fltVal val="0"/>
                                          </p:val>
                                        </p:tav>
                                        <p:tav tm="100000">
                                          <p:val>
                                            <p:strVal val="#ppt_w"/>
                                          </p:val>
                                        </p:tav>
                                      </p:tavLst>
                                    </p:anim>
                                    <p:anim calcmode="lin" valueType="num">
                                      <p:cBhvr>
                                        <p:cTn id="14" dur="500" fill="hold"/>
                                        <p:tgtEl>
                                          <p:spTgt spid="25"/>
                                        </p:tgtEl>
                                        <p:attrNameLst>
                                          <p:attrName>ppt_h</p:attrName>
                                        </p:attrNameLst>
                                      </p:cBhvr>
                                      <p:tavLst>
                                        <p:tav tm="0">
                                          <p:val>
                                            <p:fltVal val="0"/>
                                          </p:val>
                                        </p:tav>
                                        <p:tav tm="100000">
                                          <p:val>
                                            <p:strVal val="#ppt_h"/>
                                          </p:val>
                                        </p:tav>
                                      </p:tavLst>
                                    </p:anim>
                                    <p:animEffect transition="in" filter="fade">
                                      <p:cBhvr>
                                        <p:cTn id="15" dur="500"/>
                                        <p:tgtEl>
                                          <p:spTgt spid="25"/>
                                        </p:tgtEl>
                                      </p:cBhvr>
                                    </p:animEffect>
                                  </p:childTnLst>
                                </p:cTn>
                              </p:par>
                            </p:childTnLst>
                          </p:cTn>
                        </p:par>
                        <p:par>
                          <p:cTn id="16" fill="hold">
                            <p:stCondLst>
                              <p:cond delay="1000"/>
                            </p:stCondLst>
                            <p:childTnLst>
                              <p:par>
                                <p:cTn id="17" presetID="53" presetClass="entr" presetSubtype="0" fill="hold" grpId="0" nodeType="afterEffect">
                                  <p:stCondLst>
                                    <p:cond delay="0"/>
                                  </p:stCondLst>
                                  <p:childTnLst>
                                    <p:set>
                                      <p:cBhvr>
                                        <p:cTn id="18" dur="1" fill="hold">
                                          <p:stCondLst>
                                            <p:cond delay="0"/>
                                          </p:stCondLst>
                                        </p:cTn>
                                        <p:tgtEl>
                                          <p:spTgt spid="20"/>
                                        </p:tgtEl>
                                        <p:attrNameLst>
                                          <p:attrName>style.visibility</p:attrName>
                                        </p:attrNameLst>
                                      </p:cBhvr>
                                      <p:to>
                                        <p:strVal val="visible"/>
                                      </p:to>
                                    </p:set>
                                    <p:anim calcmode="lin" valueType="num">
                                      <p:cBhvr>
                                        <p:cTn id="19" dur="500" fill="hold"/>
                                        <p:tgtEl>
                                          <p:spTgt spid="20"/>
                                        </p:tgtEl>
                                        <p:attrNameLst>
                                          <p:attrName>ppt_w</p:attrName>
                                        </p:attrNameLst>
                                      </p:cBhvr>
                                      <p:tavLst>
                                        <p:tav tm="0">
                                          <p:val>
                                            <p:fltVal val="0"/>
                                          </p:val>
                                        </p:tav>
                                        <p:tav tm="100000">
                                          <p:val>
                                            <p:strVal val="#ppt_w"/>
                                          </p:val>
                                        </p:tav>
                                      </p:tavLst>
                                    </p:anim>
                                    <p:anim calcmode="lin" valueType="num">
                                      <p:cBhvr>
                                        <p:cTn id="20" dur="500" fill="hold"/>
                                        <p:tgtEl>
                                          <p:spTgt spid="20"/>
                                        </p:tgtEl>
                                        <p:attrNameLst>
                                          <p:attrName>ppt_h</p:attrName>
                                        </p:attrNameLst>
                                      </p:cBhvr>
                                      <p:tavLst>
                                        <p:tav tm="0">
                                          <p:val>
                                            <p:fltVal val="0"/>
                                          </p:val>
                                        </p:tav>
                                        <p:tav tm="100000">
                                          <p:val>
                                            <p:strVal val="#ppt_h"/>
                                          </p:val>
                                        </p:tav>
                                      </p:tavLst>
                                    </p:anim>
                                    <p:animEffect transition="in" filter="fade">
                                      <p:cBhvr>
                                        <p:cTn id="21" dur="500"/>
                                        <p:tgtEl>
                                          <p:spTgt spid="20"/>
                                        </p:tgtEl>
                                      </p:cBhvr>
                                    </p:animEffect>
                                  </p:childTnLst>
                                </p:cTn>
                              </p:par>
                            </p:childTnLst>
                          </p:cTn>
                        </p:par>
                        <p:par>
                          <p:cTn id="22" fill="hold">
                            <p:stCondLst>
                              <p:cond delay="1500"/>
                            </p:stCondLst>
                            <p:childTnLst>
                              <p:par>
                                <p:cTn id="23" presetID="2" presetClass="entr" presetSubtype="2" accel="50000" decel="50000" fill="hold" nodeType="afterEffect">
                                  <p:stCondLst>
                                    <p:cond delay="0"/>
                                  </p:stCondLst>
                                  <p:childTnLst>
                                    <p:set>
                                      <p:cBhvr>
                                        <p:cTn id="24" dur="1" fill="hold">
                                          <p:stCondLst>
                                            <p:cond delay="0"/>
                                          </p:stCondLst>
                                        </p:cTn>
                                        <p:tgtEl>
                                          <p:spTgt spid="57"/>
                                        </p:tgtEl>
                                        <p:attrNameLst>
                                          <p:attrName>style.visibility</p:attrName>
                                        </p:attrNameLst>
                                      </p:cBhvr>
                                      <p:to>
                                        <p:strVal val="visible"/>
                                      </p:to>
                                    </p:set>
                                    <p:anim calcmode="lin" valueType="num">
                                      <p:cBhvr additive="base">
                                        <p:cTn id="25" dur="500" fill="hold"/>
                                        <p:tgtEl>
                                          <p:spTgt spid="57"/>
                                        </p:tgtEl>
                                        <p:attrNameLst>
                                          <p:attrName>ppt_x</p:attrName>
                                        </p:attrNameLst>
                                      </p:cBhvr>
                                      <p:tavLst>
                                        <p:tav tm="0">
                                          <p:val>
                                            <p:strVal val="1+#ppt_w/2"/>
                                          </p:val>
                                        </p:tav>
                                        <p:tav tm="100000">
                                          <p:val>
                                            <p:strVal val="#ppt_x"/>
                                          </p:val>
                                        </p:tav>
                                      </p:tavLst>
                                    </p:anim>
                                    <p:anim calcmode="lin" valueType="num">
                                      <p:cBhvr additive="base">
                                        <p:cTn id="26" dur="500" fill="hold"/>
                                        <p:tgtEl>
                                          <p:spTgt spid="57"/>
                                        </p:tgtEl>
                                        <p:attrNameLst>
                                          <p:attrName>ppt_y</p:attrName>
                                        </p:attrNameLst>
                                      </p:cBhvr>
                                      <p:tavLst>
                                        <p:tav tm="0">
                                          <p:val>
                                            <p:strVal val="#ppt_y"/>
                                          </p:val>
                                        </p:tav>
                                        <p:tav tm="100000">
                                          <p:val>
                                            <p:strVal val="#ppt_y"/>
                                          </p:val>
                                        </p:tav>
                                      </p:tavLst>
                                    </p:anim>
                                  </p:childTnLst>
                                </p:cTn>
                              </p:par>
                            </p:childTnLst>
                          </p:cTn>
                        </p:par>
                        <p:par>
                          <p:cTn id="27" fill="hold">
                            <p:stCondLst>
                              <p:cond delay="2000"/>
                            </p:stCondLst>
                            <p:childTnLst>
                              <p:par>
                                <p:cTn id="28" presetID="53" presetClass="entr" presetSubtype="0" fill="hold" nodeType="afterEffect">
                                  <p:stCondLst>
                                    <p:cond delay="0"/>
                                  </p:stCondLst>
                                  <p:childTnLst>
                                    <p:set>
                                      <p:cBhvr>
                                        <p:cTn id="29" dur="1" fill="hold">
                                          <p:stCondLst>
                                            <p:cond delay="0"/>
                                          </p:stCondLst>
                                        </p:cTn>
                                        <p:tgtEl>
                                          <p:spTgt spid="7"/>
                                        </p:tgtEl>
                                        <p:attrNameLst>
                                          <p:attrName>style.visibility</p:attrName>
                                        </p:attrNameLst>
                                      </p:cBhvr>
                                      <p:to>
                                        <p:strVal val="visible"/>
                                      </p:to>
                                    </p:set>
                                    <p:anim calcmode="lin" valueType="num">
                                      <p:cBhvr>
                                        <p:cTn id="30" dur="500" fill="hold"/>
                                        <p:tgtEl>
                                          <p:spTgt spid="7"/>
                                        </p:tgtEl>
                                        <p:attrNameLst>
                                          <p:attrName>ppt_w</p:attrName>
                                        </p:attrNameLst>
                                      </p:cBhvr>
                                      <p:tavLst>
                                        <p:tav tm="0">
                                          <p:val>
                                            <p:fltVal val="0"/>
                                          </p:val>
                                        </p:tav>
                                        <p:tav tm="100000">
                                          <p:val>
                                            <p:strVal val="#ppt_w"/>
                                          </p:val>
                                        </p:tav>
                                      </p:tavLst>
                                    </p:anim>
                                    <p:anim calcmode="lin" valueType="num">
                                      <p:cBhvr>
                                        <p:cTn id="31" dur="500" fill="hold"/>
                                        <p:tgtEl>
                                          <p:spTgt spid="7"/>
                                        </p:tgtEl>
                                        <p:attrNameLst>
                                          <p:attrName>ppt_h</p:attrName>
                                        </p:attrNameLst>
                                      </p:cBhvr>
                                      <p:tavLst>
                                        <p:tav tm="0">
                                          <p:val>
                                            <p:fltVal val="0"/>
                                          </p:val>
                                        </p:tav>
                                        <p:tav tm="100000">
                                          <p:val>
                                            <p:strVal val="#ppt_h"/>
                                          </p:val>
                                        </p:tav>
                                      </p:tavLst>
                                    </p:anim>
                                    <p:animEffect transition="in" filter="fade">
                                      <p:cBhvr>
                                        <p:cTn id="32" dur="500"/>
                                        <p:tgtEl>
                                          <p:spTgt spid="7"/>
                                        </p:tgtEl>
                                      </p:cBhvr>
                                    </p:animEffect>
                                  </p:childTnLst>
                                </p:cTn>
                              </p:par>
                            </p:childTnLst>
                          </p:cTn>
                        </p:par>
                        <p:par>
                          <p:cTn id="33" fill="hold">
                            <p:stCondLst>
                              <p:cond delay="2500"/>
                            </p:stCondLst>
                            <p:childTnLst>
                              <p:par>
                                <p:cTn id="34" presetID="53" presetClass="entr" presetSubtype="0" fill="hold" grpId="0" nodeType="afterEffect">
                                  <p:stCondLst>
                                    <p:cond delay="0"/>
                                  </p:stCondLst>
                                  <p:childTnLst>
                                    <p:set>
                                      <p:cBhvr>
                                        <p:cTn id="35" dur="1" fill="hold">
                                          <p:stCondLst>
                                            <p:cond delay="0"/>
                                          </p:stCondLst>
                                        </p:cTn>
                                        <p:tgtEl>
                                          <p:spTgt spid="27"/>
                                        </p:tgtEl>
                                        <p:attrNameLst>
                                          <p:attrName>style.visibility</p:attrName>
                                        </p:attrNameLst>
                                      </p:cBhvr>
                                      <p:to>
                                        <p:strVal val="visible"/>
                                      </p:to>
                                    </p:set>
                                    <p:anim calcmode="lin" valueType="num">
                                      <p:cBhvr>
                                        <p:cTn id="36" dur="500" fill="hold"/>
                                        <p:tgtEl>
                                          <p:spTgt spid="27"/>
                                        </p:tgtEl>
                                        <p:attrNameLst>
                                          <p:attrName>ppt_w</p:attrName>
                                        </p:attrNameLst>
                                      </p:cBhvr>
                                      <p:tavLst>
                                        <p:tav tm="0">
                                          <p:val>
                                            <p:fltVal val="0"/>
                                          </p:val>
                                        </p:tav>
                                        <p:tav tm="100000">
                                          <p:val>
                                            <p:strVal val="#ppt_w"/>
                                          </p:val>
                                        </p:tav>
                                      </p:tavLst>
                                    </p:anim>
                                    <p:anim calcmode="lin" valueType="num">
                                      <p:cBhvr>
                                        <p:cTn id="37" dur="500" fill="hold"/>
                                        <p:tgtEl>
                                          <p:spTgt spid="27"/>
                                        </p:tgtEl>
                                        <p:attrNameLst>
                                          <p:attrName>ppt_h</p:attrName>
                                        </p:attrNameLst>
                                      </p:cBhvr>
                                      <p:tavLst>
                                        <p:tav tm="0">
                                          <p:val>
                                            <p:fltVal val="0"/>
                                          </p:val>
                                        </p:tav>
                                        <p:tav tm="100000">
                                          <p:val>
                                            <p:strVal val="#ppt_h"/>
                                          </p:val>
                                        </p:tav>
                                      </p:tavLst>
                                    </p:anim>
                                    <p:animEffect transition="in" filter="fade">
                                      <p:cBhvr>
                                        <p:cTn id="38" dur="500"/>
                                        <p:tgtEl>
                                          <p:spTgt spid="27"/>
                                        </p:tgtEl>
                                      </p:cBhvr>
                                    </p:animEffect>
                                  </p:childTnLst>
                                </p:cTn>
                              </p:par>
                            </p:childTnLst>
                          </p:cTn>
                        </p:par>
                        <p:par>
                          <p:cTn id="39" fill="hold">
                            <p:stCondLst>
                              <p:cond delay="3000"/>
                            </p:stCondLst>
                            <p:childTnLst>
                              <p:par>
                                <p:cTn id="40" presetID="53" presetClass="entr" presetSubtype="0" fill="hold" grpId="0" nodeType="afterEffect">
                                  <p:stCondLst>
                                    <p:cond delay="0"/>
                                  </p:stCondLst>
                                  <p:childTnLst>
                                    <p:set>
                                      <p:cBhvr>
                                        <p:cTn id="41" dur="1" fill="hold">
                                          <p:stCondLst>
                                            <p:cond delay="0"/>
                                          </p:stCondLst>
                                        </p:cTn>
                                        <p:tgtEl>
                                          <p:spTgt spid="22"/>
                                        </p:tgtEl>
                                        <p:attrNameLst>
                                          <p:attrName>style.visibility</p:attrName>
                                        </p:attrNameLst>
                                      </p:cBhvr>
                                      <p:to>
                                        <p:strVal val="visible"/>
                                      </p:to>
                                    </p:set>
                                    <p:anim calcmode="lin" valueType="num">
                                      <p:cBhvr>
                                        <p:cTn id="42" dur="500" fill="hold"/>
                                        <p:tgtEl>
                                          <p:spTgt spid="22"/>
                                        </p:tgtEl>
                                        <p:attrNameLst>
                                          <p:attrName>ppt_w</p:attrName>
                                        </p:attrNameLst>
                                      </p:cBhvr>
                                      <p:tavLst>
                                        <p:tav tm="0">
                                          <p:val>
                                            <p:fltVal val="0"/>
                                          </p:val>
                                        </p:tav>
                                        <p:tav tm="100000">
                                          <p:val>
                                            <p:strVal val="#ppt_w"/>
                                          </p:val>
                                        </p:tav>
                                      </p:tavLst>
                                    </p:anim>
                                    <p:anim calcmode="lin" valueType="num">
                                      <p:cBhvr>
                                        <p:cTn id="43" dur="500" fill="hold"/>
                                        <p:tgtEl>
                                          <p:spTgt spid="22"/>
                                        </p:tgtEl>
                                        <p:attrNameLst>
                                          <p:attrName>ppt_h</p:attrName>
                                        </p:attrNameLst>
                                      </p:cBhvr>
                                      <p:tavLst>
                                        <p:tav tm="0">
                                          <p:val>
                                            <p:fltVal val="0"/>
                                          </p:val>
                                        </p:tav>
                                        <p:tav tm="100000">
                                          <p:val>
                                            <p:strVal val="#ppt_h"/>
                                          </p:val>
                                        </p:tav>
                                      </p:tavLst>
                                    </p:anim>
                                    <p:animEffect transition="in" filter="fade">
                                      <p:cBhvr>
                                        <p:cTn id="44" dur="500"/>
                                        <p:tgtEl>
                                          <p:spTgt spid="22"/>
                                        </p:tgtEl>
                                      </p:cBhvr>
                                    </p:animEffect>
                                  </p:childTnLst>
                                </p:cTn>
                              </p:par>
                            </p:childTnLst>
                          </p:cTn>
                        </p:par>
                        <p:par>
                          <p:cTn id="45" fill="hold">
                            <p:stCondLst>
                              <p:cond delay="3500"/>
                            </p:stCondLst>
                            <p:childTnLst>
                              <p:par>
                                <p:cTn id="46" presetID="2" presetClass="entr" presetSubtype="8" accel="50000" decel="50000" fill="hold" nodeType="afterEffect">
                                  <p:stCondLst>
                                    <p:cond delay="0"/>
                                  </p:stCondLst>
                                  <p:childTnLst>
                                    <p:set>
                                      <p:cBhvr>
                                        <p:cTn id="47" dur="1" fill="hold">
                                          <p:stCondLst>
                                            <p:cond delay="0"/>
                                          </p:stCondLst>
                                        </p:cTn>
                                        <p:tgtEl>
                                          <p:spTgt spid="41"/>
                                        </p:tgtEl>
                                        <p:attrNameLst>
                                          <p:attrName>style.visibility</p:attrName>
                                        </p:attrNameLst>
                                      </p:cBhvr>
                                      <p:to>
                                        <p:strVal val="visible"/>
                                      </p:to>
                                    </p:set>
                                    <p:anim calcmode="lin" valueType="num">
                                      <p:cBhvr additive="base">
                                        <p:cTn id="48" dur="500" fill="hold"/>
                                        <p:tgtEl>
                                          <p:spTgt spid="41"/>
                                        </p:tgtEl>
                                        <p:attrNameLst>
                                          <p:attrName>ppt_x</p:attrName>
                                        </p:attrNameLst>
                                      </p:cBhvr>
                                      <p:tavLst>
                                        <p:tav tm="0">
                                          <p:val>
                                            <p:strVal val="0-#ppt_w/2"/>
                                          </p:val>
                                        </p:tav>
                                        <p:tav tm="100000">
                                          <p:val>
                                            <p:strVal val="#ppt_x"/>
                                          </p:val>
                                        </p:tav>
                                      </p:tavLst>
                                    </p:anim>
                                    <p:anim calcmode="lin" valueType="num">
                                      <p:cBhvr additive="base">
                                        <p:cTn id="49" dur="500" fill="hold"/>
                                        <p:tgtEl>
                                          <p:spTgt spid="41"/>
                                        </p:tgtEl>
                                        <p:attrNameLst>
                                          <p:attrName>ppt_y</p:attrName>
                                        </p:attrNameLst>
                                      </p:cBhvr>
                                      <p:tavLst>
                                        <p:tav tm="0">
                                          <p:val>
                                            <p:strVal val="#ppt_y"/>
                                          </p:val>
                                        </p:tav>
                                        <p:tav tm="100000">
                                          <p:val>
                                            <p:strVal val="#ppt_y"/>
                                          </p:val>
                                        </p:tav>
                                      </p:tavLst>
                                    </p:anim>
                                  </p:childTnLst>
                                </p:cTn>
                              </p:par>
                            </p:childTnLst>
                          </p:cTn>
                        </p:par>
                        <p:par>
                          <p:cTn id="50" fill="hold">
                            <p:stCondLst>
                              <p:cond delay="4000"/>
                            </p:stCondLst>
                            <p:childTnLst>
                              <p:par>
                                <p:cTn id="51" presetID="53" presetClass="entr" presetSubtype="0" fill="hold" nodeType="afterEffect">
                                  <p:stCondLst>
                                    <p:cond delay="0"/>
                                  </p:stCondLst>
                                  <p:childTnLst>
                                    <p:set>
                                      <p:cBhvr>
                                        <p:cTn id="52" dur="1" fill="hold">
                                          <p:stCondLst>
                                            <p:cond delay="0"/>
                                          </p:stCondLst>
                                        </p:cTn>
                                        <p:tgtEl>
                                          <p:spTgt spid="14"/>
                                        </p:tgtEl>
                                        <p:attrNameLst>
                                          <p:attrName>style.visibility</p:attrName>
                                        </p:attrNameLst>
                                      </p:cBhvr>
                                      <p:to>
                                        <p:strVal val="visible"/>
                                      </p:to>
                                    </p:set>
                                    <p:anim calcmode="lin" valueType="num">
                                      <p:cBhvr>
                                        <p:cTn id="53" dur="500" fill="hold"/>
                                        <p:tgtEl>
                                          <p:spTgt spid="14"/>
                                        </p:tgtEl>
                                        <p:attrNameLst>
                                          <p:attrName>ppt_w</p:attrName>
                                        </p:attrNameLst>
                                      </p:cBhvr>
                                      <p:tavLst>
                                        <p:tav tm="0">
                                          <p:val>
                                            <p:fltVal val="0"/>
                                          </p:val>
                                        </p:tav>
                                        <p:tav tm="100000">
                                          <p:val>
                                            <p:strVal val="#ppt_w"/>
                                          </p:val>
                                        </p:tav>
                                      </p:tavLst>
                                    </p:anim>
                                    <p:anim calcmode="lin" valueType="num">
                                      <p:cBhvr>
                                        <p:cTn id="54" dur="500" fill="hold"/>
                                        <p:tgtEl>
                                          <p:spTgt spid="14"/>
                                        </p:tgtEl>
                                        <p:attrNameLst>
                                          <p:attrName>ppt_h</p:attrName>
                                        </p:attrNameLst>
                                      </p:cBhvr>
                                      <p:tavLst>
                                        <p:tav tm="0">
                                          <p:val>
                                            <p:fltVal val="0"/>
                                          </p:val>
                                        </p:tav>
                                        <p:tav tm="100000">
                                          <p:val>
                                            <p:strVal val="#ppt_h"/>
                                          </p:val>
                                        </p:tav>
                                      </p:tavLst>
                                    </p:anim>
                                    <p:animEffect transition="in" filter="fade">
                                      <p:cBhvr>
                                        <p:cTn id="55" dur="500"/>
                                        <p:tgtEl>
                                          <p:spTgt spid="14"/>
                                        </p:tgtEl>
                                      </p:cBhvr>
                                    </p:animEffect>
                                  </p:childTnLst>
                                </p:cTn>
                              </p:par>
                            </p:childTnLst>
                          </p:cTn>
                        </p:par>
                        <p:par>
                          <p:cTn id="56" fill="hold">
                            <p:stCondLst>
                              <p:cond delay="4500"/>
                            </p:stCondLst>
                            <p:childTnLst>
                              <p:par>
                                <p:cTn id="57" presetID="53" presetClass="entr" presetSubtype="0" fill="hold" grpId="0" nodeType="afterEffect">
                                  <p:stCondLst>
                                    <p:cond delay="0"/>
                                  </p:stCondLst>
                                  <p:childTnLst>
                                    <p:set>
                                      <p:cBhvr>
                                        <p:cTn id="58" dur="1" fill="hold">
                                          <p:stCondLst>
                                            <p:cond delay="0"/>
                                          </p:stCondLst>
                                        </p:cTn>
                                        <p:tgtEl>
                                          <p:spTgt spid="21"/>
                                        </p:tgtEl>
                                        <p:attrNameLst>
                                          <p:attrName>style.visibility</p:attrName>
                                        </p:attrNameLst>
                                      </p:cBhvr>
                                      <p:to>
                                        <p:strVal val="visible"/>
                                      </p:to>
                                    </p:set>
                                    <p:anim calcmode="lin" valueType="num">
                                      <p:cBhvr>
                                        <p:cTn id="59" dur="500" fill="hold"/>
                                        <p:tgtEl>
                                          <p:spTgt spid="21"/>
                                        </p:tgtEl>
                                        <p:attrNameLst>
                                          <p:attrName>ppt_w</p:attrName>
                                        </p:attrNameLst>
                                      </p:cBhvr>
                                      <p:tavLst>
                                        <p:tav tm="0">
                                          <p:val>
                                            <p:fltVal val="0"/>
                                          </p:val>
                                        </p:tav>
                                        <p:tav tm="100000">
                                          <p:val>
                                            <p:strVal val="#ppt_w"/>
                                          </p:val>
                                        </p:tav>
                                      </p:tavLst>
                                    </p:anim>
                                    <p:anim calcmode="lin" valueType="num">
                                      <p:cBhvr>
                                        <p:cTn id="60" dur="500" fill="hold"/>
                                        <p:tgtEl>
                                          <p:spTgt spid="21"/>
                                        </p:tgtEl>
                                        <p:attrNameLst>
                                          <p:attrName>ppt_h</p:attrName>
                                        </p:attrNameLst>
                                      </p:cBhvr>
                                      <p:tavLst>
                                        <p:tav tm="0">
                                          <p:val>
                                            <p:fltVal val="0"/>
                                          </p:val>
                                        </p:tav>
                                        <p:tav tm="100000">
                                          <p:val>
                                            <p:strVal val="#ppt_h"/>
                                          </p:val>
                                        </p:tav>
                                      </p:tavLst>
                                    </p:anim>
                                    <p:animEffect transition="in" filter="fade">
                                      <p:cBhvr>
                                        <p:cTn id="61" dur="500"/>
                                        <p:tgtEl>
                                          <p:spTgt spid="21"/>
                                        </p:tgtEl>
                                      </p:cBhvr>
                                    </p:animEffect>
                                  </p:childTnLst>
                                </p:cTn>
                              </p:par>
                            </p:childTnLst>
                          </p:cTn>
                        </p:par>
                        <p:par>
                          <p:cTn id="62" fill="hold">
                            <p:stCondLst>
                              <p:cond delay="5000"/>
                            </p:stCondLst>
                            <p:childTnLst>
                              <p:par>
                                <p:cTn id="63" presetID="53" presetClass="entr" presetSubtype="0" fill="hold" grpId="0" nodeType="afterEffect">
                                  <p:stCondLst>
                                    <p:cond delay="0"/>
                                  </p:stCondLst>
                                  <p:childTnLst>
                                    <p:set>
                                      <p:cBhvr>
                                        <p:cTn id="64" dur="1" fill="hold">
                                          <p:stCondLst>
                                            <p:cond delay="0"/>
                                          </p:stCondLst>
                                        </p:cTn>
                                        <p:tgtEl>
                                          <p:spTgt spid="26"/>
                                        </p:tgtEl>
                                        <p:attrNameLst>
                                          <p:attrName>style.visibility</p:attrName>
                                        </p:attrNameLst>
                                      </p:cBhvr>
                                      <p:to>
                                        <p:strVal val="visible"/>
                                      </p:to>
                                    </p:set>
                                    <p:anim calcmode="lin" valueType="num">
                                      <p:cBhvr>
                                        <p:cTn id="65" dur="500" fill="hold"/>
                                        <p:tgtEl>
                                          <p:spTgt spid="26"/>
                                        </p:tgtEl>
                                        <p:attrNameLst>
                                          <p:attrName>ppt_w</p:attrName>
                                        </p:attrNameLst>
                                      </p:cBhvr>
                                      <p:tavLst>
                                        <p:tav tm="0">
                                          <p:val>
                                            <p:fltVal val="0"/>
                                          </p:val>
                                        </p:tav>
                                        <p:tav tm="100000">
                                          <p:val>
                                            <p:strVal val="#ppt_w"/>
                                          </p:val>
                                        </p:tav>
                                      </p:tavLst>
                                    </p:anim>
                                    <p:anim calcmode="lin" valueType="num">
                                      <p:cBhvr>
                                        <p:cTn id="66" dur="500" fill="hold"/>
                                        <p:tgtEl>
                                          <p:spTgt spid="26"/>
                                        </p:tgtEl>
                                        <p:attrNameLst>
                                          <p:attrName>ppt_h</p:attrName>
                                        </p:attrNameLst>
                                      </p:cBhvr>
                                      <p:tavLst>
                                        <p:tav tm="0">
                                          <p:val>
                                            <p:fltVal val="0"/>
                                          </p:val>
                                        </p:tav>
                                        <p:tav tm="100000">
                                          <p:val>
                                            <p:strVal val="#ppt_h"/>
                                          </p:val>
                                        </p:tav>
                                      </p:tavLst>
                                    </p:anim>
                                    <p:animEffect transition="in" filter="fade">
                                      <p:cBhvr>
                                        <p:cTn id="67" dur="500"/>
                                        <p:tgtEl>
                                          <p:spTgt spid="26"/>
                                        </p:tgtEl>
                                      </p:cBhvr>
                                    </p:animEffect>
                                  </p:childTnLst>
                                </p:cTn>
                              </p:par>
                            </p:childTnLst>
                          </p:cTn>
                        </p:par>
                        <p:par>
                          <p:cTn id="68" fill="hold">
                            <p:stCondLst>
                              <p:cond delay="5500"/>
                            </p:stCondLst>
                            <p:childTnLst>
                              <p:par>
                                <p:cTn id="69" presetID="2" presetClass="entr" presetSubtype="2" accel="50000" decel="50000" fill="hold" nodeType="afterEffect">
                                  <p:stCondLst>
                                    <p:cond delay="0"/>
                                  </p:stCondLst>
                                  <p:childTnLst>
                                    <p:set>
                                      <p:cBhvr>
                                        <p:cTn id="70" dur="1" fill="hold">
                                          <p:stCondLst>
                                            <p:cond delay="0"/>
                                          </p:stCondLst>
                                        </p:cTn>
                                        <p:tgtEl>
                                          <p:spTgt spid="52"/>
                                        </p:tgtEl>
                                        <p:attrNameLst>
                                          <p:attrName>style.visibility</p:attrName>
                                        </p:attrNameLst>
                                      </p:cBhvr>
                                      <p:to>
                                        <p:strVal val="visible"/>
                                      </p:to>
                                    </p:set>
                                    <p:anim calcmode="lin" valueType="num">
                                      <p:cBhvr additive="base">
                                        <p:cTn id="71" dur="500" fill="hold"/>
                                        <p:tgtEl>
                                          <p:spTgt spid="52"/>
                                        </p:tgtEl>
                                        <p:attrNameLst>
                                          <p:attrName>ppt_x</p:attrName>
                                        </p:attrNameLst>
                                      </p:cBhvr>
                                      <p:tavLst>
                                        <p:tav tm="0">
                                          <p:val>
                                            <p:strVal val="1+#ppt_w/2"/>
                                          </p:val>
                                        </p:tav>
                                        <p:tav tm="100000">
                                          <p:val>
                                            <p:strVal val="#ppt_x"/>
                                          </p:val>
                                        </p:tav>
                                      </p:tavLst>
                                    </p:anim>
                                    <p:anim calcmode="lin" valueType="num">
                                      <p:cBhvr additive="base">
                                        <p:cTn id="72" dur="500" fill="hold"/>
                                        <p:tgtEl>
                                          <p:spTgt spid="52"/>
                                        </p:tgtEl>
                                        <p:attrNameLst>
                                          <p:attrName>ppt_y</p:attrName>
                                        </p:attrNameLst>
                                      </p:cBhvr>
                                      <p:tavLst>
                                        <p:tav tm="0">
                                          <p:val>
                                            <p:strVal val="#ppt_y"/>
                                          </p:val>
                                        </p:tav>
                                        <p:tav tm="100000">
                                          <p:val>
                                            <p:strVal val="#ppt_y"/>
                                          </p:val>
                                        </p:tav>
                                      </p:tavLst>
                                    </p:anim>
                                  </p:childTnLst>
                                </p:cTn>
                              </p:par>
                            </p:childTnLst>
                          </p:cTn>
                        </p:par>
                        <p:par>
                          <p:cTn id="73" fill="hold">
                            <p:stCondLst>
                              <p:cond delay="6000"/>
                            </p:stCondLst>
                            <p:childTnLst>
                              <p:par>
                                <p:cTn id="74" presetID="53" presetClass="entr" presetSubtype="0" fill="hold" nodeType="afterEffect">
                                  <p:stCondLst>
                                    <p:cond delay="0"/>
                                  </p:stCondLst>
                                  <p:childTnLst>
                                    <p:set>
                                      <p:cBhvr>
                                        <p:cTn id="75" dur="1" fill="hold">
                                          <p:stCondLst>
                                            <p:cond delay="0"/>
                                          </p:stCondLst>
                                        </p:cTn>
                                        <p:tgtEl>
                                          <p:spTgt spid="11"/>
                                        </p:tgtEl>
                                        <p:attrNameLst>
                                          <p:attrName>style.visibility</p:attrName>
                                        </p:attrNameLst>
                                      </p:cBhvr>
                                      <p:to>
                                        <p:strVal val="visible"/>
                                      </p:to>
                                    </p:set>
                                    <p:anim calcmode="lin" valueType="num">
                                      <p:cBhvr>
                                        <p:cTn id="76" dur="500" fill="hold"/>
                                        <p:tgtEl>
                                          <p:spTgt spid="11"/>
                                        </p:tgtEl>
                                        <p:attrNameLst>
                                          <p:attrName>ppt_w</p:attrName>
                                        </p:attrNameLst>
                                      </p:cBhvr>
                                      <p:tavLst>
                                        <p:tav tm="0">
                                          <p:val>
                                            <p:fltVal val="0"/>
                                          </p:val>
                                        </p:tav>
                                        <p:tav tm="100000">
                                          <p:val>
                                            <p:strVal val="#ppt_w"/>
                                          </p:val>
                                        </p:tav>
                                      </p:tavLst>
                                    </p:anim>
                                    <p:anim calcmode="lin" valueType="num">
                                      <p:cBhvr>
                                        <p:cTn id="77" dur="500" fill="hold"/>
                                        <p:tgtEl>
                                          <p:spTgt spid="11"/>
                                        </p:tgtEl>
                                        <p:attrNameLst>
                                          <p:attrName>ppt_h</p:attrName>
                                        </p:attrNameLst>
                                      </p:cBhvr>
                                      <p:tavLst>
                                        <p:tav tm="0">
                                          <p:val>
                                            <p:fltVal val="0"/>
                                          </p:val>
                                        </p:tav>
                                        <p:tav tm="100000">
                                          <p:val>
                                            <p:strVal val="#ppt_h"/>
                                          </p:val>
                                        </p:tav>
                                      </p:tavLst>
                                    </p:anim>
                                    <p:animEffect transition="in" filter="fade">
                                      <p:cBhvr>
                                        <p:cTn id="78" dur="500"/>
                                        <p:tgtEl>
                                          <p:spTgt spid="11"/>
                                        </p:tgtEl>
                                      </p:cBhvr>
                                    </p:animEffect>
                                  </p:childTnLst>
                                </p:cTn>
                              </p:par>
                            </p:childTnLst>
                          </p:cTn>
                        </p:par>
                        <p:par>
                          <p:cTn id="79" fill="hold">
                            <p:stCondLst>
                              <p:cond delay="6500"/>
                            </p:stCondLst>
                            <p:childTnLst>
                              <p:par>
                                <p:cTn id="80" presetID="53" presetClass="entr" presetSubtype="0" fill="hold" grpId="0" nodeType="afterEffect">
                                  <p:stCondLst>
                                    <p:cond delay="0"/>
                                  </p:stCondLst>
                                  <p:childTnLst>
                                    <p:set>
                                      <p:cBhvr>
                                        <p:cTn id="81" dur="1" fill="hold">
                                          <p:stCondLst>
                                            <p:cond delay="0"/>
                                          </p:stCondLst>
                                        </p:cTn>
                                        <p:tgtEl>
                                          <p:spTgt spid="23"/>
                                        </p:tgtEl>
                                        <p:attrNameLst>
                                          <p:attrName>style.visibility</p:attrName>
                                        </p:attrNameLst>
                                      </p:cBhvr>
                                      <p:to>
                                        <p:strVal val="visible"/>
                                      </p:to>
                                    </p:set>
                                    <p:anim calcmode="lin" valueType="num">
                                      <p:cBhvr>
                                        <p:cTn id="82" dur="500" fill="hold"/>
                                        <p:tgtEl>
                                          <p:spTgt spid="23"/>
                                        </p:tgtEl>
                                        <p:attrNameLst>
                                          <p:attrName>ppt_w</p:attrName>
                                        </p:attrNameLst>
                                      </p:cBhvr>
                                      <p:tavLst>
                                        <p:tav tm="0">
                                          <p:val>
                                            <p:fltVal val="0"/>
                                          </p:val>
                                        </p:tav>
                                        <p:tav tm="100000">
                                          <p:val>
                                            <p:strVal val="#ppt_w"/>
                                          </p:val>
                                        </p:tav>
                                      </p:tavLst>
                                    </p:anim>
                                    <p:anim calcmode="lin" valueType="num">
                                      <p:cBhvr>
                                        <p:cTn id="83" dur="500" fill="hold"/>
                                        <p:tgtEl>
                                          <p:spTgt spid="23"/>
                                        </p:tgtEl>
                                        <p:attrNameLst>
                                          <p:attrName>ppt_h</p:attrName>
                                        </p:attrNameLst>
                                      </p:cBhvr>
                                      <p:tavLst>
                                        <p:tav tm="0">
                                          <p:val>
                                            <p:fltVal val="0"/>
                                          </p:val>
                                        </p:tav>
                                        <p:tav tm="100000">
                                          <p:val>
                                            <p:strVal val="#ppt_h"/>
                                          </p:val>
                                        </p:tav>
                                      </p:tavLst>
                                    </p:anim>
                                    <p:animEffect transition="in" filter="fade">
                                      <p:cBhvr>
                                        <p:cTn id="84" dur="500"/>
                                        <p:tgtEl>
                                          <p:spTgt spid="23"/>
                                        </p:tgtEl>
                                      </p:cBhvr>
                                    </p:animEffect>
                                  </p:childTnLst>
                                </p:cTn>
                              </p:par>
                            </p:childTnLst>
                          </p:cTn>
                        </p:par>
                        <p:par>
                          <p:cTn id="85" fill="hold">
                            <p:stCondLst>
                              <p:cond delay="7000"/>
                            </p:stCondLst>
                            <p:childTnLst>
                              <p:par>
                                <p:cTn id="86" presetID="53" presetClass="entr" presetSubtype="0" fill="hold" grpId="0" nodeType="afterEffect">
                                  <p:stCondLst>
                                    <p:cond delay="0"/>
                                  </p:stCondLst>
                                  <p:childTnLst>
                                    <p:set>
                                      <p:cBhvr>
                                        <p:cTn id="87" dur="1" fill="hold">
                                          <p:stCondLst>
                                            <p:cond delay="0"/>
                                          </p:stCondLst>
                                        </p:cTn>
                                        <p:tgtEl>
                                          <p:spTgt spid="28"/>
                                        </p:tgtEl>
                                        <p:attrNameLst>
                                          <p:attrName>style.visibility</p:attrName>
                                        </p:attrNameLst>
                                      </p:cBhvr>
                                      <p:to>
                                        <p:strVal val="visible"/>
                                      </p:to>
                                    </p:set>
                                    <p:anim calcmode="lin" valueType="num">
                                      <p:cBhvr>
                                        <p:cTn id="88" dur="500" fill="hold"/>
                                        <p:tgtEl>
                                          <p:spTgt spid="28"/>
                                        </p:tgtEl>
                                        <p:attrNameLst>
                                          <p:attrName>ppt_w</p:attrName>
                                        </p:attrNameLst>
                                      </p:cBhvr>
                                      <p:tavLst>
                                        <p:tav tm="0">
                                          <p:val>
                                            <p:fltVal val="0"/>
                                          </p:val>
                                        </p:tav>
                                        <p:tav tm="100000">
                                          <p:val>
                                            <p:strVal val="#ppt_w"/>
                                          </p:val>
                                        </p:tav>
                                      </p:tavLst>
                                    </p:anim>
                                    <p:anim calcmode="lin" valueType="num">
                                      <p:cBhvr>
                                        <p:cTn id="89" dur="500" fill="hold"/>
                                        <p:tgtEl>
                                          <p:spTgt spid="28"/>
                                        </p:tgtEl>
                                        <p:attrNameLst>
                                          <p:attrName>ppt_h</p:attrName>
                                        </p:attrNameLst>
                                      </p:cBhvr>
                                      <p:tavLst>
                                        <p:tav tm="0">
                                          <p:val>
                                            <p:fltVal val="0"/>
                                          </p:val>
                                        </p:tav>
                                        <p:tav tm="100000">
                                          <p:val>
                                            <p:strVal val="#ppt_h"/>
                                          </p:val>
                                        </p:tav>
                                      </p:tavLst>
                                    </p:anim>
                                    <p:animEffect transition="in" filter="fade">
                                      <p:cBhvr>
                                        <p:cTn id="90" dur="500"/>
                                        <p:tgtEl>
                                          <p:spTgt spid="28"/>
                                        </p:tgtEl>
                                      </p:cBhvr>
                                    </p:animEffect>
                                  </p:childTnLst>
                                </p:cTn>
                              </p:par>
                            </p:childTnLst>
                          </p:cTn>
                        </p:par>
                        <p:par>
                          <p:cTn id="91" fill="hold">
                            <p:stCondLst>
                              <p:cond delay="7500"/>
                            </p:stCondLst>
                            <p:childTnLst>
                              <p:par>
                                <p:cTn id="92" presetID="2" presetClass="entr" presetSubtype="8" accel="50000" decel="50000" fill="hold" nodeType="afterEffect">
                                  <p:stCondLst>
                                    <p:cond delay="0"/>
                                  </p:stCondLst>
                                  <p:childTnLst>
                                    <p:set>
                                      <p:cBhvr>
                                        <p:cTn id="93" dur="1" fill="hold">
                                          <p:stCondLst>
                                            <p:cond delay="0"/>
                                          </p:stCondLst>
                                        </p:cTn>
                                        <p:tgtEl>
                                          <p:spTgt spid="40"/>
                                        </p:tgtEl>
                                        <p:attrNameLst>
                                          <p:attrName>style.visibility</p:attrName>
                                        </p:attrNameLst>
                                      </p:cBhvr>
                                      <p:to>
                                        <p:strVal val="visible"/>
                                      </p:to>
                                    </p:set>
                                    <p:anim calcmode="lin" valueType="num">
                                      <p:cBhvr additive="base">
                                        <p:cTn id="94" dur="500" fill="hold"/>
                                        <p:tgtEl>
                                          <p:spTgt spid="40"/>
                                        </p:tgtEl>
                                        <p:attrNameLst>
                                          <p:attrName>ppt_x</p:attrName>
                                        </p:attrNameLst>
                                      </p:cBhvr>
                                      <p:tavLst>
                                        <p:tav tm="0">
                                          <p:val>
                                            <p:strVal val="0-#ppt_w/2"/>
                                          </p:val>
                                        </p:tav>
                                        <p:tav tm="100000">
                                          <p:val>
                                            <p:strVal val="#ppt_x"/>
                                          </p:val>
                                        </p:tav>
                                      </p:tavLst>
                                    </p:anim>
                                    <p:anim calcmode="lin" valueType="num">
                                      <p:cBhvr additive="base">
                                        <p:cTn id="95" dur="500" fill="hold"/>
                                        <p:tgtEl>
                                          <p:spTgt spid="40"/>
                                        </p:tgtEl>
                                        <p:attrNameLst>
                                          <p:attrName>ppt_y</p:attrName>
                                        </p:attrNameLst>
                                      </p:cBhvr>
                                      <p:tavLst>
                                        <p:tav tm="0">
                                          <p:val>
                                            <p:strVal val="#ppt_y"/>
                                          </p:val>
                                        </p:tav>
                                        <p:tav tm="100000">
                                          <p:val>
                                            <p:strVal val="#ppt_y"/>
                                          </p:val>
                                        </p:tav>
                                      </p:tavLst>
                                    </p:anim>
                                  </p:childTnLst>
                                </p:cTn>
                              </p:par>
                            </p:childTnLst>
                          </p:cTn>
                        </p:par>
                        <p:par>
                          <p:cTn id="96" fill="hold">
                            <p:stCondLst>
                              <p:cond delay="8000"/>
                            </p:stCondLst>
                            <p:childTnLst>
                              <p:par>
                                <p:cTn id="97" presetID="53" presetClass="entr" presetSubtype="0" fill="hold" grpId="0" nodeType="afterEffect">
                                  <p:stCondLst>
                                    <p:cond delay="0"/>
                                  </p:stCondLst>
                                  <p:childTnLst>
                                    <p:set>
                                      <p:cBhvr>
                                        <p:cTn id="98" dur="1" fill="hold">
                                          <p:stCondLst>
                                            <p:cond delay="0"/>
                                          </p:stCondLst>
                                        </p:cTn>
                                        <p:tgtEl>
                                          <p:spTgt spid="18"/>
                                        </p:tgtEl>
                                        <p:attrNameLst>
                                          <p:attrName>style.visibility</p:attrName>
                                        </p:attrNameLst>
                                      </p:cBhvr>
                                      <p:to>
                                        <p:strVal val="visible"/>
                                      </p:to>
                                    </p:set>
                                    <p:anim calcmode="lin" valueType="num">
                                      <p:cBhvr>
                                        <p:cTn id="99" dur="500" fill="hold"/>
                                        <p:tgtEl>
                                          <p:spTgt spid="18"/>
                                        </p:tgtEl>
                                        <p:attrNameLst>
                                          <p:attrName>ppt_w</p:attrName>
                                        </p:attrNameLst>
                                      </p:cBhvr>
                                      <p:tavLst>
                                        <p:tav tm="0">
                                          <p:val>
                                            <p:fltVal val="0"/>
                                          </p:val>
                                        </p:tav>
                                        <p:tav tm="100000">
                                          <p:val>
                                            <p:strVal val="#ppt_w"/>
                                          </p:val>
                                        </p:tav>
                                      </p:tavLst>
                                    </p:anim>
                                    <p:anim calcmode="lin" valueType="num">
                                      <p:cBhvr>
                                        <p:cTn id="100" dur="500" fill="hold"/>
                                        <p:tgtEl>
                                          <p:spTgt spid="18"/>
                                        </p:tgtEl>
                                        <p:attrNameLst>
                                          <p:attrName>ppt_h</p:attrName>
                                        </p:attrNameLst>
                                      </p:cBhvr>
                                      <p:tavLst>
                                        <p:tav tm="0">
                                          <p:val>
                                            <p:fltVal val="0"/>
                                          </p:val>
                                        </p:tav>
                                        <p:tav tm="100000">
                                          <p:val>
                                            <p:strVal val="#ppt_h"/>
                                          </p:val>
                                        </p:tav>
                                      </p:tavLst>
                                    </p:anim>
                                    <p:animEffect transition="in" filter="fade">
                                      <p:cBhvr>
                                        <p:cTn id="101" dur="500"/>
                                        <p:tgtEl>
                                          <p:spTgt spid="18"/>
                                        </p:tgtEl>
                                      </p:cBhvr>
                                    </p:animEffect>
                                  </p:childTnLst>
                                </p:cTn>
                              </p:par>
                            </p:childTnLst>
                          </p:cTn>
                        </p:par>
                        <p:par>
                          <p:cTn id="102" fill="hold">
                            <p:stCondLst>
                              <p:cond delay="8500"/>
                            </p:stCondLst>
                            <p:childTnLst>
                              <p:par>
                                <p:cTn id="103" presetID="53" presetClass="entr" presetSubtype="0" fill="hold" grpId="0" nodeType="afterEffect">
                                  <p:stCondLst>
                                    <p:cond delay="0"/>
                                  </p:stCondLst>
                                  <p:childTnLst>
                                    <p:set>
                                      <p:cBhvr>
                                        <p:cTn id="104" dur="1" fill="hold">
                                          <p:stCondLst>
                                            <p:cond delay="0"/>
                                          </p:stCondLst>
                                        </p:cTn>
                                        <p:tgtEl>
                                          <p:spTgt spid="24"/>
                                        </p:tgtEl>
                                        <p:attrNameLst>
                                          <p:attrName>style.visibility</p:attrName>
                                        </p:attrNameLst>
                                      </p:cBhvr>
                                      <p:to>
                                        <p:strVal val="visible"/>
                                      </p:to>
                                    </p:set>
                                    <p:anim calcmode="lin" valueType="num">
                                      <p:cBhvr>
                                        <p:cTn id="105" dur="500" fill="hold"/>
                                        <p:tgtEl>
                                          <p:spTgt spid="24"/>
                                        </p:tgtEl>
                                        <p:attrNameLst>
                                          <p:attrName>ppt_w</p:attrName>
                                        </p:attrNameLst>
                                      </p:cBhvr>
                                      <p:tavLst>
                                        <p:tav tm="0">
                                          <p:val>
                                            <p:fltVal val="0"/>
                                          </p:val>
                                        </p:tav>
                                        <p:tav tm="100000">
                                          <p:val>
                                            <p:strVal val="#ppt_w"/>
                                          </p:val>
                                        </p:tav>
                                      </p:tavLst>
                                    </p:anim>
                                    <p:anim calcmode="lin" valueType="num">
                                      <p:cBhvr>
                                        <p:cTn id="106" dur="500" fill="hold"/>
                                        <p:tgtEl>
                                          <p:spTgt spid="24"/>
                                        </p:tgtEl>
                                        <p:attrNameLst>
                                          <p:attrName>ppt_h</p:attrName>
                                        </p:attrNameLst>
                                      </p:cBhvr>
                                      <p:tavLst>
                                        <p:tav tm="0">
                                          <p:val>
                                            <p:fltVal val="0"/>
                                          </p:val>
                                        </p:tav>
                                        <p:tav tm="100000">
                                          <p:val>
                                            <p:strVal val="#ppt_h"/>
                                          </p:val>
                                        </p:tav>
                                      </p:tavLst>
                                    </p:anim>
                                    <p:animEffect transition="in" filter="fade">
                                      <p:cBhvr>
                                        <p:cTn id="107" dur="500"/>
                                        <p:tgtEl>
                                          <p:spTgt spid="24"/>
                                        </p:tgtEl>
                                      </p:cBhvr>
                                    </p:animEffect>
                                  </p:childTnLst>
                                </p:cTn>
                              </p:par>
                            </p:childTnLst>
                          </p:cTn>
                        </p:par>
                        <p:par>
                          <p:cTn id="108" fill="hold">
                            <p:stCondLst>
                              <p:cond delay="9000"/>
                            </p:stCondLst>
                            <p:childTnLst>
                              <p:par>
                                <p:cTn id="109" presetID="2" presetClass="entr" presetSubtype="2" accel="50000" decel="50000" fill="hold" nodeType="afterEffect">
                                  <p:stCondLst>
                                    <p:cond delay="0"/>
                                  </p:stCondLst>
                                  <p:childTnLst>
                                    <p:set>
                                      <p:cBhvr>
                                        <p:cTn id="110" dur="1" fill="hold">
                                          <p:stCondLst>
                                            <p:cond delay="0"/>
                                          </p:stCondLst>
                                        </p:cTn>
                                        <p:tgtEl>
                                          <p:spTgt spid="47"/>
                                        </p:tgtEl>
                                        <p:attrNameLst>
                                          <p:attrName>style.visibility</p:attrName>
                                        </p:attrNameLst>
                                      </p:cBhvr>
                                      <p:to>
                                        <p:strVal val="visible"/>
                                      </p:to>
                                    </p:set>
                                    <p:anim calcmode="lin" valueType="num">
                                      <p:cBhvr additive="base">
                                        <p:cTn id="111" dur="500" fill="hold"/>
                                        <p:tgtEl>
                                          <p:spTgt spid="47"/>
                                        </p:tgtEl>
                                        <p:attrNameLst>
                                          <p:attrName>ppt_x</p:attrName>
                                        </p:attrNameLst>
                                      </p:cBhvr>
                                      <p:tavLst>
                                        <p:tav tm="0">
                                          <p:val>
                                            <p:strVal val="1+#ppt_w/2"/>
                                          </p:val>
                                        </p:tav>
                                        <p:tav tm="100000">
                                          <p:val>
                                            <p:strVal val="#ppt_x"/>
                                          </p:val>
                                        </p:tav>
                                      </p:tavLst>
                                    </p:anim>
                                    <p:anim calcmode="lin" valueType="num">
                                      <p:cBhvr additive="base">
                                        <p:cTn id="112" dur="500" fill="hold"/>
                                        <p:tgtEl>
                                          <p:spTgt spid="4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20" grpId="0" animBg="1"/>
      <p:bldP spid="21" grpId="0" animBg="1"/>
      <p:bldP spid="22" grpId="0" animBg="1"/>
      <p:bldP spid="23" grpId="0" animBg="1"/>
      <p:bldP spid="24" grpId="0" animBg="1"/>
      <p:bldP spid="25" grpId="0"/>
      <p:bldP spid="26" grpId="0"/>
      <p:bldP spid="27" grpId="0"/>
      <p:bldP spid="28"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6567188" y="2021434"/>
            <a:ext cx="2873914" cy="2190498"/>
            <a:chOff x="6566394" y="2021434"/>
            <a:chExt cx="2873914" cy="2190498"/>
          </a:xfrm>
          <a:gradFill flip="none" rotWithShape="1">
            <a:gsLst>
              <a:gs pos="0">
                <a:srgbClr val="0170C1">
                  <a:shade val="30000"/>
                  <a:satMod val="115000"/>
                </a:srgbClr>
              </a:gs>
              <a:gs pos="50000">
                <a:srgbClr val="0170C1">
                  <a:shade val="67500"/>
                  <a:satMod val="115000"/>
                </a:srgbClr>
              </a:gs>
              <a:gs pos="100000">
                <a:srgbClr val="0170C1">
                  <a:shade val="100000"/>
                  <a:satMod val="115000"/>
                </a:srgbClr>
              </a:gs>
            </a:gsLst>
            <a:lin ang="16200000" scaled="1"/>
            <a:tileRect/>
          </a:gradFill>
        </p:grpSpPr>
        <p:sp>
          <p:nvSpPr>
            <p:cNvPr id="74" name="任意多边形 73"/>
            <p:cNvSpPr/>
            <p:nvPr/>
          </p:nvSpPr>
          <p:spPr>
            <a:xfrm flipH="1">
              <a:off x="6566394" y="2073819"/>
              <a:ext cx="562560" cy="325906"/>
            </a:xfrm>
            <a:custGeom>
              <a:avLst/>
              <a:gdLst>
                <a:gd name="connsiteX0" fmla="*/ 367678 w 370875"/>
                <a:gd name="connsiteY0" fmla="*/ 140677 h 140677"/>
                <a:gd name="connsiteX1" fmla="*/ 370875 w 370875"/>
                <a:gd name="connsiteY1" fmla="*/ 0 h 140677"/>
                <a:gd name="connsiteX2" fmla="*/ 0 w 370875"/>
                <a:gd name="connsiteY2" fmla="*/ 134282 h 140677"/>
                <a:gd name="connsiteX3" fmla="*/ 367678 w 370875"/>
                <a:gd name="connsiteY3" fmla="*/ 140677 h 140677"/>
                <a:gd name="connsiteX0" fmla="*/ 367678 w 370875"/>
                <a:gd name="connsiteY0" fmla="*/ 232793 h 232793"/>
                <a:gd name="connsiteX1" fmla="*/ 370875 w 370875"/>
                <a:gd name="connsiteY1" fmla="*/ 92116 h 232793"/>
                <a:gd name="connsiteX2" fmla="*/ 0 w 370875"/>
                <a:gd name="connsiteY2" fmla="*/ 226398 h 232793"/>
                <a:gd name="connsiteX3" fmla="*/ 367678 w 370875"/>
                <a:gd name="connsiteY3" fmla="*/ 232793 h 232793"/>
                <a:gd name="connsiteX0" fmla="*/ 367678 w 370875"/>
                <a:gd name="connsiteY0" fmla="*/ 233290 h 233290"/>
                <a:gd name="connsiteX1" fmla="*/ 370875 w 370875"/>
                <a:gd name="connsiteY1" fmla="*/ 92613 h 233290"/>
                <a:gd name="connsiteX2" fmla="*/ 0 w 370875"/>
                <a:gd name="connsiteY2" fmla="*/ 226895 h 233290"/>
                <a:gd name="connsiteX3" fmla="*/ 367678 w 370875"/>
                <a:gd name="connsiteY3" fmla="*/ 233290 h 233290"/>
                <a:gd name="connsiteX0" fmla="*/ 367678 w 370875"/>
                <a:gd name="connsiteY0" fmla="*/ 229170 h 229170"/>
                <a:gd name="connsiteX1" fmla="*/ 370875 w 370875"/>
                <a:gd name="connsiteY1" fmla="*/ 88493 h 229170"/>
                <a:gd name="connsiteX2" fmla="*/ 0 w 370875"/>
                <a:gd name="connsiteY2" fmla="*/ 222775 h 229170"/>
                <a:gd name="connsiteX3" fmla="*/ 367678 w 370875"/>
                <a:gd name="connsiteY3" fmla="*/ 229170 h 229170"/>
                <a:gd name="connsiteX0" fmla="*/ 386861 w 390058"/>
                <a:gd name="connsiteY0" fmla="*/ 227542 h 230739"/>
                <a:gd name="connsiteX1" fmla="*/ 390058 w 390058"/>
                <a:gd name="connsiteY1" fmla="*/ 86865 h 230739"/>
                <a:gd name="connsiteX2" fmla="*/ 0 w 390058"/>
                <a:gd name="connsiteY2" fmla="*/ 230739 h 230739"/>
                <a:gd name="connsiteX3" fmla="*/ 386861 w 390058"/>
                <a:gd name="connsiteY3" fmla="*/ 227542 h 230739"/>
                <a:gd name="connsiteX0" fmla="*/ 386861 w 390058"/>
                <a:gd name="connsiteY0" fmla="*/ 231640 h 234837"/>
                <a:gd name="connsiteX1" fmla="*/ 390058 w 390058"/>
                <a:gd name="connsiteY1" fmla="*/ 90963 h 234837"/>
                <a:gd name="connsiteX2" fmla="*/ 0 w 390058"/>
                <a:gd name="connsiteY2" fmla="*/ 234837 h 234837"/>
                <a:gd name="connsiteX3" fmla="*/ 386861 w 390058"/>
                <a:gd name="connsiteY3" fmla="*/ 231640 h 234837"/>
                <a:gd name="connsiteX0" fmla="*/ 386861 w 397219"/>
                <a:gd name="connsiteY0" fmla="*/ 231640 h 234837"/>
                <a:gd name="connsiteX1" fmla="*/ 390058 w 397219"/>
                <a:gd name="connsiteY1" fmla="*/ 90963 h 234837"/>
                <a:gd name="connsiteX2" fmla="*/ 0 w 397219"/>
                <a:gd name="connsiteY2" fmla="*/ 234837 h 234837"/>
                <a:gd name="connsiteX3" fmla="*/ 386861 w 397219"/>
                <a:gd name="connsiteY3" fmla="*/ 231640 h 234837"/>
                <a:gd name="connsiteX0" fmla="*/ 386861 w 401264"/>
                <a:gd name="connsiteY0" fmla="*/ 231640 h 234837"/>
                <a:gd name="connsiteX1" fmla="*/ 390058 w 401264"/>
                <a:gd name="connsiteY1" fmla="*/ 90963 h 234837"/>
                <a:gd name="connsiteX2" fmla="*/ 0 w 401264"/>
                <a:gd name="connsiteY2" fmla="*/ 234837 h 234837"/>
                <a:gd name="connsiteX3" fmla="*/ 386861 w 401264"/>
                <a:gd name="connsiteY3" fmla="*/ 231640 h 234837"/>
                <a:gd name="connsiteX0" fmla="*/ 386861 w 406990"/>
                <a:gd name="connsiteY0" fmla="*/ 231640 h 234837"/>
                <a:gd name="connsiteX1" fmla="*/ 390058 w 406990"/>
                <a:gd name="connsiteY1" fmla="*/ 90963 h 234837"/>
                <a:gd name="connsiteX2" fmla="*/ 0 w 406990"/>
                <a:gd name="connsiteY2" fmla="*/ 234837 h 234837"/>
                <a:gd name="connsiteX3" fmla="*/ 386861 w 406990"/>
                <a:gd name="connsiteY3" fmla="*/ 231640 h 234837"/>
                <a:gd name="connsiteX0" fmla="*/ 386861 w 400092"/>
                <a:gd name="connsiteY0" fmla="*/ 231640 h 234837"/>
                <a:gd name="connsiteX1" fmla="*/ 390058 w 400092"/>
                <a:gd name="connsiteY1" fmla="*/ 90963 h 234837"/>
                <a:gd name="connsiteX2" fmla="*/ 0 w 400092"/>
                <a:gd name="connsiteY2" fmla="*/ 234837 h 234837"/>
                <a:gd name="connsiteX3" fmla="*/ 386861 w 400092"/>
                <a:gd name="connsiteY3" fmla="*/ 231640 h 234837"/>
                <a:gd name="connsiteX0" fmla="*/ 386861 w 400092"/>
                <a:gd name="connsiteY0" fmla="*/ 231640 h 234837"/>
                <a:gd name="connsiteX1" fmla="*/ 390058 w 400092"/>
                <a:gd name="connsiteY1" fmla="*/ 90963 h 234837"/>
                <a:gd name="connsiteX2" fmla="*/ 0 w 400092"/>
                <a:gd name="connsiteY2" fmla="*/ 234837 h 234837"/>
                <a:gd name="connsiteX3" fmla="*/ 386861 w 400092"/>
                <a:gd name="connsiteY3" fmla="*/ 231640 h 234837"/>
                <a:gd name="connsiteX0" fmla="*/ 386861 w 400092"/>
                <a:gd name="connsiteY0" fmla="*/ 228587 h 231784"/>
                <a:gd name="connsiteX1" fmla="*/ 390058 w 400092"/>
                <a:gd name="connsiteY1" fmla="*/ 87910 h 231784"/>
                <a:gd name="connsiteX2" fmla="*/ 0 w 400092"/>
                <a:gd name="connsiteY2" fmla="*/ 231784 h 231784"/>
                <a:gd name="connsiteX3" fmla="*/ 386861 w 400092"/>
                <a:gd name="connsiteY3" fmla="*/ 228587 h 231784"/>
              </a:gdLst>
              <a:ahLst/>
              <a:cxnLst>
                <a:cxn ang="0">
                  <a:pos x="connsiteX0" y="connsiteY0"/>
                </a:cxn>
                <a:cxn ang="0">
                  <a:pos x="connsiteX1" y="connsiteY1"/>
                </a:cxn>
                <a:cxn ang="0">
                  <a:pos x="connsiteX2" y="connsiteY2"/>
                </a:cxn>
                <a:cxn ang="0">
                  <a:pos x="connsiteX3" y="connsiteY3"/>
                </a:cxn>
              </a:cxnLst>
              <a:rect l="l" t="t" r="r" b="b"/>
              <a:pathLst>
                <a:path w="400092" h="231784">
                  <a:moveTo>
                    <a:pt x="386861" y="228587"/>
                  </a:moveTo>
                  <a:cubicBezTo>
                    <a:pt x="399561" y="220066"/>
                    <a:pt x="407403" y="162418"/>
                    <a:pt x="390058" y="87910"/>
                  </a:cubicBezTo>
                  <a:cubicBezTo>
                    <a:pt x="295691" y="-157526"/>
                    <a:pt x="37301" y="183825"/>
                    <a:pt x="0" y="231784"/>
                  </a:cubicBezTo>
                  <a:lnTo>
                    <a:pt x="386861" y="228587"/>
                  </a:lnTo>
                  <a:close/>
                </a:path>
              </a:pathLst>
            </a:cu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531">
                <a:solidFill>
                  <a:prstClr val="white"/>
                </a:solidFill>
              </a:endParaRPr>
            </a:p>
          </p:txBody>
        </p:sp>
        <p:sp>
          <p:nvSpPr>
            <p:cNvPr id="51" name="任意多边形 50"/>
            <p:cNvSpPr/>
            <p:nvPr/>
          </p:nvSpPr>
          <p:spPr>
            <a:xfrm flipH="1">
              <a:off x="6595750" y="2021434"/>
              <a:ext cx="2844558" cy="2190498"/>
            </a:xfrm>
            <a:custGeom>
              <a:avLst/>
              <a:gdLst>
                <a:gd name="connsiteX0" fmla="*/ 0 w 2042024"/>
                <a:gd name="connsiteY0" fmla="*/ 1566371 h 1570472"/>
                <a:gd name="connsiteX1" fmla="*/ 959505 w 2042024"/>
                <a:gd name="connsiteY1" fmla="*/ 0 h 1570472"/>
                <a:gd name="connsiteX2" fmla="*/ 1943613 w 2042024"/>
                <a:gd name="connsiteY2" fmla="*/ 24603 h 1570472"/>
                <a:gd name="connsiteX3" fmla="*/ 2042024 w 2042024"/>
                <a:gd name="connsiteY3" fmla="*/ 106612 h 1570472"/>
                <a:gd name="connsiteX4" fmla="*/ 1021012 w 2042024"/>
                <a:gd name="connsiteY4" fmla="*/ 1570472 h 1570472"/>
                <a:gd name="connsiteX5" fmla="*/ 0 w 2042024"/>
                <a:gd name="connsiteY5" fmla="*/ 1566371 h 15704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08710 w 2029722"/>
                <a:gd name="connsiteY4" fmla="*/ 1570472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08710 w 2029722"/>
                <a:gd name="connsiteY4" fmla="*/ 1570472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08710 w 2029722"/>
                <a:gd name="connsiteY4" fmla="*/ 1570472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08710 w 2029722"/>
                <a:gd name="connsiteY4" fmla="*/ 1570472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08710 w 2029722"/>
                <a:gd name="connsiteY4" fmla="*/ 1570472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09219 w 2029722"/>
                <a:gd name="connsiteY3" fmla="*/ 57406 h 1574572"/>
                <a:gd name="connsiteX4" fmla="*/ 2029722 w 2029722"/>
                <a:gd name="connsiteY4" fmla="*/ 106612 h 1574572"/>
                <a:gd name="connsiteX5" fmla="*/ 1008710 w 2029722"/>
                <a:gd name="connsiteY5" fmla="*/ 1570472 h 1574572"/>
                <a:gd name="connsiteX6" fmla="*/ 0 w 2029722"/>
                <a:gd name="connsiteY6"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09219 w 2029722"/>
                <a:gd name="connsiteY3" fmla="*/ 57406 h 1574572"/>
                <a:gd name="connsiteX4" fmla="*/ 2029722 w 2029722"/>
                <a:gd name="connsiteY4" fmla="*/ 106612 h 1574572"/>
                <a:gd name="connsiteX5" fmla="*/ 1008710 w 2029722"/>
                <a:gd name="connsiteY5" fmla="*/ 1570472 h 1574572"/>
                <a:gd name="connsiteX6" fmla="*/ 0 w 2029722"/>
                <a:gd name="connsiteY6"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09219 w 2029722"/>
                <a:gd name="connsiteY3" fmla="*/ 57406 h 1574572"/>
                <a:gd name="connsiteX4" fmla="*/ 2029722 w 2029722"/>
                <a:gd name="connsiteY4" fmla="*/ 106612 h 1574572"/>
                <a:gd name="connsiteX5" fmla="*/ 1029212 w 2029722"/>
                <a:gd name="connsiteY5" fmla="*/ 1566371 h 1574572"/>
                <a:gd name="connsiteX6" fmla="*/ 0 w 2029722"/>
                <a:gd name="connsiteY6"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09219 w 2029722"/>
                <a:gd name="connsiteY3" fmla="*/ 57406 h 1574572"/>
                <a:gd name="connsiteX4" fmla="*/ 2029722 w 2029722"/>
                <a:gd name="connsiteY4" fmla="*/ 106612 h 1574572"/>
                <a:gd name="connsiteX5" fmla="*/ 1029212 w 2029722"/>
                <a:gd name="connsiteY5" fmla="*/ 1566371 h 1574572"/>
                <a:gd name="connsiteX6" fmla="*/ 0 w 2029722"/>
                <a:gd name="connsiteY6" fmla="*/ 1574572 h 1574572"/>
                <a:gd name="connsiteX0" fmla="*/ 0 w 2112234"/>
                <a:gd name="connsiteY0" fmla="*/ 1602749 h 1602749"/>
                <a:gd name="connsiteX1" fmla="*/ 947203 w 2112234"/>
                <a:gd name="connsiteY1" fmla="*/ 28177 h 1602749"/>
                <a:gd name="connsiteX2" fmla="*/ 1931311 w 2112234"/>
                <a:gd name="connsiteY2" fmla="*/ 52780 h 1602749"/>
                <a:gd name="connsiteX3" fmla="*/ 2029722 w 2112234"/>
                <a:gd name="connsiteY3" fmla="*/ 134789 h 1602749"/>
                <a:gd name="connsiteX4" fmla="*/ 1029212 w 2112234"/>
                <a:gd name="connsiteY4" fmla="*/ 1594548 h 1602749"/>
                <a:gd name="connsiteX5" fmla="*/ 0 w 2112234"/>
                <a:gd name="connsiteY5" fmla="*/ 1602749 h 1602749"/>
                <a:gd name="connsiteX0" fmla="*/ 0 w 2094991"/>
                <a:gd name="connsiteY0" fmla="*/ 1602749 h 1602749"/>
                <a:gd name="connsiteX1" fmla="*/ 947203 w 2094991"/>
                <a:gd name="connsiteY1" fmla="*/ 28177 h 1602749"/>
                <a:gd name="connsiteX2" fmla="*/ 1931311 w 2094991"/>
                <a:gd name="connsiteY2" fmla="*/ 52780 h 1602749"/>
                <a:gd name="connsiteX3" fmla="*/ 2029722 w 2094991"/>
                <a:gd name="connsiteY3" fmla="*/ 134789 h 1602749"/>
                <a:gd name="connsiteX4" fmla="*/ 1029212 w 2094991"/>
                <a:gd name="connsiteY4" fmla="*/ 1594548 h 1602749"/>
                <a:gd name="connsiteX5" fmla="*/ 0 w 2094991"/>
                <a:gd name="connsiteY5" fmla="*/ 1602749 h 1602749"/>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29212 w 2029722"/>
                <a:gd name="connsiteY4" fmla="*/ 1566371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29212 w 2029722"/>
                <a:gd name="connsiteY4" fmla="*/ 1566371 h 1574572"/>
                <a:gd name="connsiteX5" fmla="*/ 0 w 2029722"/>
                <a:gd name="connsiteY5" fmla="*/ 1574572 h 1574572"/>
                <a:gd name="connsiteX0" fmla="*/ 0 w 2026763"/>
                <a:gd name="connsiteY0" fmla="*/ 1574572 h 1574572"/>
                <a:gd name="connsiteX1" fmla="*/ 947203 w 2026763"/>
                <a:gd name="connsiteY1" fmla="*/ 0 h 1574572"/>
                <a:gd name="connsiteX2" fmla="*/ 1931311 w 2026763"/>
                <a:gd name="connsiteY2" fmla="*/ 24603 h 1574572"/>
                <a:gd name="connsiteX3" fmla="*/ 2026763 w 2026763"/>
                <a:gd name="connsiteY3" fmla="*/ 118448 h 1574572"/>
                <a:gd name="connsiteX4" fmla="*/ 1029212 w 2026763"/>
                <a:gd name="connsiteY4" fmla="*/ 1566371 h 1574572"/>
                <a:gd name="connsiteX5" fmla="*/ 0 w 2026763"/>
                <a:gd name="connsiteY5" fmla="*/ 1574572 h 1574572"/>
                <a:gd name="connsiteX0" fmla="*/ 0 w 2026763"/>
                <a:gd name="connsiteY0" fmla="*/ 1574572 h 1589231"/>
                <a:gd name="connsiteX1" fmla="*/ 947203 w 2026763"/>
                <a:gd name="connsiteY1" fmla="*/ 0 h 1589231"/>
                <a:gd name="connsiteX2" fmla="*/ 1931311 w 2026763"/>
                <a:gd name="connsiteY2" fmla="*/ 24603 h 1589231"/>
                <a:gd name="connsiteX3" fmla="*/ 2026763 w 2026763"/>
                <a:gd name="connsiteY3" fmla="*/ 118448 h 1589231"/>
                <a:gd name="connsiteX4" fmla="*/ 1029212 w 2026763"/>
                <a:gd name="connsiteY4" fmla="*/ 1589231 h 1589231"/>
                <a:gd name="connsiteX5" fmla="*/ 0 w 2026763"/>
                <a:gd name="connsiteY5" fmla="*/ 1574572 h 1589231"/>
                <a:gd name="connsiteX0" fmla="*/ 0 w 2026763"/>
                <a:gd name="connsiteY0" fmla="*/ 1574572 h 1601616"/>
                <a:gd name="connsiteX1" fmla="*/ 947203 w 2026763"/>
                <a:gd name="connsiteY1" fmla="*/ 0 h 1601616"/>
                <a:gd name="connsiteX2" fmla="*/ 1931311 w 2026763"/>
                <a:gd name="connsiteY2" fmla="*/ 24603 h 1601616"/>
                <a:gd name="connsiteX3" fmla="*/ 2026763 w 2026763"/>
                <a:gd name="connsiteY3" fmla="*/ 118448 h 1601616"/>
                <a:gd name="connsiteX4" fmla="*/ 1029212 w 2026763"/>
                <a:gd name="connsiteY4" fmla="*/ 1589231 h 1601616"/>
                <a:gd name="connsiteX5" fmla="*/ 0 w 2026763"/>
                <a:gd name="connsiteY5" fmla="*/ 1574572 h 1601616"/>
                <a:gd name="connsiteX0" fmla="*/ 0 w 2026763"/>
                <a:gd name="connsiteY0" fmla="*/ 1574572 h 1593194"/>
                <a:gd name="connsiteX1" fmla="*/ 947203 w 2026763"/>
                <a:gd name="connsiteY1" fmla="*/ 0 h 1593194"/>
                <a:gd name="connsiteX2" fmla="*/ 1931311 w 2026763"/>
                <a:gd name="connsiteY2" fmla="*/ 24603 h 1593194"/>
                <a:gd name="connsiteX3" fmla="*/ 2026763 w 2026763"/>
                <a:gd name="connsiteY3" fmla="*/ 118448 h 1593194"/>
                <a:gd name="connsiteX4" fmla="*/ 1029212 w 2026763"/>
                <a:gd name="connsiteY4" fmla="*/ 1589231 h 1593194"/>
                <a:gd name="connsiteX5" fmla="*/ 0 w 2026763"/>
                <a:gd name="connsiteY5" fmla="*/ 1574572 h 1593194"/>
                <a:gd name="connsiteX0" fmla="*/ 0 w 2023046"/>
                <a:gd name="connsiteY0" fmla="*/ 1563421 h 1589231"/>
                <a:gd name="connsiteX1" fmla="*/ 943486 w 2023046"/>
                <a:gd name="connsiteY1" fmla="*/ 0 h 1589231"/>
                <a:gd name="connsiteX2" fmla="*/ 1927594 w 2023046"/>
                <a:gd name="connsiteY2" fmla="*/ 24603 h 1589231"/>
                <a:gd name="connsiteX3" fmla="*/ 2023046 w 2023046"/>
                <a:gd name="connsiteY3" fmla="*/ 118448 h 1589231"/>
                <a:gd name="connsiteX4" fmla="*/ 1025495 w 2023046"/>
                <a:gd name="connsiteY4" fmla="*/ 1589231 h 1589231"/>
                <a:gd name="connsiteX5" fmla="*/ 0 w 2023046"/>
                <a:gd name="connsiteY5" fmla="*/ 1563421 h 1589231"/>
                <a:gd name="connsiteX0" fmla="*/ 0 w 2023046"/>
                <a:gd name="connsiteY0" fmla="*/ 1563421 h 1574847"/>
                <a:gd name="connsiteX1" fmla="*/ 943486 w 2023046"/>
                <a:gd name="connsiteY1" fmla="*/ 0 h 1574847"/>
                <a:gd name="connsiteX2" fmla="*/ 1927594 w 2023046"/>
                <a:gd name="connsiteY2" fmla="*/ 24603 h 1574847"/>
                <a:gd name="connsiteX3" fmla="*/ 2023046 w 2023046"/>
                <a:gd name="connsiteY3" fmla="*/ 118448 h 1574847"/>
                <a:gd name="connsiteX4" fmla="*/ 1029212 w 2023046"/>
                <a:gd name="connsiteY4" fmla="*/ 1548343 h 1574847"/>
                <a:gd name="connsiteX5" fmla="*/ 0 w 2023046"/>
                <a:gd name="connsiteY5" fmla="*/ 1563421 h 1574847"/>
                <a:gd name="connsiteX0" fmla="*/ 0 w 2023046"/>
                <a:gd name="connsiteY0" fmla="*/ 1563421 h 1563421"/>
                <a:gd name="connsiteX1" fmla="*/ 943486 w 2023046"/>
                <a:gd name="connsiteY1" fmla="*/ 0 h 1563421"/>
                <a:gd name="connsiteX2" fmla="*/ 1927594 w 2023046"/>
                <a:gd name="connsiteY2" fmla="*/ 24603 h 1563421"/>
                <a:gd name="connsiteX3" fmla="*/ 2023046 w 2023046"/>
                <a:gd name="connsiteY3" fmla="*/ 118448 h 1563421"/>
                <a:gd name="connsiteX4" fmla="*/ 1029212 w 2023046"/>
                <a:gd name="connsiteY4" fmla="*/ 1548343 h 1563421"/>
                <a:gd name="connsiteX5" fmla="*/ 0 w 2023046"/>
                <a:gd name="connsiteY5" fmla="*/ 1563421 h 1563421"/>
                <a:gd name="connsiteX0" fmla="*/ 0 w 2023046"/>
                <a:gd name="connsiteY0" fmla="*/ 1563421 h 1568845"/>
                <a:gd name="connsiteX1" fmla="*/ 943486 w 2023046"/>
                <a:gd name="connsiteY1" fmla="*/ 0 h 1568845"/>
                <a:gd name="connsiteX2" fmla="*/ 1927594 w 2023046"/>
                <a:gd name="connsiteY2" fmla="*/ 24603 h 1568845"/>
                <a:gd name="connsiteX3" fmla="*/ 2023046 w 2023046"/>
                <a:gd name="connsiteY3" fmla="*/ 118448 h 1568845"/>
                <a:gd name="connsiteX4" fmla="*/ 1012811 w 2023046"/>
                <a:gd name="connsiteY4" fmla="*/ 1568845 h 1568845"/>
                <a:gd name="connsiteX5" fmla="*/ 0 w 2023046"/>
                <a:gd name="connsiteY5" fmla="*/ 1563421 h 1568845"/>
                <a:gd name="connsiteX0" fmla="*/ 0 w 2023046"/>
                <a:gd name="connsiteY0" fmla="*/ 1575722 h 1575722"/>
                <a:gd name="connsiteX1" fmla="*/ 943486 w 2023046"/>
                <a:gd name="connsiteY1" fmla="*/ 0 h 1575722"/>
                <a:gd name="connsiteX2" fmla="*/ 1927594 w 2023046"/>
                <a:gd name="connsiteY2" fmla="*/ 24603 h 1575722"/>
                <a:gd name="connsiteX3" fmla="*/ 2023046 w 2023046"/>
                <a:gd name="connsiteY3" fmla="*/ 118448 h 1575722"/>
                <a:gd name="connsiteX4" fmla="*/ 1012811 w 2023046"/>
                <a:gd name="connsiteY4" fmla="*/ 1568845 h 1575722"/>
                <a:gd name="connsiteX5" fmla="*/ 0 w 2023046"/>
                <a:gd name="connsiteY5" fmla="*/ 1575722 h 1575722"/>
                <a:gd name="connsiteX0" fmla="*/ 0 w 2023046"/>
                <a:gd name="connsiteY0" fmla="*/ 1557880 h 1557880"/>
                <a:gd name="connsiteX1" fmla="*/ 947947 w 2023046"/>
                <a:gd name="connsiteY1" fmla="*/ 0 h 1557880"/>
                <a:gd name="connsiteX2" fmla="*/ 1927594 w 2023046"/>
                <a:gd name="connsiteY2" fmla="*/ 6761 h 1557880"/>
                <a:gd name="connsiteX3" fmla="*/ 2023046 w 2023046"/>
                <a:gd name="connsiteY3" fmla="*/ 100606 h 1557880"/>
                <a:gd name="connsiteX4" fmla="*/ 1012811 w 2023046"/>
                <a:gd name="connsiteY4" fmla="*/ 1551003 h 1557880"/>
                <a:gd name="connsiteX5" fmla="*/ 0 w 2023046"/>
                <a:gd name="connsiteY5" fmla="*/ 1557880 h 15578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23046" h="1557880">
                  <a:moveTo>
                    <a:pt x="0" y="1557880"/>
                  </a:moveTo>
                  <a:cubicBezTo>
                    <a:pt x="656072" y="163728"/>
                    <a:pt x="648615" y="123013"/>
                    <a:pt x="947947" y="0"/>
                  </a:cubicBezTo>
                  <a:lnTo>
                    <a:pt x="1927594" y="6761"/>
                  </a:lnTo>
                  <a:cubicBezTo>
                    <a:pt x="1981807" y="34055"/>
                    <a:pt x="1994802" y="50814"/>
                    <a:pt x="2023046" y="100606"/>
                  </a:cubicBezTo>
                  <a:cubicBezTo>
                    <a:pt x="1744216" y="-198728"/>
                    <a:pt x="1262938" y="1099954"/>
                    <a:pt x="1012811" y="1551003"/>
                  </a:cubicBezTo>
                  <a:lnTo>
                    <a:pt x="0" y="1557880"/>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531">
                <a:solidFill>
                  <a:prstClr val="white"/>
                </a:solidFill>
              </a:endParaRPr>
            </a:p>
          </p:txBody>
        </p:sp>
      </p:grpSp>
      <p:grpSp>
        <p:nvGrpSpPr>
          <p:cNvPr id="2" name="组合 1"/>
          <p:cNvGrpSpPr/>
          <p:nvPr/>
        </p:nvGrpSpPr>
        <p:grpSpPr>
          <a:xfrm>
            <a:off x="3237275" y="2021434"/>
            <a:ext cx="2864179" cy="2179697"/>
            <a:chOff x="3236480" y="2021433"/>
            <a:chExt cx="2864179" cy="2179697"/>
          </a:xfrm>
          <a:gradFill flip="none" rotWithShape="1">
            <a:gsLst>
              <a:gs pos="0">
                <a:srgbClr val="0170C1">
                  <a:shade val="30000"/>
                  <a:satMod val="115000"/>
                </a:srgbClr>
              </a:gs>
              <a:gs pos="50000">
                <a:srgbClr val="0170C1">
                  <a:shade val="67500"/>
                  <a:satMod val="115000"/>
                </a:srgbClr>
              </a:gs>
              <a:gs pos="100000">
                <a:srgbClr val="0170C1">
                  <a:shade val="100000"/>
                  <a:satMod val="115000"/>
                </a:srgbClr>
              </a:gs>
            </a:gsLst>
            <a:lin ang="18900000" scaled="1"/>
            <a:tileRect/>
          </a:gradFill>
        </p:grpSpPr>
        <p:sp>
          <p:nvSpPr>
            <p:cNvPr id="52" name="任意多边形 51"/>
            <p:cNvSpPr/>
            <p:nvPr/>
          </p:nvSpPr>
          <p:spPr>
            <a:xfrm>
              <a:off x="5538099" y="2073819"/>
              <a:ext cx="562560" cy="325906"/>
            </a:xfrm>
            <a:custGeom>
              <a:avLst/>
              <a:gdLst>
                <a:gd name="connsiteX0" fmla="*/ 367678 w 370875"/>
                <a:gd name="connsiteY0" fmla="*/ 140677 h 140677"/>
                <a:gd name="connsiteX1" fmla="*/ 370875 w 370875"/>
                <a:gd name="connsiteY1" fmla="*/ 0 h 140677"/>
                <a:gd name="connsiteX2" fmla="*/ 0 w 370875"/>
                <a:gd name="connsiteY2" fmla="*/ 134282 h 140677"/>
                <a:gd name="connsiteX3" fmla="*/ 367678 w 370875"/>
                <a:gd name="connsiteY3" fmla="*/ 140677 h 140677"/>
                <a:gd name="connsiteX0" fmla="*/ 367678 w 370875"/>
                <a:gd name="connsiteY0" fmla="*/ 232793 h 232793"/>
                <a:gd name="connsiteX1" fmla="*/ 370875 w 370875"/>
                <a:gd name="connsiteY1" fmla="*/ 92116 h 232793"/>
                <a:gd name="connsiteX2" fmla="*/ 0 w 370875"/>
                <a:gd name="connsiteY2" fmla="*/ 226398 h 232793"/>
                <a:gd name="connsiteX3" fmla="*/ 367678 w 370875"/>
                <a:gd name="connsiteY3" fmla="*/ 232793 h 232793"/>
                <a:gd name="connsiteX0" fmla="*/ 367678 w 370875"/>
                <a:gd name="connsiteY0" fmla="*/ 233290 h 233290"/>
                <a:gd name="connsiteX1" fmla="*/ 370875 w 370875"/>
                <a:gd name="connsiteY1" fmla="*/ 92613 h 233290"/>
                <a:gd name="connsiteX2" fmla="*/ 0 w 370875"/>
                <a:gd name="connsiteY2" fmla="*/ 226895 h 233290"/>
                <a:gd name="connsiteX3" fmla="*/ 367678 w 370875"/>
                <a:gd name="connsiteY3" fmla="*/ 233290 h 233290"/>
                <a:gd name="connsiteX0" fmla="*/ 367678 w 370875"/>
                <a:gd name="connsiteY0" fmla="*/ 229170 h 229170"/>
                <a:gd name="connsiteX1" fmla="*/ 370875 w 370875"/>
                <a:gd name="connsiteY1" fmla="*/ 88493 h 229170"/>
                <a:gd name="connsiteX2" fmla="*/ 0 w 370875"/>
                <a:gd name="connsiteY2" fmla="*/ 222775 h 229170"/>
                <a:gd name="connsiteX3" fmla="*/ 367678 w 370875"/>
                <a:gd name="connsiteY3" fmla="*/ 229170 h 229170"/>
                <a:gd name="connsiteX0" fmla="*/ 386861 w 390058"/>
                <a:gd name="connsiteY0" fmla="*/ 227542 h 230739"/>
                <a:gd name="connsiteX1" fmla="*/ 390058 w 390058"/>
                <a:gd name="connsiteY1" fmla="*/ 86865 h 230739"/>
                <a:gd name="connsiteX2" fmla="*/ 0 w 390058"/>
                <a:gd name="connsiteY2" fmla="*/ 230739 h 230739"/>
                <a:gd name="connsiteX3" fmla="*/ 386861 w 390058"/>
                <a:gd name="connsiteY3" fmla="*/ 227542 h 230739"/>
                <a:gd name="connsiteX0" fmla="*/ 386861 w 390058"/>
                <a:gd name="connsiteY0" fmla="*/ 231640 h 234837"/>
                <a:gd name="connsiteX1" fmla="*/ 390058 w 390058"/>
                <a:gd name="connsiteY1" fmla="*/ 90963 h 234837"/>
                <a:gd name="connsiteX2" fmla="*/ 0 w 390058"/>
                <a:gd name="connsiteY2" fmla="*/ 234837 h 234837"/>
                <a:gd name="connsiteX3" fmla="*/ 386861 w 390058"/>
                <a:gd name="connsiteY3" fmla="*/ 231640 h 234837"/>
                <a:gd name="connsiteX0" fmla="*/ 386861 w 397219"/>
                <a:gd name="connsiteY0" fmla="*/ 231640 h 234837"/>
                <a:gd name="connsiteX1" fmla="*/ 390058 w 397219"/>
                <a:gd name="connsiteY1" fmla="*/ 90963 h 234837"/>
                <a:gd name="connsiteX2" fmla="*/ 0 w 397219"/>
                <a:gd name="connsiteY2" fmla="*/ 234837 h 234837"/>
                <a:gd name="connsiteX3" fmla="*/ 386861 w 397219"/>
                <a:gd name="connsiteY3" fmla="*/ 231640 h 234837"/>
                <a:gd name="connsiteX0" fmla="*/ 386861 w 401264"/>
                <a:gd name="connsiteY0" fmla="*/ 231640 h 234837"/>
                <a:gd name="connsiteX1" fmla="*/ 390058 w 401264"/>
                <a:gd name="connsiteY1" fmla="*/ 90963 h 234837"/>
                <a:gd name="connsiteX2" fmla="*/ 0 w 401264"/>
                <a:gd name="connsiteY2" fmla="*/ 234837 h 234837"/>
                <a:gd name="connsiteX3" fmla="*/ 386861 w 401264"/>
                <a:gd name="connsiteY3" fmla="*/ 231640 h 234837"/>
                <a:gd name="connsiteX0" fmla="*/ 386861 w 406990"/>
                <a:gd name="connsiteY0" fmla="*/ 231640 h 234837"/>
                <a:gd name="connsiteX1" fmla="*/ 390058 w 406990"/>
                <a:gd name="connsiteY1" fmla="*/ 90963 h 234837"/>
                <a:gd name="connsiteX2" fmla="*/ 0 w 406990"/>
                <a:gd name="connsiteY2" fmla="*/ 234837 h 234837"/>
                <a:gd name="connsiteX3" fmla="*/ 386861 w 406990"/>
                <a:gd name="connsiteY3" fmla="*/ 231640 h 234837"/>
                <a:gd name="connsiteX0" fmla="*/ 386861 w 400092"/>
                <a:gd name="connsiteY0" fmla="*/ 231640 h 234837"/>
                <a:gd name="connsiteX1" fmla="*/ 390058 w 400092"/>
                <a:gd name="connsiteY1" fmla="*/ 90963 h 234837"/>
                <a:gd name="connsiteX2" fmla="*/ 0 w 400092"/>
                <a:gd name="connsiteY2" fmla="*/ 234837 h 234837"/>
                <a:gd name="connsiteX3" fmla="*/ 386861 w 400092"/>
                <a:gd name="connsiteY3" fmla="*/ 231640 h 234837"/>
                <a:gd name="connsiteX0" fmla="*/ 386861 w 400092"/>
                <a:gd name="connsiteY0" fmla="*/ 231640 h 234837"/>
                <a:gd name="connsiteX1" fmla="*/ 390058 w 400092"/>
                <a:gd name="connsiteY1" fmla="*/ 90963 h 234837"/>
                <a:gd name="connsiteX2" fmla="*/ 0 w 400092"/>
                <a:gd name="connsiteY2" fmla="*/ 234837 h 234837"/>
                <a:gd name="connsiteX3" fmla="*/ 386861 w 400092"/>
                <a:gd name="connsiteY3" fmla="*/ 231640 h 234837"/>
                <a:gd name="connsiteX0" fmla="*/ 386861 w 400092"/>
                <a:gd name="connsiteY0" fmla="*/ 228587 h 231784"/>
                <a:gd name="connsiteX1" fmla="*/ 390058 w 400092"/>
                <a:gd name="connsiteY1" fmla="*/ 87910 h 231784"/>
                <a:gd name="connsiteX2" fmla="*/ 0 w 400092"/>
                <a:gd name="connsiteY2" fmla="*/ 231784 h 231784"/>
                <a:gd name="connsiteX3" fmla="*/ 386861 w 400092"/>
                <a:gd name="connsiteY3" fmla="*/ 228587 h 231784"/>
              </a:gdLst>
              <a:ahLst/>
              <a:cxnLst>
                <a:cxn ang="0">
                  <a:pos x="connsiteX0" y="connsiteY0"/>
                </a:cxn>
                <a:cxn ang="0">
                  <a:pos x="connsiteX1" y="connsiteY1"/>
                </a:cxn>
                <a:cxn ang="0">
                  <a:pos x="connsiteX2" y="connsiteY2"/>
                </a:cxn>
                <a:cxn ang="0">
                  <a:pos x="connsiteX3" y="connsiteY3"/>
                </a:cxn>
              </a:cxnLst>
              <a:rect l="l" t="t" r="r" b="b"/>
              <a:pathLst>
                <a:path w="400092" h="231784">
                  <a:moveTo>
                    <a:pt x="386861" y="228587"/>
                  </a:moveTo>
                  <a:cubicBezTo>
                    <a:pt x="399561" y="220066"/>
                    <a:pt x="407403" y="162418"/>
                    <a:pt x="390058" y="87910"/>
                  </a:cubicBezTo>
                  <a:cubicBezTo>
                    <a:pt x="295691" y="-157526"/>
                    <a:pt x="37301" y="183825"/>
                    <a:pt x="0" y="231784"/>
                  </a:cubicBezTo>
                  <a:lnTo>
                    <a:pt x="386861" y="228587"/>
                  </a:lnTo>
                  <a:close/>
                </a:path>
              </a:pathLst>
            </a:cu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531">
                <a:solidFill>
                  <a:prstClr val="white"/>
                </a:solidFill>
              </a:endParaRPr>
            </a:p>
          </p:txBody>
        </p:sp>
        <p:sp>
          <p:nvSpPr>
            <p:cNvPr id="53" name="任意多边形 52"/>
            <p:cNvSpPr/>
            <p:nvPr/>
          </p:nvSpPr>
          <p:spPr>
            <a:xfrm>
              <a:off x="3236480" y="2021433"/>
              <a:ext cx="2836007" cy="2179697"/>
            </a:xfrm>
            <a:custGeom>
              <a:avLst/>
              <a:gdLst>
                <a:gd name="connsiteX0" fmla="*/ 0 w 2042024"/>
                <a:gd name="connsiteY0" fmla="*/ 1566371 h 1570472"/>
                <a:gd name="connsiteX1" fmla="*/ 959505 w 2042024"/>
                <a:gd name="connsiteY1" fmla="*/ 0 h 1570472"/>
                <a:gd name="connsiteX2" fmla="*/ 1943613 w 2042024"/>
                <a:gd name="connsiteY2" fmla="*/ 24603 h 1570472"/>
                <a:gd name="connsiteX3" fmla="*/ 2042024 w 2042024"/>
                <a:gd name="connsiteY3" fmla="*/ 106612 h 1570472"/>
                <a:gd name="connsiteX4" fmla="*/ 1021012 w 2042024"/>
                <a:gd name="connsiteY4" fmla="*/ 1570472 h 1570472"/>
                <a:gd name="connsiteX5" fmla="*/ 0 w 2042024"/>
                <a:gd name="connsiteY5" fmla="*/ 1566371 h 15704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08710 w 2029722"/>
                <a:gd name="connsiteY4" fmla="*/ 1570472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08710 w 2029722"/>
                <a:gd name="connsiteY4" fmla="*/ 1570472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08710 w 2029722"/>
                <a:gd name="connsiteY4" fmla="*/ 1570472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08710 w 2029722"/>
                <a:gd name="connsiteY4" fmla="*/ 1570472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08710 w 2029722"/>
                <a:gd name="connsiteY4" fmla="*/ 1570472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09219 w 2029722"/>
                <a:gd name="connsiteY3" fmla="*/ 57406 h 1574572"/>
                <a:gd name="connsiteX4" fmla="*/ 2029722 w 2029722"/>
                <a:gd name="connsiteY4" fmla="*/ 106612 h 1574572"/>
                <a:gd name="connsiteX5" fmla="*/ 1008710 w 2029722"/>
                <a:gd name="connsiteY5" fmla="*/ 1570472 h 1574572"/>
                <a:gd name="connsiteX6" fmla="*/ 0 w 2029722"/>
                <a:gd name="connsiteY6"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09219 w 2029722"/>
                <a:gd name="connsiteY3" fmla="*/ 57406 h 1574572"/>
                <a:gd name="connsiteX4" fmla="*/ 2029722 w 2029722"/>
                <a:gd name="connsiteY4" fmla="*/ 106612 h 1574572"/>
                <a:gd name="connsiteX5" fmla="*/ 1008710 w 2029722"/>
                <a:gd name="connsiteY5" fmla="*/ 1570472 h 1574572"/>
                <a:gd name="connsiteX6" fmla="*/ 0 w 2029722"/>
                <a:gd name="connsiteY6"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09219 w 2029722"/>
                <a:gd name="connsiteY3" fmla="*/ 57406 h 1574572"/>
                <a:gd name="connsiteX4" fmla="*/ 2029722 w 2029722"/>
                <a:gd name="connsiteY4" fmla="*/ 106612 h 1574572"/>
                <a:gd name="connsiteX5" fmla="*/ 1029212 w 2029722"/>
                <a:gd name="connsiteY5" fmla="*/ 1566371 h 1574572"/>
                <a:gd name="connsiteX6" fmla="*/ 0 w 2029722"/>
                <a:gd name="connsiteY6"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09219 w 2029722"/>
                <a:gd name="connsiteY3" fmla="*/ 57406 h 1574572"/>
                <a:gd name="connsiteX4" fmla="*/ 2029722 w 2029722"/>
                <a:gd name="connsiteY4" fmla="*/ 106612 h 1574572"/>
                <a:gd name="connsiteX5" fmla="*/ 1029212 w 2029722"/>
                <a:gd name="connsiteY5" fmla="*/ 1566371 h 1574572"/>
                <a:gd name="connsiteX6" fmla="*/ 0 w 2029722"/>
                <a:gd name="connsiteY6" fmla="*/ 1574572 h 1574572"/>
                <a:gd name="connsiteX0" fmla="*/ 0 w 2112234"/>
                <a:gd name="connsiteY0" fmla="*/ 1602749 h 1602749"/>
                <a:gd name="connsiteX1" fmla="*/ 947203 w 2112234"/>
                <a:gd name="connsiteY1" fmla="*/ 28177 h 1602749"/>
                <a:gd name="connsiteX2" fmla="*/ 1931311 w 2112234"/>
                <a:gd name="connsiteY2" fmla="*/ 52780 h 1602749"/>
                <a:gd name="connsiteX3" fmla="*/ 2029722 w 2112234"/>
                <a:gd name="connsiteY3" fmla="*/ 134789 h 1602749"/>
                <a:gd name="connsiteX4" fmla="*/ 1029212 w 2112234"/>
                <a:gd name="connsiteY4" fmla="*/ 1594548 h 1602749"/>
                <a:gd name="connsiteX5" fmla="*/ 0 w 2112234"/>
                <a:gd name="connsiteY5" fmla="*/ 1602749 h 1602749"/>
                <a:gd name="connsiteX0" fmla="*/ 0 w 2094991"/>
                <a:gd name="connsiteY0" fmla="*/ 1602749 h 1602749"/>
                <a:gd name="connsiteX1" fmla="*/ 947203 w 2094991"/>
                <a:gd name="connsiteY1" fmla="*/ 28177 h 1602749"/>
                <a:gd name="connsiteX2" fmla="*/ 1931311 w 2094991"/>
                <a:gd name="connsiteY2" fmla="*/ 52780 h 1602749"/>
                <a:gd name="connsiteX3" fmla="*/ 2029722 w 2094991"/>
                <a:gd name="connsiteY3" fmla="*/ 134789 h 1602749"/>
                <a:gd name="connsiteX4" fmla="*/ 1029212 w 2094991"/>
                <a:gd name="connsiteY4" fmla="*/ 1594548 h 1602749"/>
                <a:gd name="connsiteX5" fmla="*/ 0 w 2094991"/>
                <a:gd name="connsiteY5" fmla="*/ 1602749 h 1602749"/>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29212 w 2029722"/>
                <a:gd name="connsiteY4" fmla="*/ 1566371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29212 w 2029722"/>
                <a:gd name="connsiteY4" fmla="*/ 1566371 h 1574572"/>
                <a:gd name="connsiteX5" fmla="*/ 0 w 2029722"/>
                <a:gd name="connsiteY5" fmla="*/ 1574572 h 1574572"/>
                <a:gd name="connsiteX0" fmla="*/ 0 w 2026763"/>
                <a:gd name="connsiteY0" fmla="*/ 1574572 h 1574572"/>
                <a:gd name="connsiteX1" fmla="*/ 947203 w 2026763"/>
                <a:gd name="connsiteY1" fmla="*/ 0 h 1574572"/>
                <a:gd name="connsiteX2" fmla="*/ 1931311 w 2026763"/>
                <a:gd name="connsiteY2" fmla="*/ 24603 h 1574572"/>
                <a:gd name="connsiteX3" fmla="*/ 2026763 w 2026763"/>
                <a:gd name="connsiteY3" fmla="*/ 118448 h 1574572"/>
                <a:gd name="connsiteX4" fmla="*/ 1029212 w 2026763"/>
                <a:gd name="connsiteY4" fmla="*/ 1566371 h 1574572"/>
                <a:gd name="connsiteX5" fmla="*/ 0 w 2026763"/>
                <a:gd name="connsiteY5" fmla="*/ 1574572 h 1574572"/>
                <a:gd name="connsiteX0" fmla="*/ 0 w 2016965"/>
                <a:gd name="connsiteY0" fmla="*/ 1568040 h 1568040"/>
                <a:gd name="connsiteX1" fmla="*/ 937405 w 2016965"/>
                <a:gd name="connsiteY1" fmla="*/ 0 h 1568040"/>
                <a:gd name="connsiteX2" fmla="*/ 1921513 w 2016965"/>
                <a:gd name="connsiteY2" fmla="*/ 24603 h 1568040"/>
                <a:gd name="connsiteX3" fmla="*/ 2016965 w 2016965"/>
                <a:gd name="connsiteY3" fmla="*/ 118448 h 1568040"/>
                <a:gd name="connsiteX4" fmla="*/ 1019414 w 2016965"/>
                <a:gd name="connsiteY4" fmla="*/ 1566371 h 1568040"/>
                <a:gd name="connsiteX5" fmla="*/ 0 w 2016965"/>
                <a:gd name="connsiteY5" fmla="*/ 1568040 h 1568040"/>
                <a:gd name="connsiteX0" fmla="*/ 0 w 2016965"/>
                <a:gd name="connsiteY0" fmla="*/ 1550198 h 1550198"/>
                <a:gd name="connsiteX1" fmla="*/ 932945 w 2016965"/>
                <a:gd name="connsiteY1" fmla="*/ 0 h 1550198"/>
                <a:gd name="connsiteX2" fmla="*/ 1921513 w 2016965"/>
                <a:gd name="connsiteY2" fmla="*/ 6761 h 1550198"/>
                <a:gd name="connsiteX3" fmla="*/ 2016965 w 2016965"/>
                <a:gd name="connsiteY3" fmla="*/ 100606 h 1550198"/>
                <a:gd name="connsiteX4" fmla="*/ 1019414 w 2016965"/>
                <a:gd name="connsiteY4" fmla="*/ 1548529 h 1550198"/>
                <a:gd name="connsiteX5" fmla="*/ 0 w 2016965"/>
                <a:gd name="connsiteY5" fmla="*/ 1550198 h 15501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16965" h="1550198">
                  <a:moveTo>
                    <a:pt x="0" y="1550198"/>
                  </a:moveTo>
                  <a:cubicBezTo>
                    <a:pt x="656072" y="156046"/>
                    <a:pt x="633613" y="123013"/>
                    <a:pt x="932945" y="0"/>
                  </a:cubicBezTo>
                  <a:lnTo>
                    <a:pt x="1921513" y="6761"/>
                  </a:lnTo>
                  <a:cubicBezTo>
                    <a:pt x="1975726" y="34055"/>
                    <a:pt x="1988721" y="50814"/>
                    <a:pt x="2016965" y="100606"/>
                  </a:cubicBezTo>
                  <a:cubicBezTo>
                    <a:pt x="1738135" y="-198728"/>
                    <a:pt x="1269541" y="1097480"/>
                    <a:pt x="1019414" y="1548529"/>
                  </a:cubicBezTo>
                  <a:lnTo>
                    <a:pt x="0" y="1550198"/>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531">
                <a:solidFill>
                  <a:prstClr val="white"/>
                </a:solidFill>
              </a:endParaRPr>
            </a:p>
          </p:txBody>
        </p:sp>
      </p:grpSp>
      <p:grpSp>
        <p:nvGrpSpPr>
          <p:cNvPr id="5" name="组合 4"/>
          <p:cNvGrpSpPr/>
          <p:nvPr/>
        </p:nvGrpSpPr>
        <p:grpSpPr>
          <a:xfrm>
            <a:off x="6567188" y="4161164"/>
            <a:ext cx="2874548" cy="2149585"/>
            <a:chOff x="6566394" y="4204652"/>
            <a:chExt cx="2874548" cy="2149585"/>
          </a:xfrm>
          <a:gradFill flip="none" rotWithShape="1">
            <a:gsLst>
              <a:gs pos="0">
                <a:srgbClr val="0170C1">
                  <a:shade val="30000"/>
                  <a:satMod val="115000"/>
                </a:srgbClr>
              </a:gs>
              <a:gs pos="50000">
                <a:srgbClr val="0170C1">
                  <a:shade val="67500"/>
                  <a:satMod val="115000"/>
                </a:srgbClr>
              </a:gs>
              <a:gs pos="100000">
                <a:srgbClr val="0170C1">
                  <a:shade val="100000"/>
                  <a:satMod val="115000"/>
                </a:srgbClr>
              </a:gs>
            </a:gsLst>
            <a:lin ang="5400000" scaled="1"/>
            <a:tileRect/>
          </a:gradFill>
        </p:grpSpPr>
        <p:sp>
          <p:nvSpPr>
            <p:cNvPr id="78" name="任意多边形 77"/>
            <p:cNvSpPr/>
            <p:nvPr/>
          </p:nvSpPr>
          <p:spPr>
            <a:xfrm flipH="1" flipV="1">
              <a:off x="6566394" y="5984842"/>
              <a:ext cx="562560" cy="325906"/>
            </a:xfrm>
            <a:custGeom>
              <a:avLst/>
              <a:gdLst>
                <a:gd name="connsiteX0" fmla="*/ 367678 w 370875"/>
                <a:gd name="connsiteY0" fmla="*/ 140677 h 140677"/>
                <a:gd name="connsiteX1" fmla="*/ 370875 w 370875"/>
                <a:gd name="connsiteY1" fmla="*/ 0 h 140677"/>
                <a:gd name="connsiteX2" fmla="*/ 0 w 370875"/>
                <a:gd name="connsiteY2" fmla="*/ 134282 h 140677"/>
                <a:gd name="connsiteX3" fmla="*/ 367678 w 370875"/>
                <a:gd name="connsiteY3" fmla="*/ 140677 h 140677"/>
                <a:gd name="connsiteX0" fmla="*/ 367678 w 370875"/>
                <a:gd name="connsiteY0" fmla="*/ 232793 h 232793"/>
                <a:gd name="connsiteX1" fmla="*/ 370875 w 370875"/>
                <a:gd name="connsiteY1" fmla="*/ 92116 h 232793"/>
                <a:gd name="connsiteX2" fmla="*/ 0 w 370875"/>
                <a:gd name="connsiteY2" fmla="*/ 226398 h 232793"/>
                <a:gd name="connsiteX3" fmla="*/ 367678 w 370875"/>
                <a:gd name="connsiteY3" fmla="*/ 232793 h 232793"/>
                <a:gd name="connsiteX0" fmla="*/ 367678 w 370875"/>
                <a:gd name="connsiteY0" fmla="*/ 233290 h 233290"/>
                <a:gd name="connsiteX1" fmla="*/ 370875 w 370875"/>
                <a:gd name="connsiteY1" fmla="*/ 92613 h 233290"/>
                <a:gd name="connsiteX2" fmla="*/ 0 w 370875"/>
                <a:gd name="connsiteY2" fmla="*/ 226895 h 233290"/>
                <a:gd name="connsiteX3" fmla="*/ 367678 w 370875"/>
                <a:gd name="connsiteY3" fmla="*/ 233290 h 233290"/>
                <a:gd name="connsiteX0" fmla="*/ 367678 w 370875"/>
                <a:gd name="connsiteY0" fmla="*/ 229170 h 229170"/>
                <a:gd name="connsiteX1" fmla="*/ 370875 w 370875"/>
                <a:gd name="connsiteY1" fmla="*/ 88493 h 229170"/>
                <a:gd name="connsiteX2" fmla="*/ 0 w 370875"/>
                <a:gd name="connsiteY2" fmla="*/ 222775 h 229170"/>
                <a:gd name="connsiteX3" fmla="*/ 367678 w 370875"/>
                <a:gd name="connsiteY3" fmla="*/ 229170 h 229170"/>
                <a:gd name="connsiteX0" fmla="*/ 386861 w 390058"/>
                <a:gd name="connsiteY0" fmla="*/ 227542 h 230739"/>
                <a:gd name="connsiteX1" fmla="*/ 390058 w 390058"/>
                <a:gd name="connsiteY1" fmla="*/ 86865 h 230739"/>
                <a:gd name="connsiteX2" fmla="*/ 0 w 390058"/>
                <a:gd name="connsiteY2" fmla="*/ 230739 h 230739"/>
                <a:gd name="connsiteX3" fmla="*/ 386861 w 390058"/>
                <a:gd name="connsiteY3" fmla="*/ 227542 h 230739"/>
                <a:gd name="connsiteX0" fmla="*/ 386861 w 390058"/>
                <a:gd name="connsiteY0" fmla="*/ 231640 h 234837"/>
                <a:gd name="connsiteX1" fmla="*/ 390058 w 390058"/>
                <a:gd name="connsiteY1" fmla="*/ 90963 h 234837"/>
                <a:gd name="connsiteX2" fmla="*/ 0 w 390058"/>
                <a:gd name="connsiteY2" fmla="*/ 234837 h 234837"/>
                <a:gd name="connsiteX3" fmla="*/ 386861 w 390058"/>
                <a:gd name="connsiteY3" fmla="*/ 231640 h 234837"/>
                <a:gd name="connsiteX0" fmla="*/ 386861 w 397219"/>
                <a:gd name="connsiteY0" fmla="*/ 231640 h 234837"/>
                <a:gd name="connsiteX1" fmla="*/ 390058 w 397219"/>
                <a:gd name="connsiteY1" fmla="*/ 90963 h 234837"/>
                <a:gd name="connsiteX2" fmla="*/ 0 w 397219"/>
                <a:gd name="connsiteY2" fmla="*/ 234837 h 234837"/>
                <a:gd name="connsiteX3" fmla="*/ 386861 w 397219"/>
                <a:gd name="connsiteY3" fmla="*/ 231640 h 234837"/>
                <a:gd name="connsiteX0" fmla="*/ 386861 w 401264"/>
                <a:gd name="connsiteY0" fmla="*/ 231640 h 234837"/>
                <a:gd name="connsiteX1" fmla="*/ 390058 w 401264"/>
                <a:gd name="connsiteY1" fmla="*/ 90963 h 234837"/>
                <a:gd name="connsiteX2" fmla="*/ 0 w 401264"/>
                <a:gd name="connsiteY2" fmla="*/ 234837 h 234837"/>
                <a:gd name="connsiteX3" fmla="*/ 386861 w 401264"/>
                <a:gd name="connsiteY3" fmla="*/ 231640 h 234837"/>
                <a:gd name="connsiteX0" fmla="*/ 386861 w 406990"/>
                <a:gd name="connsiteY0" fmla="*/ 231640 h 234837"/>
                <a:gd name="connsiteX1" fmla="*/ 390058 w 406990"/>
                <a:gd name="connsiteY1" fmla="*/ 90963 h 234837"/>
                <a:gd name="connsiteX2" fmla="*/ 0 w 406990"/>
                <a:gd name="connsiteY2" fmla="*/ 234837 h 234837"/>
                <a:gd name="connsiteX3" fmla="*/ 386861 w 406990"/>
                <a:gd name="connsiteY3" fmla="*/ 231640 h 234837"/>
                <a:gd name="connsiteX0" fmla="*/ 386861 w 400092"/>
                <a:gd name="connsiteY0" fmla="*/ 231640 h 234837"/>
                <a:gd name="connsiteX1" fmla="*/ 390058 w 400092"/>
                <a:gd name="connsiteY1" fmla="*/ 90963 h 234837"/>
                <a:gd name="connsiteX2" fmla="*/ 0 w 400092"/>
                <a:gd name="connsiteY2" fmla="*/ 234837 h 234837"/>
                <a:gd name="connsiteX3" fmla="*/ 386861 w 400092"/>
                <a:gd name="connsiteY3" fmla="*/ 231640 h 234837"/>
                <a:gd name="connsiteX0" fmla="*/ 386861 w 400092"/>
                <a:gd name="connsiteY0" fmla="*/ 231640 h 234837"/>
                <a:gd name="connsiteX1" fmla="*/ 390058 w 400092"/>
                <a:gd name="connsiteY1" fmla="*/ 90963 h 234837"/>
                <a:gd name="connsiteX2" fmla="*/ 0 w 400092"/>
                <a:gd name="connsiteY2" fmla="*/ 234837 h 234837"/>
                <a:gd name="connsiteX3" fmla="*/ 386861 w 400092"/>
                <a:gd name="connsiteY3" fmla="*/ 231640 h 234837"/>
                <a:gd name="connsiteX0" fmla="*/ 386861 w 400092"/>
                <a:gd name="connsiteY0" fmla="*/ 228587 h 231784"/>
                <a:gd name="connsiteX1" fmla="*/ 390058 w 400092"/>
                <a:gd name="connsiteY1" fmla="*/ 87910 h 231784"/>
                <a:gd name="connsiteX2" fmla="*/ 0 w 400092"/>
                <a:gd name="connsiteY2" fmla="*/ 231784 h 231784"/>
                <a:gd name="connsiteX3" fmla="*/ 386861 w 400092"/>
                <a:gd name="connsiteY3" fmla="*/ 228587 h 231784"/>
              </a:gdLst>
              <a:ahLst/>
              <a:cxnLst>
                <a:cxn ang="0">
                  <a:pos x="connsiteX0" y="connsiteY0"/>
                </a:cxn>
                <a:cxn ang="0">
                  <a:pos x="connsiteX1" y="connsiteY1"/>
                </a:cxn>
                <a:cxn ang="0">
                  <a:pos x="connsiteX2" y="connsiteY2"/>
                </a:cxn>
                <a:cxn ang="0">
                  <a:pos x="connsiteX3" y="connsiteY3"/>
                </a:cxn>
              </a:cxnLst>
              <a:rect l="l" t="t" r="r" b="b"/>
              <a:pathLst>
                <a:path w="400092" h="231784">
                  <a:moveTo>
                    <a:pt x="386861" y="228587"/>
                  </a:moveTo>
                  <a:cubicBezTo>
                    <a:pt x="399561" y="220066"/>
                    <a:pt x="407403" y="162418"/>
                    <a:pt x="390058" y="87910"/>
                  </a:cubicBezTo>
                  <a:cubicBezTo>
                    <a:pt x="295691" y="-157526"/>
                    <a:pt x="37301" y="183825"/>
                    <a:pt x="0" y="231784"/>
                  </a:cubicBezTo>
                  <a:lnTo>
                    <a:pt x="386861" y="228587"/>
                  </a:lnTo>
                  <a:close/>
                </a:path>
              </a:pathLst>
            </a:cu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531">
                <a:solidFill>
                  <a:prstClr val="white"/>
                </a:solidFill>
              </a:endParaRPr>
            </a:p>
          </p:txBody>
        </p:sp>
        <p:sp>
          <p:nvSpPr>
            <p:cNvPr id="45" name="任意多边形 44"/>
            <p:cNvSpPr/>
            <p:nvPr/>
          </p:nvSpPr>
          <p:spPr>
            <a:xfrm flipH="1" flipV="1">
              <a:off x="6595751" y="4204652"/>
              <a:ext cx="2845191" cy="2149585"/>
            </a:xfrm>
            <a:custGeom>
              <a:avLst/>
              <a:gdLst>
                <a:gd name="connsiteX0" fmla="*/ 0 w 2042024"/>
                <a:gd name="connsiteY0" fmla="*/ 1566371 h 1570472"/>
                <a:gd name="connsiteX1" fmla="*/ 959505 w 2042024"/>
                <a:gd name="connsiteY1" fmla="*/ 0 h 1570472"/>
                <a:gd name="connsiteX2" fmla="*/ 1943613 w 2042024"/>
                <a:gd name="connsiteY2" fmla="*/ 24603 h 1570472"/>
                <a:gd name="connsiteX3" fmla="*/ 2042024 w 2042024"/>
                <a:gd name="connsiteY3" fmla="*/ 106612 h 1570472"/>
                <a:gd name="connsiteX4" fmla="*/ 1021012 w 2042024"/>
                <a:gd name="connsiteY4" fmla="*/ 1570472 h 1570472"/>
                <a:gd name="connsiteX5" fmla="*/ 0 w 2042024"/>
                <a:gd name="connsiteY5" fmla="*/ 1566371 h 15704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08710 w 2029722"/>
                <a:gd name="connsiteY4" fmla="*/ 1570472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08710 w 2029722"/>
                <a:gd name="connsiteY4" fmla="*/ 1570472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08710 w 2029722"/>
                <a:gd name="connsiteY4" fmla="*/ 1570472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08710 w 2029722"/>
                <a:gd name="connsiteY4" fmla="*/ 1570472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08710 w 2029722"/>
                <a:gd name="connsiteY4" fmla="*/ 1570472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09219 w 2029722"/>
                <a:gd name="connsiteY3" fmla="*/ 57406 h 1574572"/>
                <a:gd name="connsiteX4" fmla="*/ 2029722 w 2029722"/>
                <a:gd name="connsiteY4" fmla="*/ 106612 h 1574572"/>
                <a:gd name="connsiteX5" fmla="*/ 1008710 w 2029722"/>
                <a:gd name="connsiteY5" fmla="*/ 1570472 h 1574572"/>
                <a:gd name="connsiteX6" fmla="*/ 0 w 2029722"/>
                <a:gd name="connsiteY6"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09219 w 2029722"/>
                <a:gd name="connsiteY3" fmla="*/ 57406 h 1574572"/>
                <a:gd name="connsiteX4" fmla="*/ 2029722 w 2029722"/>
                <a:gd name="connsiteY4" fmla="*/ 106612 h 1574572"/>
                <a:gd name="connsiteX5" fmla="*/ 1008710 w 2029722"/>
                <a:gd name="connsiteY5" fmla="*/ 1570472 h 1574572"/>
                <a:gd name="connsiteX6" fmla="*/ 0 w 2029722"/>
                <a:gd name="connsiteY6"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09219 w 2029722"/>
                <a:gd name="connsiteY3" fmla="*/ 57406 h 1574572"/>
                <a:gd name="connsiteX4" fmla="*/ 2029722 w 2029722"/>
                <a:gd name="connsiteY4" fmla="*/ 106612 h 1574572"/>
                <a:gd name="connsiteX5" fmla="*/ 1029212 w 2029722"/>
                <a:gd name="connsiteY5" fmla="*/ 1566371 h 1574572"/>
                <a:gd name="connsiteX6" fmla="*/ 0 w 2029722"/>
                <a:gd name="connsiteY6"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09219 w 2029722"/>
                <a:gd name="connsiteY3" fmla="*/ 57406 h 1574572"/>
                <a:gd name="connsiteX4" fmla="*/ 2029722 w 2029722"/>
                <a:gd name="connsiteY4" fmla="*/ 106612 h 1574572"/>
                <a:gd name="connsiteX5" fmla="*/ 1029212 w 2029722"/>
                <a:gd name="connsiteY5" fmla="*/ 1566371 h 1574572"/>
                <a:gd name="connsiteX6" fmla="*/ 0 w 2029722"/>
                <a:gd name="connsiteY6" fmla="*/ 1574572 h 1574572"/>
                <a:gd name="connsiteX0" fmla="*/ 0 w 2112234"/>
                <a:gd name="connsiteY0" fmla="*/ 1602749 h 1602749"/>
                <a:gd name="connsiteX1" fmla="*/ 947203 w 2112234"/>
                <a:gd name="connsiteY1" fmla="*/ 28177 h 1602749"/>
                <a:gd name="connsiteX2" fmla="*/ 1931311 w 2112234"/>
                <a:gd name="connsiteY2" fmla="*/ 52780 h 1602749"/>
                <a:gd name="connsiteX3" fmla="*/ 2029722 w 2112234"/>
                <a:gd name="connsiteY3" fmla="*/ 134789 h 1602749"/>
                <a:gd name="connsiteX4" fmla="*/ 1029212 w 2112234"/>
                <a:gd name="connsiteY4" fmla="*/ 1594548 h 1602749"/>
                <a:gd name="connsiteX5" fmla="*/ 0 w 2112234"/>
                <a:gd name="connsiteY5" fmla="*/ 1602749 h 1602749"/>
                <a:gd name="connsiteX0" fmla="*/ 0 w 2094991"/>
                <a:gd name="connsiteY0" fmla="*/ 1602749 h 1602749"/>
                <a:gd name="connsiteX1" fmla="*/ 947203 w 2094991"/>
                <a:gd name="connsiteY1" fmla="*/ 28177 h 1602749"/>
                <a:gd name="connsiteX2" fmla="*/ 1931311 w 2094991"/>
                <a:gd name="connsiteY2" fmla="*/ 52780 h 1602749"/>
                <a:gd name="connsiteX3" fmla="*/ 2029722 w 2094991"/>
                <a:gd name="connsiteY3" fmla="*/ 134789 h 1602749"/>
                <a:gd name="connsiteX4" fmla="*/ 1029212 w 2094991"/>
                <a:gd name="connsiteY4" fmla="*/ 1594548 h 1602749"/>
                <a:gd name="connsiteX5" fmla="*/ 0 w 2094991"/>
                <a:gd name="connsiteY5" fmla="*/ 1602749 h 1602749"/>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29212 w 2029722"/>
                <a:gd name="connsiteY4" fmla="*/ 1566371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29212 w 2029722"/>
                <a:gd name="connsiteY4" fmla="*/ 1566371 h 1574572"/>
                <a:gd name="connsiteX5" fmla="*/ 0 w 2029722"/>
                <a:gd name="connsiteY5" fmla="*/ 1574572 h 1574572"/>
                <a:gd name="connsiteX0" fmla="*/ 0 w 2026763"/>
                <a:gd name="connsiteY0" fmla="*/ 1574572 h 1574572"/>
                <a:gd name="connsiteX1" fmla="*/ 947203 w 2026763"/>
                <a:gd name="connsiteY1" fmla="*/ 0 h 1574572"/>
                <a:gd name="connsiteX2" fmla="*/ 1931311 w 2026763"/>
                <a:gd name="connsiteY2" fmla="*/ 24603 h 1574572"/>
                <a:gd name="connsiteX3" fmla="*/ 2026763 w 2026763"/>
                <a:gd name="connsiteY3" fmla="*/ 118448 h 1574572"/>
                <a:gd name="connsiteX4" fmla="*/ 1029212 w 2026763"/>
                <a:gd name="connsiteY4" fmla="*/ 1566371 h 1574572"/>
                <a:gd name="connsiteX5" fmla="*/ 0 w 2026763"/>
                <a:gd name="connsiteY5" fmla="*/ 1574572 h 1574572"/>
                <a:gd name="connsiteX0" fmla="*/ 0 w 1994106"/>
                <a:gd name="connsiteY0" fmla="*/ 1564775 h 1566371"/>
                <a:gd name="connsiteX1" fmla="*/ 914546 w 1994106"/>
                <a:gd name="connsiteY1" fmla="*/ 0 h 1566371"/>
                <a:gd name="connsiteX2" fmla="*/ 1898654 w 1994106"/>
                <a:gd name="connsiteY2" fmla="*/ 24603 h 1566371"/>
                <a:gd name="connsiteX3" fmla="*/ 1994106 w 1994106"/>
                <a:gd name="connsiteY3" fmla="*/ 118448 h 1566371"/>
                <a:gd name="connsiteX4" fmla="*/ 996555 w 1994106"/>
                <a:gd name="connsiteY4" fmla="*/ 1566371 h 1566371"/>
                <a:gd name="connsiteX5" fmla="*/ 0 w 1994106"/>
                <a:gd name="connsiteY5" fmla="*/ 1564775 h 1566371"/>
                <a:gd name="connsiteX0" fmla="*/ 0 w 2010434"/>
                <a:gd name="connsiteY0" fmla="*/ 1564775 h 1566371"/>
                <a:gd name="connsiteX1" fmla="*/ 930874 w 2010434"/>
                <a:gd name="connsiteY1" fmla="*/ 0 h 1566371"/>
                <a:gd name="connsiteX2" fmla="*/ 1914982 w 2010434"/>
                <a:gd name="connsiteY2" fmla="*/ 24603 h 1566371"/>
                <a:gd name="connsiteX3" fmla="*/ 2010434 w 2010434"/>
                <a:gd name="connsiteY3" fmla="*/ 118448 h 1566371"/>
                <a:gd name="connsiteX4" fmla="*/ 1012883 w 2010434"/>
                <a:gd name="connsiteY4" fmla="*/ 1566371 h 1566371"/>
                <a:gd name="connsiteX5" fmla="*/ 0 w 2010434"/>
                <a:gd name="connsiteY5" fmla="*/ 1564775 h 1566371"/>
                <a:gd name="connsiteX0" fmla="*/ 0 w 2023497"/>
                <a:gd name="connsiteY0" fmla="*/ 1519055 h 1566371"/>
                <a:gd name="connsiteX1" fmla="*/ 943937 w 2023497"/>
                <a:gd name="connsiteY1" fmla="*/ 0 h 1566371"/>
                <a:gd name="connsiteX2" fmla="*/ 1928045 w 2023497"/>
                <a:gd name="connsiteY2" fmla="*/ 24603 h 1566371"/>
                <a:gd name="connsiteX3" fmla="*/ 2023497 w 2023497"/>
                <a:gd name="connsiteY3" fmla="*/ 118448 h 1566371"/>
                <a:gd name="connsiteX4" fmla="*/ 1025946 w 2023497"/>
                <a:gd name="connsiteY4" fmla="*/ 1566371 h 1566371"/>
                <a:gd name="connsiteX5" fmla="*/ 0 w 2023497"/>
                <a:gd name="connsiteY5" fmla="*/ 1519055 h 1566371"/>
                <a:gd name="connsiteX0" fmla="*/ 0 w 2023497"/>
                <a:gd name="connsiteY0" fmla="*/ 1519055 h 1519055"/>
                <a:gd name="connsiteX1" fmla="*/ 943937 w 2023497"/>
                <a:gd name="connsiteY1" fmla="*/ 0 h 1519055"/>
                <a:gd name="connsiteX2" fmla="*/ 1928045 w 2023497"/>
                <a:gd name="connsiteY2" fmla="*/ 24603 h 1519055"/>
                <a:gd name="connsiteX3" fmla="*/ 2023497 w 2023497"/>
                <a:gd name="connsiteY3" fmla="*/ 118448 h 1519055"/>
                <a:gd name="connsiteX4" fmla="*/ 1019415 w 2023497"/>
                <a:gd name="connsiteY4" fmla="*/ 1491259 h 1519055"/>
                <a:gd name="connsiteX5" fmla="*/ 0 w 2023497"/>
                <a:gd name="connsiteY5" fmla="*/ 1519055 h 1519055"/>
                <a:gd name="connsiteX0" fmla="*/ 0 w 2023497"/>
                <a:gd name="connsiteY0" fmla="*/ 1519055 h 1519055"/>
                <a:gd name="connsiteX1" fmla="*/ 943937 w 2023497"/>
                <a:gd name="connsiteY1" fmla="*/ 0 h 1519055"/>
                <a:gd name="connsiteX2" fmla="*/ 1928045 w 2023497"/>
                <a:gd name="connsiteY2" fmla="*/ 24603 h 1519055"/>
                <a:gd name="connsiteX3" fmla="*/ 2023497 w 2023497"/>
                <a:gd name="connsiteY3" fmla="*/ 118448 h 1519055"/>
                <a:gd name="connsiteX4" fmla="*/ 1019415 w 2023497"/>
                <a:gd name="connsiteY4" fmla="*/ 1504322 h 1519055"/>
                <a:gd name="connsiteX5" fmla="*/ 0 w 2023497"/>
                <a:gd name="connsiteY5" fmla="*/ 1519055 h 1519055"/>
                <a:gd name="connsiteX0" fmla="*/ 0 w 2023497"/>
                <a:gd name="connsiteY0" fmla="*/ 1519055 h 1519055"/>
                <a:gd name="connsiteX1" fmla="*/ 943937 w 2023497"/>
                <a:gd name="connsiteY1" fmla="*/ 0 h 1519055"/>
                <a:gd name="connsiteX2" fmla="*/ 1928045 w 2023497"/>
                <a:gd name="connsiteY2" fmla="*/ 24603 h 1519055"/>
                <a:gd name="connsiteX3" fmla="*/ 2023497 w 2023497"/>
                <a:gd name="connsiteY3" fmla="*/ 118448 h 1519055"/>
                <a:gd name="connsiteX4" fmla="*/ 1029212 w 2023497"/>
                <a:gd name="connsiteY4" fmla="*/ 1507588 h 1519055"/>
                <a:gd name="connsiteX5" fmla="*/ 0 w 2023497"/>
                <a:gd name="connsiteY5" fmla="*/ 1519055 h 1519055"/>
                <a:gd name="connsiteX0" fmla="*/ 0 w 2023497"/>
                <a:gd name="connsiteY0" fmla="*/ 1519055 h 1548476"/>
                <a:gd name="connsiteX1" fmla="*/ 943937 w 2023497"/>
                <a:gd name="connsiteY1" fmla="*/ 0 h 1548476"/>
                <a:gd name="connsiteX2" fmla="*/ 1928045 w 2023497"/>
                <a:gd name="connsiteY2" fmla="*/ 24603 h 1548476"/>
                <a:gd name="connsiteX3" fmla="*/ 2023497 w 2023497"/>
                <a:gd name="connsiteY3" fmla="*/ 118448 h 1548476"/>
                <a:gd name="connsiteX4" fmla="*/ 1025495 w 2023497"/>
                <a:gd name="connsiteY4" fmla="*/ 1548476 h 1548476"/>
                <a:gd name="connsiteX5" fmla="*/ 0 w 2023497"/>
                <a:gd name="connsiteY5" fmla="*/ 1519055 h 1548476"/>
                <a:gd name="connsiteX0" fmla="*/ 0 w 2023497"/>
                <a:gd name="connsiteY0" fmla="*/ 1537640 h 1548476"/>
                <a:gd name="connsiteX1" fmla="*/ 943937 w 2023497"/>
                <a:gd name="connsiteY1" fmla="*/ 0 h 1548476"/>
                <a:gd name="connsiteX2" fmla="*/ 1928045 w 2023497"/>
                <a:gd name="connsiteY2" fmla="*/ 24603 h 1548476"/>
                <a:gd name="connsiteX3" fmla="*/ 2023497 w 2023497"/>
                <a:gd name="connsiteY3" fmla="*/ 118448 h 1548476"/>
                <a:gd name="connsiteX4" fmla="*/ 1025495 w 2023497"/>
                <a:gd name="connsiteY4" fmla="*/ 1548476 h 1548476"/>
                <a:gd name="connsiteX5" fmla="*/ 0 w 2023497"/>
                <a:gd name="connsiteY5" fmla="*/ 1537640 h 1548476"/>
                <a:gd name="connsiteX0" fmla="*/ 0 w 2023497"/>
                <a:gd name="connsiteY0" fmla="*/ 1545841 h 1548476"/>
                <a:gd name="connsiteX1" fmla="*/ 943937 w 2023497"/>
                <a:gd name="connsiteY1" fmla="*/ 0 h 1548476"/>
                <a:gd name="connsiteX2" fmla="*/ 1928045 w 2023497"/>
                <a:gd name="connsiteY2" fmla="*/ 24603 h 1548476"/>
                <a:gd name="connsiteX3" fmla="*/ 2023497 w 2023497"/>
                <a:gd name="connsiteY3" fmla="*/ 118448 h 1548476"/>
                <a:gd name="connsiteX4" fmla="*/ 1025495 w 2023497"/>
                <a:gd name="connsiteY4" fmla="*/ 1548476 h 1548476"/>
                <a:gd name="connsiteX5" fmla="*/ 0 w 2023497"/>
                <a:gd name="connsiteY5" fmla="*/ 1545841 h 1548476"/>
                <a:gd name="connsiteX0" fmla="*/ 0 w 2023497"/>
                <a:gd name="connsiteY0" fmla="*/ 1545841 h 1560778"/>
                <a:gd name="connsiteX1" fmla="*/ 943937 w 2023497"/>
                <a:gd name="connsiteY1" fmla="*/ 0 h 1560778"/>
                <a:gd name="connsiteX2" fmla="*/ 1928045 w 2023497"/>
                <a:gd name="connsiteY2" fmla="*/ 24603 h 1560778"/>
                <a:gd name="connsiteX3" fmla="*/ 2023497 w 2023497"/>
                <a:gd name="connsiteY3" fmla="*/ 118448 h 1560778"/>
                <a:gd name="connsiteX4" fmla="*/ 1013194 w 2023497"/>
                <a:gd name="connsiteY4" fmla="*/ 1560778 h 1560778"/>
                <a:gd name="connsiteX5" fmla="*/ 0 w 2023497"/>
                <a:gd name="connsiteY5" fmla="*/ 1545841 h 1560778"/>
                <a:gd name="connsiteX0" fmla="*/ 0 w 2023497"/>
                <a:gd name="connsiteY0" fmla="*/ 1545841 h 1545841"/>
                <a:gd name="connsiteX1" fmla="*/ 943937 w 2023497"/>
                <a:gd name="connsiteY1" fmla="*/ 0 h 1545841"/>
                <a:gd name="connsiteX2" fmla="*/ 1928045 w 2023497"/>
                <a:gd name="connsiteY2" fmla="*/ 24603 h 1545841"/>
                <a:gd name="connsiteX3" fmla="*/ 2023497 w 2023497"/>
                <a:gd name="connsiteY3" fmla="*/ 118448 h 1545841"/>
                <a:gd name="connsiteX4" fmla="*/ 1013194 w 2023497"/>
                <a:gd name="connsiteY4" fmla="*/ 1544377 h 1545841"/>
                <a:gd name="connsiteX5" fmla="*/ 0 w 2023497"/>
                <a:gd name="connsiteY5" fmla="*/ 1545841 h 1545841"/>
                <a:gd name="connsiteX0" fmla="*/ 0 w 2023497"/>
                <a:gd name="connsiteY0" fmla="*/ 1545841 h 1552578"/>
                <a:gd name="connsiteX1" fmla="*/ 943937 w 2023497"/>
                <a:gd name="connsiteY1" fmla="*/ 0 h 1552578"/>
                <a:gd name="connsiteX2" fmla="*/ 1928045 w 2023497"/>
                <a:gd name="connsiteY2" fmla="*/ 24603 h 1552578"/>
                <a:gd name="connsiteX3" fmla="*/ 2023497 w 2023497"/>
                <a:gd name="connsiteY3" fmla="*/ 118448 h 1552578"/>
                <a:gd name="connsiteX4" fmla="*/ 1009093 w 2023497"/>
                <a:gd name="connsiteY4" fmla="*/ 1552578 h 1552578"/>
                <a:gd name="connsiteX5" fmla="*/ 0 w 2023497"/>
                <a:gd name="connsiteY5" fmla="*/ 1545841 h 1552578"/>
                <a:gd name="connsiteX0" fmla="*/ 0 w 2023497"/>
                <a:gd name="connsiteY0" fmla="*/ 1522046 h 1528783"/>
                <a:gd name="connsiteX1" fmla="*/ 930340 w 2023497"/>
                <a:gd name="connsiteY1" fmla="*/ 0 h 1528783"/>
                <a:gd name="connsiteX2" fmla="*/ 1928045 w 2023497"/>
                <a:gd name="connsiteY2" fmla="*/ 808 h 1528783"/>
                <a:gd name="connsiteX3" fmla="*/ 2023497 w 2023497"/>
                <a:gd name="connsiteY3" fmla="*/ 94653 h 1528783"/>
                <a:gd name="connsiteX4" fmla="*/ 1009093 w 2023497"/>
                <a:gd name="connsiteY4" fmla="*/ 1528783 h 1528783"/>
                <a:gd name="connsiteX5" fmla="*/ 0 w 2023497"/>
                <a:gd name="connsiteY5" fmla="*/ 1522046 h 15287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23497" h="1528783">
                  <a:moveTo>
                    <a:pt x="0" y="1522046"/>
                  </a:moveTo>
                  <a:cubicBezTo>
                    <a:pt x="656072" y="127894"/>
                    <a:pt x="631008" y="123013"/>
                    <a:pt x="930340" y="0"/>
                  </a:cubicBezTo>
                  <a:lnTo>
                    <a:pt x="1928045" y="808"/>
                  </a:lnTo>
                  <a:cubicBezTo>
                    <a:pt x="1982258" y="28102"/>
                    <a:pt x="1995253" y="44861"/>
                    <a:pt x="2023497" y="94653"/>
                  </a:cubicBezTo>
                  <a:cubicBezTo>
                    <a:pt x="1744667" y="-204681"/>
                    <a:pt x="1259220" y="1077734"/>
                    <a:pt x="1009093" y="1528783"/>
                  </a:cubicBezTo>
                  <a:lnTo>
                    <a:pt x="0" y="1522046"/>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531">
                <a:solidFill>
                  <a:prstClr val="white"/>
                </a:solidFill>
              </a:endParaRPr>
            </a:p>
          </p:txBody>
        </p:sp>
      </p:grpSp>
      <p:grpSp>
        <p:nvGrpSpPr>
          <p:cNvPr id="4" name="组合 3"/>
          <p:cNvGrpSpPr/>
          <p:nvPr/>
        </p:nvGrpSpPr>
        <p:grpSpPr>
          <a:xfrm>
            <a:off x="3232681" y="4185258"/>
            <a:ext cx="2868772" cy="2188952"/>
            <a:chOff x="3231887" y="4185258"/>
            <a:chExt cx="2868772" cy="2188952"/>
          </a:xfrm>
          <a:gradFill flip="none" rotWithShape="1">
            <a:gsLst>
              <a:gs pos="0">
                <a:srgbClr val="0170C1">
                  <a:shade val="30000"/>
                  <a:satMod val="115000"/>
                </a:srgbClr>
              </a:gs>
              <a:gs pos="50000">
                <a:srgbClr val="0170C1">
                  <a:shade val="67500"/>
                  <a:satMod val="115000"/>
                </a:srgbClr>
              </a:gs>
              <a:gs pos="100000">
                <a:srgbClr val="0170C1">
                  <a:shade val="100000"/>
                  <a:satMod val="115000"/>
                </a:srgbClr>
              </a:gs>
            </a:gsLst>
            <a:lin ang="5400000" scaled="1"/>
            <a:tileRect/>
          </a:gradFill>
        </p:grpSpPr>
        <p:sp>
          <p:nvSpPr>
            <p:cNvPr id="77" name="任意多边形 76"/>
            <p:cNvSpPr/>
            <p:nvPr/>
          </p:nvSpPr>
          <p:spPr>
            <a:xfrm flipV="1">
              <a:off x="5538099" y="5984842"/>
              <a:ext cx="562560" cy="325906"/>
            </a:xfrm>
            <a:custGeom>
              <a:avLst/>
              <a:gdLst>
                <a:gd name="connsiteX0" fmla="*/ 367678 w 370875"/>
                <a:gd name="connsiteY0" fmla="*/ 140677 h 140677"/>
                <a:gd name="connsiteX1" fmla="*/ 370875 w 370875"/>
                <a:gd name="connsiteY1" fmla="*/ 0 h 140677"/>
                <a:gd name="connsiteX2" fmla="*/ 0 w 370875"/>
                <a:gd name="connsiteY2" fmla="*/ 134282 h 140677"/>
                <a:gd name="connsiteX3" fmla="*/ 367678 w 370875"/>
                <a:gd name="connsiteY3" fmla="*/ 140677 h 140677"/>
                <a:gd name="connsiteX0" fmla="*/ 367678 w 370875"/>
                <a:gd name="connsiteY0" fmla="*/ 232793 h 232793"/>
                <a:gd name="connsiteX1" fmla="*/ 370875 w 370875"/>
                <a:gd name="connsiteY1" fmla="*/ 92116 h 232793"/>
                <a:gd name="connsiteX2" fmla="*/ 0 w 370875"/>
                <a:gd name="connsiteY2" fmla="*/ 226398 h 232793"/>
                <a:gd name="connsiteX3" fmla="*/ 367678 w 370875"/>
                <a:gd name="connsiteY3" fmla="*/ 232793 h 232793"/>
                <a:gd name="connsiteX0" fmla="*/ 367678 w 370875"/>
                <a:gd name="connsiteY0" fmla="*/ 233290 h 233290"/>
                <a:gd name="connsiteX1" fmla="*/ 370875 w 370875"/>
                <a:gd name="connsiteY1" fmla="*/ 92613 h 233290"/>
                <a:gd name="connsiteX2" fmla="*/ 0 w 370875"/>
                <a:gd name="connsiteY2" fmla="*/ 226895 h 233290"/>
                <a:gd name="connsiteX3" fmla="*/ 367678 w 370875"/>
                <a:gd name="connsiteY3" fmla="*/ 233290 h 233290"/>
                <a:gd name="connsiteX0" fmla="*/ 367678 w 370875"/>
                <a:gd name="connsiteY0" fmla="*/ 229170 h 229170"/>
                <a:gd name="connsiteX1" fmla="*/ 370875 w 370875"/>
                <a:gd name="connsiteY1" fmla="*/ 88493 h 229170"/>
                <a:gd name="connsiteX2" fmla="*/ 0 w 370875"/>
                <a:gd name="connsiteY2" fmla="*/ 222775 h 229170"/>
                <a:gd name="connsiteX3" fmla="*/ 367678 w 370875"/>
                <a:gd name="connsiteY3" fmla="*/ 229170 h 229170"/>
                <a:gd name="connsiteX0" fmla="*/ 386861 w 390058"/>
                <a:gd name="connsiteY0" fmla="*/ 227542 h 230739"/>
                <a:gd name="connsiteX1" fmla="*/ 390058 w 390058"/>
                <a:gd name="connsiteY1" fmla="*/ 86865 h 230739"/>
                <a:gd name="connsiteX2" fmla="*/ 0 w 390058"/>
                <a:gd name="connsiteY2" fmla="*/ 230739 h 230739"/>
                <a:gd name="connsiteX3" fmla="*/ 386861 w 390058"/>
                <a:gd name="connsiteY3" fmla="*/ 227542 h 230739"/>
                <a:gd name="connsiteX0" fmla="*/ 386861 w 390058"/>
                <a:gd name="connsiteY0" fmla="*/ 231640 h 234837"/>
                <a:gd name="connsiteX1" fmla="*/ 390058 w 390058"/>
                <a:gd name="connsiteY1" fmla="*/ 90963 h 234837"/>
                <a:gd name="connsiteX2" fmla="*/ 0 w 390058"/>
                <a:gd name="connsiteY2" fmla="*/ 234837 h 234837"/>
                <a:gd name="connsiteX3" fmla="*/ 386861 w 390058"/>
                <a:gd name="connsiteY3" fmla="*/ 231640 h 234837"/>
                <a:gd name="connsiteX0" fmla="*/ 386861 w 397219"/>
                <a:gd name="connsiteY0" fmla="*/ 231640 h 234837"/>
                <a:gd name="connsiteX1" fmla="*/ 390058 w 397219"/>
                <a:gd name="connsiteY1" fmla="*/ 90963 h 234837"/>
                <a:gd name="connsiteX2" fmla="*/ 0 w 397219"/>
                <a:gd name="connsiteY2" fmla="*/ 234837 h 234837"/>
                <a:gd name="connsiteX3" fmla="*/ 386861 w 397219"/>
                <a:gd name="connsiteY3" fmla="*/ 231640 h 234837"/>
                <a:gd name="connsiteX0" fmla="*/ 386861 w 401264"/>
                <a:gd name="connsiteY0" fmla="*/ 231640 h 234837"/>
                <a:gd name="connsiteX1" fmla="*/ 390058 w 401264"/>
                <a:gd name="connsiteY1" fmla="*/ 90963 h 234837"/>
                <a:gd name="connsiteX2" fmla="*/ 0 w 401264"/>
                <a:gd name="connsiteY2" fmla="*/ 234837 h 234837"/>
                <a:gd name="connsiteX3" fmla="*/ 386861 w 401264"/>
                <a:gd name="connsiteY3" fmla="*/ 231640 h 234837"/>
                <a:gd name="connsiteX0" fmla="*/ 386861 w 406990"/>
                <a:gd name="connsiteY0" fmla="*/ 231640 h 234837"/>
                <a:gd name="connsiteX1" fmla="*/ 390058 w 406990"/>
                <a:gd name="connsiteY1" fmla="*/ 90963 h 234837"/>
                <a:gd name="connsiteX2" fmla="*/ 0 w 406990"/>
                <a:gd name="connsiteY2" fmla="*/ 234837 h 234837"/>
                <a:gd name="connsiteX3" fmla="*/ 386861 w 406990"/>
                <a:gd name="connsiteY3" fmla="*/ 231640 h 234837"/>
                <a:gd name="connsiteX0" fmla="*/ 386861 w 400092"/>
                <a:gd name="connsiteY0" fmla="*/ 231640 h 234837"/>
                <a:gd name="connsiteX1" fmla="*/ 390058 w 400092"/>
                <a:gd name="connsiteY1" fmla="*/ 90963 h 234837"/>
                <a:gd name="connsiteX2" fmla="*/ 0 w 400092"/>
                <a:gd name="connsiteY2" fmla="*/ 234837 h 234837"/>
                <a:gd name="connsiteX3" fmla="*/ 386861 w 400092"/>
                <a:gd name="connsiteY3" fmla="*/ 231640 h 234837"/>
                <a:gd name="connsiteX0" fmla="*/ 386861 w 400092"/>
                <a:gd name="connsiteY0" fmla="*/ 231640 h 234837"/>
                <a:gd name="connsiteX1" fmla="*/ 390058 w 400092"/>
                <a:gd name="connsiteY1" fmla="*/ 90963 h 234837"/>
                <a:gd name="connsiteX2" fmla="*/ 0 w 400092"/>
                <a:gd name="connsiteY2" fmla="*/ 234837 h 234837"/>
                <a:gd name="connsiteX3" fmla="*/ 386861 w 400092"/>
                <a:gd name="connsiteY3" fmla="*/ 231640 h 234837"/>
                <a:gd name="connsiteX0" fmla="*/ 386861 w 400092"/>
                <a:gd name="connsiteY0" fmla="*/ 228587 h 231784"/>
                <a:gd name="connsiteX1" fmla="*/ 390058 w 400092"/>
                <a:gd name="connsiteY1" fmla="*/ 87910 h 231784"/>
                <a:gd name="connsiteX2" fmla="*/ 0 w 400092"/>
                <a:gd name="connsiteY2" fmla="*/ 231784 h 231784"/>
                <a:gd name="connsiteX3" fmla="*/ 386861 w 400092"/>
                <a:gd name="connsiteY3" fmla="*/ 228587 h 231784"/>
              </a:gdLst>
              <a:ahLst/>
              <a:cxnLst>
                <a:cxn ang="0">
                  <a:pos x="connsiteX0" y="connsiteY0"/>
                </a:cxn>
                <a:cxn ang="0">
                  <a:pos x="connsiteX1" y="connsiteY1"/>
                </a:cxn>
                <a:cxn ang="0">
                  <a:pos x="connsiteX2" y="connsiteY2"/>
                </a:cxn>
                <a:cxn ang="0">
                  <a:pos x="connsiteX3" y="connsiteY3"/>
                </a:cxn>
              </a:cxnLst>
              <a:rect l="l" t="t" r="r" b="b"/>
              <a:pathLst>
                <a:path w="400092" h="231784">
                  <a:moveTo>
                    <a:pt x="386861" y="228587"/>
                  </a:moveTo>
                  <a:cubicBezTo>
                    <a:pt x="399561" y="220066"/>
                    <a:pt x="407403" y="162418"/>
                    <a:pt x="390058" y="87910"/>
                  </a:cubicBezTo>
                  <a:cubicBezTo>
                    <a:pt x="295691" y="-157526"/>
                    <a:pt x="37301" y="183825"/>
                    <a:pt x="0" y="231784"/>
                  </a:cubicBezTo>
                  <a:lnTo>
                    <a:pt x="386861" y="228587"/>
                  </a:lnTo>
                  <a:close/>
                </a:path>
              </a:pathLst>
            </a:cu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531">
                <a:solidFill>
                  <a:prstClr val="white"/>
                </a:solidFill>
              </a:endParaRPr>
            </a:p>
          </p:txBody>
        </p:sp>
        <p:sp>
          <p:nvSpPr>
            <p:cNvPr id="49" name="任意多边形 48"/>
            <p:cNvSpPr/>
            <p:nvPr/>
          </p:nvSpPr>
          <p:spPr>
            <a:xfrm flipV="1">
              <a:off x="3231887" y="4185258"/>
              <a:ext cx="2840599" cy="2188952"/>
            </a:xfrm>
            <a:custGeom>
              <a:avLst/>
              <a:gdLst>
                <a:gd name="connsiteX0" fmla="*/ 0 w 2042024"/>
                <a:gd name="connsiteY0" fmla="*/ 1566371 h 1570472"/>
                <a:gd name="connsiteX1" fmla="*/ 959505 w 2042024"/>
                <a:gd name="connsiteY1" fmla="*/ 0 h 1570472"/>
                <a:gd name="connsiteX2" fmla="*/ 1943613 w 2042024"/>
                <a:gd name="connsiteY2" fmla="*/ 24603 h 1570472"/>
                <a:gd name="connsiteX3" fmla="*/ 2042024 w 2042024"/>
                <a:gd name="connsiteY3" fmla="*/ 106612 h 1570472"/>
                <a:gd name="connsiteX4" fmla="*/ 1021012 w 2042024"/>
                <a:gd name="connsiteY4" fmla="*/ 1570472 h 1570472"/>
                <a:gd name="connsiteX5" fmla="*/ 0 w 2042024"/>
                <a:gd name="connsiteY5" fmla="*/ 1566371 h 15704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08710 w 2029722"/>
                <a:gd name="connsiteY4" fmla="*/ 1570472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08710 w 2029722"/>
                <a:gd name="connsiteY4" fmla="*/ 1570472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08710 w 2029722"/>
                <a:gd name="connsiteY4" fmla="*/ 1570472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08710 w 2029722"/>
                <a:gd name="connsiteY4" fmla="*/ 1570472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08710 w 2029722"/>
                <a:gd name="connsiteY4" fmla="*/ 1570472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09219 w 2029722"/>
                <a:gd name="connsiteY3" fmla="*/ 57406 h 1574572"/>
                <a:gd name="connsiteX4" fmla="*/ 2029722 w 2029722"/>
                <a:gd name="connsiteY4" fmla="*/ 106612 h 1574572"/>
                <a:gd name="connsiteX5" fmla="*/ 1008710 w 2029722"/>
                <a:gd name="connsiteY5" fmla="*/ 1570472 h 1574572"/>
                <a:gd name="connsiteX6" fmla="*/ 0 w 2029722"/>
                <a:gd name="connsiteY6"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09219 w 2029722"/>
                <a:gd name="connsiteY3" fmla="*/ 57406 h 1574572"/>
                <a:gd name="connsiteX4" fmla="*/ 2029722 w 2029722"/>
                <a:gd name="connsiteY4" fmla="*/ 106612 h 1574572"/>
                <a:gd name="connsiteX5" fmla="*/ 1008710 w 2029722"/>
                <a:gd name="connsiteY5" fmla="*/ 1570472 h 1574572"/>
                <a:gd name="connsiteX6" fmla="*/ 0 w 2029722"/>
                <a:gd name="connsiteY6"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09219 w 2029722"/>
                <a:gd name="connsiteY3" fmla="*/ 57406 h 1574572"/>
                <a:gd name="connsiteX4" fmla="*/ 2029722 w 2029722"/>
                <a:gd name="connsiteY4" fmla="*/ 106612 h 1574572"/>
                <a:gd name="connsiteX5" fmla="*/ 1029212 w 2029722"/>
                <a:gd name="connsiteY5" fmla="*/ 1566371 h 1574572"/>
                <a:gd name="connsiteX6" fmla="*/ 0 w 2029722"/>
                <a:gd name="connsiteY6"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09219 w 2029722"/>
                <a:gd name="connsiteY3" fmla="*/ 57406 h 1574572"/>
                <a:gd name="connsiteX4" fmla="*/ 2029722 w 2029722"/>
                <a:gd name="connsiteY4" fmla="*/ 106612 h 1574572"/>
                <a:gd name="connsiteX5" fmla="*/ 1029212 w 2029722"/>
                <a:gd name="connsiteY5" fmla="*/ 1566371 h 1574572"/>
                <a:gd name="connsiteX6" fmla="*/ 0 w 2029722"/>
                <a:gd name="connsiteY6" fmla="*/ 1574572 h 1574572"/>
                <a:gd name="connsiteX0" fmla="*/ 0 w 2112234"/>
                <a:gd name="connsiteY0" fmla="*/ 1602749 h 1602749"/>
                <a:gd name="connsiteX1" fmla="*/ 947203 w 2112234"/>
                <a:gd name="connsiteY1" fmla="*/ 28177 h 1602749"/>
                <a:gd name="connsiteX2" fmla="*/ 1931311 w 2112234"/>
                <a:gd name="connsiteY2" fmla="*/ 52780 h 1602749"/>
                <a:gd name="connsiteX3" fmla="*/ 2029722 w 2112234"/>
                <a:gd name="connsiteY3" fmla="*/ 134789 h 1602749"/>
                <a:gd name="connsiteX4" fmla="*/ 1029212 w 2112234"/>
                <a:gd name="connsiteY4" fmla="*/ 1594548 h 1602749"/>
                <a:gd name="connsiteX5" fmla="*/ 0 w 2112234"/>
                <a:gd name="connsiteY5" fmla="*/ 1602749 h 1602749"/>
                <a:gd name="connsiteX0" fmla="*/ 0 w 2094991"/>
                <a:gd name="connsiteY0" fmla="*/ 1602749 h 1602749"/>
                <a:gd name="connsiteX1" fmla="*/ 947203 w 2094991"/>
                <a:gd name="connsiteY1" fmla="*/ 28177 h 1602749"/>
                <a:gd name="connsiteX2" fmla="*/ 1931311 w 2094991"/>
                <a:gd name="connsiteY2" fmla="*/ 52780 h 1602749"/>
                <a:gd name="connsiteX3" fmla="*/ 2029722 w 2094991"/>
                <a:gd name="connsiteY3" fmla="*/ 134789 h 1602749"/>
                <a:gd name="connsiteX4" fmla="*/ 1029212 w 2094991"/>
                <a:gd name="connsiteY4" fmla="*/ 1594548 h 1602749"/>
                <a:gd name="connsiteX5" fmla="*/ 0 w 2094991"/>
                <a:gd name="connsiteY5" fmla="*/ 1602749 h 1602749"/>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29212 w 2029722"/>
                <a:gd name="connsiteY4" fmla="*/ 1566371 h 1574572"/>
                <a:gd name="connsiteX5" fmla="*/ 0 w 2029722"/>
                <a:gd name="connsiteY5" fmla="*/ 1574572 h 1574572"/>
                <a:gd name="connsiteX0" fmla="*/ 0 w 2029722"/>
                <a:gd name="connsiteY0" fmla="*/ 1574572 h 1574572"/>
                <a:gd name="connsiteX1" fmla="*/ 947203 w 2029722"/>
                <a:gd name="connsiteY1" fmla="*/ 0 h 1574572"/>
                <a:gd name="connsiteX2" fmla="*/ 1931311 w 2029722"/>
                <a:gd name="connsiteY2" fmla="*/ 24603 h 1574572"/>
                <a:gd name="connsiteX3" fmla="*/ 2029722 w 2029722"/>
                <a:gd name="connsiteY3" fmla="*/ 106612 h 1574572"/>
                <a:gd name="connsiteX4" fmla="*/ 1029212 w 2029722"/>
                <a:gd name="connsiteY4" fmla="*/ 1566371 h 1574572"/>
                <a:gd name="connsiteX5" fmla="*/ 0 w 2029722"/>
                <a:gd name="connsiteY5" fmla="*/ 1574572 h 1574572"/>
                <a:gd name="connsiteX0" fmla="*/ 0 w 2026763"/>
                <a:gd name="connsiteY0" fmla="*/ 1574572 h 1574572"/>
                <a:gd name="connsiteX1" fmla="*/ 947203 w 2026763"/>
                <a:gd name="connsiteY1" fmla="*/ 0 h 1574572"/>
                <a:gd name="connsiteX2" fmla="*/ 1931311 w 2026763"/>
                <a:gd name="connsiteY2" fmla="*/ 24603 h 1574572"/>
                <a:gd name="connsiteX3" fmla="*/ 2026763 w 2026763"/>
                <a:gd name="connsiteY3" fmla="*/ 118448 h 1574572"/>
                <a:gd name="connsiteX4" fmla="*/ 1029212 w 2026763"/>
                <a:gd name="connsiteY4" fmla="*/ 1566371 h 1574572"/>
                <a:gd name="connsiteX5" fmla="*/ 0 w 2026763"/>
                <a:gd name="connsiteY5" fmla="*/ 1574572 h 1574572"/>
                <a:gd name="connsiteX0" fmla="*/ 0 w 2020231"/>
                <a:gd name="connsiteY0" fmla="*/ 1554978 h 1566371"/>
                <a:gd name="connsiteX1" fmla="*/ 940671 w 2020231"/>
                <a:gd name="connsiteY1" fmla="*/ 0 h 1566371"/>
                <a:gd name="connsiteX2" fmla="*/ 1924779 w 2020231"/>
                <a:gd name="connsiteY2" fmla="*/ 24603 h 1566371"/>
                <a:gd name="connsiteX3" fmla="*/ 2020231 w 2020231"/>
                <a:gd name="connsiteY3" fmla="*/ 118448 h 1566371"/>
                <a:gd name="connsiteX4" fmla="*/ 1022680 w 2020231"/>
                <a:gd name="connsiteY4" fmla="*/ 1566371 h 1566371"/>
                <a:gd name="connsiteX5" fmla="*/ 0 w 2020231"/>
                <a:gd name="connsiteY5" fmla="*/ 1554978 h 1566371"/>
                <a:gd name="connsiteX0" fmla="*/ 0 w 2020231"/>
                <a:gd name="connsiteY0" fmla="*/ 1545387 h 1556780"/>
                <a:gd name="connsiteX1" fmla="*/ 931079 w 2020231"/>
                <a:gd name="connsiteY1" fmla="*/ 0 h 1556780"/>
                <a:gd name="connsiteX2" fmla="*/ 1924779 w 2020231"/>
                <a:gd name="connsiteY2" fmla="*/ 15012 h 1556780"/>
                <a:gd name="connsiteX3" fmla="*/ 2020231 w 2020231"/>
                <a:gd name="connsiteY3" fmla="*/ 108857 h 1556780"/>
                <a:gd name="connsiteX4" fmla="*/ 1022680 w 2020231"/>
                <a:gd name="connsiteY4" fmla="*/ 1556780 h 1556780"/>
                <a:gd name="connsiteX5" fmla="*/ 0 w 2020231"/>
                <a:gd name="connsiteY5" fmla="*/ 1545387 h 15567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20231" h="1556780">
                  <a:moveTo>
                    <a:pt x="0" y="1545387"/>
                  </a:moveTo>
                  <a:cubicBezTo>
                    <a:pt x="656072" y="151235"/>
                    <a:pt x="631747" y="123013"/>
                    <a:pt x="931079" y="0"/>
                  </a:cubicBezTo>
                  <a:lnTo>
                    <a:pt x="1924779" y="15012"/>
                  </a:lnTo>
                  <a:cubicBezTo>
                    <a:pt x="1978992" y="42306"/>
                    <a:pt x="1991987" y="59065"/>
                    <a:pt x="2020231" y="108857"/>
                  </a:cubicBezTo>
                  <a:cubicBezTo>
                    <a:pt x="1741401" y="-190477"/>
                    <a:pt x="1272807" y="1105731"/>
                    <a:pt x="1022680" y="1556780"/>
                  </a:cubicBezTo>
                  <a:lnTo>
                    <a:pt x="0" y="1545387"/>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531">
                <a:solidFill>
                  <a:prstClr val="white"/>
                </a:solidFill>
              </a:endParaRPr>
            </a:p>
          </p:txBody>
        </p:sp>
      </p:grpSp>
      <p:grpSp>
        <p:nvGrpSpPr>
          <p:cNvPr id="8" name="组合 7"/>
          <p:cNvGrpSpPr/>
          <p:nvPr/>
        </p:nvGrpSpPr>
        <p:grpSpPr>
          <a:xfrm>
            <a:off x="2333018" y="2356940"/>
            <a:ext cx="8247556" cy="3643436"/>
            <a:chOff x="2332224" y="2356940"/>
            <a:chExt cx="8247556" cy="3643436"/>
          </a:xfrm>
        </p:grpSpPr>
        <p:grpSp>
          <p:nvGrpSpPr>
            <p:cNvPr id="6" name="组合 5"/>
            <p:cNvGrpSpPr/>
            <p:nvPr/>
          </p:nvGrpSpPr>
          <p:grpSpPr>
            <a:xfrm>
              <a:off x="2433471" y="2356940"/>
              <a:ext cx="8081289" cy="3643436"/>
              <a:chOff x="2433471" y="2356940"/>
              <a:chExt cx="8081289" cy="3643436"/>
            </a:xfrm>
          </p:grpSpPr>
          <p:grpSp>
            <p:nvGrpSpPr>
              <p:cNvPr id="40" name="组合 39"/>
              <p:cNvGrpSpPr/>
              <p:nvPr/>
            </p:nvGrpSpPr>
            <p:grpSpPr>
              <a:xfrm>
                <a:off x="2433471" y="2356940"/>
                <a:ext cx="8081289" cy="64285"/>
                <a:chOff x="1172471" y="1676076"/>
                <a:chExt cx="5747404" cy="45719"/>
              </a:xfrm>
            </p:grpSpPr>
            <p:sp>
              <p:nvSpPr>
                <p:cNvPr id="54" name="椭圆 53"/>
                <p:cNvSpPr/>
                <p:nvPr/>
              </p:nvSpPr>
              <p:spPr>
                <a:xfrm>
                  <a:off x="4024402" y="1676076"/>
                  <a:ext cx="2895473" cy="45719"/>
                </a:xfrm>
                <a:prstGeom prst="ellipse">
                  <a:avLst/>
                </a:prstGeom>
                <a:gradFill>
                  <a:gsLst>
                    <a:gs pos="100000">
                      <a:schemeClr val="bg1">
                        <a:lumMod val="75000"/>
                        <a:alpha val="17000"/>
                      </a:schemeClr>
                    </a:gs>
                    <a:gs pos="24000">
                      <a:schemeClr val="bg1">
                        <a:lumMod val="95000"/>
                        <a:alpha val="0"/>
                      </a:schemeClr>
                    </a:gs>
                  </a:gsLst>
                  <a:lin ang="5400000" scaled="1"/>
                </a:gradFill>
                <a:ln>
                  <a:no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531">
                    <a:solidFill>
                      <a:prstClr val="white"/>
                    </a:solidFill>
                  </a:endParaRPr>
                </a:p>
              </p:txBody>
            </p:sp>
            <p:sp>
              <p:nvSpPr>
                <p:cNvPr id="55" name="椭圆 54"/>
                <p:cNvSpPr/>
                <p:nvPr/>
              </p:nvSpPr>
              <p:spPr>
                <a:xfrm>
                  <a:off x="1172471" y="1676076"/>
                  <a:ext cx="2895473" cy="45719"/>
                </a:xfrm>
                <a:prstGeom prst="ellipse">
                  <a:avLst/>
                </a:prstGeom>
                <a:gradFill>
                  <a:gsLst>
                    <a:gs pos="100000">
                      <a:schemeClr val="bg1">
                        <a:lumMod val="75000"/>
                        <a:alpha val="17000"/>
                      </a:schemeClr>
                    </a:gs>
                    <a:gs pos="24000">
                      <a:schemeClr val="bg1">
                        <a:lumMod val="95000"/>
                        <a:alpha val="0"/>
                      </a:schemeClr>
                    </a:gs>
                  </a:gsLst>
                  <a:lin ang="5400000" scaled="1"/>
                </a:gradFill>
                <a:ln>
                  <a:no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531">
                    <a:solidFill>
                      <a:prstClr val="white"/>
                    </a:solidFill>
                  </a:endParaRPr>
                </a:p>
              </p:txBody>
            </p:sp>
          </p:grpSp>
          <p:grpSp>
            <p:nvGrpSpPr>
              <p:cNvPr id="39" name="组合 38"/>
              <p:cNvGrpSpPr/>
              <p:nvPr/>
            </p:nvGrpSpPr>
            <p:grpSpPr>
              <a:xfrm>
                <a:off x="2433471" y="5936091"/>
                <a:ext cx="8081289" cy="64285"/>
                <a:chOff x="1172471" y="1676076"/>
                <a:chExt cx="5747404" cy="45719"/>
              </a:xfrm>
            </p:grpSpPr>
            <p:sp>
              <p:nvSpPr>
                <p:cNvPr id="56" name="椭圆 55"/>
                <p:cNvSpPr/>
                <p:nvPr/>
              </p:nvSpPr>
              <p:spPr>
                <a:xfrm>
                  <a:off x="4024402" y="1676076"/>
                  <a:ext cx="2895473" cy="45719"/>
                </a:xfrm>
                <a:prstGeom prst="ellipse">
                  <a:avLst/>
                </a:prstGeom>
                <a:gradFill>
                  <a:gsLst>
                    <a:gs pos="100000">
                      <a:schemeClr val="bg1">
                        <a:lumMod val="75000"/>
                        <a:alpha val="17000"/>
                      </a:schemeClr>
                    </a:gs>
                    <a:gs pos="24000">
                      <a:schemeClr val="bg1">
                        <a:lumMod val="95000"/>
                        <a:alpha val="0"/>
                      </a:schemeClr>
                    </a:gs>
                  </a:gsLst>
                  <a:lin ang="5400000" scaled="1"/>
                </a:gradFill>
                <a:ln>
                  <a:no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531">
                    <a:solidFill>
                      <a:prstClr val="white"/>
                    </a:solidFill>
                  </a:endParaRPr>
                </a:p>
              </p:txBody>
            </p:sp>
            <p:sp>
              <p:nvSpPr>
                <p:cNvPr id="57" name="椭圆 56"/>
                <p:cNvSpPr/>
                <p:nvPr/>
              </p:nvSpPr>
              <p:spPr>
                <a:xfrm>
                  <a:off x="1172471" y="1676076"/>
                  <a:ext cx="2895473" cy="45719"/>
                </a:xfrm>
                <a:prstGeom prst="ellipse">
                  <a:avLst/>
                </a:prstGeom>
                <a:gradFill>
                  <a:gsLst>
                    <a:gs pos="100000">
                      <a:schemeClr val="bg1">
                        <a:lumMod val="75000"/>
                        <a:alpha val="17000"/>
                      </a:schemeClr>
                    </a:gs>
                    <a:gs pos="24000">
                      <a:schemeClr val="bg1">
                        <a:lumMod val="95000"/>
                        <a:alpha val="0"/>
                      </a:schemeClr>
                    </a:gs>
                  </a:gsLst>
                  <a:lin ang="5400000" scaled="1"/>
                </a:gradFill>
                <a:ln>
                  <a:no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531">
                    <a:solidFill>
                      <a:prstClr val="white"/>
                    </a:solidFill>
                  </a:endParaRPr>
                </a:p>
              </p:txBody>
            </p:sp>
          </p:grpSp>
        </p:grpSp>
        <p:sp>
          <p:nvSpPr>
            <p:cNvPr id="41" name="椭圆 40"/>
            <p:cNvSpPr/>
            <p:nvPr/>
          </p:nvSpPr>
          <p:spPr>
            <a:xfrm>
              <a:off x="2332224" y="4162247"/>
              <a:ext cx="2936213" cy="64285"/>
            </a:xfrm>
            <a:prstGeom prst="ellipse">
              <a:avLst/>
            </a:prstGeom>
            <a:gradFill>
              <a:gsLst>
                <a:gs pos="100000">
                  <a:schemeClr val="bg1">
                    <a:lumMod val="75000"/>
                    <a:alpha val="17000"/>
                  </a:schemeClr>
                </a:gs>
                <a:gs pos="24000">
                  <a:schemeClr val="bg1">
                    <a:lumMod val="95000"/>
                    <a:alpha val="0"/>
                  </a:schemeClr>
                </a:gs>
              </a:gsLst>
              <a:lin ang="5400000" scaled="1"/>
            </a:gradFill>
            <a:ln>
              <a:no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531">
                <a:solidFill>
                  <a:prstClr val="white"/>
                </a:solidFill>
              </a:endParaRPr>
            </a:p>
          </p:txBody>
        </p:sp>
        <p:sp>
          <p:nvSpPr>
            <p:cNvPr id="47" name="椭圆 46"/>
            <p:cNvSpPr/>
            <p:nvPr/>
          </p:nvSpPr>
          <p:spPr>
            <a:xfrm>
              <a:off x="7643567" y="4162247"/>
              <a:ext cx="2936213" cy="64285"/>
            </a:xfrm>
            <a:prstGeom prst="ellipse">
              <a:avLst/>
            </a:prstGeom>
            <a:gradFill>
              <a:gsLst>
                <a:gs pos="100000">
                  <a:schemeClr val="bg1">
                    <a:lumMod val="75000"/>
                    <a:alpha val="17000"/>
                  </a:schemeClr>
                </a:gs>
                <a:gs pos="24000">
                  <a:schemeClr val="bg1">
                    <a:lumMod val="95000"/>
                    <a:alpha val="0"/>
                  </a:schemeClr>
                </a:gs>
              </a:gsLst>
              <a:lin ang="5400000" scaled="1"/>
            </a:gradFill>
            <a:ln>
              <a:no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zh-CN" altLang="en-US" sz="2531">
                <a:solidFill>
                  <a:prstClr val="white"/>
                </a:solidFill>
              </a:endParaRPr>
            </a:p>
          </p:txBody>
        </p:sp>
      </p:grpSp>
      <p:grpSp>
        <p:nvGrpSpPr>
          <p:cNvPr id="7" name="组合 6"/>
          <p:cNvGrpSpPr/>
          <p:nvPr/>
        </p:nvGrpSpPr>
        <p:grpSpPr>
          <a:xfrm>
            <a:off x="4170069" y="2741823"/>
            <a:ext cx="4505149" cy="2811703"/>
            <a:chOff x="4169274" y="2741822"/>
            <a:chExt cx="4505149" cy="2811703"/>
          </a:xfrm>
        </p:grpSpPr>
        <p:sp>
          <p:nvSpPr>
            <p:cNvPr id="68" name="Freeform 8"/>
            <p:cNvSpPr>
              <a:spLocks noEditPoints="1"/>
            </p:cNvSpPr>
            <p:nvPr/>
          </p:nvSpPr>
          <p:spPr bwMode="auto">
            <a:xfrm>
              <a:off x="4265623" y="4987662"/>
              <a:ext cx="520311" cy="442192"/>
            </a:xfrm>
            <a:custGeom>
              <a:avLst/>
              <a:gdLst>
                <a:gd name="T0" fmla="*/ 167 w 299"/>
                <a:gd name="T1" fmla="*/ 132 h 254"/>
                <a:gd name="T2" fmla="*/ 178 w 299"/>
                <a:gd name="T3" fmla="*/ 129 h 254"/>
                <a:gd name="T4" fmla="*/ 177 w 299"/>
                <a:gd name="T5" fmla="*/ 69 h 254"/>
                <a:gd name="T6" fmla="*/ 168 w 299"/>
                <a:gd name="T7" fmla="*/ 60 h 254"/>
                <a:gd name="T8" fmla="*/ 168 w 299"/>
                <a:gd name="T9" fmla="*/ 37 h 254"/>
                <a:gd name="T10" fmla="*/ 244 w 299"/>
                <a:gd name="T11" fmla="*/ 37 h 254"/>
                <a:gd name="T12" fmla="*/ 253 w 299"/>
                <a:gd name="T13" fmla="*/ 46 h 254"/>
                <a:gd name="T14" fmla="*/ 253 w 299"/>
                <a:gd name="T15" fmla="*/ 69 h 254"/>
                <a:gd name="T16" fmla="*/ 244 w 299"/>
                <a:gd name="T17" fmla="*/ 127 h 254"/>
                <a:gd name="T18" fmla="*/ 264 w 299"/>
                <a:gd name="T19" fmla="*/ 162 h 254"/>
                <a:gd name="T20" fmla="*/ 295 w 299"/>
                <a:gd name="T21" fmla="*/ 215 h 254"/>
                <a:gd name="T22" fmla="*/ 295 w 299"/>
                <a:gd name="T23" fmla="*/ 243 h 254"/>
                <a:gd name="T24" fmla="*/ 274 w 299"/>
                <a:gd name="T25" fmla="*/ 253 h 254"/>
                <a:gd name="T26" fmla="*/ 211 w 299"/>
                <a:gd name="T27" fmla="*/ 253 h 254"/>
                <a:gd name="T28" fmla="*/ 150 w 299"/>
                <a:gd name="T29" fmla="*/ 253 h 254"/>
                <a:gd name="T30" fmla="*/ 149 w 299"/>
                <a:gd name="T31" fmla="*/ 253 h 254"/>
                <a:gd name="T32" fmla="*/ 37 w 299"/>
                <a:gd name="T33" fmla="*/ 253 h 254"/>
                <a:gd name="T34" fmla="*/ 31 w 299"/>
                <a:gd name="T35" fmla="*/ 251 h 254"/>
                <a:gd name="T36" fmla="*/ 0 w 299"/>
                <a:gd name="T37" fmla="*/ 182 h 254"/>
                <a:gd name="T38" fmla="*/ 50 w 299"/>
                <a:gd name="T39" fmla="*/ 101 h 254"/>
                <a:gd name="T40" fmla="*/ 42 w 299"/>
                <a:gd name="T41" fmla="*/ 50 h 254"/>
                <a:gd name="T42" fmla="*/ 33 w 299"/>
                <a:gd name="T43" fmla="*/ 41 h 254"/>
                <a:gd name="T44" fmla="*/ 33 w 299"/>
                <a:gd name="T45" fmla="*/ 0 h 254"/>
                <a:gd name="T46" fmla="*/ 139 w 299"/>
                <a:gd name="T47" fmla="*/ 0 h 254"/>
                <a:gd name="T48" fmla="*/ 149 w 299"/>
                <a:gd name="T49" fmla="*/ 10 h 254"/>
                <a:gd name="T50" fmla="*/ 149 w 299"/>
                <a:gd name="T51" fmla="*/ 50 h 254"/>
                <a:gd name="T52" fmla="*/ 132 w 299"/>
                <a:gd name="T53" fmla="*/ 50 h 254"/>
                <a:gd name="T54" fmla="*/ 230 w 299"/>
                <a:gd name="T55" fmla="*/ 164 h 254"/>
                <a:gd name="T56" fmla="*/ 265 w 299"/>
                <a:gd name="T57" fmla="*/ 224 h 254"/>
                <a:gd name="T58" fmla="*/ 173 w 299"/>
                <a:gd name="T59" fmla="*/ 224 h 254"/>
                <a:gd name="T60" fmla="*/ 211 w 299"/>
                <a:gd name="T61" fmla="*/ 235 h 254"/>
                <a:gd name="T62" fmla="*/ 275 w 299"/>
                <a:gd name="T63" fmla="*/ 235 h 254"/>
                <a:gd name="T64" fmla="*/ 280 w 299"/>
                <a:gd name="T65" fmla="*/ 233 h 254"/>
                <a:gd name="T66" fmla="*/ 279 w 299"/>
                <a:gd name="T67" fmla="*/ 223 h 254"/>
                <a:gd name="T68" fmla="*/ 248 w 299"/>
                <a:gd name="T69" fmla="*/ 171 h 254"/>
                <a:gd name="T70" fmla="*/ 226 w 299"/>
                <a:gd name="T71" fmla="*/ 132 h 254"/>
                <a:gd name="T72" fmla="*/ 226 w 299"/>
                <a:gd name="T73" fmla="*/ 60 h 254"/>
                <a:gd name="T74" fmla="*/ 196 w 299"/>
                <a:gd name="T75" fmla="*/ 55 h 254"/>
                <a:gd name="T76" fmla="*/ 196 w 299"/>
                <a:gd name="T77" fmla="*/ 131 h 254"/>
                <a:gd name="T78" fmla="*/ 195 w 299"/>
                <a:gd name="T79" fmla="*/ 135 h 254"/>
                <a:gd name="T80" fmla="*/ 183 w 299"/>
                <a:gd name="T81" fmla="*/ 182 h 254"/>
                <a:gd name="T82" fmla="*/ 193 w 299"/>
                <a:gd name="T83" fmla="*/ 164 h 254"/>
                <a:gd name="T84" fmla="*/ 126 w 299"/>
                <a:gd name="T85" fmla="*/ 218 h 254"/>
                <a:gd name="T86" fmla="*/ 146 w 299"/>
                <a:gd name="T87" fmla="*/ 183 h 254"/>
                <a:gd name="T88" fmla="*/ 142 w 299"/>
                <a:gd name="T89" fmla="*/ 164 h 254"/>
                <a:gd name="T90" fmla="*/ 43 w 299"/>
                <a:gd name="T91" fmla="*/ 170 h 254"/>
                <a:gd name="T92" fmla="*/ 45 w 299"/>
                <a:gd name="T93" fmla="*/ 204 h 254"/>
                <a:gd name="T94" fmla="*/ 126 w 299"/>
                <a:gd name="T95" fmla="*/ 218 h 254"/>
                <a:gd name="T96" fmla="*/ 38 w 299"/>
                <a:gd name="T97" fmla="*/ 139 h 254"/>
                <a:gd name="T98" fmla="*/ 151 w 299"/>
                <a:gd name="T99" fmla="*/ 139 h 254"/>
                <a:gd name="T100" fmla="*/ 113 w 299"/>
                <a:gd name="T101" fmla="*/ 112 h 254"/>
                <a:gd name="T102" fmla="*/ 113 w 299"/>
                <a:gd name="T103" fmla="*/ 41 h 254"/>
                <a:gd name="T104" fmla="*/ 123 w 299"/>
                <a:gd name="T105" fmla="*/ 32 h 254"/>
                <a:gd name="T106" fmla="*/ 130 w 299"/>
                <a:gd name="T107" fmla="*/ 19 h 254"/>
                <a:gd name="T108" fmla="*/ 51 w 299"/>
                <a:gd name="T109" fmla="*/ 32 h 254"/>
                <a:gd name="T110" fmla="*/ 68 w 299"/>
                <a:gd name="T111" fmla="*/ 32 h 254"/>
                <a:gd name="T112" fmla="*/ 68 w 299"/>
                <a:gd name="T113" fmla="*/ 107 h 254"/>
                <a:gd name="T114" fmla="*/ 63 w 299"/>
                <a:gd name="T115" fmla="*/ 115 h 2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99" h="254">
                  <a:moveTo>
                    <a:pt x="132" y="100"/>
                  </a:moveTo>
                  <a:cubicBezTo>
                    <a:pt x="146" y="107"/>
                    <a:pt x="158" y="118"/>
                    <a:pt x="167" y="132"/>
                  </a:cubicBezTo>
                  <a:cubicBezTo>
                    <a:pt x="169" y="134"/>
                    <a:pt x="170" y="136"/>
                    <a:pt x="172" y="139"/>
                  </a:cubicBezTo>
                  <a:cubicBezTo>
                    <a:pt x="178" y="129"/>
                    <a:pt x="178" y="129"/>
                    <a:pt x="178" y="129"/>
                  </a:cubicBezTo>
                  <a:cubicBezTo>
                    <a:pt x="178" y="69"/>
                    <a:pt x="178" y="69"/>
                    <a:pt x="178" y="69"/>
                  </a:cubicBezTo>
                  <a:cubicBezTo>
                    <a:pt x="177" y="69"/>
                    <a:pt x="177" y="69"/>
                    <a:pt x="177" y="69"/>
                  </a:cubicBezTo>
                  <a:cubicBezTo>
                    <a:pt x="168" y="69"/>
                    <a:pt x="168" y="69"/>
                    <a:pt x="168" y="69"/>
                  </a:cubicBezTo>
                  <a:cubicBezTo>
                    <a:pt x="168" y="60"/>
                    <a:pt x="168" y="60"/>
                    <a:pt x="168" y="60"/>
                  </a:cubicBezTo>
                  <a:cubicBezTo>
                    <a:pt x="168" y="46"/>
                    <a:pt x="168" y="46"/>
                    <a:pt x="168" y="46"/>
                  </a:cubicBezTo>
                  <a:cubicBezTo>
                    <a:pt x="168" y="37"/>
                    <a:pt x="168" y="37"/>
                    <a:pt x="168" y="37"/>
                  </a:cubicBezTo>
                  <a:cubicBezTo>
                    <a:pt x="177" y="37"/>
                    <a:pt x="177" y="37"/>
                    <a:pt x="177" y="37"/>
                  </a:cubicBezTo>
                  <a:cubicBezTo>
                    <a:pt x="244" y="37"/>
                    <a:pt x="244" y="37"/>
                    <a:pt x="244" y="37"/>
                  </a:cubicBezTo>
                  <a:cubicBezTo>
                    <a:pt x="253" y="37"/>
                    <a:pt x="253" y="37"/>
                    <a:pt x="253" y="37"/>
                  </a:cubicBezTo>
                  <a:cubicBezTo>
                    <a:pt x="253" y="46"/>
                    <a:pt x="253" y="46"/>
                    <a:pt x="253" y="46"/>
                  </a:cubicBezTo>
                  <a:cubicBezTo>
                    <a:pt x="253" y="60"/>
                    <a:pt x="253" y="60"/>
                    <a:pt x="253" y="60"/>
                  </a:cubicBezTo>
                  <a:cubicBezTo>
                    <a:pt x="253" y="69"/>
                    <a:pt x="253" y="69"/>
                    <a:pt x="253" y="69"/>
                  </a:cubicBezTo>
                  <a:cubicBezTo>
                    <a:pt x="244" y="69"/>
                    <a:pt x="244" y="69"/>
                    <a:pt x="244" y="69"/>
                  </a:cubicBezTo>
                  <a:cubicBezTo>
                    <a:pt x="244" y="127"/>
                    <a:pt x="244" y="127"/>
                    <a:pt x="244" y="127"/>
                  </a:cubicBezTo>
                  <a:cubicBezTo>
                    <a:pt x="264" y="162"/>
                    <a:pt x="264" y="162"/>
                    <a:pt x="264" y="162"/>
                  </a:cubicBezTo>
                  <a:cubicBezTo>
                    <a:pt x="264" y="162"/>
                    <a:pt x="264" y="162"/>
                    <a:pt x="264" y="162"/>
                  </a:cubicBezTo>
                  <a:cubicBezTo>
                    <a:pt x="295" y="214"/>
                    <a:pt x="295" y="214"/>
                    <a:pt x="295" y="214"/>
                  </a:cubicBezTo>
                  <a:cubicBezTo>
                    <a:pt x="295" y="215"/>
                    <a:pt x="295" y="215"/>
                    <a:pt x="295" y="215"/>
                  </a:cubicBezTo>
                  <a:cubicBezTo>
                    <a:pt x="298" y="220"/>
                    <a:pt x="299" y="226"/>
                    <a:pt x="299" y="231"/>
                  </a:cubicBezTo>
                  <a:cubicBezTo>
                    <a:pt x="299" y="235"/>
                    <a:pt x="297" y="239"/>
                    <a:pt x="295" y="243"/>
                  </a:cubicBezTo>
                  <a:cubicBezTo>
                    <a:pt x="293" y="246"/>
                    <a:pt x="290" y="249"/>
                    <a:pt x="287" y="251"/>
                  </a:cubicBezTo>
                  <a:cubicBezTo>
                    <a:pt x="283" y="252"/>
                    <a:pt x="279" y="254"/>
                    <a:pt x="274" y="253"/>
                  </a:cubicBezTo>
                  <a:cubicBezTo>
                    <a:pt x="274" y="253"/>
                    <a:pt x="274" y="253"/>
                    <a:pt x="274" y="253"/>
                  </a:cubicBezTo>
                  <a:cubicBezTo>
                    <a:pt x="211" y="253"/>
                    <a:pt x="211" y="253"/>
                    <a:pt x="211" y="253"/>
                  </a:cubicBezTo>
                  <a:cubicBezTo>
                    <a:pt x="150" y="253"/>
                    <a:pt x="150" y="253"/>
                    <a:pt x="150" y="253"/>
                  </a:cubicBezTo>
                  <a:cubicBezTo>
                    <a:pt x="150" y="253"/>
                    <a:pt x="150" y="253"/>
                    <a:pt x="150" y="253"/>
                  </a:cubicBezTo>
                  <a:cubicBezTo>
                    <a:pt x="150" y="253"/>
                    <a:pt x="150" y="253"/>
                    <a:pt x="149" y="253"/>
                  </a:cubicBezTo>
                  <a:cubicBezTo>
                    <a:pt x="149" y="253"/>
                    <a:pt x="149" y="253"/>
                    <a:pt x="149" y="253"/>
                  </a:cubicBezTo>
                  <a:cubicBezTo>
                    <a:pt x="146" y="253"/>
                    <a:pt x="146" y="253"/>
                    <a:pt x="146" y="253"/>
                  </a:cubicBezTo>
                  <a:cubicBezTo>
                    <a:pt x="37" y="253"/>
                    <a:pt x="37" y="253"/>
                    <a:pt x="37" y="253"/>
                  </a:cubicBezTo>
                  <a:cubicBezTo>
                    <a:pt x="34" y="253"/>
                    <a:pt x="34" y="253"/>
                    <a:pt x="34" y="253"/>
                  </a:cubicBezTo>
                  <a:cubicBezTo>
                    <a:pt x="31" y="251"/>
                    <a:pt x="31" y="251"/>
                    <a:pt x="31" y="251"/>
                  </a:cubicBezTo>
                  <a:cubicBezTo>
                    <a:pt x="22" y="243"/>
                    <a:pt x="14" y="232"/>
                    <a:pt x="8" y="220"/>
                  </a:cubicBezTo>
                  <a:cubicBezTo>
                    <a:pt x="3" y="209"/>
                    <a:pt x="0" y="196"/>
                    <a:pt x="0" y="182"/>
                  </a:cubicBezTo>
                  <a:cubicBezTo>
                    <a:pt x="0" y="164"/>
                    <a:pt x="6" y="147"/>
                    <a:pt x="15" y="132"/>
                  </a:cubicBezTo>
                  <a:cubicBezTo>
                    <a:pt x="24" y="119"/>
                    <a:pt x="36" y="108"/>
                    <a:pt x="50" y="101"/>
                  </a:cubicBezTo>
                  <a:cubicBezTo>
                    <a:pt x="50" y="50"/>
                    <a:pt x="50" y="50"/>
                    <a:pt x="50" y="50"/>
                  </a:cubicBezTo>
                  <a:cubicBezTo>
                    <a:pt x="42" y="50"/>
                    <a:pt x="42" y="50"/>
                    <a:pt x="42" y="50"/>
                  </a:cubicBezTo>
                  <a:cubicBezTo>
                    <a:pt x="33" y="50"/>
                    <a:pt x="33" y="50"/>
                    <a:pt x="33" y="50"/>
                  </a:cubicBezTo>
                  <a:cubicBezTo>
                    <a:pt x="33" y="41"/>
                    <a:pt x="33" y="41"/>
                    <a:pt x="33" y="41"/>
                  </a:cubicBezTo>
                  <a:cubicBezTo>
                    <a:pt x="33" y="10"/>
                    <a:pt x="33" y="10"/>
                    <a:pt x="33" y="10"/>
                  </a:cubicBezTo>
                  <a:cubicBezTo>
                    <a:pt x="33" y="0"/>
                    <a:pt x="33" y="0"/>
                    <a:pt x="33" y="0"/>
                  </a:cubicBezTo>
                  <a:cubicBezTo>
                    <a:pt x="42" y="0"/>
                    <a:pt x="42" y="0"/>
                    <a:pt x="42" y="0"/>
                  </a:cubicBezTo>
                  <a:cubicBezTo>
                    <a:pt x="139" y="0"/>
                    <a:pt x="139" y="0"/>
                    <a:pt x="139" y="0"/>
                  </a:cubicBezTo>
                  <a:cubicBezTo>
                    <a:pt x="149" y="0"/>
                    <a:pt x="149" y="0"/>
                    <a:pt x="149" y="0"/>
                  </a:cubicBezTo>
                  <a:cubicBezTo>
                    <a:pt x="149" y="10"/>
                    <a:pt x="149" y="10"/>
                    <a:pt x="149" y="10"/>
                  </a:cubicBezTo>
                  <a:cubicBezTo>
                    <a:pt x="149" y="41"/>
                    <a:pt x="149" y="41"/>
                    <a:pt x="149" y="41"/>
                  </a:cubicBezTo>
                  <a:cubicBezTo>
                    <a:pt x="149" y="50"/>
                    <a:pt x="149" y="50"/>
                    <a:pt x="149" y="50"/>
                  </a:cubicBezTo>
                  <a:cubicBezTo>
                    <a:pt x="139" y="50"/>
                    <a:pt x="139" y="50"/>
                    <a:pt x="139" y="50"/>
                  </a:cubicBezTo>
                  <a:cubicBezTo>
                    <a:pt x="132" y="50"/>
                    <a:pt x="132" y="50"/>
                    <a:pt x="132" y="50"/>
                  </a:cubicBezTo>
                  <a:cubicBezTo>
                    <a:pt x="132" y="100"/>
                    <a:pt x="132" y="100"/>
                    <a:pt x="132" y="100"/>
                  </a:cubicBezTo>
                  <a:close/>
                  <a:moveTo>
                    <a:pt x="230" y="164"/>
                  </a:moveTo>
                  <a:cubicBezTo>
                    <a:pt x="238" y="178"/>
                    <a:pt x="238" y="178"/>
                    <a:pt x="238" y="178"/>
                  </a:cubicBezTo>
                  <a:cubicBezTo>
                    <a:pt x="265" y="224"/>
                    <a:pt x="265" y="224"/>
                    <a:pt x="265" y="224"/>
                  </a:cubicBezTo>
                  <a:cubicBezTo>
                    <a:pt x="212" y="224"/>
                    <a:pt x="212" y="224"/>
                    <a:pt x="212" y="224"/>
                  </a:cubicBezTo>
                  <a:cubicBezTo>
                    <a:pt x="173" y="224"/>
                    <a:pt x="173" y="224"/>
                    <a:pt x="173" y="224"/>
                  </a:cubicBezTo>
                  <a:cubicBezTo>
                    <a:pt x="171" y="228"/>
                    <a:pt x="169" y="232"/>
                    <a:pt x="166" y="235"/>
                  </a:cubicBezTo>
                  <a:cubicBezTo>
                    <a:pt x="211" y="235"/>
                    <a:pt x="211" y="235"/>
                    <a:pt x="211" y="235"/>
                  </a:cubicBezTo>
                  <a:cubicBezTo>
                    <a:pt x="274" y="235"/>
                    <a:pt x="274" y="235"/>
                    <a:pt x="274" y="235"/>
                  </a:cubicBezTo>
                  <a:cubicBezTo>
                    <a:pt x="275" y="235"/>
                    <a:pt x="275" y="235"/>
                    <a:pt x="275" y="235"/>
                  </a:cubicBezTo>
                  <a:cubicBezTo>
                    <a:pt x="276" y="235"/>
                    <a:pt x="277" y="235"/>
                    <a:pt x="278" y="234"/>
                  </a:cubicBezTo>
                  <a:cubicBezTo>
                    <a:pt x="279" y="234"/>
                    <a:pt x="279" y="233"/>
                    <a:pt x="280" y="233"/>
                  </a:cubicBezTo>
                  <a:cubicBezTo>
                    <a:pt x="280" y="232"/>
                    <a:pt x="281" y="231"/>
                    <a:pt x="281" y="230"/>
                  </a:cubicBezTo>
                  <a:cubicBezTo>
                    <a:pt x="281" y="228"/>
                    <a:pt x="280" y="226"/>
                    <a:pt x="279" y="223"/>
                  </a:cubicBezTo>
                  <a:cubicBezTo>
                    <a:pt x="248" y="171"/>
                    <a:pt x="248" y="171"/>
                    <a:pt x="248" y="171"/>
                  </a:cubicBezTo>
                  <a:cubicBezTo>
                    <a:pt x="248" y="171"/>
                    <a:pt x="248" y="171"/>
                    <a:pt x="248" y="171"/>
                  </a:cubicBezTo>
                  <a:cubicBezTo>
                    <a:pt x="227" y="134"/>
                    <a:pt x="227" y="134"/>
                    <a:pt x="227" y="134"/>
                  </a:cubicBezTo>
                  <a:cubicBezTo>
                    <a:pt x="226" y="132"/>
                    <a:pt x="226" y="132"/>
                    <a:pt x="226" y="132"/>
                  </a:cubicBezTo>
                  <a:cubicBezTo>
                    <a:pt x="226" y="130"/>
                    <a:pt x="226" y="130"/>
                    <a:pt x="226" y="130"/>
                  </a:cubicBezTo>
                  <a:cubicBezTo>
                    <a:pt x="226" y="60"/>
                    <a:pt x="226" y="60"/>
                    <a:pt x="226" y="60"/>
                  </a:cubicBezTo>
                  <a:cubicBezTo>
                    <a:pt x="226" y="55"/>
                    <a:pt x="226" y="55"/>
                    <a:pt x="226" y="55"/>
                  </a:cubicBezTo>
                  <a:cubicBezTo>
                    <a:pt x="196" y="55"/>
                    <a:pt x="196" y="55"/>
                    <a:pt x="196" y="55"/>
                  </a:cubicBezTo>
                  <a:cubicBezTo>
                    <a:pt x="196" y="60"/>
                    <a:pt x="196" y="60"/>
                    <a:pt x="196" y="60"/>
                  </a:cubicBezTo>
                  <a:cubicBezTo>
                    <a:pt x="196" y="131"/>
                    <a:pt x="196" y="131"/>
                    <a:pt x="196" y="131"/>
                  </a:cubicBezTo>
                  <a:cubicBezTo>
                    <a:pt x="196" y="133"/>
                    <a:pt x="196" y="133"/>
                    <a:pt x="196" y="133"/>
                  </a:cubicBezTo>
                  <a:cubicBezTo>
                    <a:pt x="195" y="135"/>
                    <a:pt x="195" y="135"/>
                    <a:pt x="195" y="135"/>
                  </a:cubicBezTo>
                  <a:cubicBezTo>
                    <a:pt x="180" y="160"/>
                    <a:pt x="180" y="160"/>
                    <a:pt x="180" y="160"/>
                  </a:cubicBezTo>
                  <a:cubicBezTo>
                    <a:pt x="182" y="167"/>
                    <a:pt x="183" y="174"/>
                    <a:pt x="183" y="182"/>
                  </a:cubicBezTo>
                  <a:cubicBezTo>
                    <a:pt x="185" y="178"/>
                    <a:pt x="185" y="178"/>
                    <a:pt x="185" y="178"/>
                  </a:cubicBezTo>
                  <a:cubicBezTo>
                    <a:pt x="193" y="164"/>
                    <a:pt x="193" y="164"/>
                    <a:pt x="193" y="164"/>
                  </a:cubicBezTo>
                  <a:cubicBezTo>
                    <a:pt x="230" y="164"/>
                    <a:pt x="230" y="164"/>
                    <a:pt x="230" y="164"/>
                  </a:cubicBezTo>
                  <a:close/>
                  <a:moveTo>
                    <a:pt x="126" y="218"/>
                  </a:moveTo>
                  <a:cubicBezTo>
                    <a:pt x="126" y="217"/>
                    <a:pt x="127" y="217"/>
                    <a:pt x="127" y="216"/>
                  </a:cubicBezTo>
                  <a:cubicBezTo>
                    <a:pt x="146" y="183"/>
                    <a:pt x="146" y="183"/>
                    <a:pt x="146" y="183"/>
                  </a:cubicBezTo>
                  <a:cubicBezTo>
                    <a:pt x="146" y="179"/>
                    <a:pt x="145" y="174"/>
                    <a:pt x="144" y="170"/>
                  </a:cubicBezTo>
                  <a:cubicBezTo>
                    <a:pt x="143" y="168"/>
                    <a:pt x="143" y="166"/>
                    <a:pt x="142" y="164"/>
                  </a:cubicBezTo>
                  <a:cubicBezTo>
                    <a:pt x="46" y="164"/>
                    <a:pt x="46" y="164"/>
                    <a:pt x="46" y="164"/>
                  </a:cubicBezTo>
                  <a:cubicBezTo>
                    <a:pt x="45" y="166"/>
                    <a:pt x="44" y="168"/>
                    <a:pt x="43" y="170"/>
                  </a:cubicBezTo>
                  <a:cubicBezTo>
                    <a:pt x="42" y="175"/>
                    <a:pt x="41" y="179"/>
                    <a:pt x="41" y="184"/>
                  </a:cubicBezTo>
                  <a:cubicBezTo>
                    <a:pt x="41" y="191"/>
                    <a:pt x="43" y="198"/>
                    <a:pt x="45" y="204"/>
                  </a:cubicBezTo>
                  <a:cubicBezTo>
                    <a:pt x="48" y="209"/>
                    <a:pt x="50" y="214"/>
                    <a:pt x="54" y="218"/>
                  </a:cubicBezTo>
                  <a:cubicBezTo>
                    <a:pt x="126" y="218"/>
                    <a:pt x="126" y="218"/>
                    <a:pt x="126" y="218"/>
                  </a:cubicBezTo>
                  <a:close/>
                  <a:moveTo>
                    <a:pt x="32" y="139"/>
                  </a:moveTo>
                  <a:cubicBezTo>
                    <a:pt x="38" y="139"/>
                    <a:pt x="38" y="139"/>
                    <a:pt x="38" y="139"/>
                  </a:cubicBezTo>
                  <a:cubicBezTo>
                    <a:pt x="149" y="139"/>
                    <a:pt x="149" y="139"/>
                    <a:pt x="149" y="139"/>
                  </a:cubicBezTo>
                  <a:cubicBezTo>
                    <a:pt x="151" y="139"/>
                    <a:pt x="151" y="139"/>
                    <a:pt x="151" y="139"/>
                  </a:cubicBezTo>
                  <a:cubicBezTo>
                    <a:pt x="143" y="128"/>
                    <a:pt x="132" y="120"/>
                    <a:pt x="119" y="115"/>
                  </a:cubicBezTo>
                  <a:cubicBezTo>
                    <a:pt x="113" y="112"/>
                    <a:pt x="113" y="112"/>
                    <a:pt x="113" y="112"/>
                  </a:cubicBezTo>
                  <a:cubicBezTo>
                    <a:pt x="113" y="106"/>
                    <a:pt x="113" y="106"/>
                    <a:pt x="113" y="106"/>
                  </a:cubicBezTo>
                  <a:cubicBezTo>
                    <a:pt x="113" y="41"/>
                    <a:pt x="113" y="41"/>
                    <a:pt x="113" y="41"/>
                  </a:cubicBezTo>
                  <a:cubicBezTo>
                    <a:pt x="113" y="32"/>
                    <a:pt x="113" y="32"/>
                    <a:pt x="113" y="32"/>
                  </a:cubicBezTo>
                  <a:cubicBezTo>
                    <a:pt x="123" y="32"/>
                    <a:pt x="123" y="32"/>
                    <a:pt x="123" y="32"/>
                  </a:cubicBezTo>
                  <a:cubicBezTo>
                    <a:pt x="130" y="32"/>
                    <a:pt x="130" y="32"/>
                    <a:pt x="130" y="32"/>
                  </a:cubicBezTo>
                  <a:cubicBezTo>
                    <a:pt x="130" y="19"/>
                    <a:pt x="130" y="19"/>
                    <a:pt x="130" y="19"/>
                  </a:cubicBezTo>
                  <a:cubicBezTo>
                    <a:pt x="51" y="19"/>
                    <a:pt x="51" y="19"/>
                    <a:pt x="51" y="19"/>
                  </a:cubicBezTo>
                  <a:cubicBezTo>
                    <a:pt x="51" y="32"/>
                    <a:pt x="51" y="32"/>
                    <a:pt x="51" y="32"/>
                  </a:cubicBezTo>
                  <a:cubicBezTo>
                    <a:pt x="59" y="32"/>
                    <a:pt x="59" y="32"/>
                    <a:pt x="59" y="32"/>
                  </a:cubicBezTo>
                  <a:cubicBezTo>
                    <a:pt x="68" y="32"/>
                    <a:pt x="68" y="32"/>
                    <a:pt x="68" y="32"/>
                  </a:cubicBezTo>
                  <a:cubicBezTo>
                    <a:pt x="68" y="41"/>
                    <a:pt x="68" y="41"/>
                    <a:pt x="68" y="41"/>
                  </a:cubicBezTo>
                  <a:cubicBezTo>
                    <a:pt x="68" y="107"/>
                    <a:pt x="68" y="107"/>
                    <a:pt x="68" y="107"/>
                  </a:cubicBezTo>
                  <a:cubicBezTo>
                    <a:pt x="68" y="113"/>
                    <a:pt x="68" y="113"/>
                    <a:pt x="68" y="113"/>
                  </a:cubicBezTo>
                  <a:cubicBezTo>
                    <a:pt x="63" y="115"/>
                    <a:pt x="63" y="115"/>
                    <a:pt x="63" y="115"/>
                  </a:cubicBezTo>
                  <a:cubicBezTo>
                    <a:pt x="51" y="120"/>
                    <a:pt x="40" y="129"/>
                    <a:pt x="32" y="139"/>
                  </a:cubicBezTo>
                  <a:close/>
                </a:path>
              </a:pathLst>
            </a:custGeom>
            <a:solidFill>
              <a:schemeClr val="bg1"/>
            </a:solidFill>
            <a:ln>
              <a:noFill/>
            </a:ln>
            <a:effectLst>
              <a:innerShdw blurRad="25400">
                <a:prstClr val="black">
                  <a:alpha val="36000"/>
                </a:prstClr>
              </a:innerShdw>
            </a:effectLst>
          </p:spPr>
          <p:txBody>
            <a:bodyPr vert="horz" wrap="square" lIns="128572" tIns="64286" rIns="128572" bIns="64286" numCol="1" anchor="t" anchorCtr="0" compatLnSpc="1">
              <a:prstTxWarp prst="textNoShape">
                <a:avLst/>
              </a:prstTxWarp>
            </a:bodyPr>
            <a:lstStyle/>
            <a:p>
              <a:pPr fontAlgn="base">
                <a:spcBef>
                  <a:spcPct val="0"/>
                </a:spcBef>
                <a:spcAft>
                  <a:spcPct val="0"/>
                </a:spcAft>
              </a:pPr>
              <a:endParaRPr lang="zh-CN" altLang="en-US" sz="2531">
                <a:solidFill>
                  <a:prstClr val="black"/>
                </a:solidFill>
              </a:endParaRPr>
            </a:p>
          </p:txBody>
        </p:sp>
        <p:sp>
          <p:nvSpPr>
            <p:cNvPr id="69" name="Freeform 7"/>
            <p:cNvSpPr>
              <a:spLocks noEditPoints="1"/>
            </p:cNvSpPr>
            <p:nvPr/>
          </p:nvSpPr>
          <p:spPr bwMode="auto">
            <a:xfrm>
              <a:off x="8172826" y="4969295"/>
              <a:ext cx="501597" cy="584230"/>
            </a:xfrm>
            <a:custGeom>
              <a:avLst/>
              <a:gdLst>
                <a:gd name="T0" fmla="*/ 153 w 293"/>
                <a:gd name="T1" fmla="*/ 41 h 341"/>
                <a:gd name="T2" fmla="*/ 183 w 293"/>
                <a:gd name="T3" fmla="*/ 224 h 341"/>
                <a:gd name="T4" fmla="*/ 29 w 293"/>
                <a:gd name="T5" fmla="*/ 254 h 341"/>
                <a:gd name="T6" fmla="*/ 0 w 293"/>
                <a:gd name="T7" fmla="*/ 70 h 341"/>
                <a:gd name="T8" fmla="*/ 99 w 293"/>
                <a:gd name="T9" fmla="*/ 279 h 341"/>
                <a:gd name="T10" fmla="*/ 110 w 293"/>
                <a:gd name="T11" fmla="*/ 260 h 341"/>
                <a:gd name="T12" fmla="*/ 70 w 293"/>
                <a:gd name="T13" fmla="*/ 279 h 341"/>
                <a:gd name="T14" fmla="*/ 93 w 293"/>
                <a:gd name="T15" fmla="*/ 317 h 341"/>
                <a:gd name="T16" fmla="*/ 148 w 293"/>
                <a:gd name="T17" fmla="*/ 338 h 341"/>
                <a:gd name="T18" fmla="*/ 207 w 293"/>
                <a:gd name="T19" fmla="*/ 288 h 341"/>
                <a:gd name="T20" fmla="*/ 278 w 293"/>
                <a:gd name="T21" fmla="*/ 284 h 341"/>
                <a:gd name="T22" fmla="*/ 239 w 293"/>
                <a:gd name="T23" fmla="*/ 233 h 341"/>
                <a:gd name="T24" fmla="*/ 184 w 293"/>
                <a:gd name="T25" fmla="*/ 291 h 341"/>
                <a:gd name="T26" fmla="*/ 122 w 293"/>
                <a:gd name="T27" fmla="*/ 321 h 341"/>
                <a:gd name="T28" fmla="*/ 99 w 293"/>
                <a:gd name="T29" fmla="*/ 279 h 341"/>
                <a:gd name="T30" fmla="*/ 39 w 293"/>
                <a:gd name="T31" fmla="*/ 11 h 341"/>
                <a:gd name="T32" fmla="*/ 139 w 293"/>
                <a:gd name="T33" fmla="*/ 0 h 341"/>
                <a:gd name="T34" fmla="*/ 140 w 293"/>
                <a:gd name="T35" fmla="*/ 37 h 341"/>
                <a:gd name="T36" fmla="*/ 123 w 293"/>
                <a:gd name="T37" fmla="*/ 17 h 341"/>
                <a:gd name="T38" fmla="*/ 61 w 293"/>
                <a:gd name="T39" fmla="*/ 37 h 341"/>
                <a:gd name="T40" fmla="*/ 21 w 293"/>
                <a:gd name="T41" fmla="*/ 210 h 341"/>
                <a:gd name="T42" fmla="*/ 55 w 293"/>
                <a:gd name="T43" fmla="*/ 217 h 341"/>
                <a:gd name="T44" fmla="*/ 21 w 293"/>
                <a:gd name="T45" fmla="*/ 210 h 341"/>
                <a:gd name="T46" fmla="*/ 21 w 293"/>
                <a:gd name="T47" fmla="*/ 93 h 341"/>
                <a:gd name="T48" fmla="*/ 38 w 293"/>
                <a:gd name="T49" fmla="*/ 90 h 341"/>
                <a:gd name="T50" fmla="*/ 21 w 293"/>
                <a:gd name="T51" fmla="*/ 136 h 341"/>
                <a:gd name="T52" fmla="*/ 38 w 293"/>
                <a:gd name="T53" fmla="*/ 140 h 341"/>
                <a:gd name="T54" fmla="*/ 21 w 293"/>
                <a:gd name="T55" fmla="*/ 136 h 341"/>
                <a:gd name="T56" fmla="*/ 21 w 293"/>
                <a:gd name="T57" fmla="*/ 130 h 341"/>
                <a:gd name="T58" fmla="*/ 38 w 293"/>
                <a:gd name="T59" fmla="*/ 127 h 341"/>
                <a:gd name="T60" fmla="*/ 21 w 293"/>
                <a:gd name="T61" fmla="*/ 118 h 341"/>
                <a:gd name="T62" fmla="*/ 38 w 293"/>
                <a:gd name="T63" fmla="*/ 121 h 341"/>
                <a:gd name="T64" fmla="*/ 21 w 293"/>
                <a:gd name="T65" fmla="*/ 118 h 341"/>
                <a:gd name="T66" fmla="*/ 21 w 293"/>
                <a:gd name="T67" fmla="*/ 112 h 341"/>
                <a:gd name="T68" fmla="*/ 38 w 293"/>
                <a:gd name="T69" fmla="*/ 108 h 341"/>
                <a:gd name="T70" fmla="*/ 21 w 293"/>
                <a:gd name="T71" fmla="*/ 99 h 341"/>
                <a:gd name="T72" fmla="*/ 38 w 293"/>
                <a:gd name="T73" fmla="*/ 103 h 341"/>
                <a:gd name="T74" fmla="*/ 21 w 293"/>
                <a:gd name="T75" fmla="*/ 99 h 341"/>
                <a:gd name="T76" fmla="*/ 21 w 293"/>
                <a:gd name="T77" fmla="*/ 158 h 341"/>
                <a:gd name="T78" fmla="*/ 38 w 293"/>
                <a:gd name="T79" fmla="*/ 155 h 341"/>
                <a:gd name="T80" fmla="*/ 21 w 293"/>
                <a:gd name="T81" fmla="*/ 201 h 341"/>
                <a:gd name="T82" fmla="*/ 38 w 293"/>
                <a:gd name="T83" fmla="*/ 205 h 341"/>
                <a:gd name="T84" fmla="*/ 21 w 293"/>
                <a:gd name="T85" fmla="*/ 201 h 341"/>
                <a:gd name="T86" fmla="*/ 21 w 293"/>
                <a:gd name="T87" fmla="*/ 195 h 341"/>
                <a:gd name="T88" fmla="*/ 38 w 293"/>
                <a:gd name="T89" fmla="*/ 192 h 341"/>
                <a:gd name="T90" fmla="*/ 21 w 293"/>
                <a:gd name="T91" fmla="*/ 183 h 341"/>
                <a:gd name="T92" fmla="*/ 38 w 293"/>
                <a:gd name="T93" fmla="*/ 186 h 341"/>
                <a:gd name="T94" fmla="*/ 21 w 293"/>
                <a:gd name="T95" fmla="*/ 183 h 341"/>
                <a:gd name="T96" fmla="*/ 21 w 293"/>
                <a:gd name="T97" fmla="*/ 177 h 341"/>
                <a:gd name="T98" fmla="*/ 38 w 293"/>
                <a:gd name="T99" fmla="*/ 173 h 341"/>
                <a:gd name="T100" fmla="*/ 21 w 293"/>
                <a:gd name="T101" fmla="*/ 164 h 341"/>
                <a:gd name="T102" fmla="*/ 38 w 293"/>
                <a:gd name="T103" fmla="*/ 168 h 341"/>
                <a:gd name="T104" fmla="*/ 21 w 293"/>
                <a:gd name="T105" fmla="*/ 164 h 341"/>
                <a:gd name="T106" fmla="*/ 21 w 293"/>
                <a:gd name="T107" fmla="*/ 86 h 341"/>
                <a:gd name="T108" fmla="*/ 55 w 293"/>
                <a:gd name="T109" fmla="*/ 80 h 341"/>
                <a:gd name="T110" fmla="*/ 21 w 293"/>
                <a:gd name="T111" fmla="*/ 144 h 341"/>
                <a:gd name="T112" fmla="*/ 55 w 293"/>
                <a:gd name="T113" fmla="*/ 151 h 341"/>
                <a:gd name="T114" fmla="*/ 21 w 293"/>
                <a:gd name="T115" fmla="*/ 144 h 341"/>
                <a:gd name="T116" fmla="*/ 153 w 293"/>
                <a:gd name="T117" fmla="*/ 178 h 341"/>
                <a:gd name="T118" fmla="*/ 67 w 293"/>
                <a:gd name="T119" fmla="*/ 178 h 341"/>
                <a:gd name="T120" fmla="*/ 134 w 293"/>
                <a:gd name="T121" fmla="*/ 150 h 3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93" h="341">
                  <a:moveTo>
                    <a:pt x="29" y="41"/>
                  </a:moveTo>
                  <a:cubicBezTo>
                    <a:pt x="128" y="41"/>
                    <a:pt x="85" y="41"/>
                    <a:pt x="153" y="41"/>
                  </a:cubicBezTo>
                  <a:cubicBezTo>
                    <a:pt x="169" y="41"/>
                    <a:pt x="183" y="54"/>
                    <a:pt x="183" y="70"/>
                  </a:cubicBezTo>
                  <a:cubicBezTo>
                    <a:pt x="183" y="224"/>
                    <a:pt x="183" y="224"/>
                    <a:pt x="183" y="224"/>
                  </a:cubicBezTo>
                  <a:cubicBezTo>
                    <a:pt x="183" y="240"/>
                    <a:pt x="169" y="254"/>
                    <a:pt x="153" y="254"/>
                  </a:cubicBezTo>
                  <a:cubicBezTo>
                    <a:pt x="29" y="254"/>
                    <a:pt x="29" y="254"/>
                    <a:pt x="29" y="254"/>
                  </a:cubicBezTo>
                  <a:cubicBezTo>
                    <a:pt x="13" y="254"/>
                    <a:pt x="0" y="240"/>
                    <a:pt x="0" y="224"/>
                  </a:cubicBezTo>
                  <a:cubicBezTo>
                    <a:pt x="0" y="70"/>
                    <a:pt x="0" y="70"/>
                    <a:pt x="0" y="70"/>
                  </a:cubicBezTo>
                  <a:cubicBezTo>
                    <a:pt x="0" y="54"/>
                    <a:pt x="13" y="41"/>
                    <a:pt x="29" y="41"/>
                  </a:cubicBezTo>
                  <a:close/>
                  <a:moveTo>
                    <a:pt x="99" y="279"/>
                  </a:moveTo>
                  <a:cubicBezTo>
                    <a:pt x="110" y="279"/>
                    <a:pt x="110" y="279"/>
                    <a:pt x="110" y="279"/>
                  </a:cubicBezTo>
                  <a:cubicBezTo>
                    <a:pt x="110" y="260"/>
                    <a:pt x="110" y="260"/>
                    <a:pt x="110" y="260"/>
                  </a:cubicBezTo>
                  <a:cubicBezTo>
                    <a:pt x="70" y="260"/>
                    <a:pt x="70" y="260"/>
                    <a:pt x="70" y="260"/>
                  </a:cubicBezTo>
                  <a:cubicBezTo>
                    <a:pt x="70" y="279"/>
                    <a:pt x="70" y="279"/>
                    <a:pt x="70" y="279"/>
                  </a:cubicBezTo>
                  <a:cubicBezTo>
                    <a:pt x="82" y="279"/>
                    <a:pt x="82" y="279"/>
                    <a:pt x="82" y="279"/>
                  </a:cubicBezTo>
                  <a:cubicBezTo>
                    <a:pt x="83" y="294"/>
                    <a:pt x="87" y="307"/>
                    <a:pt x="93" y="317"/>
                  </a:cubicBezTo>
                  <a:cubicBezTo>
                    <a:pt x="99" y="326"/>
                    <a:pt x="107" y="333"/>
                    <a:pt x="116" y="337"/>
                  </a:cubicBezTo>
                  <a:cubicBezTo>
                    <a:pt x="125" y="340"/>
                    <a:pt x="136" y="341"/>
                    <a:pt x="148" y="338"/>
                  </a:cubicBezTo>
                  <a:cubicBezTo>
                    <a:pt x="163" y="333"/>
                    <a:pt x="180" y="322"/>
                    <a:pt x="196" y="302"/>
                  </a:cubicBezTo>
                  <a:cubicBezTo>
                    <a:pt x="200" y="297"/>
                    <a:pt x="204" y="292"/>
                    <a:pt x="207" y="288"/>
                  </a:cubicBezTo>
                  <a:cubicBezTo>
                    <a:pt x="221" y="270"/>
                    <a:pt x="234" y="253"/>
                    <a:pt x="245" y="248"/>
                  </a:cubicBezTo>
                  <a:cubicBezTo>
                    <a:pt x="255" y="245"/>
                    <a:pt x="266" y="253"/>
                    <a:pt x="278" y="284"/>
                  </a:cubicBezTo>
                  <a:cubicBezTo>
                    <a:pt x="293" y="278"/>
                    <a:pt x="293" y="278"/>
                    <a:pt x="293" y="278"/>
                  </a:cubicBezTo>
                  <a:cubicBezTo>
                    <a:pt x="276" y="235"/>
                    <a:pt x="258" y="226"/>
                    <a:pt x="239" y="233"/>
                  </a:cubicBezTo>
                  <a:cubicBezTo>
                    <a:pt x="224" y="239"/>
                    <a:pt x="209" y="258"/>
                    <a:pt x="194" y="278"/>
                  </a:cubicBezTo>
                  <a:cubicBezTo>
                    <a:pt x="191" y="282"/>
                    <a:pt x="187" y="287"/>
                    <a:pt x="184" y="291"/>
                  </a:cubicBezTo>
                  <a:cubicBezTo>
                    <a:pt x="170" y="309"/>
                    <a:pt x="156" y="318"/>
                    <a:pt x="143" y="322"/>
                  </a:cubicBezTo>
                  <a:cubicBezTo>
                    <a:pt x="135" y="324"/>
                    <a:pt x="128" y="324"/>
                    <a:pt x="122" y="321"/>
                  </a:cubicBezTo>
                  <a:cubicBezTo>
                    <a:pt x="116" y="319"/>
                    <a:pt x="111" y="314"/>
                    <a:pt x="107" y="308"/>
                  </a:cubicBezTo>
                  <a:cubicBezTo>
                    <a:pt x="102" y="301"/>
                    <a:pt x="99" y="291"/>
                    <a:pt x="99" y="279"/>
                  </a:cubicBezTo>
                  <a:close/>
                  <a:moveTo>
                    <a:pt x="45" y="37"/>
                  </a:moveTo>
                  <a:cubicBezTo>
                    <a:pt x="39" y="11"/>
                    <a:pt x="39" y="11"/>
                    <a:pt x="39" y="11"/>
                  </a:cubicBezTo>
                  <a:cubicBezTo>
                    <a:pt x="46" y="0"/>
                    <a:pt x="46" y="0"/>
                    <a:pt x="46" y="0"/>
                  </a:cubicBezTo>
                  <a:cubicBezTo>
                    <a:pt x="139" y="0"/>
                    <a:pt x="139" y="0"/>
                    <a:pt x="139" y="0"/>
                  </a:cubicBezTo>
                  <a:cubicBezTo>
                    <a:pt x="146" y="11"/>
                    <a:pt x="146" y="11"/>
                    <a:pt x="146" y="11"/>
                  </a:cubicBezTo>
                  <a:cubicBezTo>
                    <a:pt x="140" y="37"/>
                    <a:pt x="140" y="37"/>
                    <a:pt x="140" y="37"/>
                  </a:cubicBezTo>
                  <a:cubicBezTo>
                    <a:pt x="125" y="37"/>
                    <a:pt x="125" y="37"/>
                    <a:pt x="125" y="37"/>
                  </a:cubicBezTo>
                  <a:cubicBezTo>
                    <a:pt x="123" y="17"/>
                    <a:pt x="123" y="17"/>
                    <a:pt x="123" y="17"/>
                  </a:cubicBezTo>
                  <a:cubicBezTo>
                    <a:pt x="63" y="17"/>
                    <a:pt x="63" y="17"/>
                    <a:pt x="63" y="17"/>
                  </a:cubicBezTo>
                  <a:cubicBezTo>
                    <a:pt x="61" y="37"/>
                    <a:pt x="61" y="37"/>
                    <a:pt x="61" y="37"/>
                  </a:cubicBezTo>
                  <a:cubicBezTo>
                    <a:pt x="45" y="37"/>
                    <a:pt x="45" y="37"/>
                    <a:pt x="45" y="37"/>
                  </a:cubicBezTo>
                  <a:close/>
                  <a:moveTo>
                    <a:pt x="21" y="210"/>
                  </a:moveTo>
                  <a:cubicBezTo>
                    <a:pt x="21" y="217"/>
                    <a:pt x="21" y="217"/>
                    <a:pt x="21" y="217"/>
                  </a:cubicBezTo>
                  <a:cubicBezTo>
                    <a:pt x="55" y="217"/>
                    <a:pt x="55" y="217"/>
                    <a:pt x="55" y="217"/>
                  </a:cubicBezTo>
                  <a:cubicBezTo>
                    <a:pt x="55" y="210"/>
                    <a:pt x="55" y="210"/>
                    <a:pt x="55" y="210"/>
                  </a:cubicBezTo>
                  <a:cubicBezTo>
                    <a:pt x="21" y="210"/>
                    <a:pt x="21" y="210"/>
                    <a:pt x="21" y="210"/>
                  </a:cubicBezTo>
                  <a:close/>
                  <a:moveTo>
                    <a:pt x="21" y="90"/>
                  </a:moveTo>
                  <a:cubicBezTo>
                    <a:pt x="21" y="93"/>
                    <a:pt x="21" y="93"/>
                    <a:pt x="21" y="93"/>
                  </a:cubicBezTo>
                  <a:cubicBezTo>
                    <a:pt x="38" y="93"/>
                    <a:pt x="38" y="93"/>
                    <a:pt x="38" y="93"/>
                  </a:cubicBezTo>
                  <a:cubicBezTo>
                    <a:pt x="38" y="90"/>
                    <a:pt x="38" y="90"/>
                    <a:pt x="38" y="90"/>
                  </a:cubicBezTo>
                  <a:cubicBezTo>
                    <a:pt x="21" y="90"/>
                    <a:pt x="21" y="90"/>
                    <a:pt x="21" y="90"/>
                  </a:cubicBezTo>
                  <a:close/>
                  <a:moveTo>
                    <a:pt x="21" y="136"/>
                  </a:moveTo>
                  <a:cubicBezTo>
                    <a:pt x="21" y="140"/>
                    <a:pt x="21" y="140"/>
                    <a:pt x="21" y="140"/>
                  </a:cubicBezTo>
                  <a:cubicBezTo>
                    <a:pt x="38" y="140"/>
                    <a:pt x="38" y="140"/>
                    <a:pt x="38" y="140"/>
                  </a:cubicBezTo>
                  <a:cubicBezTo>
                    <a:pt x="38" y="136"/>
                    <a:pt x="38" y="136"/>
                    <a:pt x="38" y="136"/>
                  </a:cubicBezTo>
                  <a:cubicBezTo>
                    <a:pt x="21" y="136"/>
                    <a:pt x="21" y="136"/>
                    <a:pt x="21" y="136"/>
                  </a:cubicBezTo>
                  <a:close/>
                  <a:moveTo>
                    <a:pt x="21" y="127"/>
                  </a:moveTo>
                  <a:cubicBezTo>
                    <a:pt x="21" y="128"/>
                    <a:pt x="21" y="129"/>
                    <a:pt x="21" y="130"/>
                  </a:cubicBezTo>
                  <a:cubicBezTo>
                    <a:pt x="26" y="130"/>
                    <a:pt x="32" y="130"/>
                    <a:pt x="38" y="130"/>
                  </a:cubicBezTo>
                  <a:cubicBezTo>
                    <a:pt x="38" y="129"/>
                    <a:pt x="38" y="128"/>
                    <a:pt x="38" y="127"/>
                  </a:cubicBezTo>
                  <a:cubicBezTo>
                    <a:pt x="32" y="127"/>
                    <a:pt x="26" y="127"/>
                    <a:pt x="21" y="127"/>
                  </a:cubicBezTo>
                  <a:close/>
                  <a:moveTo>
                    <a:pt x="21" y="118"/>
                  </a:moveTo>
                  <a:cubicBezTo>
                    <a:pt x="21" y="119"/>
                    <a:pt x="21" y="120"/>
                    <a:pt x="21" y="121"/>
                  </a:cubicBezTo>
                  <a:cubicBezTo>
                    <a:pt x="26" y="121"/>
                    <a:pt x="32" y="121"/>
                    <a:pt x="38" y="121"/>
                  </a:cubicBezTo>
                  <a:cubicBezTo>
                    <a:pt x="38" y="120"/>
                    <a:pt x="38" y="119"/>
                    <a:pt x="38" y="118"/>
                  </a:cubicBezTo>
                  <a:cubicBezTo>
                    <a:pt x="32" y="118"/>
                    <a:pt x="26" y="118"/>
                    <a:pt x="21" y="118"/>
                  </a:cubicBezTo>
                  <a:close/>
                  <a:moveTo>
                    <a:pt x="21" y="108"/>
                  </a:moveTo>
                  <a:cubicBezTo>
                    <a:pt x="21" y="110"/>
                    <a:pt x="21" y="111"/>
                    <a:pt x="21" y="112"/>
                  </a:cubicBezTo>
                  <a:cubicBezTo>
                    <a:pt x="26" y="112"/>
                    <a:pt x="32" y="112"/>
                    <a:pt x="38" y="112"/>
                  </a:cubicBezTo>
                  <a:cubicBezTo>
                    <a:pt x="38" y="111"/>
                    <a:pt x="38" y="110"/>
                    <a:pt x="38" y="108"/>
                  </a:cubicBezTo>
                  <a:cubicBezTo>
                    <a:pt x="32" y="108"/>
                    <a:pt x="26" y="108"/>
                    <a:pt x="21" y="108"/>
                  </a:cubicBezTo>
                  <a:close/>
                  <a:moveTo>
                    <a:pt x="21" y="99"/>
                  </a:moveTo>
                  <a:cubicBezTo>
                    <a:pt x="21" y="100"/>
                    <a:pt x="21" y="102"/>
                    <a:pt x="21" y="103"/>
                  </a:cubicBezTo>
                  <a:cubicBezTo>
                    <a:pt x="26" y="103"/>
                    <a:pt x="32" y="103"/>
                    <a:pt x="38" y="103"/>
                  </a:cubicBezTo>
                  <a:cubicBezTo>
                    <a:pt x="38" y="102"/>
                    <a:pt x="38" y="100"/>
                    <a:pt x="38" y="99"/>
                  </a:cubicBezTo>
                  <a:cubicBezTo>
                    <a:pt x="32" y="99"/>
                    <a:pt x="26" y="99"/>
                    <a:pt x="21" y="99"/>
                  </a:cubicBezTo>
                  <a:close/>
                  <a:moveTo>
                    <a:pt x="21" y="155"/>
                  </a:moveTo>
                  <a:cubicBezTo>
                    <a:pt x="21" y="158"/>
                    <a:pt x="21" y="158"/>
                    <a:pt x="21" y="158"/>
                  </a:cubicBezTo>
                  <a:cubicBezTo>
                    <a:pt x="38" y="158"/>
                    <a:pt x="38" y="158"/>
                    <a:pt x="38" y="158"/>
                  </a:cubicBezTo>
                  <a:cubicBezTo>
                    <a:pt x="38" y="155"/>
                    <a:pt x="38" y="155"/>
                    <a:pt x="38" y="155"/>
                  </a:cubicBezTo>
                  <a:cubicBezTo>
                    <a:pt x="21" y="155"/>
                    <a:pt x="21" y="155"/>
                    <a:pt x="21" y="155"/>
                  </a:cubicBezTo>
                  <a:close/>
                  <a:moveTo>
                    <a:pt x="21" y="201"/>
                  </a:moveTo>
                  <a:cubicBezTo>
                    <a:pt x="21" y="205"/>
                    <a:pt x="21" y="205"/>
                    <a:pt x="21" y="205"/>
                  </a:cubicBezTo>
                  <a:cubicBezTo>
                    <a:pt x="38" y="205"/>
                    <a:pt x="38" y="205"/>
                    <a:pt x="38" y="205"/>
                  </a:cubicBezTo>
                  <a:cubicBezTo>
                    <a:pt x="38" y="201"/>
                    <a:pt x="38" y="201"/>
                    <a:pt x="38" y="201"/>
                  </a:cubicBezTo>
                  <a:cubicBezTo>
                    <a:pt x="21" y="201"/>
                    <a:pt x="21" y="201"/>
                    <a:pt x="21" y="201"/>
                  </a:cubicBezTo>
                  <a:close/>
                  <a:moveTo>
                    <a:pt x="21" y="192"/>
                  </a:moveTo>
                  <a:cubicBezTo>
                    <a:pt x="21" y="193"/>
                    <a:pt x="21" y="194"/>
                    <a:pt x="21" y="195"/>
                  </a:cubicBezTo>
                  <a:cubicBezTo>
                    <a:pt x="26" y="195"/>
                    <a:pt x="32" y="195"/>
                    <a:pt x="38" y="195"/>
                  </a:cubicBezTo>
                  <a:cubicBezTo>
                    <a:pt x="38" y="194"/>
                    <a:pt x="38" y="193"/>
                    <a:pt x="38" y="192"/>
                  </a:cubicBezTo>
                  <a:cubicBezTo>
                    <a:pt x="32" y="192"/>
                    <a:pt x="26" y="192"/>
                    <a:pt x="21" y="192"/>
                  </a:cubicBezTo>
                  <a:close/>
                  <a:moveTo>
                    <a:pt x="21" y="183"/>
                  </a:moveTo>
                  <a:cubicBezTo>
                    <a:pt x="21" y="184"/>
                    <a:pt x="21" y="185"/>
                    <a:pt x="21" y="186"/>
                  </a:cubicBezTo>
                  <a:cubicBezTo>
                    <a:pt x="26" y="186"/>
                    <a:pt x="32" y="186"/>
                    <a:pt x="38" y="186"/>
                  </a:cubicBezTo>
                  <a:cubicBezTo>
                    <a:pt x="38" y="185"/>
                    <a:pt x="38" y="184"/>
                    <a:pt x="38" y="183"/>
                  </a:cubicBezTo>
                  <a:cubicBezTo>
                    <a:pt x="32" y="183"/>
                    <a:pt x="26" y="183"/>
                    <a:pt x="21" y="183"/>
                  </a:cubicBezTo>
                  <a:close/>
                  <a:moveTo>
                    <a:pt x="21" y="173"/>
                  </a:moveTo>
                  <a:cubicBezTo>
                    <a:pt x="21" y="175"/>
                    <a:pt x="21" y="176"/>
                    <a:pt x="21" y="177"/>
                  </a:cubicBezTo>
                  <a:cubicBezTo>
                    <a:pt x="26" y="177"/>
                    <a:pt x="32" y="177"/>
                    <a:pt x="38" y="177"/>
                  </a:cubicBezTo>
                  <a:cubicBezTo>
                    <a:pt x="38" y="176"/>
                    <a:pt x="38" y="175"/>
                    <a:pt x="38" y="173"/>
                  </a:cubicBezTo>
                  <a:cubicBezTo>
                    <a:pt x="32" y="173"/>
                    <a:pt x="26" y="173"/>
                    <a:pt x="21" y="173"/>
                  </a:cubicBezTo>
                  <a:close/>
                  <a:moveTo>
                    <a:pt x="21" y="164"/>
                  </a:moveTo>
                  <a:cubicBezTo>
                    <a:pt x="21" y="165"/>
                    <a:pt x="21" y="166"/>
                    <a:pt x="21" y="168"/>
                  </a:cubicBezTo>
                  <a:cubicBezTo>
                    <a:pt x="26" y="168"/>
                    <a:pt x="32" y="168"/>
                    <a:pt x="38" y="168"/>
                  </a:cubicBezTo>
                  <a:cubicBezTo>
                    <a:pt x="38" y="166"/>
                    <a:pt x="38" y="165"/>
                    <a:pt x="38" y="164"/>
                  </a:cubicBezTo>
                  <a:cubicBezTo>
                    <a:pt x="32" y="164"/>
                    <a:pt x="26" y="164"/>
                    <a:pt x="21" y="164"/>
                  </a:cubicBezTo>
                  <a:close/>
                  <a:moveTo>
                    <a:pt x="21" y="80"/>
                  </a:moveTo>
                  <a:cubicBezTo>
                    <a:pt x="21" y="86"/>
                    <a:pt x="21" y="86"/>
                    <a:pt x="21" y="86"/>
                  </a:cubicBezTo>
                  <a:cubicBezTo>
                    <a:pt x="55" y="86"/>
                    <a:pt x="55" y="86"/>
                    <a:pt x="55" y="86"/>
                  </a:cubicBezTo>
                  <a:cubicBezTo>
                    <a:pt x="55" y="80"/>
                    <a:pt x="55" y="80"/>
                    <a:pt x="55" y="80"/>
                  </a:cubicBezTo>
                  <a:cubicBezTo>
                    <a:pt x="21" y="80"/>
                    <a:pt x="21" y="80"/>
                    <a:pt x="21" y="80"/>
                  </a:cubicBezTo>
                  <a:close/>
                  <a:moveTo>
                    <a:pt x="21" y="144"/>
                  </a:moveTo>
                  <a:cubicBezTo>
                    <a:pt x="21" y="151"/>
                    <a:pt x="21" y="151"/>
                    <a:pt x="21" y="151"/>
                  </a:cubicBezTo>
                  <a:cubicBezTo>
                    <a:pt x="55" y="151"/>
                    <a:pt x="55" y="151"/>
                    <a:pt x="55" y="151"/>
                  </a:cubicBezTo>
                  <a:cubicBezTo>
                    <a:pt x="55" y="144"/>
                    <a:pt x="55" y="144"/>
                    <a:pt x="55" y="144"/>
                  </a:cubicBezTo>
                  <a:cubicBezTo>
                    <a:pt x="21" y="144"/>
                    <a:pt x="21" y="144"/>
                    <a:pt x="21" y="144"/>
                  </a:cubicBezTo>
                  <a:close/>
                  <a:moveTo>
                    <a:pt x="67" y="178"/>
                  </a:moveTo>
                  <a:cubicBezTo>
                    <a:pt x="74" y="220"/>
                    <a:pt x="145" y="228"/>
                    <a:pt x="153" y="178"/>
                  </a:cubicBezTo>
                  <a:cubicBezTo>
                    <a:pt x="158" y="143"/>
                    <a:pt x="110" y="84"/>
                    <a:pt x="110" y="84"/>
                  </a:cubicBezTo>
                  <a:cubicBezTo>
                    <a:pt x="110" y="84"/>
                    <a:pt x="60" y="135"/>
                    <a:pt x="67" y="178"/>
                  </a:cubicBezTo>
                  <a:close/>
                  <a:moveTo>
                    <a:pt x="106" y="201"/>
                  </a:moveTo>
                  <a:cubicBezTo>
                    <a:pt x="130" y="203"/>
                    <a:pt x="147" y="187"/>
                    <a:pt x="134" y="150"/>
                  </a:cubicBezTo>
                  <a:lnTo>
                    <a:pt x="106" y="201"/>
                  </a:lnTo>
                  <a:close/>
                </a:path>
              </a:pathLst>
            </a:custGeom>
            <a:solidFill>
              <a:schemeClr val="bg1"/>
            </a:solidFill>
            <a:ln>
              <a:noFill/>
            </a:ln>
            <a:effectLst>
              <a:innerShdw blurRad="25400">
                <a:prstClr val="black">
                  <a:alpha val="36000"/>
                </a:prstClr>
              </a:innerShdw>
            </a:effectLst>
          </p:spPr>
          <p:txBody>
            <a:bodyPr vert="horz" wrap="square" lIns="128572" tIns="64286" rIns="128572" bIns="64286" numCol="1" anchor="t" anchorCtr="0" compatLnSpc="1">
              <a:prstTxWarp prst="textNoShape">
                <a:avLst/>
              </a:prstTxWarp>
            </a:bodyPr>
            <a:lstStyle/>
            <a:p>
              <a:pPr fontAlgn="base">
                <a:spcBef>
                  <a:spcPct val="0"/>
                </a:spcBef>
                <a:spcAft>
                  <a:spcPct val="0"/>
                </a:spcAft>
              </a:pPr>
              <a:endParaRPr lang="zh-CN" altLang="en-US" sz="2531">
                <a:solidFill>
                  <a:prstClr val="black"/>
                </a:solidFill>
              </a:endParaRPr>
            </a:p>
          </p:txBody>
        </p:sp>
        <p:grpSp>
          <p:nvGrpSpPr>
            <p:cNvPr id="70" name="Group 14"/>
            <p:cNvGrpSpPr/>
            <p:nvPr/>
          </p:nvGrpSpPr>
          <p:grpSpPr>
            <a:xfrm>
              <a:off x="4169274" y="2796059"/>
              <a:ext cx="571258" cy="484420"/>
              <a:chOff x="4130294" y="1070076"/>
              <a:chExt cx="635754" cy="539115"/>
            </a:xfrm>
            <a:solidFill>
              <a:schemeClr val="bg1"/>
            </a:solidFill>
          </p:grpSpPr>
          <p:sp>
            <p:nvSpPr>
              <p:cNvPr id="71" name="Freeform 15"/>
              <p:cNvSpPr>
                <a:spLocks noEditPoints="1"/>
              </p:cNvSpPr>
              <p:nvPr/>
            </p:nvSpPr>
            <p:spPr bwMode="black">
              <a:xfrm>
                <a:off x="4130294" y="1070076"/>
                <a:ext cx="635754" cy="539115"/>
              </a:xfrm>
              <a:custGeom>
                <a:avLst/>
                <a:gdLst/>
                <a:ahLst/>
                <a:cxnLst>
                  <a:cxn ang="0">
                    <a:pos x="494" y="0"/>
                  </a:cxn>
                  <a:cxn ang="0">
                    <a:pos x="17" y="0"/>
                  </a:cxn>
                  <a:cxn ang="0">
                    <a:pos x="0" y="16"/>
                  </a:cxn>
                  <a:cxn ang="0">
                    <a:pos x="0" y="361"/>
                  </a:cxn>
                  <a:cxn ang="0">
                    <a:pos x="17" y="377"/>
                  </a:cxn>
                  <a:cxn ang="0">
                    <a:pos x="174" y="377"/>
                  </a:cxn>
                  <a:cxn ang="0">
                    <a:pos x="174" y="402"/>
                  </a:cxn>
                  <a:cxn ang="0">
                    <a:pos x="139" y="435"/>
                  </a:cxn>
                  <a:cxn ang="0">
                    <a:pos x="380" y="435"/>
                  </a:cxn>
                  <a:cxn ang="0">
                    <a:pos x="346" y="402"/>
                  </a:cxn>
                  <a:cxn ang="0">
                    <a:pos x="346" y="377"/>
                  </a:cxn>
                  <a:cxn ang="0">
                    <a:pos x="494" y="377"/>
                  </a:cxn>
                  <a:cxn ang="0">
                    <a:pos x="510" y="361"/>
                  </a:cxn>
                  <a:cxn ang="0">
                    <a:pos x="510" y="16"/>
                  </a:cxn>
                  <a:cxn ang="0">
                    <a:pos x="494" y="0"/>
                  </a:cxn>
                  <a:cxn ang="0">
                    <a:pos x="481" y="335"/>
                  </a:cxn>
                  <a:cxn ang="0">
                    <a:pos x="467" y="349"/>
                  </a:cxn>
                  <a:cxn ang="0">
                    <a:pos x="44" y="349"/>
                  </a:cxn>
                  <a:cxn ang="0">
                    <a:pos x="30" y="335"/>
                  </a:cxn>
                  <a:cxn ang="0">
                    <a:pos x="30" y="42"/>
                  </a:cxn>
                  <a:cxn ang="0">
                    <a:pos x="44" y="28"/>
                  </a:cxn>
                  <a:cxn ang="0">
                    <a:pos x="467" y="28"/>
                  </a:cxn>
                  <a:cxn ang="0">
                    <a:pos x="481" y="42"/>
                  </a:cxn>
                  <a:cxn ang="0">
                    <a:pos x="481" y="335"/>
                  </a:cxn>
                </a:cxnLst>
                <a:rect l="0" t="0" r="r" b="b"/>
                <a:pathLst>
                  <a:path w="510" h="435">
                    <a:moveTo>
                      <a:pt x="494" y="0"/>
                    </a:moveTo>
                    <a:cubicBezTo>
                      <a:pt x="17" y="0"/>
                      <a:pt x="17" y="0"/>
                      <a:pt x="17" y="0"/>
                    </a:cubicBezTo>
                    <a:cubicBezTo>
                      <a:pt x="8" y="0"/>
                      <a:pt x="0" y="7"/>
                      <a:pt x="0" y="16"/>
                    </a:cubicBezTo>
                    <a:cubicBezTo>
                      <a:pt x="0" y="361"/>
                      <a:pt x="0" y="361"/>
                      <a:pt x="0" y="361"/>
                    </a:cubicBezTo>
                    <a:cubicBezTo>
                      <a:pt x="0" y="370"/>
                      <a:pt x="8" y="377"/>
                      <a:pt x="17" y="377"/>
                    </a:cubicBezTo>
                    <a:cubicBezTo>
                      <a:pt x="174" y="377"/>
                      <a:pt x="174" y="377"/>
                      <a:pt x="174" y="377"/>
                    </a:cubicBezTo>
                    <a:cubicBezTo>
                      <a:pt x="174" y="402"/>
                      <a:pt x="174" y="402"/>
                      <a:pt x="174" y="402"/>
                    </a:cubicBezTo>
                    <a:cubicBezTo>
                      <a:pt x="139" y="435"/>
                      <a:pt x="139" y="435"/>
                      <a:pt x="139" y="435"/>
                    </a:cubicBezTo>
                    <a:cubicBezTo>
                      <a:pt x="380" y="435"/>
                      <a:pt x="380" y="435"/>
                      <a:pt x="380" y="435"/>
                    </a:cubicBezTo>
                    <a:cubicBezTo>
                      <a:pt x="346" y="402"/>
                      <a:pt x="346" y="402"/>
                      <a:pt x="346" y="402"/>
                    </a:cubicBezTo>
                    <a:cubicBezTo>
                      <a:pt x="346" y="377"/>
                      <a:pt x="346" y="377"/>
                      <a:pt x="346" y="377"/>
                    </a:cubicBezTo>
                    <a:cubicBezTo>
                      <a:pt x="494" y="377"/>
                      <a:pt x="494" y="377"/>
                      <a:pt x="494" y="377"/>
                    </a:cubicBezTo>
                    <a:cubicBezTo>
                      <a:pt x="503" y="377"/>
                      <a:pt x="510" y="370"/>
                      <a:pt x="510" y="361"/>
                    </a:cubicBezTo>
                    <a:cubicBezTo>
                      <a:pt x="510" y="16"/>
                      <a:pt x="510" y="16"/>
                      <a:pt x="510" y="16"/>
                    </a:cubicBezTo>
                    <a:cubicBezTo>
                      <a:pt x="510" y="7"/>
                      <a:pt x="503" y="0"/>
                      <a:pt x="494" y="0"/>
                    </a:cubicBezTo>
                    <a:close/>
                    <a:moveTo>
                      <a:pt x="481" y="335"/>
                    </a:moveTo>
                    <a:cubicBezTo>
                      <a:pt x="481" y="343"/>
                      <a:pt x="475" y="349"/>
                      <a:pt x="467" y="349"/>
                    </a:cubicBezTo>
                    <a:cubicBezTo>
                      <a:pt x="44" y="349"/>
                      <a:pt x="44" y="349"/>
                      <a:pt x="44" y="349"/>
                    </a:cubicBezTo>
                    <a:cubicBezTo>
                      <a:pt x="36" y="349"/>
                      <a:pt x="30" y="343"/>
                      <a:pt x="30" y="335"/>
                    </a:cubicBezTo>
                    <a:cubicBezTo>
                      <a:pt x="30" y="42"/>
                      <a:pt x="30" y="42"/>
                      <a:pt x="30" y="42"/>
                    </a:cubicBezTo>
                    <a:cubicBezTo>
                      <a:pt x="30" y="34"/>
                      <a:pt x="36" y="28"/>
                      <a:pt x="44" y="28"/>
                    </a:cubicBezTo>
                    <a:cubicBezTo>
                      <a:pt x="467" y="28"/>
                      <a:pt x="467" y="28"/>
                      <a:pt x="467" y="28"/>
                    </a:cubicBezTo>
                    <a:cubicBezTo>
                      <a:pt x="475" y="28"/>
                      <a:pt x="481" y="34"/>
                      <a:pt x="481" y="42"/>
                    </a:cubicBezTo>
                    <a:lnTo>
                      <a:pt x="481" y="33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8572" tIns="64286" rIns="128572" bIns="64286" numCol="1" anchor="t" anchorCtr="0" compatLnSpc="1">
                <a:prstTxWarp prst="textNoShape">
                  <a:avLst/>
                </a:prstTxWarp>
              </a:bodyPr>
              <a:lstStyle/>
              <a:p>
                <a:pPr fontAlgn="base">
                  <a:spcBef>
                    <a:spcPct val="0"/>
                  </a:spcBef>
                  <a:spcAft>
                    <a:spcPct val="0"/>
                  </a:spcAft>
                </a:pPr>
                <a:endParaRPr lang="en-US" sz="2531" dirty="0">
                  <a:solidFill>
                    <a:schemeClr val="bg1"/>
                  </a:solidFill>
                </a:endParaRPr>
              </a:p>
            </p:txBody>
          </p:sp>
          <p:sp>
            <p:nvSpPr>
              <p:cNvPr id="72" name="Freeform 23"/>
              <p:cNvSpPr>
                <a:spLocks noEditPoints="1"/>
              </p:cNvSpPr>
              <p:nvPr/>
            </p:nvSpPr>
            <p:spPr bwMode="black">
              <a:xfrm>
                <a:off x="4320559" y="1189182"/>
                <a:ext cx="255224" cy="255154"/>
              </a:xfrm>
              <a:custGeom>
                <a:avLst/>
                <a:gdLst>
                  <a:gd name="T0" fmla="*/ 709 w 709"/>
                  <a:gd name="T1" fmla="*/ 570 h 709"/>
                  <a:gd name="T2" fmla="*/ 373 w 709"/>
                  <a:gd name="T3" fmla="*/ 709 h 709"/>
                  <a:gd name="T4" fmla="*/ 373 w 709"/>
                  <a:gd name="T5" fmla="*/ 294 h 709"/>
                  <a:gd name="T6" fmla="*/ 709 w 709"/>
                  <a:gd name="T7" fmla="*/ 154 h 709"/>
                  <a:gd name="T8" fmla="*/ 709 w 709"/>
                  <a:gd name="T9" fmla="*/ 570 h 709"/>
                  <a:gd name="T10" fmla="*/ 335 w 709"/>
                  <a:gd name="T11" fmla="*/ 294 h 709"/>
                  <a:gd name="T12" fmla="*/ 0 w 709"/>
                  <a:gd name="T13" fmla="*/ 154 h 709"/>
                  <a:gd name="T14" fmla="*/ 0 w 709"/>
                  <a:gd name="T15" fmla="*/ 570 h 709"/>
                  <a:gd name="T16" fmla="*/ 335 w 709"/>
                  <a:gd name="T17" fmla="*/ 709 h 709"/>
                  <a:gd name="T18" fmla="*/ 335 w 709"/>
                  <a:gd name="T19" fmla="*/ 294 h 709"/>
                  <a:gd name="T20" fmla="*/ 354 w 709"/>
                  <a:gd name="T21" fmla="*/ 0 h 709"/>
                  <a:gd name="T22" fmla="*/ 0 w 709"/>
                  <a:gd name="T23" fmla="*/ 126 h 709"/>
                  <a:gd name="T24" fmla="*/ 354 w 709"/>
                  <a:gd name="T25" fmla="*/ 268 h 709"/>
                  <a:gd name="T26" fmla="*/ 709 w 709"/>
                  <a:gd name="T27" fmla="*/ 126 h 709"/>
                  <a:gd name="T28" fmla="*/ 354 w 709"/>
                  <a:gd name="T29" fmla="*/ 0 h 7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09" h="709">
                    <a:moveTo>
                      <a:pt x="709" y="570"/>
                    </a:moveTo>
                    <a:lnTo>
                      <a:pt x="373" y="709"/>
                    </a:lnTo>
                    <a:lnTo>
                      <a:pt x="373" y="294"/>
                    </a:lnTo>
                    <a:lnTo>
                      <a:pt x="709" y="154"/>
                    </a:lnTo>
                    <a:lnTo>
                      <a:pt x="709" y="570"/>
                    </a:lnTo>
                    <a:close/>
                    <a:moveTo>
                      <a:pt x="335" y="294"/>
                    </a:moveTo>
                    <a:lnTo>
                      <a:pt x="0" y="154"/>
                    </a:lnTo>
                    <a:lnTo>
                      <a:pt x="0" y="570"/>
                    </a:lnTo>
                    <a:lnTo>
                      <a:pt x="335" y="709"/>
                    </a:lnTo>
                    <a:lnTo>
                      <a:pt x="335" y="294"/>
                    </a:lnTo>
                    <a:close/>
                    <a:moveTo>
                      <a:pt x="354" y="0"/>
                    </a:moveTo>
                    <a:lnTo>
                      <a:pt x="0" y="126"/>
                    </a:lnTo>
                    <a:lnTo>
                      <a:pt x="354" y="268"/>
                    </a:lnTo>
                    <a:lnTo>
                      <a:pt x="709" y="126"/>
                    </a:lnTo>
                    <a:lnTo>
                      <a:pt x="35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8572" tIns="64286" rIns="128572" bIns="64286" numCol="1" anchor="t" anchorCtr="0" compatLnSpc="1">
                <a:prstTxWarp prst="textNoShape">
                  <a:avLst/>
                </a:prstTxWarp>
              </a:bodyPr>
              <a:lstStyle/>
              <a:p>
                <a:pPr fontAlgn="base">
                  <a:spcBef>
                    <a:spcPct val="0"/>
                  </a:spcBef>
                  <a:spcAft>
                    <a:spcPct val="0"/>
                  </a:spcAft>
                </a:pPr>
                <a:endParaRPr lang="en-US" sz="2531">
                  <a:solidFill>
                    <a:schemeClr val="bg1"/>
                  </a:solidFill>
                </a:endParaRPr>
              </a:p>
            </p:txBody>
          </p:sp>
        </p:grpSp>
        <p:sp>
          <p:nvSpPr>
            <p:cNvPr id="67" name="Freeform 21"/>
            <p:cNvSpPr>
              <a:spLocks noEditPoints="1"/>
            </p:cNvSpPr>
            <p:nvPr/>
          </p:nvSpPr>
          <p:spPr bwMode="auto">
            <a:xfrm>
              <a:off x="8018320" y="2741822"/>
              <a:ext cx="425826" cy="574866"/>
            </a:xfrm>
            <a:custGeom>
              <a:avLst/>
              <a:gdLst>
                <a:gd name="T0" fmla="*/ 94 w 237"/>
                <a:gd name="T1" fmla="*/ 124 h 320"/>
                <a:gd name="T2" fmla="*/ 26 w 237"/>
                <a:gd name="T3" fmla="*/ 197 h 320"/>
                <a:gd name="T4" fmla="*/ 118 w 237"/>
                <a:gd name="T5" fmla="*/ 291 h 320"/>
                <a:gd name="T6" fmla="*/ 26 w 237"/>
                <a:gd name="T7" fmla="*/ 281 h 320"/>
                <a:gd name="T8" fmla="*/ 118 w 237"/>
                <a:gd name="T9" fmla="*/ 291 h 320"/>
                <a:gd name="T10" fmla="*/ 110 w 237"/>
                <a:gd name="T11" fmla="*/ 220 h 320"/>
                <a:gd name="T12" fmla="*/ 26 w 237"/>
                <a:gd name="T13" fmla="*/ 230 h 320"/>
                <a:gd name="T14" fmla="*/ 126 w 237"/>
                <a:gd name="T15" fmla="*/ 250 h 320"/>
                <a:gd name="T16" fmla="*/ 26 w 237"/>
                <a:gd name="T17" fmla="*/ 240 h 320"/>
                <a:gd name="T18" fmla="*/ 126 w 237"/>
                <a:gd name="T19" fmla="*/ 250 h 320"/>
                <a:gd name="T20" fmla="*/ 78 w 237"/>
                <a:gd name="T21" fmla="*/ 261 h 320"/>
                <a:gd name="T22" fmla="*/ 26 w 237"/>
                <a:gd name="T23" fmla="*/ 271 h 320"/>
                <a:gd name="T24" fmla="*/ 125 w 237"/>
                <a:gd name="T25" fmla="*/ 165 h 320"/>
                <a:gd name="T26" fmla="*/ 141 w 237"/>
                <a:gd name="T27" fmla="*/ 152 h 320"/>
                <a:gd name="T28" fmla="*/ 153 w 237"/>
                <a:gd name="T29" fmla="*/ 137 h 320"/>
                <a:gd name="T30" fmla="*/ 141 w 237"/>
                <a:gd name="T31" fmla="*/ 124 h 320"/>
                <a:gd name="T32" fmla="*/ 125 w 237"/>
                <a:gd name="T33" fmla="*/ 137 h 320"/>
                <a:gd name="T34" fmla="*/ 113 w 237"/>
                <a:gd name="T35" fmla="*/ 152 h 320"/>
                <a:gd name="T36" fmla="*/ 125 w 237"/>
                <a:gd name="T37" fmla="*/ 165 h 320"/>
                <a:gd name="T38" fmla="*/ 119 w 237"/>
                <a:gd name="T39" fmla="*/ 95 h 320"/>
                <a:gd name="T40" fmla="*/ 122 w 237"/>
                <a:gd name="T41" fmla="*/ 72 h 320"/>
                <a:gd name="T42" fmla="*/ 119 w 237"/>
                <a:gd name="T43" fmla="*/ 87 h 320"/>
                <a:gd name="T44" fmla="*/ 115 w 237"/>
                <a:gd name="T45" fmla="*/ 84 h 320"/>
                <a:gd name="T46" fmla="*/ 107 w 237"/>
                <a:gd name="T47" fmla="*/ 83 h 320"/>
                <a:gd name="T48" fmla="*/ 29 w 237"/>
                <a:gd name="T49" fmla="*/ 58 h 320"/>
                <a:gd name="T50" fmla="*/ 115 w 237"/>
                <a:gd name="T51" fmla="*/ 3 h 320"/>
                <a:gd name="T52" fmla="*/ 119 w 237"/>
                <a:gd name="T53" fmla="*/ 0 h 320"/>
                <a:gd name="T54" fmla="*/ 122 w 237"/>
                <a:gd name="T55" fmla="*/ 58 h 320"/>
                <a:gd name="T56" fmla="*/ 171 w 237"/>
                <a:gd name="T57" fmla="*/ 320 h 320"/>
                <a:gd name="T58" fmla="*/ 0 w 237"/>
                <a:gd name="T59" fmla="*/ 292 h 320"/>
                <a:gd name="T60" fmla="*/ 60 w 237"/>
                <a:gd name="T61" fmla="*/ 162 h 320"/>
                <a:gd name="T62" fmla="*/ 60 w 237"/>
                <a:gd name="T63" fmla="*/ 138 h 320"/>
                <a:gd name="T64" fmla="*/ 60 w 237"/>
                <a:gd name="T65" fmla="*/ 162 h 320"/>
                <a:gd name="T66" fmla="*/ 88 w 237"/>
                <a:gd name="T67" fmla="*/ 180 h 320"/>
                <a:gd name="T68" fmla="*/ 78 w 237"/>
                <a:gd name="T69" fmla="*/ 191 h 320"/>
                <a:gd name="T70" fmla="*/ 75 w 237"/>
                <a:gd name="T71" fmla="*/ 184 h 320"/>
                <a:gd name="T72" fmla="*/ 45 w 237"/>
                <a:gd name="T73" fmla="*/ 191 h 320"/>
                <a:gd name="T74" fmla="*/ 42 w 237"/>
                <a:gd name="T75" fmla="*/ 184 h 320"/>
                <a:gd name="T76" fmla="*/ 32 w 237"/>
                <a:gd name="T77" fmla="*/ 191 h 320"/>
                <a:gd name="T78" fmla="*/ 47 w 237"/>
                <a:gd name="T79" fmla="*/ 165 h 320"/>
                <a:gd name="T80" fmla="*/ 197 w 237"/>
                <a:gd name="T81" fmla="*/ 58 h 320"/>
                <a:gd name="T82" fmla="*/ 237 w 237"/>
                <a:gd name="T83" fmla="*/ 87 h 320"/>
                <a:gd name="T84" fmla="*/ 209 w 237"/>
                <a:gd name="T85" fmla="*/ 320 h 320"/>
                <a:gd name="T86" fmla="*/ 197 w 237"/>
                <a:gd name="T87" fmla="*/ 58 h 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37" h="320">
                  <a:moveTo>
                    <a:pt x="94" y="197"/>
                  </a:moveTo>
                  <a:cubicBezTo>
                    <a:pt x="94" y="124"/>
                    <a:pt x="94" y="124"/>
                    <a:pt x="94" y="124"/>
                  </a:cubicBezTo>
                  <a:cubicBezTo>
                    <a:pt x="26" y="124"/>
                    <a:pt x="26" y="124"/>
                    <a:pt x="26" y="124"/>
                  </a:cubicBezTo>
                  <a:cubicBezTo>
                    <a:pt x="26" y="197"/>
                    <a:pt x="26" y="197"/>
                    <a:pt x="26" y="197"/>
                  </a:cubicBezTo>
                  <a:cubicBezTo>
                    <a:pt x="94" y="197"/>
                    <a:pt x="94" y="197"/>
                    <a:pt x="94" y="197"/>
                  </a:cubicBezTo>
                  <a:close/>
                  <a:moveTo>
                    <a:pt x="118" y="291"/>
                  </a:moveTo>
                  <a:cubicBezTo>
                    <a:pt x="118" y="281"/>
                    <a:pt x="118" y="281"/>
                    <a:pt x="118" y="281"/>
                  </a:cubicBezTo>
                  <a:cubicBezTo>
                    <a:pt x="26" y="281"/>
                    <a:pt x="26" y="281"/>
                    <a:pt x="26" y="281"/>
                  </a:cubicBezTo>
                  <a:cubicBezTo>
                    <a:pt x="26" y="291"/>
                    <a:pt x="26" y="291"/>
                    <a:pt x="26" y="291"/>
                  </a:cubicBezTo>
                  <a:cubicBezTo>
                    <a:pt x="118" y="291"/>
                    <a:pt x="118" y="291"/>
                    <a:pt x="118" y="291"/>
                  </a:cubicBezTo>
                  <a:close/>
                  <a:moveTo>
                    <a:pt x="110" y="230"/>
                  </a:moveTo>
                  <a:cubicBezTo>
                    <a:pt x="110" y="220"/>
                    <a:pt x="110" y="220"/>
                    <a:pt x="110" y="220"/>
                  </a:cubicBezTo>
                  <a:cubicBezTo>
                    <a:pt x="26" y="220"/>
                    <a:pt x="26" y="220"/>
                    <a:pt x="26" y="220"/>
                  </a:cubicBezTo>
                  <a:cubicBezTo>
                    <a:pt x="26" y="230"/>
                    <a:pt x="26" y="230"/>
                    <a:pt x="26" y="230"/>
                  </a:cubicBezTo>
                  <a:cubicBezTo>
                    <a:pt x="110" y="230"/>
                    <a:pt x="110" y="230"/>
                    <a:pt x="110" y="230"/>
                  </a:cubicBezTo>
                  <a:close/>
                  <a:moveTo>
                    <a:pt x="126" y="250"/>
                  </a:moveTo>
                  <a:cubicBezTo>
                    <a:pt x="126" y="240"/>
                    <a:pt x="126" y="240"/>
                    <a:pt x="126" y="240"/>
                  </a:cubicBezTo>
                  <a:cubicBezTo>
                    <a:pt x="26" y="240"/>
                    <a:pt x="26" y="240"/>
                    <a:pt x="26" y="240"/>
                  </a:cubicBezTo>
                  <a:cubicBezTo>
                    <a:pt x="26" y="250"/>
                    <a:pt x="26" y="250"/>
                    <a:pt x="26" y="250"/>
                  </a:cubicBezTo>
                  <a:cubicBezTo>
                    <a:pt x="126" y="250"/>
                    <a:pt x="126" y="250"/>
                    <a:pt x="126" y="250"/>
                  </a:cubicBezTo>
                  <a:close/>
                  <a:moveTo>
                    <a:pt x="78" y="271"/>
                  </a:moveTo>
                  <a:cubicBezTo>
                    <a:pt x="78" y="261"/>
                    <a:pt x="78" y="261"/>
                    <a:pt x="78" y="261"/>
                  </a:cubicBezTo>
                  <a:cubicBezTo>
                    <a:pt x="26" y="261"/>
                    <a:pt x="26" y="261"/>
                    <a:pt x="26" y="261"/>
                  </a:cubicBezTo>
                  <a:cubicBezTo>
                    <a:pt x="26" y="271"/>
                    <a:pt x="26" y="271"/>
                    <a:pt x="26" y="271"/>
                  </a:cubicBezTo>
                  <a:cubicBezTo>
                    <a:pt x="78" y="271"/>
                    <a:pt x="78" y="271"/>
                    <a:pt x="78" y="271"/>
                  </a:cubicBezTo>
                  <a:close/>
                  <a:moveTo>
                    <a:pt x="125" y="165"/>
                  </a:moveTo>
                  <a:cubicBezTo>
                    <a:pt x="141" y="165"/>
                    <a:pt x="141" y="165"/>
                    <a:pt x="141" y="165"/>
                  </a:cubicBezTo>
                  <a:cubicBezTo>
                    <a:pt x="141" y="152"/>
                    <a:pt x="141" y="152"/>
                    <a:pt x="141" y="152"/>
                  </a:cubicBezTo>
                  <a:cubicBezTo>
                    <a:pt x="153" y="152"/>
                    <a:pt x="153" y="152"/>
                    <a:pt x="153" y="152"/>
                  </a:cubicBezTo>
                  <a:cubicBezTo>
                    <a:pt x="153" y="137"/>
                    <a:pt x="153" y="137"/>
                    <a:pt x="153" y="137"/>
                  </a:cubicBezTo>
                  <a:cubicBezTo>
                    <a:pt x="141" y="137"/>
                    <a:pt x="141" y="137"/>
                    <a:pt x="141" y="137"/>
                  </a:cubicBezTo>
                  <a:cubicBezTo>
                    <a:pt x="141" y="124"/>
                    <a:pt x="141" y="124"/>
                    <a:pt x="141" y="124"/>
                  </a:cubicBezTo>
                  <a:cubicBezTo>
                    <a:pt x="125" y="124"/>
                    <a:pt x="125" y="124"/>
                    <a:pt x="125" y="124"/>
                  </a:cubicBezTo>
                  <a:cubicBezTo>
                    <a:pt x="125" y="137"/>
                    <a:pt x="125" y="137"/>
                    <a:pt x="125" y="137"/>
                  </a:cubicBezTo>
                  <a:cubicBezTo>
                    <a:pt x="113" y="137"/>
                    <a:pt x="113" y="137"/>
                    <a:pt x="113" y="137"/>
                  </a:cubicBezTo>
                  <a:cubicBezTo>
                    <a:pt x="113" y="152"/>
                    <a:pt x="113" y="152"/>
                    <a:pt x="113" y="152"/>
                  </a:cubicBezTo>
                  <a:cubicBezTo>
                    <a:pt x="125" y="152"/>
                    <a:pt x="125" y="152"/>
                    <a:pt x="125" y="152"/>
                  </a:cubicBezTo>
                  <a:cubicBezTo>
                    <a:pt x="125" y="165"/>
                    <a:pt x="125" y="165"/>
                    <a:pt x="125" y="165"/>
                  </a:cubicBezTo>
                  <a:close/>
                  <a:moveTo>
                    <a:pt x="107" y="83"/>
                  </a:moveTo>
                  <a:cubicBezTo>
                    <a:pt x="107" y="90"/>
                    <a:pt x="112" y="95"/>
                    <a:pt x="119" y="95"/>
                  </a:cubicBezTo>
                  <a:cubicBezTo>
                    <a:pt x="125" y="95"/>
                    <a:pt x="131" y="90"/>
                    <a:pt x="131" y="83"/>
                  </a:cubicBezTo>
                  <a:cubicBezTo>
                    <a:pt x="131" y="78"/>
                    <a:pt x="127" y="73"/>
                    <a:pt x="122" y="72"/>
                  </a:cubicBezTo>
                  <a:cubicBezTo>
                    <a:pt x="122" y="84"/>
                    <a:pt x="122" y="84"/>
                    <a:pt x="122" y="84"/>
                  </a:cubicBezTo>
                  <a:cubicBezTo>
                    <a:pt x="122" y="86"/>
                    <a:pt x="121" y="87"/>
                    <a:pt x="119" y="87"/>
                  </a:cubicBezTo>
                  <a:cubicBezTo>
                    <a:pt x="118" y="87"/>
                    <a:pt x="118" y="87"/>
                    <a:pt x="118" y="87"/>
                  </a:cubicBezTo>
                  <a:cubicBezTo>
                    <a:pt x="117" y="87"/>
                    <a:pt x="115" y="86"/>
                    <a:pt x="115" y="84"/>
                  </a:cubicBezTo>
                  <a:cubicBezTo>
                    <a:pt x="115" y="72"/>
                    <a:pt x="115" y="72"/>
                    <a:pt x="115" y="72"/>
                  </a:cubicBezTo>
                  <a:cubicBezTo>
                    <a:pt x="111" y="73"/>
                    <a:pt x="107" y="78"/>
                    <a:pt x="107" y="83"/>
                  </a:cubicBezTo>
                  <a:close/>
                  <a:moveTo>
                    <a:pt x="0" y="87"/>
                  </a:moveTo>
                  <a:cubicBezTo>
                    <a:pt x="0" y="71"/>
                    <a:pt x="13" y="58"/>
                    <a:pt x="29" y="58"/>
                  </a:cubicBezTo>
                  <a:cubicBezTo>
                    <a:pt x="115" y="58"/>
                    <a:pt x="115" y="58"/>
                    <a:pt x="115" y="58"/>
                  </a:cubicBezTo>
                  <a:cubicBezTo>
                    <a:pt x="115" y="3"/>
                    <a:pt x="115" y="3"/>
                    <a:pt x="115" y="3"/>
                  </a:cubicBezTo>
                  <a:cubicBezTo>
                    <a:pt x="115" y="1"/>
                    <a:pt x="117" y="0"/>
                    <a:pt x="118" y="0"/>
                  </a:cubicBezTo>
                  <a:cubicBezTo>
                    <a:pt x="119" y="0"/>
                    <a:pt x="119" y="0"/>
                    <a:pt x="119" y="0"/>
                  </a:cubicBezTo>
                  <a:cubicBezTo>
                    <a:pt x="121" y="0"/>
                    <a:pt x="122" y="1"/>
                    <a:pt x="122" y="3"/>
                  </a:cubicBezTo>
                  <a:cubicBezTo>
                    <a:pt x="122" y="58"/>
                    <a:pt x="122" y="58"/>
                    <a:pt x="122" y="58"/>
                  </a:cubicBezTo>
                  <a:cubicBezTo>
                    <a:pt x="171" y="58"/>
                    <a:pt x="171" y="58"/>
                    <a:pt x="171" y="58"/>
                  </a:cubicBezTo>
                  <a:cubicBezTo>
                    <a:pt x="171" y="320"/>
                    <a:pt x="171" y="320"/>
                    <a:pt x="171" y="320"/>
                  </a:cubicBezTo>
                  <a:cubicBezTo>
                    <a:pt x="29" y="320"/>
                    <a:pt x="29" y="320"/>
                    <a:pt x="29" y="320"/>
                  </a:cubicBezTo>
                  <a:cubicBezTo>
                    <a:pt x="13" y="320"/>
                    <a:pt x="0" y="308"/>
                    <a:pt x="0" y="292"/>
                  </a:cubicBezTo>
                  <a:cubicBezTo>
                    <a:pt x="0" y="87"/>
                    <a:pt x="0" y="87"/>
                    <a:pt x="0" y="87"/>
                  </a:cubicBezTo>
                  <a:close/>
                  <a:moveTo>
                    <a:pt x="60" y="162"/>
                  </a:moveTo>
                  <a:cubicBezTo>
                    <a:pt x="53" y="162"/>
                    <a:pt x="48" y="157"/>
                    <a:pt x="48" y="150"/>
                  </a:cubicBezTo>
                  <a:cubicBezTo>
                    <a:pt x="48" y="144"/>
                    <a:pt x="53" y="138"/>
                    <a:pt x="60" y="138"/>
                  </a:cubicBezTo>
                  <a:cubicBezTo>
                    <a:pt x="66" y="138"/>
                    <a:pt x="72" y="144"/>
                    <a:pt x="72" y="150"/>
                  </a:cubicBezTo>
                  <a:cubicBezTo>
                    <a:pt x="72" y="157"/>
                    <a:pt x="66" y="162"/>
                    <a:pt x="60" y="162"/>
                  </a:cubicBezTo>
                  <a:close/>
                  <a:moveTo>
                    <a:pt x="73" y="165"/>
                  </a:moveTo>
                  <a:cubicBezTo>
                    <a:pt x="81" y="165"/>
                    <a:pt x="88" y="172"/>
                    <a:pt x="88" y="180"/>
                  </a:cubicBezTo>
                  <a:cubicBezTo>
                    <a:pt x="88" y="191"/>
                    <a:pt x="88" y="191"/>
                    <a:pt x="88" y="191"/>
                  </a:cubicBezTo>
                  <a:cubicBezTo>
                    <a:pt x="78" y="191"/>
                    <a:pt x="78" y="191"/>
                    <a:pt x="78" y="191"/>
                  </a:cubicBezTo>
                  <a:cubicBezTo>
                    <a:pt x="78" y="184"/>
                    <a:pt x="78" y="184"/>
                    <a:pt x="78" y="184"/>
                  </a:cubicBezTo>
                  <a:cubicBezTo>
                    <a:pt x="75" y="184"/>
                    <a:pt x="75" y="184"/>
                    <a:pt x="75" y="184"/>
                  </a:cubicBezTo>
                  <a:cubicBezTo>
                    <a:pt x="75" y="191"/>
                    <a:pt x="75" y="191"/>
                    <a:pt x="75" y="191"/>
                  </a:cubicBezTo>
                  <a:cubicBezTo>
                    <a:pt x="45" y="191"/>
                    <a:pt x="45" y="191"/>
                    <a:pt x="45" y="191"/>
                  </a:cubicBezTo>
                  <a:cubicBezTo>
                    <a:pt x="45" y="184"/>
                    <a:pt x="45" y="184"/>
                    <a:pt x="45" y="184"/>
                  </a:cubicBezTo>
                  <a:cubicBezTo>
                    <a:pt x="42" y="184"/>
                    <a:pt x="42" y="184"/>
                    <a:pt x="42" y="184"/>
                  </a:cubicBezTo>
                  <a:cubicBezTo>
                    <a:pt x="42" y="191"/>
                    <a:pt x="42" y="191"/>
                    <a:pt x="42" y="191"/>
                  </a:cubicBezTo>
                  <a:cubicBezTo>
                    <a:pt x="32" y="191"/>
                    <a:pt x="32" y="191"/>
                    <a:pt x="32" y="191"/>
                  </a:cubicBezTo>
                  <a:cubicBezTo>
                    <a:pt x="32" y="180"/>
                    <a:pt x="32" y="180"/>
                    <a:pt x="32" y="180"/>
                  </a:cubicBezTo>
                  <a:cubicBezTo>
                    <a:pt x="32" y="172"/>
                    <a:pt x="39" y="165"/>
                    <a:pt x="47" y="165"/>
                  </a:cubicBezTo>
                  <a:cubicBezTo>
                    <a:pt x="73" y="165"/>
                    <a:pt x="73" y="165"/>
                    <a:pt x="73" y="165"/>
                  </a:cubicBezTo>
                  <a:close/>
                  <a:moveTo>
                    <a:pt x="197" y="58"/>
                  </a:moveTo>
                  <a:cubicBezTo>
                    <a:pt x="209" y="58"/>
                    <a:pt x="209" y="58"/>
                    <a:pt x="209" y="58"/>
                  </a:cubicBezTo>
                  <a:cubicBezTo>
                    <a:pt x="225" y="58"/>
                    <a:pt x="237" y="71"/>
                    <a:pt x="237" y="87"/>
                  </a:cubicBezTo>
                  <a:cubicBezTo>
                    <a:pt x="237" y="292"/>
                    <a:pt x="237" y="292"/>
                    <a:pt x="237" y="292"/>
                  </a:cubicBezTo>
                  <a:cubicBezTo>
                    <a:pt x="237" y="308"/>
                    <a:pt x="225" y="320"/>
                    <a:pt x="209" y="320"/>
                  </a:cubicBezTo>
                  <a:cubicBezTo>
                    <a:pt x="197" y="320"/>
                    <a:pt x="197" y="320"/>
                    <a:pt x="197" y="320"/>
                  </a:cubicBezTo>
                  <a:cubicBezTo>
                    <a:pt x="197" y="58"/>
                    <a:pt x="197" y="58"/>
                    <a:pt x="197" y="58"/>
                  </a:cubicBezTo>
                  <a:close/>
                </a:path>
              </a:pathLst>
            </a:custGeom>
            <a:solidFill>
              <a:schemeClr val="bg1"/>
            </a:solidFill>
            <a:ln>
              <a:noFill/>
            </a:ln>
            <a:effectLst>
              <a:innerShdw blurRad="25400">
                <a:prstClr val="black">
                  <a:alpha val="36000"/>
                </a:prstClr>
              </a:innerShdw>
            </a:effectLst>
          </p:spPr>
          <p:txBody>
            <a:bodyPr vert="horz" wrap="square" lIns="128572" tIns="64286" rIns="128572" bIns="64286" numCol="1" anchor="t" anchorCtr="0" compatLnSpc="1">
              <a:prstTxWarp prst="textNoShape">
                <a:avLst/>
              </a:prstTxWarp>
            </a:bodyPr>
            <a:lstStyle/>
            <a:p>
              <a:pPr fontAlgn="base">
                <a:spcBef>
                  <a:spcPct val="0"/>
                </a:spcBef>
                <a:spcAft>
                  <a:spcPct val="0"/>
                </a:spcAft>
              </a:pPr>
              <a:endParaRPr lang="zh-CN" altLang="en-US" sz="2531">
                <a:solidFill>
                  <a:prstClr val="black"/>
                </a:solidFill>
              </a:endParaRPr>
            </a:p>
          </p:txBody>
        </p:sp>
      </p:grpSp>
      <p:sp>
        <p:nvSpPr>
          <p:cNvPr id="34" name="TextBox 41"/>
          <p:cNvSpPr txBox="1"/>
          <p:nvPr/>
        </p:nvSpPr>
        <p:spPr>
          <a:xfrm>
            <a:off x="836926" y="3028724"/>
            <a:ext cx="2651792" cy="640502"/>
          </a:xfrm>
          <a:prstGeom prst="rect">
            <a:avLst/>
          </a:prstGeom>
          <a:noFill/>
        </p:spPr>
        <p:txBody>
          <a:bodyPr wrap="square" lIns="85667" tIns="42834" rIns="85667" bIns="42834"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35" name="TextBox 170"/>
          <p:cNvSpPr txBox="1"/>
          <p:nvPr/>
        </p:nvSpPr>
        <p:spPr>
          <a:xfrm>
            <a:off x="836926" y="2763216"/>
            <a:ext cx="2430227" cy="355904"/>
          </a:xfrm>
          <a:prstGeom prst="rect">
            <a:avLst/>
          </a:prstGeom>
          <a:noFill/>
        </p:spPr>
        <p:txBody>
          <a:bodyPr wrap="square" lIns="96431" tIns="48215" rIns="96431" bIns="48215"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6" name="TextBox 41"/>
          <p:cNvSpPr txBox="1"/>
          <p:nvPr/>
        </p:nvSpPr>
        <p:spPr>
          <a:xfrm>
            <a:off x="836926" y="4886099"/>
            <a:ext cx="2651792" cy="640502"/>
          </a:xfrm>
          <a:prstGeom prst="rect">
            <a:avLst/>
          </a:prstGeom>
          <a:noFill/>
        </p:spPr>
        <p:txBody>
          <a:bodyPr wrap="square" lIns="85667" tIns="42834" rIns="85667" bIns="42834"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37" name="TextBox 170"/>
          <p:cNvSpPr txBox="1"/>
          <p:nvPr/>
        </p:nvSpPr>
        <p:spPr>
          <a:xfrm>
            <a:off x="836926" y="4620591"/>
            <a:ext cx="2430227" cy="355904"/>
          </a:xfrm>
          <a:prstGeom prst="rect">
            <a:avLst/>
          </a:prstGeom>
          <a:noFill/>
        </p:spPr>
        <p:txBody>
          <a:bodyPr wrap="square" lIns="96431" tIns="48215" rIns="96431" bIns="48215"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8" name="TextBox 41"/>
          <p:cNvSpPr txBox="1"/>
          <p:nvPr/>
        </p:nvSpPr>
        <p:spPr>
          <a:xfrm>
            <a:off x="9366563" y="3028724"/>
            <a:ext cx="2651792" cy="640502"/>
          </a:xfrm>
          <a:prstGeom prst="rect">
            <a:avLst/>
          </a:prstGeom>
          <a:noFill/>
        </p:spPr>
        <p:txBody>
          <a:bodyPr wrap="square" lIns="85667" tIns="42834" rIns="85667" bIns="42834"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42" name="TextBox 170"/>
          <p:cNvSpPr txBox="1"/>
          <p:nvPr/>
        </p:nvSpPr>
        <p:spPr>
          <a:xfrm>
            <a:off x="9366563" y="2763216"/>
            <a:ext cx="2430227" cy="355904"/>
          </a:xfrm>
          <a:prstGeom prst="rect">
            <a:avLst/>
          </a:prstGeom>
          <a:noFill/>
        </p:spPr>
        <p:txBody>
          <a:bodyPr wrap="square" lIns="96431" tIns="48215" rIns="96431" bIns="48215"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3" name="TextBox 41"/>
          <p:cNvSpPr txBox="1"/>
          <p:nvPr/>
        </p:nvSpPr>
        <p:spPr>
          <a:xfrm>
            <a:off x="9366563" y="4886099"/>
            <a:ext cx="2651792" cy="640502"/>
          </a:xfrm>
          <a:prstGeom prst="rect">
            <a:avLst/>
          </a:prstGeom>
          <a:noFill/>
        </p:spPr>
        <p:txBody>
          <a:bodyPr wrap="square" lIns="85667" tIns="42834" rIns="85667" bIns="42834"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44" name="TextBox 170"/>
          <p:cNvSpPr txBox="1"/>
          <p:nvPr/>
        </p:nvSpPr>
        <p:spPr>
          <a:xfrm>
            <a:off x="9366563" y="4620591"/>
            <a:ext cx="2430227" cy="355904"/>
          </a:xfrm>
          <a:prstGeom prst="rect">
            <a:avLst/>
          </a:prstGeom>
          <a:noFill/>
        </p:spPr>
        <p:txBody>
          <a:bodyPr wrap="square" lIns="96431" tIns="48215" rIns="96431" bIns="48215"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6" name="文本占位符 3"/>
          <p:cNvSpPr txBox="1">
            <a:spLocks/>
          </p:cNvSpPr>
          <p:nvPr/>
        </p:nvSpPr>
        <p:spPr>
          <a:xfrm>
            <a:off x="828393" y="272342"/>
            <a:ext cx="2981607" cy="558075"/>
          </a:xfrm>
          <a:prstGeom prst="rect">
            <a:avLst/>
          </a:prstGeom>
        </p:spPr>
        <p:txBody>
          <a:bodyPr anchor="ctr"/>
          <a:lstStyle>
            <a:lvl1pPr marL="0" indent="0" algn="l" defTabSz="964326" rtl="0" eaLnBrk="1" latinLnBrk="0" hangingPunct="1">
              <a:lnSpc>
                <a:spcPct val="90000"/>
              </a:lnSpc>
              <a:spcBef>
                <a:spcPts val="1055"/>
              </a:spcBef>
              <a:buFont typeface="Arial" panose="020B0604020202020204" pitchFamily="34" charset="0"/>
              <a:buNone/>
              <a:defRPr sz="2953" b="1" kern="1200">
                <a:solidFill>
                  <a:schemeClr val="tx1"/>
                </a:solidFill>
                <a:latin typeface="+mn-lt"/>
                <a:ea typeface="+mn-ea"/>
                <a:cs typeface="+mn-cs"/>
              </a:defRPr>
            </a:lvl1pPr>
            <a:lvl2pPr marL="723245" indent="-241082" algn="l" defTabSz="964326" rtl="0" eaLnBrk="1" latinLnBrk="0" hangingPunct="1">
              <a:lnSpc>
                <a:spcPct val="90000"/>
              </a:lnSpc>
              <a:spcBef>
                <a:spcPts val="527"/>
              </a:spcBef>
              <a:buFont typeface="Arial" panose="020B0604020202020204" pitchFamily="34" charset="0"/>
              <a:buChar char="•"/>
              <a:defRPr sz="2531" kern="1200">
                <a:solidFill>
                  <a:schemeClr val="tx1"/>
                </a:solidFill>
                <a:latin typeface="+mn-lt"/>
                <a:ea typeface="+mn-ea"/>
                <a:cs typeface="+mn-cs"/>
              </a:defRPr>
            </a:lvl2pPr>
            <a:lvl3pPr marL="1205408" indent="-241082" algn="l" defTabSz="964326" rtl="0" eaLnBrk="1" latinLnBrk="0" hangingPunct="1">
              <a:lnSpc>
                <a:spcPct val="90000"/>
              </a:lnSpc>
              <a:spcBef>
                <a:spcPts val="527"/>
              </a:spcBef>
              <a:buFont typeface="Arial" panose="020B0604020202020204" pitchFamily="34" charset="0"/>
              <a:buChar char="•"/>
              <a:defRPr sz="2109" kern="1200">
                <a:solidFill>
                  <a:schemeClr val="tx1"/>
                </a:solidFill>
                <a:latin typeface="+mn-lt"/>
                <a:ea typeface="+mn-ea"/>
                <a:cs typeface="+mn-cs"/>
              </a:defRPr>
            </a:lvl3pPr>
            <a:lvl4pPr marL="1687571"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4pPr>
            <a:lvl5pPr marL="2169734"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5pPr>
            <a:lvl6pPr marL="265189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6pPr>
            <a:lvl7pPr marL="3134060"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7pPr>
            <a:lvl8pPr marL="3616223"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8pPr>
            <a:lvl9pPr marL="409838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9pPr>
          </a:lstStyle>
          <a:p>
            <a:pPr algn="ctr">
              <a:lnSpc>
                <a:spcPct val="100000"/>
              </a:lnSpc>
            </a:pPr>
            <a:r>
              <a:rPr kumimoji="1" lang="zh-CN" altLang="en-US" sz="2000" b="0" dirty="0">
                <a:solidFill>
                  <a:schemeClr val="tx1">
                    <a:lumMod val="65000"/>
                    <a:lumOff val="35000"/>
                  </a:schemeClr>
                </a:solidFill>
                <a:latin typeface="微软雅黑" panose="020B0503020204020204" pitchFamily="34" charset="-122"/>
                <a:ea typeface="微软雅黑" panose="020B0503020204020204" pitchFamily="34" charset="-122"/>
              </a:rPr>
              <a:t>点击添加相关标题文字</a:t>
            </a:r>
          </a:p>
        </p:txBody>
      </p:sp>
    </p:spTree>
    <p:extLst>
      <p:ext uri="{BB962C8B-B14F-4D97-AF65-F5344CB8AC3E}">
        <p14:creationId xmlns:p14="http://schemas.microsoft.com/office/powerpoint/2010/main" val="3793694438"/>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par>
                                <p:cTn id="8" presetID="22" presetClass="entr" presetSubtype="1" fill="hold"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wipe(up)">
                                      <p:cBhvr>
                                        <p:cTn id="10" dur="500"/>
                                        <p:tgtEl>
                                          <p:spTgt spid="4"/>
                                        </p:tgtEl>
                                      </p:cBhvr>
                                    </p:animEffect>
                                  </p:childTnLst>
                                </p:cTn>
                              </p:par>
                              <p:par>
                                <p:cTn id="11" presetID="22" presetClass="entr" presetSubtype="4" fill="hold"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wipe(down)">
                                      <p:cBhvr>
                                        <p:cTn id="13" dur="500"/>
                                        <p:tgtEl>
                                          <p:spTgt spid="3"/>
                                        </p:tgtEl>
                                      </p:cBhvr>
                                    </p:animEffect>
                                  </p:childTnLst>
                                </p:cTn>
                              </p:par>
                              <p:par>
                                <p:cTn id="14" presetID="22" presetClass="entr" presetSubtype="1" fill="hold" nodeType="with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wipe(up)">
                                      <p:cBhvr>
                                        <p:cTn id="16" dur="500"/>
                                        <p:tgtEl>
                                          <p:spTgt spid="5"/>
                                        </p:tgtEl>
                                      </p:cBhvr>
                                    </p:animEffect>
                                  </p:childTnLst>
                                </p:cTn>
                              </p:par>
                            </p:childTnLst>
                          </p:cTn>
                        </p:par>
                        <p:par>
                          <p:cTn id="17" fill="hold">
                            <p:stCondLst>
                              <p:cond delay="500"/>
                            </p:stCondLst>
                            <p:childTnLst>
                              <p:par>
                                <p:cTn id="18" presetID="53" presetClass="entr" presetSubtype="16" fill="hold" nodeType="afterEffect">
                                  <p:stCondLst>
                                    <p:cond delay="0"/>
                                  </p:stCondLst>
                                  <p:childTnLst>
                                    <p:set>
                                      <p:cBhvr>
                                        <p:cTn id="19" dur="1" fill="hold">
                                          <p:stCondLst>
                                            <p:cond delay="0"/>
                                          </p:stCondLst>
                                        </p:cTn>
                                        <p:tgtEl>
                                          <p:spTgt spid="7"/>
                                        </p:tgtEl>
                                        <p:attrNameLst>
                                          <p:attrName>style.visibility</p:attrName>
                                        </p:attrNameLst>
                                      </p:cBhvr>
                                      <p:to>
                                        <p:strVal val="visible"/>
                                      </p:to>
                                    </p:set>
                                    <p:anim calcmode="lin" valueType="num">
                                      <p:cBhvr>
                                        <p:cTn id="20" dur="500" fill="hold"/>
                                        <p:tgtEl>
                                          <p:spTgt spid="7"/>
                                        </p:tgtEl>
                                        <p:attrNameLst>
                                          <p:attrName>ppt_w</p:attrName>
                                        </p:attrNameLst>
                                      </p:cBhvr>
                                      <p:tavLst>
                                        <p:tav tm="0">
                                          <p:val>
                                            <p:fltVal val="0"/>
                                          </p:val>
                                        </p:tav>
                                        <p:tav tm="100000">
                                          <p:val>
                                            <p:strVal val="#ppt_w"/>
                                          </p:val>
                                        </p:tav>
                                      </p:tavLst>
                                    </p:anim>
                                    <p:anim calcmode="lin" valueType="num">
                                      <p:cBhvr>
                                        <p:cTn id="21" dur="500" fill="hold"/>
                                        <p:tgtEl>
                                          <p:spTgt spid="7"/>
                                        </p:tgtEl>
                                        <p:attrNameLst>
                                          <p:attrName>ppt_h</p:attrName>
                                        </p:attrNameLst>
                                      </p:cBhvr>
                                      <p:tavLst>
                                        <p:tav tm="0">
                                          <p:val>
                                            <p:fltVal val="0"/>
                                          </p:val>
                                        </p:tav>
                                        <p:tav tm="100000">
                                          <p:val>
                                            <p:strVal val="#ppt_h"/>
                                          </p:val>
                                        </p:tav>
                                      </p:tavLst>
                                    </p:anim>
                                    <p:animEffect transition="in" filter="fade">
                                      <p:cBhvr>
                                        <p:cTn id="22" dur="500"/>
                                        <p:tgtEl>
                                          <p:spTgt spid="7"/>
                                        </p:tgtEl>
                                      </p:cBhvr>
                                    </p:animEffect>
                                  </p:childTnLst>
                                </p:cTn>
                              </p:par>
                              <p:par>
                                <p:cTn id="23" presetID="53" presetClass="entr" presetSubtype="16" fill="hold" nodeType="withEffect">
                                  <p:stCondLst>
                                    <p:cond delay="0"/>
                                  </p:stCondLst>
                                  <p:childTnLst>
                                    <p:set>
                                      <p:cBhvr>
                                        <p:cTn id="24" dur="1" fill="hold">
                                          <p:stCondLst>
                                            <p:cond delay="0"/>
                                          </p:stCondLst>
                                        </p:cTn>
                                        <p:tgtEl>
                                          <p:spTgt spid="8"/>
                                        </p:tgtEl>
                                        <p:attrNameLst>
                                          <p:attrName>style.visibility</p:attrName>
                                        </p:attrNameLst>
                                      </p:cBhvr>
                                      <p:to>
                                        <p:strVal val="visible"/>
                                      </p:to>
                                    </p:set>
                                    <p:anim calcmode="lin" valueType="num">
                                      <p:cBhvr>
                                        <p:cTn id="25" dur="500" fill="hold"/>
                                        <p:tgtEl>
                                          <p:spTgt spid="8"/>
                                        </p:tgtEl>
                                        <p:attrNameLst>
                                          <p:attrName>ppt_w</p:attrName>
                                        </p:attrNameLst>
                                      </p:cBhvr>
                                      <p:tavLst>
                                        <p:tav tm="0">
                                          <p:val>
                                            <p:fltVal val="0"/>
                                          </p:val>
                                        </p:tav>
                                        <p:tav tm="100000">
                                          <p:val>
                                            <p:strVal val="#ppt_w"/>
                                          </p:val>
                                        </p:tav>
                                      </p:tavLst>
                                    </p:anim>
                                    <p:anim calcmode="lin" valueType="num">
                                      <p:cBhvr>
                                        <p:cTn id="26" dur="500" fill="hold"/>
                                        <p:tgtEl>
                                          <p:spTgt spid="8"/>
                                        </p:tgtEl>
                                        <p:attrNameLst>
                                          <p:attrName>ppt_h</p:attrName>
                                        </p:attrNameLst>
                                      </p:cBhvr>
                                      <p:tavLst>
                                        <p:tav tm="0">
                                          <p:val>
                                            <p:fltVal val="0"/>
                                          </p:val>
                                        </p:tav>
                                        <p:tav tm="100000">
                                          <p:val>
                                            <p:strVal val="#ppt_h"/>
                                          </p:val>
                                        </p:tav>
                                      </p:tavLst>
                                    </p:anim>
                                    <p:animEffect transition="in" filter="fade">
                                      <p:cBhvr>
                                        <p:cTn id="27" dur="500"/>
                                        <p:tgtEl>
                                          <p:spTgt spid="8"/>
                                        </p:tgtEl>
                                      </p:cBhvr>
                                    </p:animEffect>
                                  </p:childTnLst>
                                </p:cTn>
                              </p:par>
                              <p:par>
                                <p:cTn id="28" presetID="47" presetClass="entr" presetSubtype="0" fill="hold" grpId="0" nodeType="withEffect">
                                  <p:stCondLst>
                                    <p:cond delay="0"/>
                                  </p:stCondLst>
                                  <p:childTnLst>
                                    <p:set>
                                      <p:cBhvr>
                                        <p:cTn id="29" dur="1" fill="hold">
                                          <p:stCondLst>
                                            <p:cond delay="0"/>
                                          </p:stCondLst>
                                        </p:cTn>
                                        <p:tgtEl>
                                          <p:spTgt spid="35"/>
                                        </p:tgtEl>
                                        <p:attrNameLst>
                                          <p:attrName>style.visibility</p:attrName>
                                        </p:attrNameLst>
                                      </p:cBhvr>
                                      <p:to>
                                        <p:strVal val="visible"/>
                                      </p:to>
                                    </p:set>
                                    <p:animEffect transition="in" filter="fade">
                                      <p:cBhvr>
                                        <p:cTn id="30" dur="500"/>
                                        <p:tgtEl>
                                          <p:spTgt spid="35"/>
                                        </p:tgtEl>
                                      </p:cBhvr>
                                    </p:animEffect>
                                    <p:anim calcmode="lin" valueType="num">
                                      <p:cBhvr>
                                        <p:cTn id="31" dur="500" fill="hold"/>
                                        <p:tgtEl>
                                          <p:spTgt spid="35"/>
                                        </p:tgtEl>
                                        <p:attrNameLst>
                                          <p:attrName>ppt_x</p:attrName>
                                        </p:attrNameLst>
                                      </p:cBhvr>
                                      <p:tavLst>
                                        <p:tav tm="0">
                                          <p:val>
                                            <p:strVal val="#ppt_x"/>
                                          </p:val>
                                        </p:tav>
                                        <p:tav tm="100000">
                                          <p:val>
                                            <p:strVal val="#ppt_x"/>
                                          </p:val>
                                        </p:tav>
                                      </p:tavLst>
                                    </p:anim>
                                    <p:anim calcmode="lin" valueType="num">
                                      <p:cBhvr>
                                        <p:cTn id="32" dur="500" fill="hold"/>
                                        <p:tgtEl>
                                          <p:spTgt spid="35"/>
                                        </p:tgtEl>
                                        <p:attrNameLst>
                                          <p:attrName>ppt_y</p:attrName>
                                        </p:attrNameLst>
                                      </p:cBhvr>
                                      <p:tavLst>
                                        <p:tav tm="0">
                                          <p:val>
                                            <p:strVal val="#ppt_y-.1"/>
                                          </p:val>
                                        </p:tav>
                                        <p:tav tm="100000">
                                          <p:val>
                                            <p:strVal val="#ppt_y"/>
                                          </p:val>
                                        </p:tav>
                                      </p:tavLst>
                                    </p:anim>
                                  </p:childTnLst>
                                </p:cTn>
                              </p:par>
                              <p:par>
                                <p:cTn id="33" presetID="42" presetClass="entr" presetSubtype="0" fill="hold" grpId="0" nodeType="withEffect">
                                  <p:stCondLst>
                                    <p:cond delay="0"/>
                                  </p:stCondLst>
                                  <p:childTnLst>
                                    <p:set>
                                      <p:cBhvr>
                                        <p:cTn id="34" dur="1" fill="hold">
                                          <p:stCondLst>
                                            <p:cond delay="0"/>
                                          </p:stCondLst>
                                        </p:cTn>
                                        <p:tgtEl>
                                          <p:spTgt spid="34"/>
                                        </p:tgtEl>
                                        <p:attrNameLst>
                                          <p:attrName>style.visibility</p:attrName>
                                        </p:attrNameLst>
                                      </p:cBhvr>
                                      <p:to>
                                        <p:strVal val="visible"/>
                                      </p:to>
                                    </p:set>
                                    <p:animEffect transition="in" filter="fade">
                                      <p:cBhvr>
                                        <p:cTn id="35" dur="500"/>
                                        <p:tgtEl>
                                          <p:spTgt spid="34"/>
                                        </p:tgtEl>
                                      </p:cBhvr>
                                    </p:animEffect>
                                    <p:anim calcmode="lin" valueType="num">
                                      <p:cBhvr>
                                        <p:cTn id="36" dur="500" fill="hold"/>
                                        <p:tgtEl>
                                          <p:spTgt spid="34"/>
                                        </p:tgtEl>
                                        <p:attrNameLst>
                                          <p:attrName>ppt_x</p:attrName>
                                        </p:attrNameLst>
                                      </p:cBhvr>
                                      <p:tavLst>
                                        <p:tav tm="0">
                                          <p:val>
                                            <p:strVal val="#ppt_x"/>
                                          </p:val>
                                        </p:tav>
                                        <p:tav tm="100000">
                                          <p:val>
                                            <p:strVal val="#ppt_x"/>
                                          </p:val>
                                        </p:tav>
                                      </p:tavLst>
                                    </p:anim>
                                    <p:anim calcmode="lin" valueType="num">
                                      <p:cBhvr>
                                        <p:cTn id="37" dur="500" fill="hold"/>
                                        <p:tgtEl>
                                          <p:spTgt spid="34"/>
                                        </p:tgtEl>
                                        <p:attrNameLst>
                                          <p:attrName>ppt_y</p:attrName>
                                        </p:attrNameLst>
                                      </p:cBhvr>
                                      <p:tavLst>
                                        <p:tav tm="0">
                                          <p:val>
                                            <p:strVal val="#ppt_y+.1"/>
                                          </p:val>
                                        </p:tav>
                                        <p:tav tm="100000">
                                          <p:val>
                                            <p:strVal val="#ppt_y"/>
                                          </p:val>
                                        </p:tav>
                                      </p:tavLst>
                                    </p:anim>
                                  </p:childTnLst>
                                </p:cTn>
                              </p:par>
                              <p:par>
                                <p:cTn id="38" presetID="47" presetClass="entr" presetSubtype="0" fill="hold" grpId="0" nodeType="withEffect">
                                  <p:stCondLst>
                                    <p:cond delay="0"/>
                                  </p:stCondLst>
                                  <p:childTnLst>
                                    <p:set>
                                      <p:cBhvr>
                                        <p:cTn id="39" dur="1" fill="hold">
                                          <p:stCondLst>
                                            <p:cond delay="0"/>
                                          </p:stCondLst>
                                        </p:cTn>
                                        <p:tgtEl>
                                          <p:spTgt spid="37"/>
                                        </p:tgtEl>
                                        <p:attrNameLst>
                                          <p:attrName>style.visibility</p:attrName>
                                        </p:attrNameLst>
                                      </p:cBhvr>
                                      <p:to>
                                        <p:strVal val="visible"/>
                                      </p:to>
                                    </p:set>
                                    <p:animEffect transition="in" filter="fade">
                                      <p:cBhvr>
                                        <p:cTn id="40" dur="500"/>
                                        <p:tgtEl>
                                          <p:spTgt spid="37"/>
                                        </p:tgtEl>
                                      </p:cBhvr>
                                    </p:animEffect>
                                    <p:anim calcmode="lin" valueType="num">
                                      <p:cBhvr>
                                        <p:cTn id="41" dur="500" fill="hold"/>
                                        <p:tgtEl>
                                          <p:spTgt spid="37"/>
                                        </p:tgtEl>
                                        <p:attrNameLst>
                                          <p:attrName>ppt_x</p:attrName>
                                        </p:attrNameLst>
                                      </p:cBhvr>
                                      <p:tavLst>
                                        <p:tav tm="0">
                                          <p:val>
                                            <p:strVal val="#ppt_x"/>
                                          </p:val>
                                        </p:tav>
                                        <p:tav tm="100000">
                                          <p:val>
                                            <p:strVal val="#ppt_x"/>
                                          </p:val>
                                        </p:tav>
                                      </p:tavLst>
                                    </p:anim>
                                    <p:anim calcmode="lin" valueType="num">
                                      <p:cBhvr>
                                        <p:cTn id="42" dur="500" fill="hold"/>
                                        <p:tgtEl>
                                          <p:spTgt spid="37"/>
                                        </p:tgtEl>
                                        <p:attrNameLst>
                                          <p:attrName>ppt_y</p:attrName>
                                        </p:attrNameLst>
                                      </p:cBhvr>
                                      <p:tavLst>
                                        <p:tav tm="0">
                                          <p:val>
                                            <p:strVal val="#ppt_y-.1"/>
                                          </p:val>
                                        </p:tav>
                                        <p:tav tm="100000">
                                          <p:val>
                                            <p:strVal val="#ppt_y"/>
                                          </p:val>
                                        </p:tav>
                                      </p:tavLst>
                                    </p:anim>
                                  </p:childTnLst>
                                </p:cTn>
                              </p:par>
                              <p:par>
                                <p:cTn id="43" presetID="42" presetClass="entr" presetSubtype="0" fill="hold" grpId="0" nodeType="withEffect">
                                  <p:stCondLst>
                                    <p:cond delay="0"/>
                                  </p:stCondLst>
                                  <p:childTnLst>
                                    <p:set>
                                      <p:cBhvr>
                                        <p:cTn id="44" dur="1" fill="hold">
                                          <p:stCondLst>
                                            <p:cond delay="0"/>
                                          </p:stCondLst>
                                        </p:cTn>
                                        <p:tgtEl>
                                          <p:spTgt spid="36"/>
                                        </p:tgtEl>
                                        <p:attrNameLst>
                                          <p:attrName>style.visibility</p:attrName>
                                        </p:attrNameLst>
                                      </p:cBhvr>
                                      <p:to>
                                        <p:strVal val="visible"/>
                                      </p:to>
                                    </p:set>
                                    <p:animEffect transition="in" filter="fade">
                                      <p:cBhvr>
                                        <p:cTn id="45" dur="500"/>
                                        <p:tgtEl>
                                          <p:spTgt spid="36"/>
                                        </p:tgtEl>
                                      </p:cBhvr>
                                    </p:animEffect>
                                    <p:anim calcmode="lin" valueType="num">
                                      <p:cBhvr>
                                        <p:cTn id="46" dur="500" fill="hold"/>
                                        <p:tgtEl>
                                          <p:spTgt spid="36"/>
                                        </p:tgtEl>
                                        <p:attrNameLst>
                                          <p:attrName>ppt_x</p:attrName>
                                        </p:attrNameLst>
                                      </p:cBhvr>
                                      <p:tavLst>
                                        <p:tav tm="0">
                                          <p:val>
                                            <p:strVal val="#ppt_x"/>
                                          </p:val>
                                        </p:tav>
                                        <p:tav tm="100000">
                                          <p:val>
                                            <p:strVal val="#ppt_x"/>
                                          </p:val>
                                        </p:tav>
                                      </p:tavLst>
                                    </p:anim>
                                    <p:anim calcmode="lin" valueType="num">
                                      <p:cBhvr>
                                        <p:cTn id="47" dur="500" fill="hold"/>
                                        <p:tgtEl>
                                          <p:spTgt spid="36"/>
                                        </p:tgtEl>
                                        <p:attrNameLst>
                                          <p:attrName>ppt_y</p:attrName>
                                        </p:attrNameLst>
                                      </p:cBhvr>
                                      <p:tavLst>
                                        <p:tav tm="0">
                                          <p:val>
                                            <p:strVal val="#ppt_y+.1"/>
                                          </p:val>
                                        </p:tav>
                                        <p:tav tm="100000">
                                          <p:val>
                                            <p:strVal val="#ppt_y"/>
                                          </p:val>
                                        </p:tav>
                                      </p:tavLst>
                                    </p:anim>
                                  </p:childTnLst>
                                </p:cTn>
                              </p:par>
                              <p:par>
                                <p:cTn id="48" presetID="47" presetClass="entr" presetSubtype="0" fill="hold" grpId="0" nodeType="withEffect">
                                  <p:stCondLst>
                                    <p:cond delay="0"/>
                                  </p:stCondLst>
                                  <p:childTnLst>
                                    <p:set>
                                      <p:cBhvr>
                                        <p:cTn id="49" dur="1" fill="hold">
                                          <p:stCondLst>
                                            <p:cond delay="0"/>
                                          </p:stCondLst>
                                        </p:cTn>
                                        <p:tgtEl>
                                          <p:spTgt spid="42"/>
                                        </p:tgtEl>
                                        <p:attrNameLst>
                                          <p:attrName>style.visibility</p:attrName>
                                        </p:attrNameLst>
                                      </p:cBhvr>
                                      <p:to>
                                        <p:strVal val="visible"/>
                                      </p:to>
                                    </p:set>
                                    <p:animEffect transition="in" filter="fade">
                                      <p:cBhvr>
                                        <p:cTn id="50" dur="500"/>
                                        <p:tgtEl>
                                          <p:spTgt spid="42"/>
                                        </p:tgtEl>
                                      </p:cBhvr>
                                    </p:animEffect>
                                    <p:anim calcmode="lin" valueType="num">
                                      <p:cBhvr>
                                        <p:cTn id="51" dur="500" fill="hold"/>
                                        <p:tgtEl>
                                          <p:spTgt spid="42"/>
                                        </p:tgtEl>
                                        <p:attrNameLst>
                                          <p:attrName>ppt_x</p:attrName>
                                        </p:attrNameLst>
                                      </p:cBhvr>
                                      <p:tavLst>
                                        <p:tav tm="0">
                                          <p:val>
                                            <p:strVal val="#ppt_x"/>
                                          </p:val>
                                        </p:tav>
                                        <p:tav tm="100000">
                                          <p:val>
                                            <p:strVal val="#ppt_x"/>
                                          </p:val>
                                        </p:tav>
                                      </p:tavLst>
                                    </p:anim>
                                    <p:anim calcmode="lin" valueType="num">
                                      <p:cBhvr>
                                        <p:cTn id="52" dur="500" fill="hold"/>
                                        <p:tgtEl>
                                          <p:spTgt spid="42"/>
                                        </p:tgtEl>
                                        <p:attrNameLst>
                                          <p:attrName>ppt_y</p:attrName>
                                        </p:attrNameLst>
                                      </p:cBhvr>
                                      <p:tavLst>
                                        <p:tav tm="0">
                                          <p:val>
                                            <p:strVal val="#ppt_y-.1"/>
                                          </p:val>
                                        </p:tav>
                                        <p:tav tm="100000">
                                          <p:val>
                                            <p:strVal val="#ppt_y"/>
                                          </p:val>
                                        </p:tav>
                                      </p:tavLst>
                                    </p:anim>
                                  </p:childTnLst>
                                </p:cTn>
                              </p:par>
                              <p:par>
                                <p:cTn id="53" presetID="42" presetClass="entr" presetSubtype="0" fill="hold" grpId="0" nodeType="withEffect">
                                  <p:stCondLst>
                                    <p:cond delay="0"/>
                                  </p:stCondLst>
                                  <p:childTnLst>
                                    <p:set>
                                      <p:cBhvr>
                                        <p:cTn id="54" dur="1" fill="hold">
                                          <p:stCondLst>
                                            <p:cond delay="0"/>
                                          </p:stCondLst>
                                        </p:cTn>
                                        <p:tgtEl>
                                          <p:spTgt spid="38"/>
                                        </p:tgtEl>
                                        <p:attrNameLst>
                                          <p:attrName>style.visibility</p:attrName>
                                        </p:attrNameLst>
                                      </p:cBhvr>
                                      <p:to>
                                        <p:strVal val="visible"/>
                                      </p:to>
                                    </p:set>
                                    <p:animEffect transition="in" filter="fade">
                                      <p:cBhvr>
                                        <p:cTn id="55" dur="500"/>
                                        <p:tgtEl>
                                          <p:spTgt spid="38"/>
                                        </p:tgtEl>
                                      </p:cBhvr>
                                    </p:animEffect>
                                    <p:anim calcmode="lin" valueType="num">
                                      <p:cBhvr>
                                        <p:cTn id="56" dur="500" fill="hold"/>
                                        <p:tgtEl>
                                          <p:spTgt spid="38"/>
                                        </p:tgtEl>
                                        <p:attrNameLst>
                                          <p:attrName>ppt_x</p:attrName>
                                        </p:attrNameLst>
                                      </p:cBhvr>
                                      <p:tavLst>
                                        <p:tav tm="0">
                                          <p:val>
                                            <p:strVal val="#ppt_x"/>
                                          </p:val>
                                        </p:tav>
                                        <p:tav tm="100000">
                                          <p:val>
                                            <p:strVal val="#ppt_x"/>
                                          </p:val>
                                        </p:tav>
                                      </p:tavLst>
                                    </p:anim>
                                    <p:anim calcmode="lin" valueType="num">
                                      <p:cBhvr>
                                        <p:cTn id="57" dur="500" fill="hold"/>
                                        <p:tgtEl>
                                          <p:spTgt spid="38"/>
                                        </p:tgtEl>
                                        <p:attrNameLst>
                                          <p:attrName>ppt_y</p:attrName>
                                        </p:attrNameLst>
                                      </p:cBhvr>
                                      <p:tavLst>
                                        <p:tav tm="0">
                                          <p:val>
                                            <p:strVal val="#ppt_y+.1"/>
                                          </p:val>
                                        </p:tav>
                                        <p:tav tm="100000">
                                          <p:val>
                                            <p:strVal val="#ppt_y"/>
                                          </p:val>
                                        </p:tav>
                                      </p:tavLst>
                                    </p:anim>
                                  </p:childTnLst>
                                </p:cTn>
                              </p:par>
                              <p:par>
                                <p:cTn id="58" presetID="47" presetClass="entr" presetSubtype="0" fill="hold" grpId="0" nodeType="withEffect">
                                  <p:stCondLst>
                                    <p:cond delay="0"/>
                                  </p:stCondLst>
                                  <p:childTnLst>
                                    <p:set>
                                      <p:cBhvr>
                                        <p:cTn id="59" dur="1" fill="hold">
                                          <p:stCondLst>
                                            <p:cond delay="0"/>
                                          </p:stCondLst>
                                        </p:cTn>
                                        <p:tgtEl>
                                          <p:spTgt spid="44"/>
                                        </p:tgtEl>
                                        <p:attrNameLst>
                                          <p:attrName>style.visibility</p:attrName>
                                        </p:attrNameLst>
                                      </p:cBhvr>
                                      <p:to>
                                        <p:strVal val="visible"/>
                                      </p:to>
                                    </p:set>
                                    <p:animEffect transition="in" filter="fade">
                                      <p:cBhvr>
                                        <p:cTn id="60" dur="500"/>
                                        <p:tgtEl>
                                          <p:spTgt spid="44"/>
                                        </p:tgtEl>
                                      </p:cBhvr>
                                    </p:animEffect>
                                    <p:anim calcmode="lin" valueType="num">
                                      <p:cBhvr>
                                        <p:cTn id="61" dur="500" fill="hold"/>
                                        <p:tgtEl>
                                          <p:spTgt spid="44"/>
                                        </p:tgtEl>
                                        <p:attrNameLst>
                                          <p:attrName>ppt_x</p:attrName>
                                        </p:attrNameLst>
                                      </p:cBhvr>
                                      <p:tavLst>
                                        <p:tav tm="0">
                                          <p:val>
                                            <p:strVal val="#ppt_x"/>
                                          </p:val>
                                        </p:tav>
                                        <p:tav tm="100000">
                                          <p:val>
                                            <p:strVal val="#ppt_x"/>
                                          </p:val>
                                        </p:tav>
                                      </p:tavLst>
                                    </p:anim>
                                    <p:anim calcmode="lin" valueType="num">
                                      <p:cBhvr>
                                        <p:cTn id="62" dur="500" fill="hold"/>
                                        <p:tgtEl>
                                          <p:spTgt spid="44"/>
                                        </p:tgtEl>
                                        <p:attrNameLst>
                                          <p:attrName>ppt_y</p:attrName>
                                        </p:attrNameLst>
                                      </p:cBhvr>
                                      <p:tavLst>
                                        <p:tav tm="0">
                                          <p:val>
                                            <p:strVal val="#ppt_y-.1"/>
                                          </p:val>
                                        </p:tav>
                                        <p:tav tm="100000">
                                          <p:val>
                                            <p:strVal val="#ppt_y"/>
                                          </p:val>
                                        </p:tav>
                                      </p:tavLst>
                                    </p:anim>
                                  </p:childTnLst>
                                </p:cTn>
                              </p:par>
                              <p:par>
                                <p:cTn id="63" presetID="42" presetClass="entr" presetSubtype="0" fill="hold" grpId="0" nodeType="withEffect">
                                  <p:stCondLst>
                                    <p:cond delay="0"/>
                                  </p:stCondLst>
                                  <p:childTnLst>
                                    <p:set>
                                      <p:cBhvr>
                                        <p:cTn id="64" dur="1" fill="hold">
                                          <p:stCondLst>
                                            <p:cond delay="0"/>
                                          </p:stCondLst>
                                        </p:cTn>
                                        <p:tgtEl>
                                          <p:spTgt spid="43"/>
                                        </p:tgtEl>
                                        <p:attrNameLst>
                                          <p:attrName>style.visibility</p:attrName>
                                        </p:attrNameLst>
                                      </p:cBhvr>
                                      <p:to>
                                        <p:strVal val="visible"/>
                                      </p:to>
                                    </p:set>
                                    <p:animEffect transition="in" filter="fade">
                                      <p:cBhvr>
                                        <p:cTn id="65" dur="500"/>
                                        <p:tgtEl>
                                          <p:spTgt spid="43"/>
                                        </p:tgtEl>
                                      </p:cBhvr>
                                    </p:animEffect>
                                    <p:anim calcmode="lin" valueType="num">
                                      <p:cBhvr>
                                        <p:cTn id="66" dur="500" fill="hold"/>
                                        <p:tgtEl>
                                          <p:spTgt spid="43"/>
                                        </p:tgtEl>
                                        <p:attrNameLst>
                                          <p:attrName>ppt_x</p:attrName>
                                        </p:attrNameLst>
                                      </p:cBhvr>
                                      <p:tavLst>
                                        <p:tav tm="0">
                                          <p:val>
                                            <p:strVal val="#ppt_x"/>
                                          </p:val>
                                        </p:tav>
                                        <p:tav tm="100000">
                                          <p:val>
                                            <p:strVal val="#ppt_x"/>
                                          </p:val>
                                        </p:tav>
                                      </p:tavLst>
                                    </p:anim>
                                    <p:anim calcmode="lin" valueType="num">
                                      <p:cBhvr>
                                        <p:cTn id="67" dur="500" fill="hold"/>
                                        <p:tgtEl>
                                          <p:spTgt spid="4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p:bldP spid="35" grpId="0"/>
      <p:bldP spid="36" grpId="0"/>
      <p:bldP spid="37" grpId="0"/>
      <p:bldP spid="38" grpId="0"/>
      <p:bldP spid="42" grpId="0"/>
      <p:bldP spid="43" grpId="0"/>
      <p:bldP spid="44"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直接连接符 7"/>
          <p:cNvCxnSpPr/>
          <p:nvPr/>
        </p:nvCxnSpPr>
        <p:spPr>
          <a:xfrm>
            <a:off x="6411089" y="1541591"/>
            <a:ext cx="0" cy="4953997"/>
          </a:xfrm>
          <a:prstGeom prst="line">
            <a:avLst/>
          </a:prstGeom>
          <a:ln w="9525">
            <a:solidFill>
              <a:schemeClr val="bg1">
                <a:lumMod val="65000"/>
              </a:schemeClr>
            </a:solidFill>
          </a:ln>
          <a:effectLst/>
        </p:spPr>
        <p:style>
          <a:lnRef idx="1">
            <a:schemeClr val="accent1"/>
          </a:lnRef>
          <a:fillRef idx="0">
            <a:schemeClr val="accent1"/>
          </a:fillRef>
          <a:effectRef idx="0">
            <a:schemeClr val="accent1"/>
          </a:effectRef>
          <a:fontRef idx="minor">
            <a:schemeClr val="tx1"/>
          </a:fontRef>
        </p:style>
      </p:cxnSp>
      <p:grpSp>
        <p:nvGrpSpPr>
          <p:cNvPr id="9" name="Group 8"/>
          <p:cNvGrpSpPr/>
          <p:nvPr/>
        </p:nvGrpSpPr>
        <p:grpSpPr>
          <a:xfrm>
            <a:off x="6308693" y="1878743"/>
            <a:ext cx="980089" cy="204795"/>
            <a:chOff x="5964215" y="1531583"/>
            <a:chExt cx="1070244" cy="223633"/>
          </a:xfrm>
        </p:grpSpPr>
        <p:sp>
          <p:nvSpPr>
            <p:cNvPr id="5" name="椭圆 8"/>
            <p:cNvSpPr/>
            <p:nvPr/>
          </p:nvSpPr>
          <p:spPr>
            <a:xfrm>
              <a:off x="5964215" y="1531583"/>
              <a:ext cx="223633" cy="223633"/>
            </a:xfrm>
            <a:prstGeom prst="ellipse">
              <a:avLst/>
            </a:prstGeom>
            <a:solidFill>
              <a:schemeClr val="bg1"/>
            </a:solidFill>
            <a:ln w="9525">
              <a:solidFill>
                <a:schemeClr val="bg1">
                  <a:lumMod val="65000"/>
                </a:schemeClr>
              </a:solid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zh-CN" altLang="en-US" sz="800">
                <a:latin typeface="Arial" panose="020B0604020202020204" pitchFamily="34" charset="0"/>
                <a:ea typeface="微软雅黑" panose="020B0503020204020204" pitchFamily="34" charset="-122"/>
                <a:cs typeface="+mn-ea"/>
                <a:sym typeface="Arial" panose="020B0604020202020204" pitchFamily="34" charset="0"/>
              </a:endParaRPr>
            </a:p>
          </p:txBody>
        </p:sp>
        <p:cxnSp>
          <p:nvCxnSpPr>
            <p:cNvPr id="8" name="直接连接符 12"/>
            <p:cNvCxnSpPr>
              <a:stCxn id="5" idx="6"/>
            </p:cNvCxnSpPr>
            <p:nvPr/>
          </p:nvCxnSpPr>
          <p:spPr>
            <a:xfrm flipV="1">
              <a:off x="6187848" y="1643399"/>
              <a:ext cx="846611" cy="1"/>
            </a:xfrm>
            <a:prstGeom prst="line">
              <a:avLst/>
            </a:prstGeom>
            <a:ln w="9525">
              <a:solidFill>
                <a:schemeClr val="bg1">
                  <a:lumMod val="65000"/>
                </a:schemeClr>
              </a:solidFill>
              <a:prstDash val="lgDash"/>
              <a:headEnd type="none"/>
              <a:tailEnd type="oval" w="lg" len="lg"/>
            </a:ln>
            <a:effectLst/>
          </p:spPr>
          <p:style>
            <a:lnRef idx="1">
              <a:schemeClr val="accent1"/>
            </a:lnRef>
            <a:fillRef idx="0">
              <a:schemeClr val="accent1"/>
            </a:fillRef>
            <a:effectRef idx="0">
              <a:schemeClr val="accent1"/>
            </a:effectRef>
            <a:fontRef idx="minor">
              <a:schemeClr val="tx1"/>
            </a:fontRef>
          </p:style>
        </p:cxnSp>
      </p:grpSp>
      <p:grpSp>
        <p:nvGrpSpPr>
          <p:cNvPr id="13" name="Group 12"/>
          <p:cNvGrpSpPr/>
          <p:nvPr/>
        </p:nvGrpSpPr>
        <p:grpSpPr>
          <a:xfrm>
            <a:off x="6308691" y="4863039"/>
            <a:ext cx="981820" cy="204795"/>
            <a:chOff x="5964215" y="4790393"/>
            <a:chExt cx="1072134" cy="223633"/>
          </a:xfrm>
        </p:grpSpPr>
        <p:sp>
          <p:nvSpPr>
            <p:cNvPr id="7" name="椭圆 10"/>
            <p:cNvSpPr/>
            <p:nvPr/>
          </p:nvSpPr>
          <p:spPr>
            <a:xfrm>
              <a:off x="5964215" y="4790393"/>
              <a:ext cx="223633" cy="223633"/>
            </a:xfrm>
            <a:prstGeom prst="ellipse">
              <a:avLst/>
            </a:prstGeom>
            <a:solidFill>
              <a:schemeClr val="bg1"/>
            </a:solidFill>
            <a:ln w="9525">
              <a:solidFill>
                <a:schemeClr val="bg1">
                  <a:lumMod val="65000"/>
                </a:schemeClr>
              </a:solid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zh-CN" altLang="en-US" sz="800">
                <a:latin typeface="Arial" panose="020B0604020202020204" pitchFamily="34" charset="0"/>
                <a:ea typeface="微软雅黑" panose="020B0503020204020204" pitchFamily="34" charset="-122"/>
                <a:cs typeface="+mn-ea"/>
                <a:sym typeface="Arial" panose="020B0604020202020204" pitchFamily="34" charset="0"/>
              </a:endParaRPr>
            </a:p>
          </p:txBody>
        </p:sp>
        <p:cxnSp>
          <p:nvCxnSpPr>
            <p:cNvPr id="10" name="直接连接符 14"/>
            <p:cNvCxnSpPr/>
            <p:nvPr/>
          </p:nvCxnSpPr>
          <p:spPr>
            <a:xfrm flipV="1">
              <a:off x="6189738" y="4902208"/>
              <a:ext cx="846611" cy="1"/>
            </a:xfrm>
            <a:prstGeom prst="line">
              <a:avLst/>
            </a:prstGeom>
            <a:ln w="9525">
              <a:solidFill>
                <a:schemeClr val="bg1">
                  <a:lumMod val="65000"/>
                </a:schemeClr>
              </a:solidFill>
              <a:prstDash val="lgDash"/>
              <a:headEnd type="none"/>
              <a:tailEnd type="oval" w="lg" len="lg"/>
            </a:ln>
            <a:effectLst/>
          </p:spPr>
          <p:style>
            <a:lnRef idx="1">
              <a:schemeClr val="accent1"/>
            </a:lnRef>
            <a:fillRef idx="0">
              <a:schemeClr val="accent1"/>
            </a:fillRef>
            <a:effectRef idx="0">
              <a:schemeClr val="accent1"/>
            </a:effectRef>
            <a:fontRef idx="minor">
              <a:schemeClr val="tx1"/>
            </a:fontRef>
          </p:style>
        </p:cxnSp>
      </p:grpSp>
      <p:grpSp>
        <p:nvGrpSpPr>
          <p:cNvPr id="11" name="Group 10"/>
          <p:cNvGrpSpPr/>
          <p:nvPr/>
        </p:nvGrpSpPr>
        <p:grpSpPr>
          <a:xfrm>
            <a:off x="6308691" y="3253940"/>
            <a:ext cx="981820" cy="204795"/>
            <a:chOff x="5964215" y="3033279"/>
            <a:chExt cx="1072134" cy="223633"/>
          </a:xfrm>
        </p:grpSpPr>
        <p:sp>
          <p:nvSpPr>
            <p:cNvPr id="6" name="椭圆 9"/>
            <p:cNvSpPr/>
            <p:nvPr/>
          </p:nvSpPr>
          <p:spPr>
            <a:xfrm>
              <a:off x="5964215" y="3033279"/>
              <a:ext cx="223633" cy="223633"/>
            </a:xfrm>
            <a:prstGeom prst="ellipse">
              <a:avLst/>
            </a:prstGeom>
            <a:solidFill>
              <a:schemeClr val="bg1"/>
            </a:solidFill>
            <a:ln w="9525">
              <a:solidFill>
                <a:schemeClr val="bg1">
                  <a:lumMod val="65000"/>
                </a:schemeClr>
              </a:solid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zh-CN" altLang="en-US" sz="800">
                <a:latin typeface="Arial" panose="020B0604020202020204" pitchFamily="34" charset="0"/>
                <a:ea typeface="微软雅黑" panose="020B0503020204020204" pitchFamily="34" charset="-122"/>
                <a:cs typeface="+mn-ea"/>
                <a:sym typeface="Arial" panose="020B0604020202020204" pitchFamily="34" charset="0"/>
              </a:endParaRPr>
            </a:p>
          </p:txBody>
        </p:sp>
        <p:cxnSp>
          <p:nvCxnSpPr>
            <p:cNvPr id="12" name="直接连接符 16"/>
            <p:cNvCxnSpPr/>
            <p:nvPr/>
          </p:nvCxnSpPr>
          <p:spPr>
            <a:xfrm flipV="1">
              <a:off x="6189738" y="3145093"/>
              <a:ext cx="846611" cy="1"/>
            </a:xfrm>
            <a:prstGeom prst="line">
              <a:avLst/>
            </a:prstGeom>
            <a:ln w="9525">
              <a:solidFill>
                <a:schemeClr val="bg1">
                  <a:lumMod val="65000"/>
                </a:schemeClr>
              </a:solidFill>
              <a:prstDash val="lgDash"/>
              <a:headEnd type="none"/>
              <a:tailEnd type="oval" w="lg" len="lg"/>
            </a:ln>
            <a:effectLst/>
          </p:spPr>
          <p:style>
            <a:lnRef idx="1">
              <a:schemeClr val="accent1"/>
            </a:lnRef>
            <a:fillRef idx="0">
              <a:schemeClr val="accent1"/>
            </a:fillRef>
            <a:effectRef idx="0">
              <a:schemeClr val="accent1"/>
            </a:effectRef>
            <a:fontRef idx="minor">
              <a:schemeClr val="tx1"/>
            </a:fontRef>
          </p:style>
        </p:cxnSp>
      </p:grpSp>
      <p:sp>
        <p:nvSpPr>
          <p:cNvPr id="30" name="TextBox 29"/>
          <p:cNvSpPr txBox="1"/>
          <p:nvPr/>
        </p:nvSpPr>
        <p:spPr>
          <a:xfrm>
            <a:off x="7387875" y="1818014"/>
            <a:ext cx="639840" cy="387750"/>
          </a:xfrm>
          <a:prstGeom prst="rect">
            <a:avLst/>
          </a:prstGeom>
          <a:noFill/>
        </p:spPr>
        <p:txBody>
          <a:bodyPr wrap="none" rtlCol="0">
            <a:spAutoFit/>
          </a:bodyPr>
          <a:lstStyle/>
          <a:p>
            <a:pPr algn="just">
              <a:lnSpc>
                <a:spcPct val="120000"/>
              </a:lnSpc>
            </a:pPr>
            <a:r>
              <a:rPr lang="en-US" sz="16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2015</a:t>
            </a:r>
            <a:endParaRPr lang="en-GB" sz="16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1" name="TextBox 30"/>
          <p:cNvSpPr txBox="1"/>
          <p:nvPr/>
        </p:nvSpPr>
        <p:spPr>
          <a:xfrm>
            <a:off x="7387874" y="3192863"/>
            <a:ext cx="639840" cy="387750"/>
          </a:xfrm>
          <a:prstGeom prst="rect">
            <a:avLst/>
          </a:prstGeom>
          <a:noFill/>
        </p:spPr>
        <p:txBody>
          <a:bodyPr wrap="none" rtlCol="0">
            <a:spAutoFit/>
          </a:bodyPr>
          <a:lstStyle/>
          <a:p>
            <a:pPr algn="just">
              <a:lnSpc>
                <a:spcPct val="120000"/>
              </a:lnSpc>
            </a:pPr>
            <a:r>
              <a:rPr lang="en-US" sz="16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2014</a:t>
            </a:r>
            <a:endParaRPr lang="en-GB" sz="16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2" name="TextBox 31"/>
          <p:cNvSpPr txBox="1"/>
          <p:nvPr/>
        </p:nvSpPr>
        <p:spPr>
          <a:xfrm>
            <a:off x="7387874" y="4812731"/>
            <a:ext cx="639840" cy="387750"/>
          </a:xfrm>
          <a:prstGeom prst="rect">
            <a:avLst/>
          </a:prstGeom>
          <a:noFill/>
        </p:spPr>
        <p:txBody>
          <a:bodyPr wrap="none" rtlCol="0">
            <a:spAutoFit/>
          </a:bodyPr>
          <a:lstStyle/>
          <a:p>
            <a:pPr algn="just">
              <a:lnSpc>
                <a:spcPct val="120000"/>
              </a:lnSpc>
            </a:pPr>
            <a:r>
              <a:rPr lang="en-US" sz="16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2013</a:t>
            </a:r>
            <a:endParaRPr lang="en-GB" sz="16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35" name="Group 34"/>
          <p:cNvGrpSpPr/>
          <p:nvPr/>
        </p:nvGrpSpPr>
        <p:grpSpPr>
          <a:xfrm>
            <a:off x="2365160" y="2138717"/>
            <a:ext cx="2560851" cy="979153"/>
            <a:chOff x="-158386" y="2124222"/>
            <a:chExt cx="4463257" cy="1069224"/>
          </a:xfrm>
        </p:grpSpPr>
        <p:sp>
          <p:nvSpPr>
            <p:cNvPr id="33" name="TextBox 32"/>
            <p:cNvSpPr txBox="1"/>
            <p:nvPr/>
          </p:nvSpPr>
          <p:spPr>
            <a:xfrm>
              <a:off x="1792958" y="2124222"/>
              <a:ext cx="2511913" cy="383093"/>
            </a:xfrm>
            <a:prstGeom prst="rect">
              <a:avLst/>
            </a:prstGeom>
            <a:noFill/>
          </p:spPr>
          <p:txBody>
            <a:bodyPr wrap="none" rtlCol="0">
              <a:spAutoFit/>
            </a:bodyPr>
            <a:lstStyle/>
            <a:p>
              <a:pPr algn="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4" name="Rectangle 33"/>
            <p:cNvSpPr/>
            <p:nvPr/>
          </p:nvSpPr>
          <p:spPr>
            <a:xfrm>
              <a:off x="-158386" y="2447422"/>
              <a:ext cx="4451858" cy="746024"/>
            </a:xfrm>
            <a:prstGeom prst="rect">
              <a:avLst/>
            </a:prstGeom>
          </p:spPr>
          <p:txBody>
            <a:bodyPr wrap="square">
              <a:spAutoFit/>
            </a:bodyPr>
            <a:lstStyle/>
            <a:p>
              <a:pPr algn="r">
                <a:lnSpc>
                  <a:spcPct val="120000"/>
                </a:lnSpc>
              </a:pPr>
              <a:r>
                <a:rPr lang="zh-CN" altLang="en-US"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r>
                <a:rPr lang="zh-CN" alt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，点击添加相关标题文字，修改文字内容，也可以直接复制你的内容到此。，点击添加相关标题文字，修改文字内容，也可以直接复制你的内容到此。</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6" name="Group 35"/>
          <p:cNvGrpSpPr/>
          <p:nvPr/>
        </p:nvGrpSpPr>
        <p:grpSpPr>
          <a:xfrm>
            <a:off x="2365160" y="5210637"/>
            <a:ext cx="2562609" cy="979153"/>
            <a:chOff x="-159167" y="2124222"/>
            <a:chExt cx="4466319" cy="1069224"/>
          </a:xfrm>
        </p:grpSpPr>
        <p:sp>
          <p:nvSpPr>
            <p:cNvPr id="37" name="TextBox 36"/>
            <p:cNvSpPr txBox="1"/>
            <p:nvPr/>
          </p:nvSpPr>
          <p:spPr>
            <a:xfrm>
              <a:off x="1795240" y="2124222"/>
              <a:ext cx="2511912" cy="383093"/>
            </a:xfrm>
            <a:prstGeom prst="rect">
              <a:avLst/>
            </a:prstGeom>
            <a:noFill/>
          </p:spPr>
          <p:txBody>
            <a:bodyPr wrap="none" rtlCol="0">
              <a:spAutoFit/>
            </a:bodyPr>
            <a:lstStyle/>
            <a:p>
              <a:pPr algn="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8" name="Rectangle 37"/>
            <p:cNvSpPr/>
            <p:nvPr/>
          </p:nvSpPr>
          <p:spPr>
            <a:xfrm>
              <a:off x="-159167" y="2447422"/>
              <a:ext cx="4452636" cy="746024"/>
            </a:xfrm>
            <a:prstGeom prst="rect">
              <a:avLst/>
            </a:prstGeom>
          </p:spPr>
          <p:txBody>
            <a:bodyPr wrap="square">
              <a:spAutoFit/>
            </a:bodyPr>
            <a:lstStyle/>
            <a:p>
              <a:pPr algn="r">
                <a:lnSpc>
                  <a:spcPct val="120000"/>
                </a:lnSpc>
              </a:pPr>
              <a:r>
                <a:rPr lang="zh-CN" altLang="en-US"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r>
                <a:rPr lang="zh-CN" alt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，点击添加相关标题文字，修改文字内容，也可以直接复制你的内容到此。，点击添加相关标题文字，修改文字内容，也可以直接复制你的内容到此。</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9" name="Group 38"/>
          <p:cNvGrpSpPr/>
          <p:nvPr/>
        </p:nvGrpSpPr>
        <p:grpSpPr>
          <a:xfrm>
            <a:off x="7393650" y="3636454"/>
            <a:ext cx="2724784" cy="831437"/>
            <a:chOff x="257395" y="2124222"/>
            <a:chExt cx="4036076" cy="907921"/>
          </a:xfrm>
        </p:grpSpPr>
        <p:sp>
          <p:nvSpPr>
            <p:cNvPr id="40" name="TextBox 39"/>
            <p:cNvSpPr txBox="1"/>
            <p:nvPr/>
          </p:nvSpPr>
          <p:spPr>
            <a:xfrm>
              <a:off x="257395" y="2124222"/>
              <a:ext cx="2134835" cy="383094"/>
            </a:xfrm>
            <a:prstGeom prst="rect">
              <a:avLst/>
            </a:prstGeom>
            <a:noFill/>
          </p:spPr>
          <p:txBody>
            <a:bodyPr wrap="none" rtlCol="0">
              <a:spAutoFit/>
            </a:body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1" name="Rectangle 40"/>
            <p:cNvSpPr/>
            <p:nvPr/>
          </p:nvSpPr>
          <p:spPr>
            <a:xfrm>
              <a:off x="276738" y="2447421"/>
              <a:ext cx="4016733" cy="584722"/>
            </a:xfrm>
            <a:prstGeom prst="rect">
              <a:avLst/>
            </a:prstGeom>
          </p:spPr>
          <p:txBody>
            <a:bodyPr wrap="square">
              <a:spAutoFit/>
            </a:bodyPr>
            <a:lstStyle/>
            <a:p>
              <a:pPr algn="just">
                <a:lnSpc>
                  <a:spcPct val="120000"/>
                </a:lnSpc>
              </a:pPr>
              <a:r>
                <a:rPr lang="zh-CN" altLang="en-US"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r>
                <a:rPr lang="zh-CN" alt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，点击添加相关标题文字，修改文字内容，也可以直接复制你的内容到此。，点击添加相关标题文字，修改文字内容，也可以直接复制你的内容到此。</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5" name="Group 14"/>
          <p:cNvGrpSpPr/>
          <p:nvPr/>
        </p:nvGrpSpPr>
        <p:grpSpPr>
          <a:xfrm>
            <a:off x="5745508" y="2317734"/>
            <a:ext cx="3913037" cy="614384"/>
            <a:chOff x="5349226" y="2010956"/>
            <a:chExt cx="4272984" cy="670899"/>
          </a:xfrm>
        </p:grpSpPr>
        <p:sp>
          <p:nvSpPr>
            <p:cNvPr id="14" name="燕尾形 18"/>
            <p:cNvSpPr/>
            <p:nvPr/>
          </p:nvSpPr>
          <p:spPr>
            <a:xfrm rot="10800000">
              <a:off x="5349226" y="2010956"/>
              <a:ext cx="4272984" cy="670899"/>
            </a:xfrm>
            <a:prstGeom prst="chevron">
              <a:avLst>
                <a:gd name="adj" fmla="val 67746"/>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zh-CN" altLang="en-US"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2" name="TextBox 41"/>
            <p:cNvSpPr txBox="1"/>
            <p:nvPr/>
          </p:nvSpPr>
          <p:spPr>
            <a:xfrm>
              <a:off x="5986016" y="2162574"/>
              <a:ext cx="1561566" cy="380923"/>
            </a:xfrm>
            <a:prstGeom prst="rect">
              <a:avLst/>
            </a:prstGeom>
            <a:noFill/>
          </p:spPr>
          <p:txBody>
            <a:bodyPr wrap="none" rtlCol="0">
              <a:spAutoFit/>
            </a:bodyPr>
            <a:lstStyle/>
            <a:p>
              <a:pPr algn="just">
                <a:lnSpc>
                  <a:spcPct val="120000"/>
                </a:lnSpc>
              </a:pPr>
              <a:r>
                <a:rPr lang="zh-CN" altLang="en-US"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6" name="Group 15"/>
          <p:cNvGrpSpPr/>
          <p:nvPr/>
        </p:nvGrpSpPr>
        <p:grpSpPr>
          <a:xfrm>
            <a:off x="3200206" y="3815474"/>
            <a:ext cx="3913037" cy="614384"/>
            <a:chOff x="2569789" y="3646467"/>
            <a:chExt cx="4272984" cy="670899"/>
          </a:xfrm>
        </p:grpSpPr>
        <p:sp>
          <p:nvSpPr>
            <p:cNvPr id="17" name="燕尾形 20"/>
            <p:cNvSpPr/>
            <p:nvPr/>
          </p:nvSpPr>
          <p:spPr>
            <a:xfrm>
              <a:off x="2569789" y="3646467"/>
              <a:ext cx="4272984" cy="670899"/>
            </a:xfrm>
            <a:prstGeom prst="chevron">
              <a:avLst>
                <a:gd name="adj" fmla="val 67746"/>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zh-CN" altLang="en-US"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3" name="TextBox 42"/>
            <p:cNvSpPr txBox="1"/>
            <p:nvPr/>
          </p:nvSpPr>
          <p:spPr>
            <a:xfrm>
              <a:off x="3206579" y="3795078"/>
              <a:ext cx="1561566" cy="380923"/>
            </a:xfrm>
            <a:prstGeom prst="rect">
              <a:avLst/>
            </a:prstGeom>
            <a:noFill/>
          </p:spPr>
          <p:txBody>
            <a:bodyPr wrap="none" rtlCol="0">
              <a:spAutoFit/>
            </a:bodyPr>
            <a:lstStyle/>
            <a:p>
              <a:pPr algn="just">
                <a:lnSpc>
                  <a:spcPct val="120000"/>
                </a:lnSpc>
              </a:pPr>
              <a:r>
                <a:rPr lang="zh-CN" altLang="en-US"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8" name="Group 17"/>
          <p:cNvGrpSpPr/>
          <p:nvPr/>
        </p:nvGrpSpPr>
        <p:grpSpPr>
          <a:xfrm>
            <a:off x="5745508" y="5389653"/>
            <a:ext cx="3913037" cy="614384"/>
            <a:chOff x="5349226" y="5365450"/>
            <a:chExt cx="4272984" cy="670899"/>
          </a:xfrm>
        </p:grpSpPr>
        <p:sp>
          <p:nvSpPr>
            <p:cNvPr id="19" name="燕尾形 23"/>
            <p:cNvSpPr/>
            <p:nvPr/>
          </p:nvSpPr>
          <p:spPr>
            <a:xfrm rot="10800000">
              <a:off x="5349226" y="5365450"/>
              <a:ext cx="4272984" cy="670899"/>
            </a:xfrm>
            <a:prstGeom prst="chevron">
              <a:avLst>
                <a:gd name="adj" fmla="val 67746"/>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zh-CN" altLang="en-US"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4" name="TextBox 43"/>
            <p:cNvSpPr txBox="1"/>
            <p:nvPr/>
          </p:nvSpPr>
          <p:spPr>
            <a:xfrm>
              <a:off x="5991099" y="5516234"/>
              <a:ext cx="1561566" cy="380923"/>
            </a:xfrm>
            <a:prstGeom prst="rect">
              <a:avLst/>
            </a:prstGeom>
            <a:noFill/>
          </p:spPr>
          <p:txBody>
            <a:bodyPr wrap="none" rtlCol="0">
              <a:spAutoFit/>
            </a:bodyPr>
            <a:lstStyle/>
            <a:p>
              <a:pPr algn="just">
                <a:lnSpc>
                  <a:spcPct val="120000"/>
                </a:lnSpc>
              </a:pPr>
              <a:r>
                <a:rPr lang="zh-CN" altLang="en-US"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45" name="文本占位符 3"/>
          <p:cNvSpPr txBox="1">
            <a:spLocks/>
          </p:cNvSpPr>
          <p:nvPr/>
        </p:nvSpPr>
        <p:spPr>
          <a:xfrm>
            <a:off x="828393" y="272342"/>
            <a:ext cx="2981607" cy="558075"/>
          </a:xfrm>
          <a:prstGeom prst="rect">
            <a:avLst/>
          </a:prstGeom>
        </p:spPr>
        <p:txBody>
          <a:bodyPr anchor="ctr"/>
          <a:lstStyle>
            <a:lvl1pPr marL="0" indent="0" algn="l" defTabSz="964326" rtl="0" eaLnBrk="1" latinLnBrk="0" hangingPunct="1">
              <a:lnSpc>
                <a:spcPct val="90000"/>
              </a:lnSpc>
              <a:spcBef>
                <a:spcPts val="1055"/>
              </a:spcBef>
              <a:buFont typeface="Arial" panose="020B0604020202020204" pitchFamily="34" charset="0"/>
              <a:buNone/>
              <a:defRPr sz="2953" b="1" kern="1200">
                <a:solidFill>
                  <a:schemeClr val="tx1"/>
                </a:solidFill>
                <a:latin typeface="+mn-lt"/>
                <a:ea typeface="+mn-ea"/>
                <a:cs typeface="+mn-cs"/>
              </a:defRPr>
            </a:lvl1pPr>
            <a:lvl2pPr marL="723245" indent="-241082" algn="l" defTabSz="964326" rtl="0" eaLnBrk="1" latinLnBrk="0" hangingPunct="1">
              <a:lnSpc>
                <a:spcPct val="90000"/>
              </a:lnSpc>
              <a:spcBef>
                <a:spcPts val="527"/>
              </a:spcBef>
              <a:buFont typeface="Arial" panose="020B0604020202020204" pitchFamily="34" charset="0"/>
              <a:buChar char="•"/>
              <a:defRPr sz="2531" kern="1200">
                <a:solidFill>
                  <a:schemeClr val="tx1"/>
                </a:solidFill>
                <a:latin typeface="+mn-lt"/>
                <a:ea typeface="+mn-ea"/>
                <a:cs typeface="+mn-cs"/>
              </a:defRPr>
            </a:lvl2pPr>
            <a:lvl3pPr marL="1205408" indent="-241082" algn="l" defTabSz="964326" rtl="0" eaLnBrk="1" latinLnBrk="0" hangingPunct="1">
              <a:lnSpc>
                <a:spcPct val="90000"/>
              </a:lnSpc>
              <a:spcBef>
                <a:spcPts val="527"/>
              </a:spcBef>
              <a:buFont typeface="Arial" panose="020B0604020202020204" pitchFamily="34" charset="0"/>
              <a:buChar char="•"/>
              <a:defRPr sz="2109" kern="1200">
                <a:solidFill>
                  <a:schemeClr val="tx1"/>
                </a:solidFill>
                <a:latin typeface="+mn-lt"/>
                <a:ea typeface="+mn-ea"/>
                <a:cs typeface="+mn-cs"/>
              </a:defRPr>
            </a:lvl3pPr>
            <a:lvl4pPr marL="1687571"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4pPr>
            <a:lvl5pPr marL="2169734"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5pPr>
            <a:lvl6pPr marL="265189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6pPr>
            <a:lvl7pPr marL="3134060"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7pPr>
            <a:lvl8pPr marL="3616223"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8pPr>
            <a:lvl9pPr marL="409838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9pPr>
          </a:lstStyle>
          <a:p>
            <a:pPr algn="ctr">
              <a:lnSpc>
                <a:spcPct val="100000"/>
              </a:lnSpc>
            </a:pPr>
            <a:r>
              <a:rPr kumimoji="1" lang="zh-CN" altLang="en-US" sz="2000" b="0" dirty="0">
                <a:solidFill>
                  <a:schemeClr val="tx1">
                    <a:lumMod val="65000"/>
                    <a:lumOff val="35000"/>
                  </a:schemeClr>
                </a:solidFill>
                <a:latin typeface="微软雅黑" panose="020B0503020204020204" pitchFamily="34" charset="-122"/>
                <a:ea typeface="微软雅黑" panose="020B0503020204020204" pitchFamily="34" charset="-122"/>
              </a:rPr>
              <a:t>点击添加相关标题文字</a:t>
            </a:r>
          </a:p>
        </p:txBody>
      </p:sp>
    </p:spTree>
    <p:extLst>
      <p:ext uri="{BB962C8B-B14F-4D97-AF65-F5344CB8AC3E}">
        <p14:creationId xmlns:p14="http://schemas.microsoft.com/office/powerpoint/2010/main" val="2074663525"/>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wipe(left)">
                                      <p:cBhvr>
                                        <p:cTn id="11" dur="500"/>
                                        <p:tgtEl>
                                          <p:spTgt spid="9"/>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30"/>
                                        </p:tgtEl>
                                        <p:attrNameLst>
                                          <p:attrName>style.visibility</p:attrName>
                                        </p:attrNameLst>
                                      </p:cBhvr>
                                      <p:to>
                                        <p:strVal val="visible"/>
                                      </p:to>
                                    </p:set>
                                    <p:animEffect transition="in" filter="fade">
                                      <p:cBhvr>
                                        <p:cTn id="15" dur="500"/>
                                        <p:tgtEl>
                                          <p:spTgt spid="30"/>
                                        </p:tgtEl>
                                      </p:cBhvr>
                                    </p:animEffect>
                                  </p:childTnLst>
                                </p:cTn>
                              </p:par>
                            </p:childTnLst>
                          </p:cTn>
                        </p:par>
                        <p:par>
                          <p:cTn id="16" fill="hold">
                            <p:stCondLst>
                              <p:cond delay="1500"/>
                            </p:stCondLst>
                            <p:childTnLst>
                              <p:par>
                                <p:cTn id="17" presetID="12" presetClass="entr" presetSubtype="2" fill="hold" nodeType="afterEffect">
                                  <p:stCondLst>
                                    <p:cond delay="0"/>
                                  </p:stCondLst>
                                  <p:childTnLst>
                                    <p:set>
                                      <p:cBhvr>
                                        <p:cTn id="18" dur="1" fill="hold">
                                          <p:stCondLst>
                                            <p:cond delay="0"/>
                                          </p:stCondLst>
                                        </p:cTn>
                                        <p:tgtEl>
                                          <p:spTgt spid="15"/>
                                        </p:tgtEl>
                                        <p:attrNameLst>
                                          <p:attrName>style.visibility</p:attrName>
                                        </p:attrNameLst>
                                      </p:cBhvr>
                                      <p:to>
                                        <p:strVal val="visible"/>
                                      </p:to>
                                    </p:set>
                                    <p:anim calcmode="lin" valueType="num">
                                      <p:cBhvr additive="base">
                                        <p:cTn id="19" dur="500"/>
                                        <p:tgtEl>
                                          <p:spTgt spid="15"/>
                                        </p:tgtEl>
                                        <p:attrNameLst>
                                          <p:attrName>ppt_x</p:attrName>
                                        </p:attrNameLst>
                                      </p:cBhvr>
                                      <p:tavLst>
                                        <p:tav tm="0">
                                          <p:val>
                                            <p:strVal val="#ppt_x+#ppt_w*1.125000"/>
                                          </p:val>
                                        </p:tav>
                                        <p:tav tm="100000">
                                          <p:val>
                                            <p:strVal val="#ppt_x"/>
                                          </p:val>
                                        </p:tav>
                                      </p:tavLst>
                                    </p:anim>
                                    <p:animEffect transition="in" filter="wipe(left)">
                                      <p:cBhvr>
                                        <p:cTn id="20" dur="500"/>
                                        <p:tgtEl>
                                          <p:spTgt spid="15"/>
                                        </p:tgtEl>
                                      </p:cBhvr>
                                    </p:animEffect>
                                  </p:childTnLst>
                                </p:cTn>
                              </p:par>
                            </p:childTnLst>
                          </p:cTn>
                        </p:par>
                        <p:par>
                          <p:cTn id="21" fill="hold">
                            <p:stCondLst>
                              <p:cond delay="2000"/>
                            </p:stCondLst>
                            <p:childTnLst>
                              <p:par>
                                <p:cTn id="22" presetID="10" presetClass="entr" presetSubtype="0" fill="hold" nodeType="afterEffect">
                                  <p:stCondLst>
                                    <p:cond delay="0"/>
                                  </p:stCondLst>
                                  <p:childTnLst>
                                    <p:set>
                                      <p:cBhvr>
                                        <p:cTn id="23" dur="1" fill="hold">
                                          <p:stCondLst>
                                            <p:cond delay="0"/>
                                          </p:stCondLst>
                                        </p:cTn>
                                        <p:tgtEl>
                                          <p:spTgt spid="35"/>
                                        </p:tgtEl>
                                        <p:attrNameLst>
                                          <p:attrName>style.visibility</p:attrName>
                                        </p:attrNameLst>
                                      </p:cBhvr>
                                      <p:to>
                                        <p:strVal val="visible"/>
                                      </p:to>
                                    </p:set>
                                    <p:animEffect transition="in" filter="fade">
                                      <p:cBhvr>
                                        <p:cTn id="24" dur="500"/>
                                        <p:tgtEl>
                                          <p:spTgt spid="35"/>
                                        </p:tgtEl>
                                      </p:cBhvr>
                                    </p:animEffect>
                                  </p:childTnLst>
                                </p:cTn>
                              </p:par>
                            </p:childTnLst>
                          </p:cTn>
                        </p:par>
                        <p:par>
                          <p:cTn id="25" fill="hold">
                            <p:stCondLst>
                              <p:cond delay="2500"/>
                            </p:stCondLst>
                            <p:childTnLst>
                              <p:par>
                                <p:cTn id="26" presetID="22" presetClass="entr" presetSubtype="8" fill="hold" nodeType="afterEffect">
                                  <p:stCondLst>
                                    <p:cond delay="0"/>
                                  </p:stCondLst>
                                  <p:childTnLst>
                                    <p:set>
                                      <p:cBhvr>
                                        <p:cTn id="27" dur="1" fill="hold">
                                          <p:stCondLst>
                                            <p:cond delay="0"/>
                                          </p:stCondLst>
                                        </p:cTn>
                                        <p:tgtEl>
                                          <p:spTgt spid="11"/>
                                        </p:tgtEl>
                                        <p:attrNameLst>
                                          <p:attrName>style.visibility</p:attrName>
                                        </p:attrNameLst>
                                      </p:cBhvr>
                                      <p:to>
                                        <p:strVal val="visible"/>
                                      </p:to>
                                    </p:set>
                                    <p:animEffect transition="in" filter="wipe(left)">
                                      <p:cBhvr>
                                        <p:cTn id="28" dur="500"/>
                                        <p:tgtEl>
                                          <p:spTgt spid="11"/>
                                        </p:tgtEl>
                                      </p:cBhvr>
                                    </p:animEffect>
                                  </p:childTnLst>
                                </p:cTn>
                              </p:par>
                            </p:childTnLst>
                          </p:cTn>
                        </p:par>
                        <p:par>
                          <p:cTn id="29" fill="hold">
                            <p:stCondLst>
                              <p:cond delay="3000"/>
                            </p:stCondLst>
                            <p:childTnLst>
                              <p:par>
                                <p:cTn id="30" presetID="10" presetClass="entr" presetSubtype="0" fill="hold" grpId="0" nodeType="afterEffect">
                                  <p:stCondLst>
                                    <p:cond delay="0"/>
                                  </p:stCondLst>
                                  <p:childTnLst>
                                    <p:set>
                                      <p:cBhvr>
                                        <p:cTn id="31" dur="1" fill="hold">
                                          <p:stCondLst>
                                            <p:cond delay="0"/>
                                          </p:stCondLst>
                                        </p:cTn>
                                        <p:tgtEl>
                                          <p:spTgt spid="31"/>
                                        </p:tgtEl>
                                        <p:attrNameLst>
                                          <p:attrName>style.visibility</p:attrName>
                                        </p:attrNameLst>
                                      </p:cBhvr>
                                      <p:to>
                                        <p:strVal val="visible"/>
                                      </p:to>
                                    </p:set>
                                    <p:animEffect transition="in" filter="fade">
                                      <p:cBhvr>
                                        <p:cTn id="32" dur="500"/>
                                        <p:tgtEl>
                                          <p:spTgt spid="31"/>
                                        </p:tgtEl>
                                      </p:cBhvr>
                                    </p:animEffect>
                                  </p:childTnLst>
                                </p:cTn>
                              </p:par>
                            </p:childTnLst>
                          </p:cTn>
                        </p:par>
                        <p:par>
                          <p:cTn id="33" fill="hold">
                            <p:stCondLst>
                              <p:cond delay="3500"/>
                            </p:stCondLst>
                            <p:childTnLst>
                              <p:par>
                                <p:cTn id="34" presetID="12" presetClass="entr" presetSubtype="8" fill="hold" nodeType="afterEffect">
                                  <p:stCondLst>
                                    <p:cond delay="0"/>
                                  </p:stCondLst>
                                  <p:childTnLst>
                                    <p:set>
                                      <p:cBhvr>
                                        <p:cTn id="35" dur="1" fill="hold">
                                          <p:stCondLst>
                                            <p:cond delay="0"/>
                                          </p:stCondLst>
                                        </p:cTn>
                                        <p:tgtEl>
                                          <p:spTgt spid="16"/>
                                        </p:tgtEl>
                                        <p:attrNameLst>
                                          <p:attrName>style.visibility</p:attrName>
                                        </p:attrNameLst>
                                      </p:cBhvr>
                                      <p:to>
                                        <p:strVal val="visible"/>
                                      </p:to>
                                    </p:set>
                                    <p:anim calcmode="lin" valueType="num">
                                      <p:cBhvr additive="base">
                                        <p:cTn id="36" dur="500"/>
                                        <p:tgtEl>
                                          <p:spTgt spid="16"/>
                                        </p:tgtEl>
                                        <p:attrNameLst>
                                          <p:attrName>ppt_x</p:attrName>
                                        </p:attrNameLst>
                                      </p:cBhvr>
                                      <p:tavLst>
                                        <p:tav tm="0">
                                          <p:val>
                                            <p:strVal val="#ppt_x-#ppt_w*1.125000"/>
                                          </p:val>
                                        </p:tav>
                                        <p:tav tm="100000">
                                          <p:val>
                                            <p:strVal val="#ppt_x"/>
                                          </p:val>
                                        </p:tav>
                                      </p:tavLst>
                                    </p:anim>
                                    <p:animEffect transition="in" filter="wipe(right)">
                                      <p:cBhvr>
                                        <p:cTn id="37" dur="500"/>
                                        <p:tgtEl>
                                          <p:spTgt spid="16"/>
                                        </p:tgtEl>
                                      </p:cBhvr>
                                    </p:animEffect>
                                  </p:childTnLst>
                                </p:cTn>
                              </p:par>
                            </p:childTnLst>
                          </p:cTn>
                        </p:par>
                        <p:par>
                          <p:cTn id="38" fill="hold">
                            <p:stCondLst>
                              <p:cond delay="4000"/>
                            </p:stCondLst>
                            <p:childTnLst>
                              <p:par>
                                <p:cTn id="39" presetID="10" presetClass="entr" presetSubtype="0" fill="hold" nodeType="afterEffect">
                                  <p:stCondLst>
                                    <p:cond delay="0"/>
                                  </p:stCondLst>
                                  <p:childTnLst>
                                    <p:set>
                                      <p:cBhvr>
                                        <p:cTn id="40" dur="1" fill="hold">
                                          <p:stCondLst>
                                            <p:cond delay="0"/>
                                          </p:stCondLst>
                                        </p:cTn>
                                        <p:tgtEl>
                                          <p:spTgt spid="39"/>
                                        </p:tgtEl>
                                        <p:attrNameLst>
                                          <p:attrName>style.visibility</p:attrName>
                                        </p:attrNameLst>
                                      </p:cBhvr>
                                      <p:to>
                                        <p:strVal val="visible"/>
                                      </p:to>
                                    </p:set>
                                    <p:animEffect transition="in" filter="fade">
                                      <p:cBhvr>
                                        <p:cTn id="41" dur="500"/>
                                        <p:tgtEl>
                                          <p:spTgt spid="39"/>
                                        </p:tgtEl>
                                      </p:cBhvr>
                                    </p:animEffect>
                                  </p:childTnLst>
                                </p:cTn>
                              </p:par>
                            </p:childTnLst>
                          </p:cTn>
                        </p:par>
                        <p:par>
                          <p:cTn id="42" fill="hold">
                            <p:stCondLst>
                              <p:cond delay="4500"/>
                            </p:stCondLst>
                            <p:childTnLst>
                              <p:par>
                                <p:cTn id="43" presetID="22" presetClass="entr" presetSubtype="8" fill="hold" nodeType="afterEffect">
                                  <p:stCondLst>
                                    <p:cond delay="0"/>
                                  </p:stCondLst>
                                  <p:childTnLst>
                                    <p:set>
                                      <p:cBhvr>
                                        <p:cTn id="44" dur="1" fill="hold">
                                          <p:stCondLst>
                                            <p:cond delay="0"/>
                                          </p:stCondLst>
                                        </p:cTn>
                                        <p:tgtEl>
                                          <p:spTgt spid="13"/>
                                        </p:tgtEl>
                                        <p:attrNameLst>
                                          <p:attrName>style.visibility</p:attrName>
                                        </p:attrNameLst>
                                      </p:cBhvr>
                                      <p:to>
                                        <p:strVal val="visible"/>
                                      </p:to>
                                    </p:set>
                                    <p:animEffect transition="in" filter="wipe(left)">
                                      <p:cBhvr>
                                        <p:cTn id="45" dur="500"/>
                                        <p:tgtEl>
                                          <p:spTgt spid="13"/>
                                        </p:tgtEl>
                                      </p:cBhvr>
                                    </p:animEffect>
                                  </p:childTnLst>
                                </p:cTn>
                              </p:par>
                            </p:childTnLst>
                          </p:cTn>
                        </p:par>
                        <p:par>
                          <p:cTn id="46" fill="hold">
                            <p:stCondLst>
                              <p:cond delay="5000"/>
                            </p:stCondLst>
                            <p:childTnLst>
                              <p:par>
                                <p:cTn id="47" presetID="10" presetClass="entr" presetSubtype="0" fill="hold" grpId="0" nodeType="afterEffect">
                                  <p:stCondLst>
                                    <p:cond delay="0"/>
                                  </p:stCondLst>
                                  <p:childTnLst>
                                    <p:set>
                                      <p:cBhvr>
                                        <p:cTn id="48" dur="1" fill="hold">
                                          <p:stCondLst>
                                            <p:cond delay="0"/>
                                          </p:stCondLst>
                                        </p:cTn>
                                        <p:tgtEl>
                                          <p:spTgt spid="32"/>
                                        </p:tgtEl>
                                        <p:attrNameLst>
                                          <p:attrName>style.visibility</p:attrName>
                                        </p:attrNameLst>
                                      </p:cBhvr>
                                      <p:to>
                                        <p:strVal val="visible"/>
                                      </p:to>
                                    </p:set>
                                    <p:animEffect transition="in" filter="fade">
                                      <p:cBhvr>
                                        <p:cTn id="49" dur="500"/>
                                        <p:tgtEl>
                                          <p:spTgt spid="32"/>
                                        </p:tgtEl>
                                      </p:cBhvr>
                                    </p:animEffect>
                                  </p:childTnLst>
                                </p:cTn>
                              </p:par>
                            </p:childTnLst>
                          </p:cTn>
                        </p:par>
                        <p:par>
                          <p:cTn id="50" fill="hold">
                            <p:stCondLst>
                              <p:cond delay="5500"/>
                            </p:stCondLst>
                            <p:childTnLst>
                              <p:par>
                                <p:cTn id="51" presetID="12" presetClass="entr" presetSubtype="2" fill="hold" nodeType="afterEffect">
                                  <p:stCondLst>
                                    <p:cond delay="0"/>
                                  </p:stCondLst>
                                  <p:childTnLst>
                                    <p:set>
                                      <p:cBhvr>
                                        <p:cTn id="52" dur="1" fill="hold">
                                          <p:stCondLst>
                                            <p:cond delay="0"/>
                                          </p:stCondLst>
                                        </p:cTn>
                                        <p:tgtEl>
                                          <p:spTgt spid="18"/>
                                        </p:tgtEl>
                                        <p:attrNameLst>
                                          <p:attrName>style.visibility</p:attrName>
                                        </p:attrNameLst>
                                      </p:cBhvr>
                                      <p:to>
                                        <p:strVal val="visible"/>
                                      </p:to>
                                    </p:set>
                                    <p:anim calcmode="lin" valueType="num">
                                      <p:cBhvr additive="base">
                                        <p:cTn id="53" dur="500"/>
                                        <p:tgtEl>
                                          <p:spTgt spid="18"/>
                                        </p:tgtEl>
                                        <p:attrNameLst>
                                          <p:attrName>ppt_x</p:attrName>
                                        </p:attrNameLst>
                                      </p:cBhvr>
                                      <p:tavLst>
                                        <p:tav tm="0">
                                          <p:val>
                                            <p:strVal val="#ppt_x+#ppt_w*1.125000"/>
                                          </p:val>
                                        </p:tav>
                                        <p:tav tm="100000">
                                          <p:val>
                                            <p:strVal val="#ppt_x"/>
                                          </p:val>
                                        </p:tav>
                                      </p:tavLst>
                                    </p:anim>
                                    <p:animEffect transition="in" filter="wipe(left)">
                                      <p:cBhvr>
                                        <p:cTn id="54" dur="500"/>
                                        <p:tgtEl>
                                          <p:spTgt spid="18"/>
                                        </p:tgtEl>
                                      </p:cBhvr>
                                    </p:animEffect>
                                  </p:childTnLst>
                                </p:cTn>
                              </p:par>
                            </p:childTnLst>
                          </p:cTn>
                        </p:par>
                        <p:par>
                          <p:cTn id="55" fill="hold">
                            <p:stCondLst>
                              <p:cond delay="6000"/>
                            </p:stCondLst>
                            <p:childTnLst>
                              <p:par>
                                <p:cTn id="56" presetID="10" presetClass="entr" presetSubtype="0" fill="hold" nodeType="afterEffect">
                                  <p:stCondLst>
                                    <p:cond delay="0"/>
                                  </p:stCondLst>
                                  <p:childTnLst>
                                    <p:set>
                                      <p:cBhvr>
                                        <p:cTn id="57" dur="1" fill="hold">
                                          <p:stCondLst>
                                            <p:cond delay="0"/>
                                          </p:stCondLst>
                                        </p:cTn>
                                        <p:tgtEl>
                                          <p:spTgt spid="36"/>
                                        </p:tgtEl>
                                        <p:attrNameLst>
                                          <p:attrName>style.visibility</p:attrName>
                                        </p:attrNameLst>
                                      </p:cBhvr>
                                      <p:to>
                                        <p:strVal val="visible"/>
                                      </p:to>
                                    </p:set>
                                    <p:animEffect transition="in" filter="fade">
                                      <p:cBhvr>
                                        <p:cTn id="58"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1" grpId="0"/>
      <p:bldP spid="32"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Freeform 6"/>
          <p:cNvSpPr>
            <a:spLocks/>
          </p:cNvSpPr>
          <p:nvPr/>
        </p:nvSpPr>
        <p:spPr bwMode="auto">
          <a:xfrm>
            <a:off x="779984" y="1124830"/>
            <a:ext cx="2458876" cy="2452126"/>
          </a:xfrm>
          <a:custGeom>
            <a:avLst/>
            <a:gdLst>
              <a:gd name="T0" fmla="*/ 91 w 1093"/>
              <a:gd name="T1" fmla="*/ 0 h 1090"/>
              <a:gd name="T2" fmla="*/ 1004 w 1093"/>
              <a:gd name="T3" fmla="*/ 0 h 1090"/>
              <a:gd name="T4" fmla="*/ 1032 w 1093"/>
              <a:gd name="T5" fmla="*/ 3 h 1090"/>
              <a:gd name="T6" fmla="*/ 1057 w 1093"/>
              <a:gd name="T7" fmla="*/ 17 h 1090"/>
              <a:gd name="T8" fmla="*/ 1076 w 1093"/>
              <a:gd name="T9" fmla="*/ 36 h 1090"/>
              <a:gd name="T10" fmla="*/ 1088 w 1093"/>
              <a:gd name="T11" fmla="*/ 61 h 1090"/>
              <a:gd name="T12" fmla="*/ 1093 w 1093"/>
              <a:gd name="T13" fmla="*/ 89 h 1090"/>
              <a:gd name="T14" fmla="*/ 1093 w 1093"/>
              <a:gd name="T15" fmla="*/ 1001 h 1090"/>
              <a:gd name="T16" fmla="*/ 1088 w 1093"/>
              <a:gd name="T17" fmla="*/ 1029 h 1090"/>
              <a:gd name="T18" fmla="*/ 1076 w 1093"/>
              <a:gd name="T19" fmla="*/ 1054 h 1090"/>
              <a:gd name="T20" fmla="*/ 1057 w 1093"/>
              <a:gd name="T21" fmla="*/ 1073 h 1090"/>
              <a:gd name="T22" fmla="*/ 1032 w 1093"/>
              <a:gd name="T23" fmla="*/ 1085 h 1090"/>
              <a:gd name="T24" fmla="*/ 1004 w 1093"/>
              <a:gd name="T25" fmla="*/ 1090 h 1090"/>
              <a:gd name="T26" fmla="*/ 91 w 1093"/>
              <a:gd name="T27" fmla="*/ 1090 h 1090"/>
              <a:gd name="T28" fmla="*/ 62 w 1093"/>
              <a:gd name="T29" fmla="*/ 1085 h 1090"/>
              <a:gd name="T30" fmla="*/ 37 w 1093"/>
              <a:gd name="T31" fmla="*/ 1073 h 1090"/>
              <a:gd name="T32" fmla="*/ 18 w 1093"/>
              <a:gd name="T33" fmla="*/ 1054 h 1090"/>
              <a:gd name="T34" fmla="*/ 6 w 1093"/>
              <a:gd name="T35" fmla="*/ 1029 h 1090"/>
              <a:gd name="T36" fmla="*/ 0 w 1093"/>
              <a:gd name="T37" fmla="*/ 1001 h 1090"/>
              <a:gd name="T38" fmla="*/ 0 w 1093"/>
              <a:gd name="T39" fmla="*/ 89 h 1090"/>
              <a:gd name="T40" fmla="*/ 6 w 1093"/>
              <a:gd name="T41" fmla="*/ 61 h 1090"/>
              <a:gd name="T42" fmla="*/ 18 w 1093"/>
              <a:gd name="T43" fmla="*/ 36 h 1090"/>
              <a:gd name="T44" fmla="*/ 37 w 1093"/>
              <a:gd name="T45" fmla="*/ 17 h 1090"/>
              <a:gd name="T46" fmla="*/ 62 w 1093"/>
              <a:gd name="T47" fmla="*/ 3 h 1090"/>
              <a:gd name="T48" fmla="*/ 91 w 1093"/>
              <a:gd name="T49" fmla="*/ 0 h 10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093" h="1090">
                <a:moveTo>
                  <a:pt x="91" y="0"/>
                </a:moveTo>
                <a:lnTo>
                  <a:pt x="1004" y="0"/>
                </a:lnTo>
                <a:lnTo>
                  <a:pt x="1032" y="3"/>
                </a:lnTo>
                <a:lnTo>
                  <a:pt x="1057" y="17"/>
                </a:lnTo>
                <a:lnTo>
                  <a:pt x="1076" y="36"/>
                </a:lnTo>
                <a:lnTo>
                  <a:pt x="1088" y="61"/>
                </a:lnTo>
                <a:lnTo>
                  <a:pt x="1093" y="89"/>
                </a:lnTo>
                <a:lnTo>
                  <a:pt x="1093" y="1001"/>
                </a:lnTo>
                <a:lnTo>
                  <a:pt x="1088" y="1029"/>
                </a:lnTo>
                <a:lnTo>
                  <a:pt x="1076" y="1054"/>
                </a:lnTo>
                <a:lnTo>
                  <a:pt x="1057" y="1073"/>
                </a:lnTo>
                <a:lnTo>
                  <a:pt x="1032" y="1085"/>
                </a:lnTo>
                <a:lnTo>
                  <a:pt x="1004" y="1090"/>
                </a:lnTo>
                <a:lnTo>
                  <a:pt x="91" y="1090"/>
                </a:lnTo>
                <a:lnTo>
                  <a:pt x="62" y="1085"/>
                </a:lnTo>
                <a:lnTo>
                  <a:pt x="37" y="1073"/>
                </a:lnTo>
                <a:lnTo>
                  <a:pt x="18" y="1054"/>
                </a:lnTo>
                <a:lnTo>
                  <a:pt x="6" y="1029"/>
                </a:lnTo>
                <a:lnTo>
                  <a:pt x="0" y="1001"/>
                </a:lnTo>
                <a:lnTo>
                  <a:pt x="0" y="89"/>
                </a:lnTo>
                <a:lnTo>
                  <a:pt x="6" y="61"/>
                </a:lnTo>
                <a:lnTo>
                  <a:pt x="18" y="36"/>
                </a:lnTo>
                <a:lnTo>
                  <a:pt x="37" y="17"/>
                </a:lnTo>
                <a:lnTo>
                  <a:pt x="62" y="3"/>
                </a:lnTo>
                <a:lnTo>
                  <a:pt x="91" y="0"/>
                </a:lnTo>
                <a:close/>
              </a:path>
            </a:pathLst>
          </a:custGeom>
          <a:solidFill>
            <a:schemeClr val="accent1"/>
          </a:solidFill>
          <a:ln w="0">
            <a:noFill/>
            <a:prstDash val="solid"/>
            <a:round/>
            <a:headEnd/>
            <a:tailEnd/>
          </a:ln>
        </p:spPr>
        <p:txBody>
          <a:bodyPr vert="horz" wrap="square" lIns="128580" tIns="64290" rIns="128580" bIns="64290" numCol="1" anchor="t" anchorCtr="0" compatLnSpc="1">
            <a:prstTxWarp prst="textNoShape">
              <a:avLst/>
            </a:prstTxWarp>
          </a:bodyPr>
          <a:lstStyle/>
          <a:p>
            <a:endParaRPr lang="zh-CN" altLang="en-US">
              <a:ea typeface="微软雅黑" panose="020B0503020204020204" pitchFamily="34" charset="-122"/>
            </a:endParaRPr>
          </a:p>
        </p:txBody>
      </p:sp>
      <p:sp>
        <p:nvSpPr>
          <p:cNvPr id="8" name="Freeform 7"/>
          <p:cNvSpPr>
            <a:spLocks/>
          </p:cNvSpPr>
          <p:nvPr/>
        </p:nvSpPr>
        <p:spPr bwMode="auto">
          <a:xfrm>
            <a:off x="3358093" y="1124830"/>
            <a:ext cx="2454378" cy="2452126"/>
          </a:xfrm>
          <a:custGeom>
            <a:avLst/>
            <a:gdLst>
              <a:gd name="T0" fmla="*/ 89 w 1091"/>
              <a:gd name="T1" fmla="*/ 0 h 1090"/>
              <a:gd name="T2" fmla="*/ 1002 w 1091"/>
              <a:gd name="T3" fmla="*/ 0 h 1090"/>
              <a:gd name="T4" fmla="*/ 1030 w 1091"/>
              <a:gd name="T5" fmla="*/ 3 h 1090"/>
              <a:gd name="T6" fmla="*/ 1054 w 1091"/>
              <a:gd name="T7" fmla="*/ 17 h 1090"/>
              <a:gd name="T8" fmla="*/ 1075 w 1091"/>
              <a:gd name="T9" fmla="*/ 36 h 1090"/>
              <a:gd name="T10" fmla="*/ 1088 w 1091"/>
              <a:gd name="T11" fmla="*/ 61 h 1090"/>
              <a:gd name="T12" fmla="*/ 1091 w 1091"/>
              <a:gd name="T13" fmla="*/ 89 h 1090"/>
              <a:gd name="T14" fmla="*/ 1091 w 1091"/>
              <a:gd name="T15" fmla="*/ 1001 h 1090"/>
              <a:gd name="T16" fmla="*/ 1088 w 1091"/>
              <a:gd name="T17" fmla="*/ 1029 h 1090"/>
              <a:gd name="T18" fmla="*/ 1075 w 1091"/>
              <a:gd name="T19" fmla="*/ 1054 h 1090"/>
              <a:gd name="T20" fmla="*/ 1054 w 1091"/>
              <a:gd name="T21" fmla="*/ 1073 h 1090"/>
              <a:gd name="T22" fmla="*/ 1030 w 1091"/>
              <a:gd name="T23" fmla="*/ 1085 h 1090"/>
              <a:gd name="T24" fmla="*/ 1002 w 1091"/>
              <a:gd name="T25" fmla="*/ 1090 h 1090"/>
              <a:gd name="T26" fmla="*/ 89 w 1091"/>
              <a:gd name="T27" fmla="*/ 1090 h 1090"/>
              <a:gd name="T28" fmla="*/ 61 w 1091"/>
              <a:gd name="T29" fmla="*/ 1085 h 1090"/>
              <a:gd name="T30" fmla="*/ 36 w 1091"/>
              <a:gd name="T31" fmla="*/ 1073 h 1090"/>
              <a:gd name="T32" fmla="*/ 17 w 1091"/>
              <a:gd name="T33" fmla="*/ 1054 h 1090"/>
              <a:gd name="T34" fmla="*/ 5 w 1091"/>
              <a:gd name="T35" fmla="*/ 1029 h 1090"/>
              <a:gd name="T36" fmla="*/ 0 w 1091"/>
              <a:gd name="T37" fmla="*/ 1001 h 1090"/>
              <a:gd name="T38" fmla="*/ 0 w 1091"/>
              <a:gd name="T39" fmla="*/ 89 h 1090"/>
              <a:gd name="T40" fmla="*/ 5 w 1091"/>
              <a:gd name="T41" fmla="*/ 61 h 1090"/>
              <a:gd name="T42" fmla="*/ 17 w 1091"/>
              <a:gd name="T43" fmla="*/ 36 h 1090"/>
              <a:gd name="T44" fmla="*/ 36 w 1091"/>
              <a:gd name="T45" fmla="*/ 17 h 1090"/>
              <a:gd name="T46" fmla="*/ 61 w 1091"/>
              <a:gd name="T47" fmla="*/ 3 h 1090"/>
              <a:gd name="T48" fmla="*/ 89 w 1091"/>
              <a:gd name="T49" fmla="*/ 0 h 10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091" h="1090">
                <a:moveTo>
                  <a:pt x="89" y="0"/>
                </a:moveTo>
                <a:lnTo>
                  <a:pt x="1002" y="0"/>
                </a:lnTo>
                <a:lnTo>
                  <a:pt x="1030" y="3"/>
                </a:lnTo>
                <a:lnTo>
                  <a:pt x="1054" y="17"/>
                </a:lnTo>
                <a:lnTo>
                  <a:pt x="1075" y="36"/>
                </a:lnTo>
                <a:lnTo>
                  <a:pt x="1088" y="61"/>
                </a:lnTo>
                <a:lnTo>
                  <a:pt x="1091" y="89"/>
                </a:lnTo>
                <a:lnTo>
                  <a:pt x="1091" y="1001"/>
                </a:lnTo>
                <a:lnTo>
                  <a:pt x="1088" y="1029"/>
                </a:lnTo>
                <a:lnTo>
                  <a:pt x="1075" y="1054"/>
                </a:lnTo>
                <a:lnTo>
                  <a:pt x="1054" y="1073"/>
                </a:lnTo>
                <a:lnTo>
                  <a:pt x="1030" y="1085"/>
                </a:lnTo>
                <a:lnTo>
                  <a:pt x="1002" y="1090"/>
                </a:lnTo>
                <a:lnTo>
                  <a:pt x="89" y="1090"/>
                </a:lnTo>
                <a:lnTo>
                  <a:pt x="61" y="1085"/>
                </a:lnTo>
                <a:lnTo>
                  <a:pt x="36" y="1073"/>
                </a:lnTo>
                <a:lnTo>
                  <a:pt x="17" y="1054"/>
                </a:lnTo>
                <a:lnTo>
                  <a:pt x="5" y="1029"/>
                </a:lnTo>
                <a:lnTo>
                  <a:pt x="0" y="1001"/>
                </a:lnTo>
                <a:lnTo>
                  <a:pt x="0" y="89"/>
                </a:lnTo>
                <a:lnTo>
                  <a:pt x="5" y="61"/>
                </a:lnTo>
                <a:lnTo>
                  <a:pt x="17" y="36"/>
                </a:lnTo>
                <a:lnTo>
                  <a:pt x="36" y="17"/>
                </a:lnTo>
                <a:lnTo>
                  <a:pt x="61" y="3"/>
                </a:lnTo>
                <a:lnTo>
                  <a:pt x="89" y="0"/>
                </a:lnTo>
                <a:close/>
              </a:path>
            </a:pathLst>
          </a:custGeom>
          <a:blipFill dpi="0" rotWithShape="1">
            <a:blip r:embed="rId3" cstate="screen">
              <a:extLst>
                <a:ext uri="{28A0092B-C50C-407E-A947-70E740481C1C}">
                  <a14:useLocalDpi xmlns:a14="http://schemas.microsoft.com/office/drawing/2010/main"/>
                </a:ext>
              </a:extLst>
            </a:blip>
            <a:srcRect/>
            <a:stretch>
              <a:fillRect/>
            </a:stretch>
          </a:blipFill>
          <a:ln w="0">
            <a:noFill/>
            <a:prstDash val="solid"/>
            <a:round/>
            <a:headEnd/>
            <a:tailEnd/>
          </a:ln>
        </p:spPr>
        <p:txBody>
          <a:bodyPr vert="horz" wrap="square" lIns="128580" tIns="64290" rIns="128580" bIns="64290" numCol="1" anchor="t" anchorCtr="0" compatLnSpc="1">
            <a:prstTxWarp prst="textNoShape">
              <a:avLst/>
            </a:prstTxWarp>
          </a:bodyPr>
          <a:lstStyle/>
          <a:p>
            <a:endParaRPr lang="zh-CN" altLang="en-US">
              <a:ea typeface="微软雅黑" panose="020B0503020204020204" pitchFamily="34" charset="-122"/>
            </a:endParaRPr>
          </a:p>
        </p:txBody>
      </p:sp>
      <p:sp>
        <p:nvSpPr>
          <p:cNvPr id="9" name="Freeform 8"/>
          <p:cNvSpPr>
            <a:spLocks/>
          </p:cNvSpPr>
          <p:nvPr/>
        </p:nvSpPr>
        <p:spPr bwMode="auto">
          <a:xfrm>
            <a:off x="5933950" y="1124830"/>
            <a:ext cx="2454378" cy="2452126"/>
          </a:xfrm>
          <a:custGeom>
            <a:avLst/>
            <a:gdLst>
              <a:gd name="T0" fmla="*/ 89 w 1091"/>
              <a:gd name="T1" fmla="*/ 0 h 1090"/>
              <a:gd name="T2" fmla="*/ 1002 w 1091"/>
              <a:gd name="T3" fmla="*/ 0 h 1090"/>
              <a:gd name="T4" fmla="*/ 1030 w 1091"/>
              <a:gd name="T5" fmla="*/ 3 h 1090"/>
              <a:gd name="T6" fmla="*/ 1055 w 1091"/>
              <a:gd name="T7" fmla="*/ 17 h 1090"/>
              <a:gd name="T8" fmla="*/ 1074 w 1091"/>
              <a:gd name="T9" fmla="*/ 36 h 1090"/>
              <a:gd name="T10" fmla="*/ 1088 w 1091"/>
              <a:gd name="T11" fmla="*/ 61 h 1090"/>
              <a:gd name="T12" fmla="*/ 1091 w 1091"/>
              <a:gd name="T13" fmla="*/ 89 h 1090"/>
              <a:gd name="T14" fmla="*/ 1091 w 1091"/>
              <a:gd name="T15" fmla="*/ 1001 h 1090"/>
              <a:gd name="T16" fmla="*/ 1088 w 1091"/>
              <a:gd name="T17" fmla="*/ 1029 h 1090"/>
              <a:gd name="T18" fmla="*/ 1074 w 1091"/>
              <a:gd name="T19" fmla="*/ 1054 h 1090"/>
              <a:gd name="T20" fmla="*/ 1055 w 1091"/>
              <a:gd name="T21" fmla="*/ 1073 h 1090"/>
              <a:gd name="T22" fmla="*/ 1030 w 1091"/>
              <a:gd name="T23" fmla="*/ 1085 h 1090"/>
              <a:gd name="T24" fmla="*/ 1002 w 1091"/>
              <a:gd name="T25" fmla="*/ 1090 h 1090"/>
              <a:gd name="T26" fmla="*/ 89 w 1091"/>
              <a:gd name="T27" fmla="*/ 1090 h 1090"/>
              <a:gd name="T28" fmla="*/ 61 w 1091"/>
              <a:gd name="T29" fmla="*/ 1085 h 1090"/>
              <a:gd name="T30" fmla="*/ 37 w 1091"/>
              <a:gd name="T31" fmla="*/ 1073 h 1090"/>
              <a:gd name="T32" fmla="*/ 18 w 1091"/>
              <a:gd name="T33" fmla="*/ 1054 h 1090"/>
              <a:gd name="T34" fmla="*/ 4 w 1091"/>
              <a:gd name="T35" fmla="*/ 1029 h 1090"/>
              <a:gd name="T36" fmla="*/ 0 w 1091"/>
              <a:gd name="T37" fmla="*/ 1001 h 1090"/>
              <a:gd name="T38" fmla="*/ 0 w 1091"/>
              <a:gd name="T39" fmla="*/ 89 h 1090"/>
              <a:gd name="T40" fmla="*/ 4 w 1091"/>
              <a:gd name="T41" fmla="*/ 61 h 1090"/>
              <a:gd name="T42" fmla="*/ 18 w 1091"/>
              <a:gd name="T43" fmla="*/ 36 h 1090"/>
              <a:gd name="T44" fmla="*/ 37 w 1091"/>
              <a:gd name="T45" fmla="*/ 17 h 1090"/>
              <a:gd name="T46" fmla="*/ 61 w 1091"/>
              <a:gd name="T47" fmla="*/ 3 h 1090"/>
              <a:gd name="T48" fmla="*/ 89 w 1091"/>
              <a:gd name="T49" fmla="*/ 0 h 10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091" h="1090">
                <a:moveTo>
                  <a:pt x="89" y="0"/>
                </a:moveTo>
                <a:lnTo>
                  <a:pt x="1002" y="0"/>
                </a:lnTo>
                <a:lnTo>
                  <a:pt x="1030" y="3"/>
                </a:lnTo>
                <a:lnTo>
                  <a:pt x="1055" y="17"/>
                </a:lnTo>
                <a:lnTo>
                  <a:pt x="1074" y="36"/>
                </a:lnTo>
                <a:lnTo>
                  <a:pt x="1088" y="61"/>
                </a:lnTo>
                <a:lnTo>
                  <a:pt x="1091" y="89"/>
                </a:lnTo>
                <a:lnTo>
                  <a:pt x="1091" y="1001"/>
                </a:lnTo>
                <a:lnTo>
                  <a:pt x="1088" y="1029"/>
                </a:lnTo>
                <a:lnTo>
                  <a:pt x="1074" y="1054"/>
                </a:lnTo>
                <a:lnTo>
                  <a:pt x="1055" y="1073"/>
                </a:lnTo>
                <a:lnTo>
                  <a:pt x="1030" y="1085"/>
                </a:lnTo>
                <a:lnTo>
                  <a:pt x="1002" y="1090"/>
                </a:lnTo>
                <a:lnTo>
                  <a:pt x="89" y="1090"/>
                </a:lnTo>
                <a:lnTo>
                  <a:pt x="61" y="1085"/>
                </a:lnTo>
                <a:lnTo>
                  <a:pt x="37" y="1073"/>
                </a:lnTo>
                <a:lnTo>
                  <a:pt x="18" y="1054"/>
                </a:lnTo>
                <a:lnTo>
                  <a:pt x="4" y="1029"/>
                </a:lnTo>
                <a:lnTo>
                  <a:pt x="0" y="1001"/>
                </a:lnTo>
                <a:lnTo>
                  <a:pt x="0" y="89"/>
                </a:lnTo>
                <a:lnTo>
                  <a:pt x="4" y="61"/>
                </a:lnTo>
                <a:lnTo>
                  <a:pt x="18" y="36"/>
                </a:lnTo>
                <a:lnTo>
                  <a:pt x="37" y="17"/>
                </a:lnTo>
                <a:lnTo>
                  <a:pt x="61" y="3"/>
                </a:lnTo>
                <a:lnTo>
                  <a:pt x="89" y="0"/>
                </a:lnTo>
                <a:close/>
              </a:path>
            </a:pathLst>
          </a:custGeom>
          <a:blipFill dpi="0" rotWithShape="1">
            <a:blip r:embed="rId4" cstate="screen">
              <a:extLst>
                <a:ext uri="{28A0092B-C50C-407E-A947-70E740481C1C}">
                  <a14:useLocalDpi xmlns:a14="http://schemas.microsoft.com/office/drawing/2010/main"/>
                </a:ext>
              </a:extLst>
            </a:blip>
            <a:srcRect/>
            <a:stretch>
              <a:fillRect/>
            </a:stretch>
          </a:blipFill>
          <a:ln w="0">
            <a:noFill/>
            <a:prstDash val="solid"/>
            <a:round/>
            <a:headEnd/>
            <a:tailEnd/>
          </a:ln>
        </p:spPr>
        <p:txBody>
          <a:bodyPr vert="horz" wrap="square" lIns="128580" tIns="64290" rIns="128580" bIns="64290" numCol="1" anchor="t" anchorCtr="0" compatLnSpc="1">
            <a:prstTxWarp prst="textNoShape">
              <a:avLst/>
            </a:prstTxWarp>
          </a:bodyPr>
          <a:lstStyle/>
          <a:p>
            <a:endParaRPr lang="zh-CN" altLang="en-US">
              <a:ea typeface="微软雅黑" panose="020B0503020204020204" pitchFamily="34" charset="-122"/>
            </a:endParaRPr>
          </a:p>
        </p:txBody>
      </p:sp>
      <p:sp>
        <p:nvSpPr>
          <p:cNvPr id="10" name="Freeform 9"/>
          <p:cNvSpPr>
            <a:spLocks/>
          </p:cNvSpPr>
          <p:nvPr/>
        </p:nvSpPr>
        <p:spPr bwMode="auto">
          <a:xfrm>
            <a:off x="779984" y="3655696"/>
            <a:ext cx="2458876" cy="2454378"/>
          </a:xfrm>
          <a:custGeom>
            <a:avLst/>
            <a:gdLst>
              <a:gd name="T0" fmla="*/ 91 w 1093"/>
              <a:gd name="T1" fmla="*/ 0 h 1091"/>
              <a:gd name="T2" fmla="*/ 1004 w 1093"/>
              <a:gd name="T3" fmla="*/ 0 h 1091"/>
              <a:gd name="T4" fmla="*/ 1032 w 1093"/>
              <a:gd name="T5" fmla="*/ 4 h 1091"/>
              <a:gd name="T6" fmla="*/ 1057 w 1093"/>
              <a:gd name="T7" fmla="*/ 16 h 1091"/>
              <a:gd name="T8" fmla="*/ 1076 w 1093"/>
              <a:gd name="T9" fmla="*/ 35 h 1091"/>
              <a:gd name="T10" fmla="*/ 1088 w 1093"/>
              <a:gd name="T11" fmla="*/ 61 h 1091"/>
              <a:gd name="T12" fmla="*/ 1093 w 1093"/>
              <a:gd name="T13" fmla="*/ 89 h 1091"/>
              <a:gd name="T14" fmla="*/ 1093 w 1093"/>
              <a:gd name="T15" fmla="*/ 1002 h 1091"/>
              <a:gd name="T16" fmla="*/ 1088 w 1093"/>
              <a:gd name="T17" fmla="*/ 1030 h 1091"/>
              <a:gd name="T18" fmla="*/ 1076 w 1093"/>
              <a:gd name="T19" fmla="*/ 1054 h 1091"/>
              <a:gd name="T20" fmla="*/ 1057 w 1093"/>
              <a:gd name="T21" fmla="*/ 1073 h 1091"/>
              <a:gd name="T22" fmla="*/ 1032 w 1093"/>
              <a:gd name="T23" fmla="*/ 1086 h 1091"/>
              <a:gd name="T24" fmla="*/ 1004 w 1093"/>
              <a:gd name="T25" fmla="*/ 1091 h 1091"/>
              <a:gd name="T26" fmla="*/ 91 w 1093"/>
              <a:gd name="T27" fmla="*/ 1091 h 1091"/>
              <a:gd name="T28" fmla="*/ 62 w 1093"/>
              <a:gd name="T29" fmla="*/ 1086 h 1091"/>
              <a:gd name="T30" fmla="*/ 37 w 1093"/>
              <a:gd name="T31" fmla="*/ 1073 h 1091"/>
              <a:gd name="T32" fmla="*/ 18 w 1093"/>
              <a:gd name="T33" fmla="*/ 1054 h 1091"/>
              <a:gd name="T34" fmla="*/ 6 w 1093"/>
              <a:gd name="T35" fmla="*/ 1030 h 1091"/>
              <a:gd name="T36" fmla="*/ 0 w 1093"/>
              <a:gd name="T37" fmla="*/ 1002 h 1091"/>
              <a:gd name="T38" fmla="*/ 0 w 1093"/>
              <a:gd name="T39" fmla="*/ 89 h 1091"/>
              <a:gd name="T40" fmla="*/ 6 w 1093"/>
              <a:gd name="T41" fmla="*/ 61 h 1091"/>
              <a:gd name="T42" fmla="*/ 18 w 1093"/>
              <a:gd name="T43" fmla="*/ 35 h 1091"/>
              <a:gd name="T44" fmla="*/ 37 w 1093"/>
              <a:gd name="T45" fmla="*/ 16 h 1091"/>
              <a:gd name="T46" fmla="*/ 62 w 1093"/>
              <a:gd name="T47" fmla="*/ 4 h 1091"/>
              <a:gd name="T48" fmla="*/ 91 w 1093"/>
              <a:gd name="T49" fmla="*/ 0 h 10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093" h="1091">
                <a:moveTo>
                  <a:pt x="91" y="0"/>
                </a:moveTo>
                <a:lnTo>
                  <a:pt x="1004" y="0"/>
                </a:lnTo>
                <a:lnTo>
                  <a:pt x="1032" y="4"/>
                </a:lnTo>
                <a:lnTo>
                  <a:pt x="1057" y="16"/>
                </a:lnTo>
                <a:lnTo>
                  <a:pt x="1076" y="35"/>
                </a:lnTo>
                <a:lnTo>
                  <a:pt x="1088" y="61"/>
                </a:lnTo>
                <a:lnTo>
                  <a:pt x="1093" y="89"/>
                </a:lnTo>
                <a:lnTo>
                  <a:pt x="1093" y="1002"/>
                </a:lnTo>
                <a:lnTo>
                  <a:pt x="1088" y="1030"/>
                </a:lnTo>
                <a:lnTo>
                  <a:pt x="1076" y="1054"/>
                </a:lnTo>
                <a:lnTo>
                  <a:pt x="1057" y="1073"/>
                </a:lnTo>
                <a:lnTo>
                  <a:pt x="1032" y="1086"/>
                </a:lnTo>
                <a:lnTo>
                  <a:pt x="1004" y="1091"/>
                </a:lnTo>
                <a:lnTo>
                  <a:pt x="91" y="1091"/>
                </a:lnTo>
                <a:lnTo>
                  <a:pt x="62" y="1086"/>
                </a:lnTo>
                <a:lnTo>
                  <a:pt x="37" y="1073"/>
                </a:lnTo>
                <a:lnTo>
                  <a:pt x="18" y="1054"/>
                </a:lnTo>
                <a:lnTo>
                  <a:pt x="6" y="1030"/>
                </a:lnTo>
                <a:lnTo>
                  <a:pt x="0" y="1002"/>
                </a:lnTo>
                <a:lnTo>
                  <a:pt x="0" y="89"/>
                </a:lnTo>
                <a:lnTo>
                  <a:pt x="6" y="61"/>
                </a:lnTo>
                <a:lnTo>
                  <a:pt x="18" y="35"/>
                </a:lnTo>
                <a:lnTo>
                  <a:pt x="37" y="16"/>
                </a:lnTo>
                <a:lnTo>
                  <a:pt x="62" y="4"/>
                </a:lnTo>
                <a:lnTo>
                  <a:pt x="91" y="0"/>
                </a:lnTo>
                <a:close/>
              </a:path>
            </a:pathLst>
          </a:custGeom>
          <a:blipFill dpi="0" rotWithShape="1">
            <a:blip r:embed="rId5" cstate="screen">
              <a:extLst>
                <a:ext uri="{28A0092B-C50C-407E-A947-70E740481C1C}">
                  <a14:useLocalDpi xmlns:a14="http://schemas.microsoft.com/office/drawing/2010/main"/>
                </a:ext>
              </a:extLst>
            </a:blip>
            <a:srcRect/>
            <a:stretch>
              <a:fillRect/>
            </a:stretch>
          </a:blipFill>
          <a:ln w="0">
            <a:noFill/>
            <a:prstDash val="solid"/>
            <a:round/>
            <a:headEnd/>
            <a:tailEnd/>
          </a:ln>
        </p:spPr>
        <p:txBody>
          <a:bodyPr vert="horz" wrap="square" lIns="128580" tIns="64290" rIns="128580" bIns="64290" numCol="1" anchor="t" anchorCtr="0" compatLnSpc="1">
            <a:prstTxWarp prst="textNoShape">
              <a:avLst/>
            </a:prstTxWarp>
          </a:bodyPr>
          <a:lstStyle/>
          <a:p>
            <a:endParaRPr lang="zh-CN" altLang="en-US">
              <a:ea typeface="微软雅黑" panose="020B0503020204020204" pitchFamily="34" charset="-122"/>
            </a:endParaRPr>
          </a:p>
        </p:txBody>
      </p:sp>
      <p:sp>
        <p:nvSpPr>
          <p:cNvPr id="11" name="Freeform 10"/>
          <p:cNvSpPr>
            <a:spLocks/>
          </p:cNvSpPr>
          <p:nvPr/>
        </p:nvSpPr>
        <p:spPr bwMode="auto">
          <a:xfrm>
            <a:off x="3358093" y="3655696"/>
            <a:ext cx="2454378" cy="2454378"/>
          </a:xfrm>
          <a:custGeom>
            <a:avLst/>
            <a:gdLst>
              <a:gd name="T0" fmla="*/ 89 w 1091"/>
              <a:gd name="T1" fmla="*/ 0 h 1091"/>
              <a:gd name="T2" fmla="*/ 1002 w 1091"/>
              <a:gd name="T3" fmla="*/ 0 h 1091"/>
              <a:gd name="T4" fmla="*/ 1030 w 1091"/>
              <a:gd name="T5" fmla="*/ 4 h 1091"/>
              <a:gd name="T6" fmla="*/ 1054 w 1091"/>
              <a:gd name="T7" fmla="*/ 16 h 1091"/>
              <a:gd name="T8" fmla="*/ 1075 w 1091"/>
              <a:gd name="T9" fmla="*/ 35 h 1091"/>
              <a:gd name="T10" fmla="*/ 1088 w 1091"/>
              <a:gd name="T11" fmla="*/ 61 h 1091"/>
              <a:gd name="T12" fmla="*/ 1091 w 1091"/>
              <a:gd name="T13" fmla="*/ 89 h 1091"/>
              <a:gd name="T14" fmla="*/ 1091 w 1091"/>
              <a:gd name="T15" fmla="*/ 1002 h 1091"/>
              <a:gd name="T16" fmla="*/ 1088 w 1091"/>
              <a:gd name="T17" fmla="*/ 1030 h 1091"/>
              <a:gd name="T18" fmla="*/ 1075 w 1091"/>
              <a:gd name="T19" fmla="*/ 1054 h 1091"/>
              <a:gd name="T20" fmla="*/ 1054 w 1091"/>
              <a:gd name="T21" fmla="*/ 1073 h 1091"/>
              <a:gd name="T22" fmla="*/ 1030 w 1091"/>
              <a:gd name="T23" fmla="*/ 1086 h 1091"/>
              <a:gd name="T24" fmla="*/ 1002 w 1091"/>
              <a:gd name="T25" fmla="*/ 1091 h 1091"/>
              <a:gd name="T26" fmla="*/ 89 w 1091"/>
              <a:gd name="T27" fmla="*/ 1091 h 1091"/>
              <a:gd name="T28" fmla="*/ 61 w 1091"/>
              <a:gd name="T29" fmla="*/ 1086 h 1091"/>
              <a:gd name="T30" fmla="*/ 36 w 1091"/>
              <a:gd name="T31" fmla="*/ 1073 h 1091"/>
              <a:gd name="T32" fmla="*/ 17 w 1091"/>
              <a:gd name="T33" fmla="*/ 1054 h 1091"/>
              <a:gd name="T34" fmla="*/ 5 w 1091"/>
              <a:gd name="T35" fmla="*/ 1030 h 1091"/>
              <a:gd name="T36" fmla="*/ 0 w 1091"/>
              <a:gd name="T37" fmla="*/ 1002 h 1091"/>
              <a:gd name="T38" fmla="*/ 0 w 1091"/>
              <a:gd name="T39" fmla="*/ 89 h 1091"/>
              <a:gd name="T40" fmla="*/ 5 w 1091"/>
              <a:gd name="T41" fmla="*/ 61 h 1091"/>
              <a:gd name="T42" fmla="*/ 17 w 1091"/>
              <a:gd name="T43" fmla="*/ 35 h 1091"/>
              <a:gd name="T44" fmla="*/ 36 w 1091"/>
              <a:gd name="T45" fmla="*/ 16 h 1091"/>
              <a:gd name="T46" fmla="*/ 61 w 1091"/>
              <a:gd name="T47" fmla="*/ 4 h 1091"/>
              <a:gd name="T48" fmla="*/ 89 w 1091"/>
              <a:gd name="T49" fmla="*/ 0 h 10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091" h="1091">
                <a:moveTo>
                  <a:pt x="89" y="0"/>
                </a:moveTo>
                <a:lnTo>
                  <a:pt x="1002" y="0"/>
                </a:lnTo>
                <a:lnTo>
                  <a:pt x="1030" y="4"/>
                </a:lnTo>
                <a:lnTo>
                  <a:pt x="1054" y="16"/>
                </a:lnTo>
                <a:lnTo>
                  <a:pt x="1075" y="35"/>
                </a:lnTo>
                <a:lnTo>
                  <a:pt x="1088" y="61"/>
                </a:lnTo>
                <a:lnTo>
                  <a:pt x="1091" y="89"/>
                </a:lnTo>
                <a:lnTo>
                  <a:pt x="1091" y="1002"/>
                </a:lnTo>
                <a:lnTo>
                  <a:pt x="1088" y="1030"/>
                </a:lnTo>
                <a:lnTo>
                  <a:pt x="1075" y="1054"/>
                </a:lnTo>
                <a:lnTo>
                  <a:pt x="1054" y="1073"/>
                </a:lnTo>
                <a:lnTo>
                  <a:pt x="1030" y="1086"/>
                </a:lnTo>
                <a:lnTo>
                  <a:pt x="1002" y="1091"/>
                </a:lnTo>
                <a:lnTo>
                  <a:pt x="89" y="1091"/>
                </a:lnTo>
                <a:lnTo>
                  <a:pt x="61" y="1086"/>
                </a:lnTo>
                <a:lnTo>
                  <a:pt x="36" y="1073"/>
                </a:lnTo>
                <a:lnTo>
                  <a:pt x="17" y="1054"/>
                </a:lnTo>
                <a:lnTo>
                  <a:pt x="5" y="1030"/>
                </a:lnTo>
                <a:lnTo>
                  <a:pt x="0" y="1002"/>
                </a:lnTo>
                <a:lnTo>
                  <a:pt x="0" y="89"/>
                </a:lnTo>
                <a:lnTo>
                  <a:pt x="5" y="61"/>
                </a:lnTo>
                <a:lnTo>
                  <a:pt x="17" y="35"/>
                </a:lnTo>
                <a:lnTo>
                  <a:pt x="36" y="16"/>
                </a:lnTo>
                <a:lnTo>
                  <a:pt x="61" y="4"/>
                </a:lnTo>
                <a:lnTo>
                  <a:pt x="89" y="0"/>
                </a:lnTo>
                <a:close/>
              </a:path>
            </a:pathLst>
          </a:custGeom>
          <a:blipFill dpi="0" rotWithShape="1">
            <a:blip r:embed="rId6" cstate="screen">
              <a:extLst>
                <a:ext uri="{28A0092B-C50C-407E-A947-70E740481C1C}">
                  <a14:useLocalDpi xmlns:a14="http://schemas.microsoft.com/office/drawing/2010/main"/>
                </a:ext>
              </a:extLst>
            </a:blip>
            <a:srcRect/>
            <a:stretch>
              <a:fillRect/>
            </a:stretch>
          </a:blipFill>
          <a:ln w="0">
            <a:noFill/>
            <a:prstDash val="solid"/>
            <a:round/>
            <a:headEnd/>
            <a:tailEnd/>
          </a:ln>
        </p:spPr>
        <p:txBody>
          <a:bodyPr vert="horz" wrap="square" lIns="128580" tIns="64290" rIns="128580" bIns="64290" numCol="1" anchor="t" anchorCtr="0" compatLnSpc="1">
            <a:prstTxWarp prst="textNoShape">
              <a:avLst/>
            </a:prstTxWarp>
          </a:bodyPr>
          <a:lstStyle/>
          <a:p>
            <a:endParaRPr lang="zh-CN" altLang="en-US">
              <a:ea typeface="微软雅黑" panose="020B0503020204020204" pitchFamily="34" charset="-122"/>
            </a:endParaRPr>
          </a:p>
        </p:txBody>
      </p:sp>
      <p:sp>
        <p:nvSpPr>
          <p:cNvPr id="12" name="Freeform 11"/>
          <p:cNvSpPr>
            <a:spLocks/>
          </p:cNvSpPr>
          <p:nvPr/>
        </p:nvSpPr>
        <p:spPr bwMode="auto">
          <a:xfrm>
            <a:off x="5933950" y="3655696"/>
            <a:ext cx="2454378" cy="2454378"/>
          </a:xfrm>
          <a:custGeom>
            <a:avLst/>
            <a:gdLst>
              <a:gd name="T0" fmla="*/ 89 w 1091"/>
              <a:gd name="T1" fmla="*/ 0 h 1091"/>
              <a:gd name="T2" fmla="*/ 1002 w 1091"/>
              <a:gd name="T3" fmla="*/ 0 h 1091"/>
              <a:gd name="T4" fmla="*/ 1030 w 1091"/>
              <a:gd name="T5" fmla="*/ 4 h 1091"/>
              <a:gd name="T6" fmla="*/ 1055 w 1091"/>
              <a:gd name="T7" fmla="*/ 16 h 1091"/>
              <a:gd name="T8" fmla="*/ 1074 w 1091"/>
              <a:gd name="T9" fmla="*/ 35 h 1091"/>
              <a:gd name="T10" fmla="*/ 1088 w 1091"/>
              <a:gd name="T11" fmla="*/ 61 h 1091"/>
              <a:gd name="T12" fmla="*/ 1091 w 1091"/>
              <a:gd name="T13" fmla="*/ 89 h 1091"/>
              <a:gd name="T14" fmla="*/ 1091 w 1091"/>
              <a:gd name="T15" fmla="*/ 1002 h 1091"/>
              <a:gd name="T16" fmla="*/ 1088 w 1091"/>
              <a:gd name="T17" fmla="*/ 1030 h 1091"/>
              <a:gd name="T18" fmla="*/ 1074 w 1091"/>
              <a:gd name="T19" fmla="*/ 1054 h 1091"/>
              <a:gd name="T20" fmla="*/ 1055 w 1091"/>
              <a:gd name="T21" fmla="*/ 1073 h 1091"/>
              <a:gd name="T22" fmla="*/ 1030 w 1091"/>
              <a:gd name="T23" fmla="*/ 1086 h 1091"/>
              <a:gd name="T24" fmla="*/ 1002 w 1091"/>
              <a:gd name="T25" fmla="*/ 1091 h 1091"/>
              <a:gd name="T26" fmla="*/ 89 w 1091"/>
              <a:gd name="T27" fmla="*/ 1091 h 1091"/>
              <a:gd name="T28" fmla="*/ 61 w 1091"/>
              <a:gd name="T29" fmla="*/ 1086 h 1091"/>
              <a:gd name="T30" fmla="*/ 37 w 1091"/>
              <a:gd name="T31" fmla="*/ 1073 h 1091"/>
              <a:gd name="T32" fmla="*/ 18 w 1091"/>
              <a:gd name="T33" fmla="*/ 1054 h 1091"/>
              <a:gd name="T34" fmla="*/ 4 w 1091"/>
              <a:gd name="T35" fmla="*/ 1030 h 1091"/>
              <a:gd name="T36" fmla="*/ 0 w 1091"/>
              <a:gd name="T37" fmla="*/ 1002 h 1091"/>
              <a:gd name="T38" fmla="*/ 0 w 1091"/>
              <a:gd name="T39" fmla="*/ 89 h 1091"/>
              <a:gd name="T40" fmla="*/ 4 w 1091"/>
              <a:gd name="T41" fmla="*/ 61 h 1091"/>
              <a:gd name="T42" fmla="*/ 18 w 1091"/>
              <a:gd name="T43" fmla="*/ 35 h 1091"/>
              <a:gd name="T44" fmla="*/ 37 w 1091"/>
              <a:gd name="T45" fmla="*/ 16 h 1091"/>
              <a:gd name="T46" fmla="*/ 61 w 1091"/>
              <a:gd name="T47" fmla="*/ 4 h 1091"/>
              <a:gd name="T48" fmla="*/ 89 w 1091"/>
              <a:gd name="T49" fmla="*/ 0 h 10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091" h="1091">
                <a:moveTo>
                  <a:pt x="89" y="0"/>
                </a:moveTo>
                <a:lnTo>
                  <a:pt x="1002" y="0"/>
                </a:lnTo>
                <a:lnTo>
                  <a:pt x="1030" y="4"/>
                </a:lnTo>
                <a:lnTo>
                  <a:pt x="1055" y="16"/>
                </a:lnTo>
                <a:lnTo>
                  <a:pt x="1074" y="35"/>
                </a:lnTo>
                <a:lnTo>
                  <a:pt x="1088" y="61"/>
                </a:lnTo>
                <a:lnTo>
                  <a:pt x="1091" y="89"/>
                </a:lnTo>
                <a:lnTo>
                  <a:pt x="1091" y="1002"/>
                </a:lnTo>
                <a:lnTo>
                  <a:pt x="1088" y="1030"/>
                </a:lnTo>
                <a:lnTo>
                  <a:pt x="1074" y="1054"/>
                </a:lnTo>
                <a:lnTo>
                  <a:pt x="1055" y="1073"/>
                </a:lnTo>
                <a:lnTo>
                  <a:pt x="1030" y="1086"/>
                </a:lnTo>
                <a:lnTo>
                  <a:pt x="1002" y="1091"/>
                </a:lnTo>
                <a:lnTo>
                  <a:pt x="89" y="1091"/>
                </a:lnTo>
                <a:lnTo>
                  <a:pt x="61" y="1086"/>
                </a:lnTo>
                <a:lnTo>
                  <a:pt x="37" y="1073"/>
                </a:lnTo>
                <a:lnTo>
                  <a:pt x="18" y="1054"/>
                </a:lnTo>
                <a:lnTo>
                  <a:pt x="4" y="1030"/>
                </a:lnTo>
                <a:lnTo>
                  <a:pt x="0" y="1002"/>
                </a:lnTo>
                <a:lnTo>
                  <a:pt x="0" y="89"/>
                </a:lnTo>
                <a:lnTo>
                  <a:pt x="4" y="61"/>
                </a:lnTo>
                <a:lnTo>
                  <a:pt x="18" y="35"/>
                </a:lnTo>
                <a:lnTo>
                  <a:pt x="37" y="16"/>
                </a:lnTo>
                <a:lnTo>
                  <a:pt x="61" y="4"/>
                </a:lnTo>
                <a:lnTo>
                  <a:pt x="89" y="0"/>
                </a:lnTo>
                <a:close/>
              </a:path>
            </a:pathLst>
          </a:custGeom>
          <a:solidFill>
            <a:schemeClr val="accent2"/>
          </a:solidFill>
          <a:ln w="0">
            <a:noFill/>
            <a:prstDash val="solid"/>
            <a:round/>
            <a:headEnd/>
            <a:tailEnd/>
          </a:ln>
        </p:spPr>
        <p:txBody>
          <a:bodyPr vert="horz" wrap="square" lIns="128580" tIns="64290" rIns="128580" bIns="64290" numCol="1" anchor="t" anchorCtr="0" compatLnSpc="1">
            <a:prstTxWarp prst="textNoShape">
              <a:avLst/>
            </a:prstTxWarp>
          </a:bodyPr>
          <a:lstStyle/>
          <a:p>
            <a:endParaRPr lang="zh-CN" altLang="en-US">
              <a:ea typeface="微软雅黑" panose="020B0503020204020204" pitchFamily="34" charset="-122"/>
            </a:endParaRPr>
          </a:p>
        </p:txBody>
      </p:sp>
      <p:sp>
        <p:nvSpPr>
          <p:cNvPr id="13" name="Rectangle 12"/>
          <p:cNvSpPr>
            <a:spLocks noChangeArrowheads="1"/>
          </p:cNvSpPr>
          <p:nvPr/>
        </p:nvSpPr>
        <p:spPr bwMode="auto">
          <a:xfrm>
            <a:off x="8820262" y="-42863"/>
            <a:ext cx="4038136" cy="7275514"/>
          </a:xfrm>
          <a:prstGeom prst="rect">
            <a:avLst/>
          </a:prstGeom>
          <a:blipFill dpi="0" rotWithShape="1">
            <a:blip r:embed="rId7" cstate="print">
              <a:extLst>
                <a:ext uri="{28A0092B-C50C-407E-A947-70E740481C1C}">
                  <a14:useLocalDpi xmlns:a14="http://schemas.microsoft.com/office/drawing/2010/main"/>
                </a:ext>
              </a:extLst>
            </a:blip>
            <a:srcRect/>
            <a:stretch>
              <a:fillRect/>
            </a:stretch>
          </a:blipFill>
          <a:ln w="0">
            <a:noFill/>
            <a:prstDash val="solid"/>
            <a:miter lim="800000"/>
            <a:headEnd/>
            <a:tailEnd/>
          </a:ln>
        </p:spPr>
        <p:txBody>
          <a:bodyPr vert="horz" wrap="square" lIns="128580" tIns="64290" rIns="128580" bIns="64290" numCol="1" anchor="t" anchorCtr="0" compatLnSpc="1">
            <a:prstTxWarp prst="textNoShape">
              <a:avLst/>
            </a:prstTxWarp>
          </a:bodyPr>
          <a:lstStyle/>
          <a:p>
            <a:endParaRPr lang="zh-CN" altLang="en-US">
              <a:ea typeface="微软雅黑" panose="020B0503020204020204" pitchFamily="34" charset="-122"/>
            </a:endParaRPr>
          </a:p>
        </p:txBody>
      </p:sp>
      <p:sp>
        <p:nvSpPr>
          <p:cNvPr id="15" name="TextBox 32"/>
          <p:cNvSpPr txBox="1"/>
          <p:nvPr/>
        </p:nvSpPr>
        <p:spPr>
          <a:xfrm rot="5400000">
            <a:off x="8225521" y="2561293"/>
            <a:ext cx="6336703" cy="2031325"/>
          </a:xfrm>
          <a:prstGeom prst="rect">
            <a:avLst/>
          </a:prstGeom>
          <a:noFill/>
        </p:spPr>
        <p:txBody>
          <a:bodyPr wrap="square" rtlCol="0">
            <a:spAutoFit/>
          </a:bodyPr>
          <a:lstStyle/>
          <a:p>
            <a:r>
              <a:rPr lang="en-US" altLang="zh-CN" sz="5400" b="1" dirty="0">
                <a:solidFill>
                  <a:schemeClr val="bg1"/>
                </a:solidFill>
                <a:ea typeface="微软雅黑" panose="020B0503020204020204" pitchFamily="34" charset="-122"/>
              </a:rPr>
              <a:t>ADD RELATED</a:t>
            </a:r>
          </a:p>
          <a:p>
            <a:r>
              <a:rPr lang="en-US" altLang="zh-CN" sz="7200" dirty="0">
                <a:solidFill>
                  <a:schemeClr val="bg1"/>
                </a:solidFill>
                <a:latin typeface="Impact" panose="020B0806030902050204" pitchFamily="34" charset="0"/>
                <a:ea typeface="微软雅黑" panose="020B0503020204020204" pitchFamily="34" charset="-122"/>
              </a:rPr>
              <a:t>TITLE WORDS</a:t>
            </a:r>
            <a:endParaRPr lang="zh-CN" altLang="en-US" sz="7200" dirty="0">
              <a:solidFill>
                <a:schemeClr val="bg1"/>
              </a:solidFill>
              <a:latin typeface="Impact" panose="020B0806030902050204" pitchFamily="34" charset="0"/>
              <a:ea typeface="微软雅黑" panose="020B0503020204020204" pitchFamily="34" charset="-122"/>
              <a:cs typeface="Arial" panose="020B0604020202020204" pitchFamily="34" charset="0"/>
            </a:endParaRPr>
          </a:p>
        </p:txBody>
      </p:sp>
      <p:sp>
        <p:nvSpPr>
          <p:cNvPr id="14" name="文本占位符 3"/>
          <p:cNvSpPr txBox="1">
            <a:spLocks/>
          </p:cNvSpPr>
          <p:nvPr/>
        </p:nvSpPr>
        <p:spPr>
          <a:xfrm>
            <a:off x="828393" y="272342"/>
            <a:ext cx="2981607" cy="558075"/>
          </a:xfrm>
          <a:prstGeom prst="rect">
            <a:avLst/>
          </a:prstGeom>
        </p:spPr>
        <p:txBody>
          <a:bodyPr anchor="ctr"/>
          <a:lstStyle>
            <a:lvl1pPr marL="0" indent="0" algn="l" defTabSz="964326" rtl="0" eaLnBrk="1" latinLnBrk="0" hangingPunct="1">
              <a:lnSpc>
                <a:spcPct val="90000"/>
              </a:lnSpc>
              <a:spcBef>
                <a:spcPts val="1055"/>
              </a:spcBef>
              <a:buFont typeface="Arial" panose="020B0604020202020204" pitchFamily="34" charset="0"/>
              <a:buNone/>
              <a:defRPr sz="2953" b="1" kern="1200">
                <a:solidFill>
                  <a:schemeClr val="tx1"/>
                </a:solidFill>
                <a:latin typeface="+mn-lt"/>
                <a:ea typeface="+mn-ea"/>
                <a:cs typeface="+mn-cs"/>
              </a:defRPr>
            </a:lvl1pPr>
            <a:lvl2pPr marL="723245" indent="-241082" algn="l" defTabSz="964326" rtl="0" eaLnBrk="1" latinLnBrk="0" hangingPunct="1">
              <a:lnSpc>
                <a:spcPct val="90000"/>
              </a:lnSpc>
              <a:spcBef>
                <a:spcPts val="527"/>
              </a:spcBef>
              <a:buFont typeface="Arial" panose="020B0604020202020204" pitchFamily="34" charset="0"/>
              <a:buChar char="•"/>
              <a:defRPr sz="2531" kern="1200">
                <a:solidFill>
                  <a:schemeClr val="tx1"/>
                </a:solidFill>
                <a:latin typeface="+mn-lt"/>
                <a:ea typeface="+mn-ea"/>
                <a:cs typeface="+mn-cs"/>
              </a:defRPr>
            </a:lvl2pPr>
            <a:lvl3pPr marL="1205408" indent="-241082" algn="l" defTabSz="964326" rtl="0" eaLnBrk="1" latinLnBrk="0" hangingPunct="1">
              <a:lnSpc>
                <a:spcPct val="90000"/>
              </a:lnSpc>
              <a:spcBef>
                <a:spcPts val="527"/>
              </a:spcBef>
              <a:buFont typeface="Arial" panose="020B0604020202020204" pitchFamily="34" charset="0"/>
              <a:buChar char="•"/>
              <a:defRPr sz="2109" kern="1200">
                <a:solidFill>
                  <a:schemeClr val="tx1"/>
                </a:solidFill>
                <a:latin typeface="+mn-lt"/>
                <a:ea typeface="+mn-ea"/>
                <a:cs typeface="+mn-cs"/>
              </a:defRPr>
            </a:lvl3pPr>
            <a:lvl4pPr marL="1687571"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4pPr>
            <a:lvl5pPr marL="2169734"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5pPr>
            <a:lvl6pPr marL="265189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6pPr>
            <a:lvl7pPr marL="3134060"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7pPr>
            <a:lvl8pPr marL="3616223"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8pPr>
            <a:lvl9pPr marL="409838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9pPr>
          </a:lstStyle>
          <a:p>
            <a:pPr algn="ctr">
              <a:lnSpc>
                <a:spcPct val="100000"/>
              </a:lnSpc>
            </a:pPr>
            <a:r>
              <a:rPr kumimoji="1" lang="zh-CN" altLang="en-US" sz="2000" b="0" dirty="0">
                <a:solidFill>
                  <a:schemeClr val="tx1">
                    <a:lumMod val="65000"/>
                    <a:lumOff val="35000"/>
                  </a:schemeClr>
                </a:solidFill>
                <a:latin typeface="微软雅黑" panose="020B0503020204020204" pitchFamily="34" charset="-122"/>
                <a:ea typeface="微软雅黑" panose="020B0503020204020204" pitchFamily="34" charset="-122"/>
              </a:rPr>
              <a:t>点击添加相关标题文字</a:t>
            </a:r>
          </a:p>
        </p:txBody>
      </p:sp>
    </p:spTree>
    <p:extLst>
      <p:ext uri="{BB962C8B-B14F-4D97-AF65-F5344CB8AC3E}">
        <p14:creationId xmlns:p14="http://schemas.microsoft.com/office/powerpoint/2010/main" val="1045453935"/>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wipe(right)">
                                      <p:cBhvr>
                                        <p:cTn id="7" dur="500"/>
                                        <p:tgtEl>
                                          <p:spTgt spid="13"/>
                                        </p:tgtEl>
                                      </p:cBhvr>
                                    </p:animEffect>
                                  </p:childTnLst>
                                </p:cTn>
                              </p:par>
                            </p:childTnLst>
                          </p:cTn>
                        </p:par>
                        <p:par>
                          <p:cTn id="8" fill="hold">
                            <p:stCondLst>
                              <p:cond delay="500"/>
                            </p:stCondLst>
                            <p:childTnLst>
                              <p:par>
                                <p:cTn id="9" presetID="2" presetClass="entr" presetSubtype="8" fill="hold" grpId="0" nodeType="afterEffect">
                                  <p:stCondLst>
                                    <p:cond delay="0"/>
                                  </p:stCondLst>
                                  <p:childTnLst>
                                    <p:set>
                                      <p:cBhvr>
                                        <p:cTn id="10" dur="1" fill="hold">
                                          <p:stCondLst>
                                            <p:cond delay="0"/>
                                          </p:stCondLst>
                                        </p:cTn>
                                        <p:tgtEl>
                                          <p:spTgt spid="15"/>
                                        </p:tgtEl>
                                        <p:attrNameLst>
                                          <p:attrName>style.visibility</p:attrName>
                                        </p:attrNameLst>
                                      </p:cBhvr>
                                      <p:to>
                                        <p:strVal val="visible"/>
                                      </p:to>
                                    </p:set>
                                    <p:anim calcmode="lin" valueType="num">
                                      <p:cBhvr additive="base">
                                        <p:cTn id="11" dur="250" fill="hold"/>
                                        <p:tgtEl>
                                          <p:spTgt spid="15"/>
                                        </p:tgtEl>
                                        <p:attrNameLst>
                                          <p:attrName>ppt_x</p:attrName>
                                        </p:attrNameLst>
                                      </p:cBhvr>
                                      <p:tavLst>
                                        <p:tav tm="0">
                                          <p:val>
                                            <p:strVal val="0-#ppt_w/2"/>
                                          </p:val>
                                        </p:tav>
                                        <p:tav tm="100000">
                                          <p:val>
                                            <p:strVal val="#ppt_x"/>
                                          </p:val>
                                        </p:tav>
                                      </p:tavLst>
                                    </p:anim>
                                    <p:anim calcmode="lin" valueType="num">
                                      <p:cBhvr additive="base">
                                        <p:cTn id="12" dur="250" fill="hold"/>
                                        <p:tgtEl>
                                          <p:spTgt spid="15"/>
                                        </p:tgtEl>
                                        <p:attrNameLst>
                                          <p:attrName>ppt_y</p:attrName>
                                        </p:attrNameLst>
                                      </p:cBhvr>
                                      <p:tavLst>
                                        <p:tav tm="0">
                                          <p:val>
                                            <p:strVal val="#ppt_y"/>
                                          </p:val>
                                        </p:tav>
                                        <p:tav tm="100000">
                                          <p:val>
                                            <p:strVal val="#ppt_y"/>
                                          </p:val>
                                        </p:tav>
                                      </p:tavLst>
                                    </p:anim>
                                  </p:childTnLst>
                                </p:cTn>
                              </p:par>
                            </p:childTnLst>
                          </p:cTn>
                        </p:par>
                        <p:par>
                          <p:cTn id="13" fill="hold">
                            <p:stCondLst>
                              <p:cond delay="750"/>
                            </p:stCondLst>
                            <p:childTnLst>
                              <p:par>
                                <p:cTn id="14" presetID="15" presetClass="entr" presetSubtype="0" fill="hold" grpId="0" nodeType="afterEffect">
                                  <p:stCondLst>
                                    <p:cond delay="0"/>
                                  </p:stCondLst>
                                  <p:childTnLst>
                                    <p:set>
                                      <p:cBhvr>
                                        <p:cTn id="15" dur="1" fill="hold">
                                          <p:stCondLst>
                                            <p:cond delay="0"/>
                                          </p:stCondLst>
                                        </p:cTn>
                                        <p:tgtEl>
                                          <p:spTgt spid="7"/>
                                        </p:tgtEl>
                                        <p:attrNameLst>
                                          <p:attrName>style.visibility</p:attrName>
                                        </p:attrNameLst>
                                      </p:cBhvr>
                                      <p:to>
                                        <p:strVal val="visible"/>
                                      </p:to>
                                    </p:set>
                                    <p:anim calcmode="lin" valueType="num">
                                      <p:cBhvr>
                                        <p:cTn id="16" dur="500" fill="hold"/>
                                        <p:tgtEl>
                                          <p:spTgt spid="7"/>
                                        </p:tgtEl>
                                        <p:attrNameLst>
                                          <p:attrName>ppt_w</p:attrName>
                                        </p:attrNameLst>
                                      </p:cBhvr>
                                      <p:tavLst>
                                        <p:tav tm="0">
                                          <p:val>
                                            <p:fltVal val="0"/>
                                          </p:val>
                                        </p:tav>
                                        <p:tav tm="100000">
                                          <p:val>
                                            <p:strVal val="#ppt_w"/>
                                          </p:val>
                                        </p:tav>
                                      </p:tavLst>
                                    </p:anim>
                                    <p:anim calcmode="lin" valueType="num">
                                      <p:cBhvr>
                                        <p:cTn id="17" dur="500" fill="hold"/>
                                        <p:tgtEl>
                                          <p:spTgt spid="7"/>
                                        </p:tgtEl>
                                        <p:attrNameLst>
                                          <p:attrName>ppt_h</p:attrName>
                                        </p:attrNameLst>
                                      </p:cBhvr>
                                      <p:tavLst>
                                        <p:tav tm="0">
                                          <p:val>
                                            <p:fltVal val="0"/>
                                          </p:val>
                                        </p:tav>
                                        <p:tav tm="100000">
                                          <p:val>
                                            <p:strVal val="#ppt_h"/>
                                          </p:val>
                                        </p:tav>
                                      </p:tavLst>
                                    </p:anim>
                                    <p:anim calcmode="lin" valueType="num">
                                      <p:cBhvr>
                                        <p:cTn id="18" dur="500" fill="hold"/>
                                        <p:tgtEl>
                                          <p:spTgt spid="7"/>
                                        </p:tgtEl>
                                        <p:attrNameLst>
                                          <p:attrName>ppt_x</p:attrName>
                                        </p:attrNameLst>
                                      </p:cBhvr>
                                      <p:tavLst>
                                        <p:tav tm="0" fmla="#ppt_x+(cos(-2*pi*(1-$))*-#ppt_x-sin(-2*pi*(1-$))*(1-#ppt_y))*(1-$)">
                                          <p:val>
                                            <p:fltVal val="0"/>
                                          </p:val>
                                        </p:tav>
                                        <p:tav tm="100000">
                                          <p:val>
                                            <p:fltVal val="1"/>
                                          </p:val>
                                        </p:tav>
                                      </p:tavLst>
                                    </p:anim>
                                    <p:anim calcmode="lin" valueType="num">
                                      <p:cBhvr>
                                        <p:cTn id="19" dur="500" fill="hold"/>
                                        <p:tgtEl>
                                          <p:spTgt spid="7"/>
                                        </p:tgtEl>
                                        <p:attrNameLst>
                                          <p:attrName>ppt_y</p:attrName>
                                        </p:attrNameLst>
                                      </p:cBhvr>
                                      <p:tavLst>
                                        <p:tav tm="0" fmla="#ppt_y+(sin(-2*pi*(1-$))*-#ppt_x+cos(-2*pi*(1-$))*(1-#ppt_y))*(1-$)">
                                          <p:val>
                                            <p:fltVal val="0"/>
                                          </p:val>
                                        </p:tav>
                                        <p:tav tm="100000">
                                          <p:val>
                                            <p:fltVal val="1"/>
                                          </p:val>
                                        </p:tav>
                                      </p:tavLst>
                                    </p:anim>
                                  </p:childTnLst>
                                </p:cTn>
                              </p:par>
                            </p:childTnLst>
                          </p:cTn>
                        </p:par>
                        <p:par>
                          <p:cTn id="20" fill="hold">
                            <p:stCondLst>
                              <p:cond delay="1250"/>
                            </p:stCondLst>
                            <p:childTnLst>
                              <p:par>
                                <p:cTn id="21" presetID="15" presetClass="entr" presetSubtype="0" fill="hold" grpId="0" nodeType="afterEffect">
                                  <p:stCondLst>
                                    <p:cond delay="0"/>
                                  </p:stCondLst>
                                  <p:childTnLst>
                                    <p:set>
                                      <p:cBhvr>
                                        <p:cTn id="22" dur="1" fill="hold">
                                          <p:stCondLst>
                                            <p:cond delay="0"/>
                                          </p:stCondLst>
                                        </p:cTn>
                                        <p:tgtEl>
                                          <p:spTgt spid="8"/>
                                        </p:tgtEl>
                                        <p:attrNameLst>
                                          <p:attrName>style.visibility</p:attrName>
                                        </p:attrNameLst>
                                      </p:cBhvr>
                                      <p:to>
                                        <p:strVal val="visible"/>
                                      </p:to>
                                    </p:set>
                                    <p:anim calcmode="lin" valueType="num">
                                      <p:cBhvr>
                                        <p:cTn id="23" dur="500" fill="hold"/>
                                        <p:tgtEl>
                                          <p:spTgt spid="8"/>
                                        </p:tgtEl>
                                        <p:attrNameLst>
                                          <p:attrName>ppt_w</p:attrName>
                                        </p:attrNameLst>
                                      </p:cBhvr>
                                      <p:tavLst>
                                        <p:tav tm="0">
                                          <p:val>
                                            <p:fltVal val="0"/>
                                          </p:val>
                                        </p:tav>
                                        <p:tav tm="100000">
                                          <p:val>
                                            <p:strVal val="#ppt_w"/>
                                          </p:val>
                                        </p:tav>
                                      </p:tavLst>
                                    </p:anim>
                                    <p:anim calcmode="lin" valueType="num">
                                      <p:cBhvr>
                                        <p:cTn id="24" dur="500" fill="hold"/>
                                        <p:tgtEl>
                                          <p:spTgt spid="8"/>
                                        </p:tgtEl>
                                        <p:attrNameLst>
                                          <p:attrName>ppt_h</p:attrName>
                                        </p:attrNameLst>
                                      </p:cBhvr>
                                      <p:tavLst>
                                        <p:tav tm="0">
                                          <p:val>
                                            <p:fltVal val="0"/>
                                          </p:val>
                                        </p:tav>
                                        <p:tav tm="100000">
                                          <p:val>
                                            <p:strVal val="#ppt_h"/>
                                          </p:val>
                                        </p:tav>
                                      </p:tavLst>
                                    </p:anim>
                                    <p:anim calcmode="lin" valueType="num">
                                      <p:cBhvr>
                                        <p:cTn id="25" dur="500" fill="hold"/>
                                        <p:tgtEl>
                                          <p:spTgt spid="8"/>
                                        </p:tgtEl>
                                        <p:attrNameLst>
                                          <p:attrName>ppt_x</p:attrName>
                                        </p:attrNameLst>
                                      </p:cBhvr>
                                      <p:tavLst>
                                        <p:tav tm="0" fmla="#ppt_x+(cos(-2*pi*(1-$))*-#ppt_x-sin(-2*pi*(1-$))*(1-#ppt_y))*(1-$)">
                                          <p:val>
                                            <p:fltVal val="0"/>
                                          </p:val>
                                        </p:tav>
                                        <p:tav tm="100000">
                                          <p:val>
                                            <p:fltVal val="1"/>
                                          </p:val>
                                        </p:tav>
                                      </p:tavLst>
                                    </p:anim>
                                    <p:anim calcmode="lin" valueType="num">
                                      <p:cBhvr>
                                        <p:cTn id="26" dur="500" fill="hold"/>
                                        <p:tgtEl>
                                          <p:spTgt spid="8"/>
                                        </p:tgtEl>
                                        <p:attrNameLst>
                                          <p:attrName>ppt_y</p:attrName>
                                        </p:attrNameLst>
                                      </p:cBhvr>
                                      <p:tavLst>
                                        <p:tav tm="0" fmla="#ppt_y+(sin(-2*pi*(1-$))*-#ppt_x+cos(-2*pi*(1-$))*(1-#ppt_y))*(1-$)">
                                          <p:val>
                                            <p:fltVal val="0"/>
                                          </p:val>
                                        </p:tav>
                                        <p:tav tm="100000">
                                          <p:val>
                                            <p:fltVal val="1"/>
                                          </p:val>
                                        </p:tav>
                                      </p:tavLst>
                                    </p:anim>
                                  </p:childTnLst>
                                </p:cTn>
                              </p:par>
                            </p:childTnLst>
                          </p:cTn>
                        </p:par>
                        <p:par>
                          <p:cTn id="27" fill="hold">
                            <p:stCondLst>
                              <p:cond delay="1750"/>
                            </p:stCondLst>
                            <p:childTnLst>
                              <p:par>
                                <p:cTn id="28" presetID="15" presetClass="entr" presetSubtype="0" fill="hold" grpId="0" nodeType="afterEffect">
                                  <p:stCondLst>
                                    <p:cond delay="0"/>
                                  </p:stCondLst>
                                  <p:childTnLst>
                                    <p:set>
                                      <p:cBhvr>
                                        <p:cTn id="29" dur="1" fill="hold">
                                          <p:stCondLst>
                                            <p:cond delay="0"/>
                                          </p:stCondLst>
                                        </p:cTn>
                                        <p:tgtEl>
                                          <p:spTgt spid="9"/>
                                        </p:tgtEl>
                                        <p:attrNameLst>
                                          <p:attrName>style.visibility</p:attrName>
                                        </p:attrNameLst>
                                      </p:cBhvr>
                                      <p:to>
                                        <p:strVal val="visible"/>
                                      </p:to>
                                    </p:set>
                                    <p:anim calcmode="lin" valueType="num">
                                      <p:cBhvr>
                                        <p:cTn id="30" dur="500" fill="hold"/>
                                        <p:tgtEl>
                                          <p:spTgt spid="9"/>
                                        </p:tgtEl>
                                        <p:attrNameLst>
                                          <p:attrName>ppt_w</p:attrName>
                                        </p:attrNameLst>
                                      </p:cBhvr>
                                      <p:tavLst>
                                        <p:tav tm="0">
                                          <p:val>
                                            <p:fltVal val="0"/>
                                          </p:val>
                                        </p:tav>
                                        <p:tav tm="100000">
                                          <p:val>
                                            <p:strVal val="#ppt_w"/>
                                          </p:val>
                                        </p:tav>
                                      </p:tavLst>
                                    </p:anim>
                                    <p:anim calcmode="lin" valueType="num">
                                      <p:cBhvr>
                                        <p:cTn id="31" dur="500" fill="hold"/>
                                        <p:tgtEl>
                                          <p:spTgt spid="9"/>
                                        </p:tgtEl>
                                        <p:attrNameLst>
                                          <p:attrName>ppt_h</p:attrName>
                                        </p:attrNameLst>
                                      </p:cBhvr>
                                      <p:tavLst>
                                        <p:tav tm="0">
                                          <p:val>
                                            <p:fltVal val="0"/>
                                          </p:val>
                                        </p:tav>
                                        <p:tav tm="100000">
                                          <p:val>
                                            <p:strVal val="#ppt_h"/>
                                          </p:val>
                                        </p:tav>
                                      </p:tavLst>
                                    </p:anim>
                                    <p:anim calcmode="lin" valueType="num">
                                      <p:cBhvr>
                                        <p:cTn id="32" dur="500" fill="hold"/>
                                        <p:tgtEl>
                                          <p:spTgt spid="9"/>
                                        </p:tgtEl>
                                        <p:attrNameLst>
                                          <p:attrName>ppt_x</p:attrName>
                                        </p:attrNameLst>
                                      </p:cBhvr>
                                      <p:tavLst>
                                        <p:tav tm="0" fmla="#ppt_x+(cos(-2*pi*(1-$))*-#ppt_x-sin(-2*pi*(1-$))*(1-#ppt_y))*(1-$)">
                                          <p:val>
                                            <p:fltVal val="0"/>
                                          </p:val>
                                        </p:tav>
                                        <p:tav tm="100000">
                                          <p:val>
                                            <p:fltVal val="1"/>
                                          </p:val>
                                        </p:tav>
                                      </p:tavLst>
                                    </p:anim>
                                    <p:anim calcmode="lin" valueType="num">
                                      <p:cBhvr>
                                        <p:cTn id="33" dur="500" fill="hold"/>
                                        <p:tgtEl>
                                          <p:spTgt spid="9"/>
                                        </p:tgtEl>
                                        <p:attrNameLst>
                                          <p:attrName>ppt_y</p:attrName>
                                        </p:attrNameLst>
                                      </p:cBhvr>
                                      <p:tavLst>
                                        <p:tav tm="0" fmla="#ppt_y+(sin(-2*pi*(1-$))*-#ppt_x+cos(-2*pi*(1-$))*(1-#ppt_y))*(1-$)">
                                          <p:val>
                                            <p:fltVal val="0"/>
                                          </p:val>
                                        </p:tav>
                                        <p:tav tm="100000">
                                          <p:val>
                                            <p:fltVal val="1"/>
                                          </p:val>
                                        </p:tav>
                                      </p:tavLst>
                                    </p:anim>
                                  </p:childTnLst>
                                </p:cTn>
                              </p:par>
                            </p:childTnLst>
                          </p:cTn>
                        </p:par>
                        <p:par>
                          <p:cTn id="34" fill="hold">
                            <p:stCondLst>
                              <p:cond delay="2250"/>
                            </p:stCondLst>
                            <p:childTnLst>
                              <p:par>
                                <p:cTn id="35" presetID="15" presetClass="entr" presetSubtype="0" fill="hold" grpId="0" nodeType="afterEffect">
                                  <p:stCondLst>
                                    <p:cond delay="0"/>
                                  </p:stCondLst>
                                  <p:childTnLst>
                                    <p:set>
                                      <p:cBhvr>
                                        <p:cTn id="36" dur="1" fill="hold">
                                          <p:stCondLst>
                                            <p:cond delay="0"/>
                                          </p:stCondLst>
                                        </p:cTn>
                                        <p:tgtEl>
                                          <p:spTgt spid="10"/>
                                        </p:tgtEl>
                                        <p:attrNameLst>
                                          <p:attrName>style.visibility</p:attrName>
                                        </p:attrNameLst>
                                      </p:cBhvr>
                                      <p:to>
                                        <p:strVal val="visible"/>
                                      </p:to>
                                    </p:set>
                                    <p:anim calcmode="lin" valueType="num">
                                      <p:cBhvr>
                                        <p:cTn id="37" dur="500" fill="hold"/>
                                        <p:tgtEl>
                                          <p:spTgt spid="10"/>
                                        </p:tgtEl>
                                        <p:attrNameLst>
                                          <p:attrName>ppt_w</p:attrName>
                                        </p:attrNameLst>
                                      </p:cBhvr>
                                      <p:tavLst>
                                        <p:tav tm="0">
                                          <p:val>
                                            <p:fltVal val="0"/>
                                          </p:val>
                                        </p:tav>
                                        <p:tav tm="100000">
                                          <p:val>
                                            <p:strVal val="#ppt_w"/>
                                          </p:val>
                                        </p:tav>
                                      </p:tavLst>
                                    </p:anim>
                                    <p:anim calcmode="lin" valueType="num">
                                      <p:cBhvr>
                                        <p:cTn id="38" dur="500" fill="hold"/>
                                        <p:tgtEl>
                                          <p:spTgt spid="10"/>
                                        </p:tgtEl>
                                        <p:attrNameLst>
                                          <p:attrName>ppt_h</p:attrName>
                                        </p:attrNameLst>
                                      </p:cBhvr>
                                      <p:tavLst>
                                        <p:tav tm="0">
                                          <p:val>
                                            <p:fltVal val="0"/>
                                          </p:val>
                                        </p:tav>
                                        <p:tav tm="100000">
                                          <p:val>
                                            <p:strVal val="#ppt_h"/>
                                          </p:val>
                                        </p:tav>
                                      </p:tavLst>
                                    </p:anim>
                                    <p:anim calcmode="lin" valueType="num">
                                      <p:cBhvr>
                                        <p:cTn id="39" dur="500" fill="hold"/>
                                        <p:tgtEl>
                                          <p:spTgt spid="10"/>
                                        </p:tgtEl>
                                        <p:attrNameLst>
                                          <p:attrName>ppt_x</p:attrName>
                                        </p:attrNameLst>
                                      </p:cBhvr>
                                      <p:tavLst>
                                        <p:tav tm="0" fmla="#ppt_x+(cos(-2*pi*(1-$))*-#ppt_x-sin(-2*pi*(1-$))*(1-#ppt_y))*(1-$)">
                                          <p:val>
                                            <p:fltVal val="0"/>
                                          </p:val>
                                        </p:tav>
                                        <p:tav tm="100000">
                                          <p:val>
                                            <p:fltVal val="1"/>
                                          </p:val>
                                        </p:tav>
                                      </p:tavLst>
                                    </p:anim>
                                    <p:anim calcmode="lin" valueType="num">
                                      <p:cBhvr>
                                        <p:cTn id="40" dur="500" fill="hold"/>
                                        <p:tgtEl>
                                          <p:spTgt spid="10"/>
                                        </p:tgtEl>
                                        <p:attrNameLst>
                                          <p:attrName>ppt_y</p:attrName>
                                        </p:attrNameLst>
                                      </p:cBhvr>
                                      <p:tavLst>
                                        <p:tav tm="0" fmla="#ppt_y+(sin(-2*pi*(1-$))*-#ppt_x+cos(-2*pi*(1-$))*(1-#ppt_y))*(1-$)">
                                          <p:val>
                                            <p:fltVal val="0"/>
                                          </p:val>
                                        </p:tav>
                                        <p:tav tm="100000">
                                          <p:val>
                                            <p:fltVal val="1"/>
                                          </p:val>
                                        </p:tav>
                                      </p:tavLst>
                                    </p:anim>
                                  </p:childTnLst>
                                </p:cTn>
                              </p:par>
                            </p:childTnLst>
                          </p:cTn>
                        </p:par>
                        <p:par>
                          <p:cTn id="41" fill="hold">
                            <p:stCondLst>
                              <p:cond delay="2750"/>
                            </p:stCondLst>
                            <p:childTnLst>
                              <p:par>
                                <p:cTn id="42" presetID="15" presetClass="entr" presetSubtype="0" fill="hold" grpId="0" nodeType="afterEffect">
                                  <p:stCondLst>
                                    <p:cond delay="0"/>
                                  </p:stCondLst>
                                  <p:childTnLst>
                                    <p:set>
                                      <p:cBhvr>
                                        <p:cTn id="43" dur="1" fill="hold">
                                          <p:stCondLst>
                                            <p:cond delay="0"/>
                                          </p:stCondLst>
                                        </p:cTn>
                                        <p:tgtEl>
                                          <p:spTgt spid="11"/>
                                        </p:tgtEl>
                                        <p:attrNameLst>
                                          <p:attrName>style.visibility</p:attrName>
                                        </p:attrNameLst>
                                      </p:cBhvr>
                                      <p:to>
                                        <p:strVal val="visible"/>
                                      </p:to>
                                    </p:set>
                                    <p:anim calcmode="lin" valueType="num">
                                      <p:cBhvr>
                                        <p:cTn id="44" dur="500" fill="hold"/>
                                        <p:tgtEl>
                                          <p:spTgt spid="11"/>
                                        </p:tgtEl>
                                        <p:attrNameLst>
                                          <p:attrName>ppt_w</p:attrName>
                                        </p:attrNameLst>
                                      </p:cBhvr>
                                      <p:tavLst>
                                        <p:tav tm="0">
                                          <p:val>
                                            <p:fltVal val="0"/>
                                          </p:val>
                                        </p:tav>
                                        <p:tav tm="100000">
                                          <p:val>
                                            <p:strVal val="#ppt_w"/>
                                          </p:val>
                                        </p:tav>
                                      </p:tavLst>
                                    </p:anim>
                                    <p:anim calcmode="lin" valueType="num">
                                      <p:cBhvr>
                                        <p:cTn id="45" dur="500" fill="hold"/>
                                        <p:tgtEl>
                                          <p:spTgt spid="11"/>
                                        </p:tgtEl>
                                        <p:attrNameLst>
                                          <p:attrName>ppt_h</p:attrName>
                                        </p:attrNameLst>
                                      </p:cBhvr>
                                      <p:tavLst>
                                        <p:tav tm="0">
                                          <p:val>
                                            <p:fltVal val="0"/>
                                          </p:val>
                                        </p:tav>
                                        <p:tav tm="100000">
                                          <p:val>
                                            <p:strVal val="#ppt_h"/>
                                          </p:val>
                                        </p:tav>
                                      </p:tavLst>
                                    </p:anim>
                                    <p:anim calcmode="lin" valueType="num">
                                      <p:cBhvr>
                                        <p:cTn id="46" dur="500" fill="hold"/>
                                        <p:tgtEl>
                                          <p:spTgt spid="11"/>
                                        </p:tgtEl>
                                        <p:attrNameLst>
                                          <p:attrName>ppt_x</p:attrName>
                                        </p:attrNameLst>
                                      </p:cBhvr>
                                      <p:tavLst>
                                        <p:tav tm="0" fmla="#ppt_x+(cos(-2*pi*(1-$))*-#ppt_x-sin(-2*pi*(1-$))*(1-#ppt_y))*(1-$)">
                                          <p:val>
                                            <p:fltVal val="0"/>
                                          </p:val>
                                        </p:tav>
                                        <p:tav tm="100000">
                                          <p:val>
                                            <p:fltVal val="1"/>
                                          </p:val>
                                        </p:tav>
                                      </p:tavLst>
                                    </p:anim>
                                    <p:anim calcmode="lin" valueType="num">
                                      <p:cBhvr>
                                        <p:cTn id="47" dur="500" fill="hold"/>
                                        <p:tgtEl>
                                          <p:spTgt spid="11"/>
                                        </p:tgtEl>
                                        <p:attrNameLst>
                                          <p:attrName>ppt_y</p:attrName>
                                        </p:attrNameLst>
                                      </p:cBhvr>
                                      <p:tavLst>
                                        <p:tav tm="0" fmla="#ppt_y+(sin(-2*pi*(1-$))*-#ppt_x+cos(-2*pi*(1-$))*(1-#ppt_y))*(1-$)">
                                          <p:val>
                                            <p:fltVal val="0"/>
                                          </p:val>
                                        </p:tav>
                                        <p:tav tm="100000">
                                          <p:val>
                                            <p:fltVal val="1"/>
                                          </p:val>
                                        </p:tav>
                                      </p:tavLst>
                                    </p:anim>
                                  </p:childTnLst>
                                </p:cTn>
                              </p:par>
                            </p:childTnLst>
                          </p:cTn>
                        </p:par>
                        <p:par>
                          <p:cTn id="48" fill="hold">
                            <p:stCondLst>
                              <p:cond delay="3250"/>
                            </p:stCondLst>
                            <p:childTnLst>
                              <p:par>
                                <p:cTn id="49" presetID="15" presetClass="entr" presetSubtype="0" fill="hold" grpId="0" nodeType="afterEffect">
                                  <p:stCondLst>
                                    <p:cond delay="0"/>
                                  </p:stCondLst>
                                  <p:childTnLst>
                                    <p:set>
                                      <p:cBhvr>
                                        <p:cTn id="50" dur="1" fill="hold">
                                          <p:stCondLst>
                                            <p:cond delay="0"/>
                                          </p:stCondLst>
                                        </p:cTn>
                                        <p:tgtEl>
                                          <p:spTgt spid="12"/>
                                        </p:tgtEl>
                                        <p:attrNameLst>
                                          <p:attrName>style.visibility</p:attrName>
                                        </p:attrNameLst>
                                      </p:cBhvr>
                                      <p:to>
                                        <p:strVal val="visible"/>
                                      </p:to>
                                    </p:set>
                                    <p:anim calcmode="lin" valueType="num">
                                      <p:cBhvr>
                                        <p:cTn id="51" dur="500" fill="hold"/>
                                        <p:tgtEl>
                                          <p:spTgt spid="12"/>
                                        </p:tgtEl>
                                        <p:attrNameLst>
                                          <p:attrName>ppt_w</p:attrName>
                                        </p:attrNameLst>
                                      </p:cBhvr>
                                      <p:tavLst>
                                        <p:tav tm="0">
                                          <p:val>
                                            <p:fltVal val="0"/>
                                          </p:val>
                                        </p:tav>
                                        <p:tav tm="100000">
                                          <p:val>
                                            <p:strVal val="#ppt_w"/>
                                          </p:val>
                                        </p:tav>
                                      </p:tavLst>
                                    </p:anim>
                                    <p:anim calcmode="lin" valueType="num">
                                      <p:cBhvr>
                                        <p:cTn id="52" dur="500" fill="hold"/>
                                        <p:tgtEl>
                                          <p:spTgt spid="12"/>
                                        </p:tgtEl>
                                        <p:attrNameLst>
                                          <p:attrName>ppt_h</p:attrName>
                                        </p:attrNameLst>
                                      </p:cBhvr>
                                      <p:tavLst>
                                        <p:tav tm="0">
                                          <p:val>
                                            <p:fltVal val="0"/>
                                          </p:val>
                                        </p:tav>
                                        <p:tav tm="100000">
                                          <p:val>
                                            <p:strVal val="#ppt_h"/>
                                          </p:val>
                                        </p:tav>
                                      </p:tavLst>
                                    </p:anim>
                                    <p:anim calcmode="lin" valueType="num">
                                      <p:cBhvr>
                                        <p:cTn id="53" dur="500" fill="hold"/>
                                        <p:tgtEl>
                                          <p:spTgt spid="12"/>
                                        </p:tgtEl>
                                        <p:attrNameLst>
                                          <p:attrName>ppt_x</p:attrName>
                                        </p:attrNameLst>
                                      </p:cBhvr>
                                      <p:tavLst>
                                        <p:tav tm="0" fmla="#ppt_x+(cos(-2*pi*(1-$))*-#ppt_x-sin(-2*pi*(1-$))*(1-#ppt_y))*(1-$)">
                                          <p:val>
                                            <p:fltVal val="0"/>
                                          </p:val>
                                        </p:tav>
                                        <p:tav tm="100000">
                                          <p:val>
                                            <p:fltVal val="1"/>
                                          </p:val>
                                        </p:tav>
                                      </p:tavLst>
                                    </p:anim>
                                    <p:anim calcmode="lin" valueType="num">
                                      <p:cBhvr>
                                        <p:cTn id="54" dur="500" fill="hold"/>
                                        <p:tgtEl>
                                          <p:spTgt spid="12"/>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P spid="10" grpId="0" animBg="1"/>
      <p:bldP spid="11" grpId="0" animBg="1"/>
      <p:bldP spid="12" grpId="0" animBg="1"/>
      <p:bldP spid="13" grpId="0" animBg="1"/>
      <p:bldP spid="15"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矩形 12"/>
          <p:cNvSpPr/>
          <p:nvPr/>
        </p:nvSpPr>
        <p:spPr>
          <a:xfrm>
            <a:off x="794" y="448"/>
            <a:ext cx="12856810" cy="7231757"/>
          </a:xfrm>
          <a:prstGeom prst="rect">
            <a:avLst/>
          </a:prstGeom>
          <a:blipFill dpi="0" rotWithShape="1">
            <a:blip r:embed="rId3" cstate="print">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等腰三角形 1"/>
          <p:cNvSpPr/>
          <p:nvPr/>
        </p:nvSpPr>
        <p:spPr>
          <a:xfrm rot="10800000">
            <a:off x="9669557" y="0"/>
            <a:ext cx="3188840" cy="1222051"/>
          </a:xfrm>
          <a:prstGeom prst="triangle">
            <a:avLst/>
          </a:prstGeom>
          <a:solidFill>
            <a:srgbClr val="1D5BB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等腰三角形 2"/>
          <p:cNvSpPr/>
          <p:nvPr/>
        </p:nvSpPr>
        <p:spPr>
          <a:xfrm rot="5400000">
            <a:off x="-352154" y="5340762"/>
            <a:ext cx="1653038" cy="1039326"/>
          </a:xfrm>
          <a:prstGeom prst="triangl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等腰三角形 3"/>
          <p:cNvSpPr/>
          <p:nvPr/>
        </p:nvSpPr>
        <p:spPr>
          <a:xfrm rot="5400000">
            <a:off x="-498280" y="6089464"/>
            <a:ext cx="2406638" cy="1513143"/>
          </a:xfrm>
          <a:prstGeom prst="triangle">
            <a:avLst/>
          </a:prstGeom>
          <a:solidFill>
            <a:srgbClr val="1D5BB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等腰三角形 5"/>
          <p:cNvSpPr/>
          <p:nvPr/>
        </p:nvSpPr>
        <p:spPr>
          <a:xfrm rot="16200000">
            <a:off x="11956185" y="6362057"/>
            <a:ext cx="1154656" cy="725975"/>
          </a:xfrm>
          <a:prstGeom prst="triangl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等腰三角形 6"/>
          <p:cNvSpPr/>
          <p:nvPr/>
        </p:nvSpPr>
        <p:spPr>
          <a:xfrm rot="16200000">
            <a:off x="11423899" y="5074249"/>
            <a:ext cx="1808279" cy="1136934"/>
          </a:xfrm>
          <a:prstGeom prst="triangle">
            <a:avLst/>
          </a:prstGeom>
          <a:solidFill>
            <a:srgbClr val="1D5BB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5" name="组合 4"/>
          <p:cNvGrpSpPr/>
          <p:nvPr/>
        </p:nvGrpSpPr>
        <p:grpSpPr>
          <a:xfrm>
            <a:off x="3633957" y="1894978"/>
            <a:ext cx="4618021" cy="3645205"/>
            <a:chOff x="3633957" y="1894978"/>
            <a:chExt cx="4618021" cy="3645205"/>
          </a:xfrm>
        </p:grpSpPr>
        <p:sp>
          <p:nvSpPr>
            <p:cNvPr id="44" name="菱形 43"/>
            <p:cNvSpPr/>
            <p:nvPr/>
          </p:nvSpPr>
          <p:spPr>
            <a:xfrm>
              <a:off x="4120365" y="1894978"/>
              <a:ext cx="3645205" cy="3645205"/>
            </a:xfrm>
            <a:prstGeom prst="diamond">
              <a:avLst/>
            </a:prstGeom>
            <a:noFill/>
            <a:ln w="9525">
              <a:solidFill>
                <a:srgbClr val="1D5BB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菱形 44"/>
            <p:cNvSpPr/>
            <p:nvPr/>
          </p:nvSpPr>
          <p:spPr>
            <a:xfrm>
              <a:off x="3633957" y="1913666"/>
              <a:ext cx="3607829" cy="3607829"/>
            </a:xfrm>
            <a:prstGeom prst="diamond">
              <a:avLst/>
            </a:prstGeom>
            <a:noFill/>
            <a:ln w="9525">
              <a:solidFill>
                <a:srgbClr val="1D5BB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 name="菱形 45"/>
            <p:cNvSpPr/>
            <p:nvPr/>
          </p:nvSpPr>
          <p:spPr>
            <a:xfrm>
              <a:off x="4644149" y="1913666"/>
              <a:ext cx="3607829" cy="3607829"/>
            </a:xfrm>
            <a:prstGeom prst="diamond">
              <a:avLst/>
            </a:prstGeom>
            <a:noFill/>
            <a:ln w="9525">
              <a:solidFill>
                <a:srgbClr val="1D5BB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 name="菱形 46"/>
            <p:cNvSpPr/>
            <p:nvPr/>
          </p:nvSpPr>
          <p:spPr>
            <a:xfrm>
              <a:off x="4785134" y="2559748"/>
              <a:ext cx="2315666" cy="2315666"/>
            </a:xfrm>
            <a:prstGeom prst="diamond">
              <a:avLst/>
            </a:prstGeom>
            <a:solidFill>
              <a:srgbClr val="FFC000">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 name="TextBox 47"/>
            <p:cNvSpPr txBox="1"/>
            <p:nvPr/>
          </p:nvSpPr>
          <p:spPr>
            <a:xfrm>
              <a:off x="5347665" y="2937360"/>
              <a:ext cx="1081710" cy="1044453"/>
            </a:xfrm>
            <a:prstGeom prst="rect">
              <a:avLst/>
            </a:prstGeom>
            <a:noFill/>
          </p:spPr>
          <p:txBody>
            <a:bodyPr wrap="square" rtlCol="0">
              <a:spAutoFit/>
            </a:bodyPr>
            <a:lstStyle/>
            <a:p>
              <a:pPr algn="ctr"/>
              <a:r>
                <a:rPr lang="en-US" altLang="zh-CN" sz="6187" spc="844" dirty="0" smtClean="0">
                  <a:solidFill>
                    <a:schemeClr val="bg1"/>
                  </a:solidFill>
                  <a:latin typeface="Agency FB" panose="020B0503020202020204" pitchFamily="34" charset="0"/>
                  <a:ea typeface="微软雅黑" pitchFamily="34" charset="-122"/>
                </a:rPr>
                <a:t>03</a:t>
              </a:r>
              <a:endParaRPr lang="zh-CN" altLang="en-US" sz="6187" spc="844" dirty="0">
                <a:solidFill>
                  <a:schemeClr val="bg1"/>
                </a:solidFill>
                <a:latin typeface="Agency FB" panose="020B0503020202020204" pitchFamily="34" charset="0"/>
                <a:ea typeface="微软雅黑" pitchFamily="34" charset="-122"/>
              </a:endParaRPr>
            </a:p>
          </p:txBody>
        </p:sp>
        <p:sp>
          <p:nvSpPr>
            <p:cNvPr id="49" name="文字1"/>
            <p:cNvSpPr txBox="1"/>
            <p:nvPr/>
          </p:nvSpPr>
          <p:spPr>
            <a:xfrm>
              <a:off x="5174187" y="3814902"/>
              <a:ext cx="1569660" cy="369332"/>
            </a:xfrm>
            <a:prstGeom prst="rect">
              <a:avLst/>
            </a:prstGeom>
            <a:noFill/>
          </p:spPr>
          <p:txBody>
            <a:bodyPr wrap="none" rtlCol="0">
              <a:spAutoFit/>
            </a:bodyPr>
            <a:lstStyle/>
            <a:p>
              <a:r>
                <a:rPr lang="zh-CN" altLang="en-US" dirty="0">
                  <a:solidFill>
                    <a:schemeClr val="bg1"/>
                  </a:solidFill>
                  <a:latin typeface="微软雅黑" panose="020B0503020204020204" pitchFamily="34" charset="-122"/>
                  <a:ea typeface="微软雅黑" panose="020B0503020204020204" pitchFamily="34" charset="-122"/>
                  <a:cs typeface="+mn-ea"/>
                  <a:sym typeface="+mn-lt"/>
                </a:rPr>
                <a:t>相关标题文字</a:t>
              </a:r>
            </a:p>
          </p:txBody>
        </p:sp>
      </p:grpSp>
    </p:spTree>
    <p:extLst>
      <p:ext uri="{BB962C8B-B14F-4D97-AF65-F5344CB8AC3E}">
        <p14:creationId xmlns:p14="http://schemas.microsoft.com/office/powerpoint/2010/main" val="1481163352"/>
      </p:ext>
    </p:extLst>
  </p:cSld>
  <p:clrMapOvr>
    <a:masterClrMapping/>
  </p:clrMapOvr>
  <mc:AlternateContent xmlns:mc="http://schemas.openxmlformats.org/markup-compatibility/2006" xmlns:p14="http://schemas.microsoft.com/office/powerpoint/2010/main">
    <mc:Choice Requires="p14">
      <p:transition spd="slow" p14:dur="1250" advTm="6555">
        <p14:flip dir="r"/>
      </p:transition>
    </mc:Choice>
    <mc:Fallback xmlns="">
      <p:transition spd="slow" advTm="6555">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anim calcmode="lin" valueType="num">
                                          <p:cBhvr>
                                            <p:cTn id="8" dur="500" fill="hold"/>
                                            <p:tgtEl>
                                              <p:spTgt spid="13"/>
                                            </p:tgtEl>
                                            <p:attrNameLst>
                                              <p:attrName>ppt_x</p:attrName>
                                            </p:attrNameLst>
                                          </p:cBhvr>
                                          <p:tavLst>
                                            <p:tav tm="0">
                                              <p:val>
                                                <p:strVal val="#ppt_x"/>
                                              </p:val>
                                            </p:tav>
                                            <p:tav tm="100000">
                                              <p:val>
                                                <p:strVal val="#ppt_x"/>
                                              </p:val>
                                            </p:tav>
                                          </p:tavLst>
                                        </p:anim>
                                        <p:anim calcmode="lin" valueType="num">
                                          <p:cBhvr>
                                            <p:cTn id="9" dur="500" fill="hold"/>
                                            <p:tgtEl>
                                              <p:spTgt spid="13"/>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2" presetClass="entr" presetSubtype="8" fill="hold" grpId="0" nodeType="afterEffect" p14:presetBounceEnd="20000">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14:bounceEnd="20000">
                                          <p:cBhvr additive="base">
                                            <p:cTn id="13" dur="500" fill="hold"/>
                                            <p:tgtEl>
                                              <p:spTgt spid="4"/>
                                            </p:tgtEl>
                                            <p:attrNameLst>
                                              <p:attrName>ppt_x</p:attrName>
                                            </p:attrNameLst>
                                          </p:cBhvr>
                                          <p:tavLst>
                                            <p:tav tm="0">
                                              <p:val>
                                                <p:strVal val="0-#ppt_w/2"/>
                                              </p:val>
                                            </p:tav>
                                            <p:tav tm="100000">
                                              <p:val>
                                                <p:strVal val="#ppt_x"/>
                                              </p:val>
                                            </p:tav>
                                          </p:tavLst>
                                        </p:anim>
                                        <p:anim calcmode="lin" valueType="num" p14:bounceEnd="20000">
                                          <p:cBhvr additive="base">
                                            <p:cTn id="14" dur="500" fill="hold"/>
                                            <p:tgtEl>
                                              <p:spTgt spid="4"/>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14:presetBounceEnd="20000">
                                      <p:stCondLst>
                                        <p:cond delay="100"/>
                                      </p:stCondLst>
                                      <p:childTnLst>
                                        <p:set>
                                          <p:cBhvr>
                                            <p:cTn id="16" dur="1" fill="hold">
                                              <p:stCondLst>
                                                <p:cond delay="0"/>
                                              </p:stCondLst>
                                            </p:cTn>
                                            <p:tgtEl>
                                              <p:spTgt spid="3"/>
                                            </p:tgtEl>
                                            <p:attrNameLst>
                                              <p:attrName>style.visibility</p:attrName>
                                            </p:attrNameLst>
                                          </p:cBhvr>
                                          <p:to>
                                            <p:strVal val="visible"/>
                                          </p:to>
                                        </p:set>
                                        <p:anim calcmode="lin" valueType="num" p14:bounceEnd="20000">
                                          <p:cBhvr additive="base">
                                            <p:cTn id="17" dur="500" fill="hold"/>
                                            <p:tgtEl>
                                              <p:spTgt spid="3"/>
                                            </p:tgtEl>
                                            <p:attrNameLst>
                                              <p:attrName>ppt_x</p:attrName>
                                            </p:attrNameLst>
                                          </p:cBhvr>
                                          <p:tavLst>
                                            <p:tav tm="0">
                                              <p:val>
                                                <p:strVal val="0-#ppt_w/2"/>
                                              </p:val>
                                            </p:tav>
                                            <p:tav tm="100000">
                                              <p:val>
                                                <p:strVal val="#ppt_x"/>
                                              </p:val>
                                            </p:tav>
                                          </p:tavLst>
                                        </p:anim>
                                        <p:anim calcmode="lin" valueType="num" p14:bounceEnd="20000">
                                          <p:cBhvr additive="base">
                                            <p:cTn id="18" dur="500" fill="hold"/>
                                            <p:tgtEl>
                                              <p:spTgt spid="3"/>
                                            </p:tgtEl>
                                            <p:attrNameLst>
                                              <p:attrName>ppt_y</p:attrName>
                                            </p:attrNameLst>
                                          </p:cBhvr>
                                          <p:tavLst>
                                            <p:tav tm="0">
                                              <p:val>
                                                <p:strVal val="#ppt_y"/>
                                              </p:val>
                                            </p:tav>
                                            <p:tav tm="100000">
                                              <p:val>
                                                <p:strVal val="#ppt_y"/>
                                              </p:val>
                                            </p:tav>
                                          </p:tavLst>
                                        </p:anim>
                                      </p:childTnLst>
                                    </p:cTn>
                                  </p:par>
                                  <p:par>
                                    <p:cTn id="19" presetID="2" presetClass="entr" presetSubtype="2" fill="hold" grpId="0" nodeType="withEffect" p14:presetBounceEnd="20000">
                                      <p:stCondLst>
                                        <p:cond delay="200"/>
                                      </p:stCondLst>
                                      <p:childTnLst>
                                        <p:set>
                                          <p:cBhvr>
                                            <p:cTn id="20" dur="1" fill="hold">
                                              <p:stCondLst>
                                                <p:cond delay="0"/>
                                              </p:stCondLst>
                                            </p:cTn>
                                            <p:tgtEl>
                                              <p:spTgt spid="7"/>
                                            </p:tgtEl>
                                            <p:attrNameLst>
                                              <p:attrName>style.visibility</p:attrName>
                                            </p:attrNameLst>
                                          </p:cBhvr>
                                          <p:to>
                                            <p:strVal val="visible"/>
                                          </p:to>
                                        </p:set>
                                        <p:anim calcmode="lin" valueType="num" p14:bounceEnd="20000">
                                          <p:cBhvr additive="base">
                                            <p:cTn id="21" dur="500" fill="hold"/>
                                            <p:tgtEl>
                                              <p:spTgt spid="7"/>
                                            </p:tgtEl>
                                            <p:attrNameLst>
                                              <p:attrName>ppt_x</p:attrName>
                                            </p:attrNameLst>
                                          </p:cBhvr>
                                          <p:tavLst>
                                            <p:tav tm="0">
                                              <p:val>
                                                <p:strVal val="1+#ppt_w/2"/>
                                              </p:val>
                                            </p:tav>
                                            <p:tav tm="100000">
                                              <p:val>
                                                <p:strVal val="#ppt_x"/>
                                              </p:val>
                                            </p:tav>
                                          </p:tavLst>
                                        </p:anim>
                                        <p:anim calcmode="lin" valueType="num" p14:bounceEnd="20000">
                                          <p:cBhvr additive="base">
                                            <p:cTn id="22" dur="500" fill="hold"/>
                                            <p:tgtEl>
                                              <p:spTgt spid="7"/>
                                            </p:tgtEl>
                                            <p:attrNameLst>
                                              <p:attrName>ppt_y</p:attrName>
                                            </p:attrNameLst>
                                          </p:cBhvr>
                                          <p:tavLst>
                                            <p:tav tm="0">
                                              <p:val>
                                                <p:strVal val="#ppt_y"/>
                                              </p:val>
                                            </p:tav>
                                            <p:tav tm="100000">
                                              <p:val>
                                                <p:strVal val="#ppt_y"/>
                                              </p:val>
                                            </p:tav>
                                          </p:tavLst>
                                        </p:anim>
                                      </p:childTnLst>
                                    </p:cTn>
                                  </p:par>
                                  <p:par>
                                    <p:cTn id="23" presetID="2" presetClass="entr" presetSubtype="2" fill="hold" grpId="0" nodeType="withEffect" p14:presetBounceEnd="20000">
                                      <p:stCondLst>
                                        <p:cond delay="300"/>
                                      </p:stCondLst>
                                      <p:childTnLst>
                                        <p:set>
                                          <p:cBhvr>
                                            <p:cTn id="24" dur="1" fill="hold">
                                              <p:stCondLst>
                                                <p:cond delay="0"/>
                                              </p:stCondLst>
                                            </p:cTn>
                                            <p:tgtEl>
                                              <p:spTgt spid="6"/>
                                            </p:tgtEl>
                                            <p:attrNameLst>
                                              <p:attrName>style.visibility</p:attrName>
                                            </p:attrNameLst>
                                          </p:cBhvr>
                                          <p:to>
                                            <p:strVal val="visible"/>
                                          </p:to>
                                        </p:set>
                                        <p:anim calcmode="lin" valueType="num" p14:bounceEnd="20000">
                                          <p:cBhvr additive="base">
                                            <p:cTn id="25" dur="500" fill="hold"/>
                                            <p:tgtEl>
                                              <p:spTgt spid="6"/>
                                            </p:tgtEl>
                                            <p:attrNameLst>
                                              <p:attrName>ppt_x</p:attrName>
                                            </p:attrNameLst>
                                          </p:cBhvr>
                                          <p:tavLst>
                                            <p:tav tm="0">
                                              <p:val>
                                                <p:strVal val="1+#ppt_w/2"/>
                                              </p:val>
                                            </p:tav>
                                            <p:tav tm="100000">
                                              <p:val>
                                                <p:strVal val="#ppt_x"/>
                                              </p:val>
                                            </p:tav>
                                          </p:tavLst>
                                        </p:anim>
                                        <p:anim calcmode="lin" valueType="num" p14:bounceEnd="20000">
                                          <p:cBhvr additive="base">
                                            <p:cTn id="26" dur="500" fill="hold"/>
                                            <p:tgtEl>
                                              <p:spTgt spid="6"/>
                                            </p:tgtEl>
                                            <p:attrNameLst>
                                              <p:attrName>ppt_y</p:attrName>
                                            </p:attrNameLst>
                                          </p:cBhvr>
                                          <p:tavLst>
                                            <p:tav tm="0">
                                              <p:val>
                                                <p:strVal val="#ppt_y"/>
                                              </p:val>
                                            </p:tav>
                                            <p:tav tm="100000">
                                              <p:val>
                                                <p:strVal val="#ppt_y"/>
                                              </p:val>
                                            </p:tav>
                                          </p:tavLst>
                                        </p:anim>
                                      </p:childTnLst>
                                    </p:cTn>
                                  </p:par>
                                  <p:par>
                                    <p:cTn id="27" presetID="2" presetClass="entr" presetSubtype="1" fill="hold" grpId="0" nodeType="withEffect" p14:presetBounceEnd="20000">
                                      <p:stCondLst>
                                        <p:cond delay="400"/>
                                      </p:stCondLst>
                                      <p:childTnLst>
                                        <p:set>
                                          <p:cBhvr>
                                            <p:cTn id="28" dur="1" fill="hold">
                                              <p:stCondLst>
                                                <p:cond delay="0"/>
                                              </p:stCondLst>
                                            </p:cTn>
                                            <p:tgtEl>
                                              <p:spTgt spid="2"/>
                                            </p:tgtEl>
                                            <p:attrNameLst>
                                              <p:attrName>style.visibility</p:attrName>
                                            </p:attrNameLst>
                                          </p:cBhvr>
                                          <p:to>
                                            <p:strVal val="visible"/>
                                          </p:to>
                                        </p:set>
                                        <p:anim calcmode="lin" valueType="num" p14:bounceEnd="20000">
                                          <p:cBhvr additive="base">
                                            <p:cTn id="29" dur="500" fill="hold"/>
                                            <p:tgtEl>
                                              <p:spTgt spid="2"/>
                                            </p:tgtEl>
                                            <p:attrNameLst>
                                              <p:attrName>ppt_x</p:attrName>
                                            </p:attrNameLst>
                                          </p:cBhvr>
                                          <p:tavLst>
                                            <p:tav tm="0">
                                              <p:val>
                                                <p:strVal val="#ppt_x"/>
                                              </p:val>
                                            </p:tav>
                                            <p:tav tm="100000">
                                              <p:val>
                                                <p:strVal val="#ppt_x"/>
                                              </p:val>
                                            </p:tav>
                                          </p:tavLst>
                                        </p:anim>
                                        <p:anim calcmode="lin" valueType="num" p14:bounceEnd="20000">
                                          <p:cBhvr additive="base">
                                            <p:cTn id="30" dur="500" fill="hold"/>
                                            <p:tgtEl>
                                              <p:spTgt spid="2"/>
                                            </p:tgtEl>
                                            <p:attrNameLst>
                                              <p:attrName>ppt_y</p:attrName>
                                            </p:attrNameLst>
                                          </p:cBhvr>
                                          <p:tavLst>
                                            <p:tav tm="0">
                                              <p:val>
                                                <p:strVal val="0-#ppt_h/2"/>
                                              </p:val>
                                            </p:tav>
                                            <p:tav tm="100000">
                                              <p:val>
                                                <p:strVal val="#ppt_y"/>
                                              </p:val>
                                            </p:tav>
                                          </p:tavLst>
                                        </p:anim>
                                      </p:childTnLst>
                                    </p:cTn>
                                  </p:par>
                                </p:childTnLst>
                              </p:cTn>
                            </p:par>
                            <p:par>
                              <p:cTn id="31" fill="hold">
                                <p:stCondLst>
                                  <p:cond delay="1400"/>
                                </p:stCondLst>
                                <p:childTnLst>
                                  <p:par>
                                    <p:cTn id="32" presetID="53" presetClass="entr" presetSubtype="16" fill="hold" nodeType="afterEffect">
                                      <p:stCondLst>
                                        <p:cond delay="0"/>
                                      </p:stCondLst>
                                      <p:childTnLst>
                                        <p:set>
                                          <p:cBhvr>
                                            <p:cTn id="33" dur="1" fill="hold">
                                              <p:stCondLst>
                                                <p:cond delay="0"/>
                                              </p:stCondLst>
                                            </p:cTn>
                                            <p:tgtEl>
                                              <p:spTgt spid="5"/>
                                            </p:tgtEl>
                                            <p:attrNameLst>
                                              <p:attrName>style.visibility</p:attrName>
                                            </p:attrNameLst>
                                          </p:cBhvr>
                                          <p:to>
                                            <p:strVal val="visible"/>
                                          </p:to>
                                        </p:set>
                                        <p:anim calcmode="lin" valueType="num">
                                          <p:cBhvr>
                                            <p:cTn id="34" dur="500" fill="hold"/>
                                            <p:tgtEl>
                                              <p:spTgt spid="5"/>
                                            </p:tgtEl>
                                            <p:attrNameLst>
                                              <p:attrName>ppt_w</p:attrName>
                                            </p:attrNameLst>
                                          </p:cBhvr>
                                          <p:tavLst>
                                            <p:tav tm="0">
                                              <p:val>
                                                <p:fltVal val="0"/>
                                              </p:val>
                                            </p:tav>
                                            <p:tav tm="100000">
                                              <p:val>
                                                <p:strVal val="#ppt_w"/>
                                              </p:val>
                                            </p:tav>
                                          </p:tavLst>
                                        </p:anim>
                                        <p:anim calcmode="lin" valueType="num">
                                          <p:cBhvr>
                                            <p:cTn id="35" dur="500" fill="hold"/>
                                            <p:tgtEl>
                                              <p:spTgt spid="5"/>
                                            </p:tgtEl>
                                            <p:attrNameLst>
                                              <p:attrName>ppt_h</p:attrName>
                                            </p:attrNameLst>
                                          </p:cBhvr>
                                          <p:tavLst>
                                            <p:tav tm="0">
                                              <p:val>
                                                <p:fltVal val="0"/>
                                              </p:val>
                                            </p:tav>
                                            <p:tav tm="100000">
                                              <p:val>
                                                <p:strVal val="#ppt_h"/>
                                              </p:val>
                                            </p:tav>
                                          </p:tavLst>
                                        </p:anim>
                                        <p:animEffect transition="in" filter="fade">
                                          <p:cBhvr>
                                            <p:cTn id="36"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2" grpId="0" animBg="1"/>
          <p:bldP spid="3" grpId="0" animBg="1"/>
          <p:bldP spid="4" grpId="0" animBg="1"/>
          <p:bldP spid="6" grpId="0" animBg="1"/>
          <p:bldP spid="7"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anim calcmode="lin" valueType="num">
                                          <p:cBhvr>
                                            <p:cTn id="8" dur="500" fill="hold"/>
                                            <p:tgtEl>
                                              <p:spTgt spid="13"/>
                                            </p:tgtEl>
                                            <p:attrNameLst>
                                              <p:attrName>ppt_x</p:attrName>
                                            </p:attrNameLst>
                                          </p:cBhvr>
                                          <p:tavLst>
                                            <p:tav tm="0">
                                              <p:val>
                                                <p:strVal val="#ppt_x"/>
                                              </p:val>
                                            </p:tav>
                                            <p:tav tm="100000">
                                              <p:val>
                                                <p:strVal val="#ppt_x"/>
                                              </p:val>
                                            </p:tav>
                                          </p:tavLst>
                                        </p:anim>
                                        <p:anim calcmode="lin" valueType="num">
                                          <p:cBhvr>
                                            <p:cTn id="9" dur="500" fill="hold"/>
                                            <p:tgtEl>
                                              <p:spTgt spid="13"/>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2" presetClass="entr" presetSubtype="8" fill="hold" grpId="0" nodeType="after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0-#ppt_w/2"/>
                                              </p:val>
                                            </p:tav>
                                            <p:tav tm="100000">
                                              <p:val>
                                                <p:strVal val="#ppt_x"/>
                                              </p:val>
                                            </p:tav>
                                          </p:tavLst>
                                        </p:anim>
                                        <p:anim calcmode="lin" valueType="num">
                                          <p:cBhvr additive="base">
                                            <p:cTn id="14" dur="500" fill="hold"/>
                                            <p:tgtEl>
                                              <p:spTgt spid="4"/>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100"/>
                                      </p:stCondLst>
                                      <p:childTnLst>
                                        <p:set>
                                          <p:cBhvr>
                                            <p:cTn id="16" dur="1" fill="hold">
                                              <p:stCondLst>
                                                <p:cond delay="0"/>
                                              </p:stCondLst>
                                            </p:cTn>
                                            <p:tgtEl>
                                              <p:spTgt spid="3"/>
                                            </p:tgtEl>
                                            <p:attrNameLst>
                                              <p:attrName>style.visibility</p:attrName>
                                            </p:attrNameLst>
                                          </p:cBhvr>
                                          <p:to>
                                            <p:strVal val="visible"/>
                                          </p:to>
                                        </p:set>
                                        <p:anim calcmode="lin" valueType="num">
                                          <p:cBhvr additive="base">
                                            <p:cTn id="17" dur="500" fill="hold"/>
                                            <p:tgtEl>
                                              <p:spTgt spid="3"/>
                                            </p:tgtEl>
                                            <p:attrNameLst>
                                              <p:attrName>ppt_x</p:attrName>
                                            </p:attrNameLst>
                                          </p:cBhvr>
                                          <p:tavLst>
                                            <p:tav tm="0">
                                              <p:val>
                                                <p:strVal val="0-#ppt_w/2"/>
                                              </p:val>
                                            </p:tav>
                                            <p:tav tm="100000">
                                              <p:val>
                                                <p:strVal val="#ppt_x"/>
                                              </p:val>
                                            </p:tav>
                                          </p:tavLst>
                                        </p:anim>
                                        <p:anim calcmode="lin" valueType="num">
                                          <p:cBhvr additive="base">
                                            <p:cTn id="18" dur="500" fill="hold"/>
                                            <p:tgtEl>
                                              <p:spTgt spid="3"/>
                                            </p:tgtEl>
                                            <p:attrNameLst>
                                              <p:attrName>ppt_y</p:attrName>
                                            </p:attrNameLst>
                                          </p:cBhvr>
                                          <p:tavLst>
                                            <p:tav tm="0">
                                              <p:val>
                                                <p:strVal val="#ppt_y"/>
                                              </p:val>
                                            </p:tav>
                                            <p:tav tm="100000">
                                              <p:val>
                                                <p:strVal val="#ppt_y"/>
                                              </p:val>
                                            </p:tav>
                                          </p:tavLst>
                                        </p:anim>
                                      </p:childTnLst>
                                    </p:cTn>
                                  </p:par>
                                  <p:par>
                                    <p:cTn id="19" presetID="2" presetClass="entr" presetSubtype="2" fill="hold" grpId="0" nodeType="withEffect">
                                      <p:stCondLst>
                                        <p:cond delay="200"/>
                                      </p:stCondLst>
                                      <p:childTnLst>
                                        <p:set>
                                          <p:cBhvr>
                                            <p:cTn id="20" dur="1" fill="hold">
                                              <p:stCondLst>
                                                <p:cond delay="0"/>
                                              </p:stCondLst>
                                            </p:cTn>
                                            <p:tgtEl>
                                              <p:spTgt spid="7"/>
                                            </p:tgtEl>
                                            <p:attrNameLst>
                                              <p:attrName>style.visibility</p:attrName>
                                            </p:attrNameLst>
                                          </p:cBhvr>
                                          <p:to>
                                            <p:strVal val="visible"/>
                                          </p:to>
                                        </p:set>
                                        <p:anim calcmode="lin" valueType="num">
                                          <p:cBhvr additive="base">
                                            <p:cTn id="21" dur="500" fill="hold"/>
                                            <p:tgtEl>
                                              <p:spTgt spid="7"/>
                                            </p:tgtEl>
                                            <p:attrNameLst>
                                              <p:attrName>ppt_x</p:attrName>
                                            </p:attrNameLst>
                                          </p:cBhvr>
                                          <p:tavLst>
                                            <p:tav tm="0">
                                              <p:val>
                                                <p:strVal val="1+#ppt_w/2"/>
                                              </p:val>
                                            </p:tav>
                                            <p:tav tm="100000">
                                              <p:val>
                                                <p:strVal val="#ppt_x"/>
                                              </p:val>
                                            </p:tav>
                                          </p:tavLst>
                                        </p:anim>
                                        <p:anim calcmode="lin" valueType="num">
                                          <p:cBhvr additive="base">
                                            <p:cTn id="22" dur="500" fill="hold"/>
                                            <p:tgtEl>
                                              <p:spTgt spid="7"/>
                                            </p:tgtEl>
                                            <p:attrNameLst>
                                              <p:attrName>ppt_y</p:attrName>
                                            </p:attrNameLst>
                                          </p:cBhvr>
                                          <p:tavLst>
                                            <p:tav tm="0">
                                              <p:val>
                                                <p:strVal val="#ppt_y"/>
                                              </p:val>
                                            </p:tav>
                                            <p:tav tm="100000">
                                              <p:val>
                                                <p:strVal val="#ppt_y"/>
                                              </p:val>
                                            </p:tav>
                                          </p:tavLst>
                                        </p:anim>
                                      </p:childTnLst>
                                    </p:cTn>
                                  </p:par>
                                  <p:par>
                                    <p:cTn id="23" presetID="2" presetClass="entr" presetSubtype="2" fill="hold" grpId="0" nodeType="withEffect">
                                      <p:stCondLst>
                                        <p:cond delay="300"/>
                                      </p:stCondLst>
                                      <p:childTnLst>
                                        <p:set>
                                          <p:cBhvr>
                                            <p:cTn id="24" dur="1" fill="hold">
                                              <p:stCondLst>
                                                <p:cond delay="0"/>
                                              </p:stCondLst>
                                            </p:cTn>
                                            <p:tgtEl>
                                              <p:spTgt spid="6"/>
                                            </p:tgtEl>
                                            <p:attrNameLst>
                                              <p:attrName>style.visibility</p:attrName>
                                            </p:attrNameLst>
                                          </p:cBhvr>
                                          <p:to>
                                            <p:strVal val="visible"/>
                                          </p:to>
                                        </p:set>
                                        <p:anim calcmode="lin" valueType="num">
                                          <p:cBhvr additive="base">
                                            <p:cTn id="25" dur="500" fill="hold"/>
                                            <p:tgtEl>
                                              <p:spTgt spid="6"/>
                                            </p:tgtEl>
                                            <p:attrNameLst>
                                              <p:attrName>ppt_x</p:attrName>
                                            </p:attrNameLst>
                                          </p:cBhvr>
                                          <p:tavLst>
                                            <p:tav tm="0">
                                              <p:val>
                                                <p:strVal val="1+#ppt_w/2"/>
                                              </p:val>
                                            </p:tav>
                                            <p:tav tm="100000">
                                              <p:val>
                                                <p:strVal val="#ppt_x"/>
                                              </p:val>
                                            </p:tav>
                                          </p:tavLst>
                                        </p:anim>
                                        <p:anim calcmode="lin" valueType="num">
                                          <p:cBhvr additive="base">
                                            <p:cTn id="26" dur="500" fill="hold"/>
                                            <p:tgtEl>
                                              <p:spTgt spid="6"/>
                                            </p:tgtEl>
                                            <p:attrNameLst>
                                              <p:attrName>ppt_y</p:attrName>
                                            </p:attrNameLst>
                                          </p:cBhvr>
                                          <p:tavLst>
                                            <p:tav tm="0">
                                              <p:val>
                                                <p:strVal val="#ppt_y"/>
                                              </p:val>
                                            </p:tav>
                                            <p:tav tm="100000">
                                              <p:val>
                                                <p:strVal val="#ppt_y"/>
                                              </p:val>
                                            </p:tav>
                                          </p:tavLst>
                                        </p:anim>
                                      </p:childTnLst>
                                    </p:cTn>
                                  </p:par>
                                  <p:par>
                                    <p:cTn id="27" presetID="2" presetClass="entr" presetSubtype="1" fill="hold" grpId="0" nodeType="withEffect">
                                      <p:stCondLst>
                                        <p:cond delay="400"/>
                                      </p:stCondLst>
                                      <p:childTnLst>
                                        <p:set>
                                          <p:cBhvr>
                                            <p:cTn id="28" dur="1" fill="hold">
                                              <p:stCondLst>
                                                <p:cond delay="0"/>
                                              </p:stCondLst>
                                            </p:cTn>
                                            <p:tgtEl>
                                              <p:spTgt spid="2"/>
                                            </p:tgtEl>
                                            <p:attrNameLst>
                                              <p:attrName>style.visibility</p:attrName>
                                            </p:attrNameLst>
                                          </p:cBhvr>
                                          <p:to>
                                            <p:strVal val="visible"/>
                                          </p:to>
                                        </p:set>
                                        <p:anim calcmode="lin" valueType="num">
                                          <p:cBhvr additive="base">
                                            <p:cTn id="29" dur="500" fill="hold"/>
                                            <p:tgtEl>
                                              <p:spTgt spid="2"/>
                                            </p:tgtEl>
                                            <p:attrNameLst>
                                              <p:attrName>ppt_x</p:attrName>
                                            </p:attrNameLst>
                                          </p:cBhvr>
                                          <p:tavLst>
                                            <p:tav tm="0">
                                              <p:val>
                                                <p:strVal val="#ppt_x"/>
                                              </p:val>
                                            </p:tav>
                                            <p:tav tm="100000">
                                              <p:val>
                                                <p:strVal val="#ppt_x"/>
                                              </p:val>
                                            </p:tav>
                                          </p:tavLst>
                                        </p:anim>
                                        <p:anim calcmode="lin" valueType="num">
                                          <p:cBhvr additive="base">
                                            <p:cTn id="30" dur="500" fill="hold"/>
                                            <p:tgtEl>
                                              <p:spTgt spid="2"/>
                                            </p:tgtEl>
                                            <p:attrNameLst>
                                              <p:attrName>ppt_y</p:attrName>
                                            </p:attrNameLst>
                                          </p:cBhvr>
                                          <p:tavLst>
                                            <p:tav tm="0">
                                              <p:val>
                                                <p:strVal val="0-#ppt_h/2"/>
                                              </p:val>
                                            </p:tav>
                                            <p:tav tm="100000">
                                              <p:val>
                                                <p:strVal val="#ppt_y"/>
                                              </p:val>
                                            </p:tav>
                                          </p:tavLst>
                                        </p:anim>
                                      </p:childTnLst>
                                    </p:cTn>
                                  </p:par>
                                </p:childTnLst>
                              </p:cTn>
                            </p:par>
                            <p:par>
                              <p:cTn id="31" fill="hold">
                                <p:stCondLst>
                                  <p:cond delay="1400"/>
                                </p:stCondLst>
                                <p:childTnLst>
                                  <p:par>
                                    <p:cTn id="32" presetID="53" presetClass="entr" presetSubtype="16" fill="hold" nodeType="afterEffect">
                                      <p:stCondLst>
                                        <p:cond delay="0"/>
                                      </p:stCondLst>
                                      <p:childTnLst>
                                        <p:set>
                                          <p:cBhvr>
                                            <p:cTn id="33" dur="1" fill="hold">
                                              <p:stCondLst>
                                                <p:cond delay="0"/>
                                              </p:stCondLst>
                                            </p:cTn>
                                            <p:tgtEl>
                                              <p:spTgt spid="5"/>
                                            </p:tgtEl>
                                            <p:attrNameLst>
                                              <p:attrName>style.visibility</p:attrName>
                                            </p:attrNameLst>
                                          </p:cBhvr>
                                          <p:to>
                                            <p:strVal val="visible"/>
                                          </p:to>
                                        </p:set>
                                        <p:anim calcmode="lin" valueType="num">
                                          <p:cBhvr>
                                            <p:cTn id="34" dur="500" fill="hold"/>
                                            <p:tgtEl>
                                              <p:spTgt spid="5"/>
                                            </p:tgtEl>
                                            <p:attrNameLst>
                                              <p:attrName>ppt_w</p:attrName>
                                            </p:attrNameLst>
                                          </p:cBhvr>
                                          <p:tavLst>
                                            <p:tav tm="0">
                                              <p:val>
                                                <p:fltVal val="0"/>
                                              </p:val>
                                            </p:tav>
                                            <p:tav tm="100000">
                                              <p:val>
                                                <p:strVal val="#ppt_w"/>
                                              </p:val>
                                            </p:tav>
                                          </p:tavLst>
                                        </p:anim>
                                        <p:anim calcmode="lin" valueType="num">
                                          <p:cBhvr>
                                            <p:cTn id="35" dur="500" fill="hold"/>
                                            <p:tgtEl>
                                              <p:spTgt spid="5"/>
                                            </p:tgtEl>
                                            <p:attrNameLst>
                                              <p:attrName>ppt_h</p:attrName>
                                            </p:attrNameLst>
                                          </p:cBhvr>
                                          <p:tavLst>
                                            <p:tav tm="0">
                                              <p:val>
                                                <p:fltVal val="0"/>
                                              </p:val>
                                            </p:tav>
                                            <p:tav tm="100000">
                                              <p:val>
                                                <p:strVal val="#ppt_h"/>
                                              </p:val>
                                            </p:tav>
                                          </p:tavLst>
                                        </p:anim>
                                        <p:animEffect transition="in" filter="fade">
                                          <p:cBhvr>
                                            <p:cTn id="36"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2" grpId="0" animBg="1"/>
          <p:bldP spid="3" grpId="0" animBg="1"/>
          <p:bldP spid="4" grpId="0" animBg="1"/>
          <p:bldP spid="6" grpId="0" animBg="1"/>
          <p:bldP spid="7" grpId="0" animBg="1"/>
        </p:bldLst>
      </p:timing>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矩形 12"/>
          <p:cNvSpPr/>
          <p:nvPr/>
        </p:nvSpPr>
        <p:spPr>
          <a:xfrm>
            <a:off x="6442075" y="3619029"/>
            <a:ext cx="5616575" cy="2664296"/>
          </a:xfrm>
          <a:prstGeom prst="rect">
            <a:avLst/>
          </a:prstGeom>
          <a:blipFill dpi="0" rotWithShape="1">
            <a:blip r:embed="rId2"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原创设计师QQ598969553          _7"/>
          <p:cNvSpPr/>
          <p:nvPr/>
        </p:nvSpPr>
        <p:spPr>
          <a:xfrm>
            <a:off x="6429375" y="4747557"/>
            <a:ext cx="991978" cy="38950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n-ea"/>
            </a:endParaRPr>
          </a:p>
        </p:txBody>
      </p:sp>
      <p:sp>
        <p:nvSpPr>
          <p:cNvPr id="20" name="原创设计师QQ598969553          _8"/>
          <p:cNvSpPr txBox="1"/>
          <p:nvPr/>
        </p:nvSpPr>
        <p:spPr>
          <a:xfrm>
            <a:off x="5221423" y="4690930"/>
            <a:ext cx="2275272" cy="458459"/>
          </a:xfrm>
          <a:prstGeom prst="rect">
            <a:avLst/>
          </a:prstGeom>
          <a:noFill/>
        </p:spPr>
        <p:txBody>
          <a:bodyPr wrap="square" rtlCol="0">
            <a:spAutoFit/>
          </a:bodyPr>
          <a:lstStyle/>
          <a:p>
            <a:pPr>
              <a:lnSpc>
                <a:spcPct val="150000"/>
              </a:lnSpc>
            </a:pPr>
            <a:r>
              <a:rPr lang="zh-CN" altLang="en-US"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点击请替换</a:t>
            </a:r>
            <a:r>
              <a:rPr lang="zh-CN" altLang="en-US" dirty="0">
                <a:solidFill>
                  <a:schemeClr val="bg1"/>
                </a:solidFill>
                <a:latin typeface="Arial" panose="020B0604020202020204" pitchFamily="34" charset="0"/>
                <a:ea typeface="微软雅黑" panose="020B0503020204020204" pitchFamily="34" charset="-122"/>
                <a:sym typeface="Arial" panose="020B0604020202020204" pitchFamily="34" charset="0"/>
              </a:rPr>
              <a:t>文字内容</a:t>
            </a:r>
          </a:p>
        </p:txBody>
      </p:sp>
      <p:sp>
        <p:nvSpPr>
          <p:cNvPr id="12" name="矩形 11"/>
          <p:cNvSpPr/>
          <p:nvPr/>
        </p:nvSpPr>
        <p:spPr>
          <a:xfrm>
            <a:off x="812800" y="952029"/>
            <a:ext cx="5616575" cy="2664296"/>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原创设计师QQ598969553          _4"/>
          <p:cNvSpPr/>
          <p:nvPr/>
        </p:nvSpPr>
        <p:spPr>
          <a:xfrm>
            <a:off x="5375131" y="2095585"/>
            <a:ext cx="1054244" cy="3895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n-ea"/>
            </a:endParaRPr>
          </a:p>
        </p:txBody>
      </p:sp>
      <p:sp>
        <p:nvSpPr>
          <p:cNvPr id="17" name="原创设计师QQ598969553          _5"/>
          <p:cNvSpPr txBox="1"/>
          <p:nvPr/>
        </p:nvSpPr>
        <p:spPr>
          <a:xfrm>
            <a:off x="5463361" y="2026634"/>
            <a:ext cx="2262158" cy="507831"/>
          </a:xfrm>
          <a:prstGeom prst="rect">
            <a:avLst/>
          </a:prstGeom>
          <a:noFill/>
        </p:spPr>
        <p:txBody>
          <a:bodyPr wrap="none" rtlCol="0">
            <a:spAutoFit/>
          </a:bodyPr>
          <a:lstStyle/>
          <a:p>
            <a:pPr>
              <a:lnSpc>
                <a:spcPct val="150000"/>
              </a:lnSpc>
            </a:pPr>
            <a:r>
              <a:rPr lang="zh-CN" altLang="en-US" dirty="0">
                <a:solidFill>
                  <a:schemeClr val="bg1"/>
                </a:solidFill>
                <a:latin typeface="Arial" panose="020B0604020202020204" pitchFamily="34" charset="0"/>
                <a:ea typeface="微软雅黑" panose="020B0503020204020204" pitchFamily="34" charset="-122"/>
                <a:sym typeface="Arial" panose="020B0604020202020204" pitchFamily="34" charset="0"/>
              </a:rPr>
              <a:t>点击请替</a:t>
            </a:r>
            <a:r>
              <a:rPr lang="zh-CN" altLang="en-US"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换文字内容</a:t>
            </a:r>
          </a:p>
        </p:txBody>
      </p:sp>
      <p:sp>
        <p:nvSpPr>
          <p:cNvPr id="21" name="原创设计师QQ598969553          _6"/>
          <p:cNvSpPr txBox="1"/>
          <p:nvPr/>
        </p:nvSpPr>
        <p:spPr>
          <a:xfrm>
            <a:off x="6429375" y="2555036"/>
            <a:ext cx="3316770" cy="624402"/>
          </a:xfrm>
          <a:prstGeom prst="rect">
            <a:avLst/>
          </a:prstGeom>
          <a:noFill/>
        </p:spPr>
        <p:txBody>
          <a:bodyPr wrap="square" rtlCol="0">
            <a:spAutoFit/>
          </a:bodyPr>
          <a:lstStyle/>
          <a:p>
            <a:pPr marL="0" indent="0">
              <a:lnSpc>
                <a:spcPct val="150000"/>
              </a:lnSpc>
              <a:buNone/>
            </a:pP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请替换文字内容，点击添加相关标题文字，修改文字内容，也可以直接复制你的内容到此。请替换文字内容，点击添加相关标题文字，修改文字内容，也可以直接复制你的内容到此。</a:t>
            </a:r>
          </a:p>
        </p:txBody>
      </p:sp>
      <p:sp>
        <p:nvSpPr>
          <p:cNvPr id="23" name="原创设计师QQ598969553          _9"/>
          <p:cNvSpPr txBox="1"/>
          <p:nvPr/>
        </p:nvSpPr>
        <p:spPr>
          <a:xfrm>
            <a:off x="3112605" y="5207008"/>
            <a:ext cx="3316770" cy="624402"/>
          </a:xfrm>
          <a:prstGeom prst="rect">
            <a:avLst/>
          </a:prstGeom>
          <a:noFill/>
        </p:spPr>
        <p:txBody>
          <a:bodyPr wrap="square" rtlCol="0">
            <a:spAutoFit/>
          </a:bodyPr>
          <a:lstStyle/>
          <a:p>
            <a:pPr marL="0" indent="0" algn="r">
              <a:lnSpc>
                <a:spcPct val="150000"/>
              </a:lnSpc>
              <a:buNone/>
            </a:pP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请替换文字内容，点击添加相关标题文字，修改文字内容，也可以直接复制你的内容到此。请替换文字内容，点击添加相关标题文字，修改文字内容，也可以直接复制你的内容到此。</a:t>
            </a:r>
          </a:p>
        </p:txBody>
      </p:sp>
      <p:sp>
        <p:nvSpPr>
          <p:cNvPr id="11" name="文本占位符 3"/>
          <p:cNvSpPr txBox="1">
            <a:spLocks/>
          </p:cNvSpPr>
          <p:nvPr/>
        </p:nvSpPr>
        <p:spPr>
          <a:xfrm>
            <a:off x="828393" y="272342"/>
            <a:ext cx="2981607" cy="558075"/>
          </a:xfrm>
          <a:prstGeom prst="rect">
            <a:avLst/>
          </a:prstGeom>
        </p:spPr>
        <p:txBody>
          <a:bodyPr anchor="ctr"/>
          <a:lstStyle>
            <a:lvl1pPr marL="0" indent="0" algn="l" defTabSz="964326" rtl="0" eaLnBrk="1" latinLnBrk="0" hangingPunct="1">
              <a:lnSpc>
                <a:spcPct val="90000"/>
              </a:lnSpc>
              <a:spcBef>
                <a:spcPts val="1055"/>
              </a:spcBef>
              <a:buFont typeface="Arial" panose="020B0604020202020204" pitchFamily="34" charset="0"/>
              <a:buNone/>
              <a:defRPr sz="2953" b="1" kern="1200">
                <a:solidFill>
                  <a:schemeClr val="tx1"/>
                </a:solidFill>
                <a:latin typeface="+mn-lt"/>
                <a:ea typeface="+mn-ea"/>
                <a:cs typeface="+mn-cs"/>
              </a:defRPr>
            </a:lvl1pPr>
            <a:lvl2pPr marL="723245" indent="-241082" algn="l" defTabSz="964326" rtl="0" eaLnBrk="1" latinLnBrk="0" hangingPunct="1">
              <a:lnSpc>
                <a:spcPct val="90000"/>
              </a:lnSpc>
              <a:spcBef>
                <a:spcPts val="527"/>
              </a:spcBef>
              <a:buFont typeface="Arial" panose="020B0604020202020204" pitchFamily="34" charset="0"/>
              <a:buChar char="•"/>
              <a:defRPr sz="2531" kern="1200">
                <a:solidFill>
                  <a:schemeClr val="tx1"/>
                </a:solidFill>
                <a:latin typeface="+mn-lt"/>
                <a:ea typeface="+mn-ea"/>
                <a:cs typeface="+mn-cs"/>
              </a:defRPr>
            </a:lvl2pPr>
            <a:lvl3pPr marL="1205408" indent="-241082" algn="l" defTabSz="964326" rtl="0" eaLnBrk="1" latinLnBrk="0" hangingPunct="1">
              <a:lnSpc>
                <a:spcPct val="90000"/>
              </a:lnSpc>
              <a:spcBef>
                <a:spcPts val="527"/>
              </a:spcBef>
              <a:buFont typeface="Arial" panose="020B0604020202020204" pitchFamily="34" charset="0"/>
              <a:buChar char="•"/>
              <a:defRPr sz="2109" kern="1200">
                <a:solidFill>
                  <a:schemeClr val="tx1"/>
                </a:solidFill>
                <a:latin typeface="+mn-lt"/>
                <a:ea typeface="+mn-ea"/>
                <a:cs typeface="+mn-cs"/>
              </a:defRPr>
            </a:lvl3pPr>
            <a:lvl4pPr marL="1687571"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4pPr>
            <a:lvl5pPr marL="2169734"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5pPr>
            <a:lvl6pPr marL="265189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6pPr>
            <a:lvl7pPr marL="3134060"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7pPr>
            <a:lvl8pPr marL="3616223"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8pPr>
            <a:lvl9pPr marL="409838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9pPr>
          </a:lstStyle>
          <a:p>
            <a:pPr algn="ctr">
              <a:lnSpc>
                <a:spcPct val="100000"/>
              </a:lnSpc>
            </a:pPr>
            <a:r>
              <a:rPr kumimoji="1" lang="zh-CN" altLang="en-US" sz="2000" b="0" dirty="0">
                <a:solidFill>
                  <a:schemeClr val="tx1">
                    <a:lumMod val="65000"/>
                    <a:lumOff val="35000"/>
                  </a:schemeClr>
                </a:solidFill>
                <a:latin typeface="微软雅黑" panose="020B0503020204020204" pitchFamily="34" charset="-122"/>
                <a:ea typeface="微软雅黑" panose="020B0503020204020204" pitchFamily="34" charset="-122"/>
              </a:rPr>
              <a:t>点击添加相关标题文字</a:t>
            </a:r>
          </a:p>
        </p:txBody>
      </p:sp>
    </p:spTree>
    <p:extLst>
      <p:ext uri="{BB962C8B-B14F-4D97-AF65-F5344CB8AC3E}">
        <p14:creationId xmlns:p14="http://schemas.microsoft.com/office/powerpoint/2010/main" val="3205399995"/>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500" fill="hold"/>
                                        <p:tgtEl>
                                          <p:spTgt spid="12"/>
                                        </p:tgtEl>
                                        <p:attrNameLst>
                                          <p:attrName>ppt_x</p:attrName>
                                        </p:attrNameLst>
                                      </p:cBhvr>
                                      <p:tavLst>
                                        <p:tav tm="0">
                                          <p:val>
                                            <p:strVal val="0-#ppt_w/2"/>
                                          </p:val>
                                        </p:tav>
                                        <p:tav tm="100000">
                                          <p:val>
                                            <p:strVal val="#ppt_x"/>
                                          </p:val>
                                        </p:tav>
                                      </p:tavLst>
                                    </p:anim>
                                    <p:anim calcmode="lin" valueType="num">
                                      <p:cBhvr additive="base">
                                        <p:cTn id="8" dur="500" fill="hold"/>
                                        <p:tgtEl>
                                          <p:spTgt spid="12"/>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250"/>
                                  </p:stCondLst>
                                  <p:childTnLst>
                                    <p:set>
                                      <p:cBhvr>
                                        <p:cTn id="10" dur="1" fill="hold">
                                          <p:stCondLst>
                                            <p:cond delay="0"/>
                                          </p:stCondLst>
                                        </p:cTn>
                                        <p:tgtEl>
                                          <p:spTgt spid="13"/>
                                        </p:tgtEl>
                                        <p:attrNameLst>
                                          <p:attrName>style.visibility</p:attrName>
                                        </p:attrNameLst>
                                      </p:cBhvr>
                                      <p:to>
                                        <p:strVal val="visible"/>
                                      </p:to>
                                    </p:set>
                                    <p:anim calcmode="lin" valueType="num">
                                      <p:cBhvr additive="base">
                                        <p:cTn id="11" dur="500" fill="hold"/>
                                        <p:tgtEl>
                                          <p:spTgt spid="13"/>
                                        </p:tgtEl>
                                        <p:attrNameLst>
                                          <p:attrName>ppt_x</p:attrName>
                                        </p:attrNameLst>
                                      </p:cBhvr>
                                      <p:tavLst>
                                        <p:tav tm="0">
                                          <p:val>
                                            <p:strVal val="1+#ppt_w/2"/>
                                          </p:val>
                                        </p:tav>
                                        <p:tav tm="100000">
                                          <p:val>
                                            <p:strVal val="#ppt_x"/>
                                          </p:val>
                                        </p:tav>
                                      </p:tavLst>
                                    </p:anim>
                                    <p:anim calcmode="lin" valueType="num">
                                      <p:cBhvr additive="base">
                                        <p:cTn id="12" dur="500" fill="hold"/>
                                        <p:tgtEl>
                                          <p:spTgt spid="13"/>
                                        </p:tgtEl>
                                        <p:attrNameLst>
                                          <p:attrName>ppt_y</p:attrName>
                                        </p:attrNameLst>
                                      </p:cBhvr>
                                      <p:tavLst>
                                        <p:tav tm="0">
                                          <p:val>
                                            <p:strVal val="#ppt_y"/>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2" presetClass="entr" presetSubtype="2" fill="hold" grpId="0" nodeType="clickEffect">
                                  <p:stCondLst>
                                    <p:cond delay="0"/>
                                  </p:stCondLst>
                                  <p:childTnLst>
                                    <p:set>
                                      <p:cBhvr>
                                        <p:cTn id="16" dur="1" fill="hold">
                                          <p:stCondLst>
                                            <p:cond delay="0"/>
                                          </p:stCondLst>
                                        </p:cTn>
                                        <p:tgtEl>
                                          <p:spTgt spid="15"/>
                                        </p:tgtEl>
                                        <p:attrNameLst>
                                          <p:attrName>style.visibility</p:attrName>
                                        </p:attrNameLst>
                                      </p:cBhvr>
                                      <p:to>
                                        <p:strVal val="visible"/>
                                      </p:to>
                                    </p:set>
                                    <p:animEffect transition="in" filter="wipe(right)">
                                      <p:cBhvr>
                                        <p:cTn id="17" dur="500"/>
                                        <p:tgtEl>
                                          <p:spTgt spid="15"/>
                                        </p:tgtEl>
                                      </p:cBhvr>
                                    </p:animEffect>
                                  </p:childTnLst>
                                </p:cTn>
                              </p:par>
                              <p:par>
                                <p:cTn id="18" presetID="22" presetClass="entr" presetSubtype="8" fill="hold" grpId="0" nodeType="withEffect">
                                  <p:stCondLst>
                                    <p:cond delay="0"/>
                                  </p:stCondLst>
                                  <p:childTnLst>
                                    <p:set>
                                      <p:cBhvr>
                                        <p:cTn id="19" dur="1" fill="hold">
                                          <p:stCondLst>
                                            <p:cond delay="0"/>
                                          </p:stCondLst>
                                        </p:cTn>
                                        <p:tgtEl>
                                          <p:spTgt spid="16"/>
                                        </p:tgtEl>
                                        <p:attrNameLst>
                                          <p:attrName>style.visibility</p:attrName>
                                        </p:attrNameLst>
                                      </p:cBhvr>
                                      <p:to>
                                        <p:strVal val="visible"/>
                                      </p:to>
                                    </p:set>
                                    <p:animEffect transition="in" filter="wipe(left)">
                                      <p:cBhvr>
                                        <p:cTn id="20" dur="500"/>
                                        <p:tgtEl>
                                          <p:spTgt spid="16"/>
                                        </p:tgtEl>
                                      </p:cBhvr>
                                    </p:animEffect>
                                  </p:childTnLst>
                                </p:cTn>
                              </p:par>
                            </p:childTnLst>
                          </p:cTn>
                        </p:par>
                        <p:par>
                          <p:cTn id="21" fill="hold">
                            <p:stCondLst>
                              <p:cond delay="500"/>
                            </p:stCondLst>
                            <p:childTnLst>
                              <p:par>
                                <p:cTn id="22" presetID="22" presetClass="entr" presetSubtype="8" fill="hold" grpId="0" nodeType="afterEffect">
                                  <p:stCondLst>
                                    <p:cond delay="0"/>
                                  </p:stCondLst>
                                  <p:childTnLst>
                                    <p:set>
                                      <p:cBhvr>
                                        <p:cTn id="23" dur="1" fill="hold">
                                          <p:stCondLst>
                                            <p:cond delay="0"/>
                                          </p:stCondLst>
                                        </p:cTn>
                                        <p:tgtEl>
                                          <p:spTgt spid="20"/>
                                        </p:tgtEl>
                                        <p:attrNameLst>
                                          <p:attrName>style.visibility</p:attrName>
                                        </p:attrNameLst>
                                      </p:cBhvr>
                                      <p:to>
                                        <p:strVal val="visible"/>
                                      </p:to>
                                    </p:set>
                                    <p:animEffect transition="in" filter="wipe(left)">
                                      <p:cBhvr>
                                        <p:cTn id="24" dur="500"/>
                                        <p:tgtEl>
                                          <p:spTgt spid="20"/>
                                        </p:tgtEl>
                                      </p:cBhvr>
                                    </p:animEffect>
                                  </p:childTnLst>
                                </p:cTn>
                              </p:par>
                            </p:childTnLst>
                          </p:cTn>
                        </p:par>
                        <p:par>
                          <p:cTn id="25" fill="hold">
                            <p:stCondLst>
                              <p:cond delay="1000"/>
                            </p:stCondLst>
                            <p:childTnLst>
                              <p:par>
                                <p:cTn id="26" presetID="22" presetClass="entr" presetSubtype="8" fill="hold" grpId="0" nodeType="afterEffect">
                                  <p:stCondLst>
                                    <p:cond delay="0"/>
                                  </p:stCondLst>
                                  <p:childTnLst>
                                    <p:set>
                                      <p:cBhvr>
                                        <p:cTn id="27" dur="1" fill="hold">
                                          <p:stCondLst>
                                            <p:cond delay="0"/>
                                          </p:stCondLst>
                                        </p:cTn>
                                        <p:tgtEl>
                                          <p:spTgt spid="17"/>
                                        </p:tgtEl>
                                        <p:attrNameLst>
                                          <p:attrName>style.visibility</p:attrName>
                                        </p:attrNameLst>
                                      </p:cBhvr>
                                      <p:to>
                                        <p:strVal val="visible"/>
                                      </p:to>
                                    </p:set>
                                    <p:animEffect transition="in" filter="wipe(left)">
                                      <p:cBhvr>
                                        <p:cTn id="28" dur="500"/>
                                        <p:tgtEl>
                                          <p:spTgt spid="17"/>
                                        </p:tgtEl>
                                      </p:cBhvr>
                                    </p:animEffect>
                                  </p:childTnLst>
                                </p:cTn>
                              </p:par>
                            </p:childTnLst>
                          </p:cTn>
                        </p:par>
                        <p:par>
                          <p:cTn id="29" fill="hold">
                            <p:stCondLst>
                              <p:cond delay="1500"/>
                            </p:stCondLst>
                            <p:childTnLst>
                              <p:par>
                                <p:cTn id="30" presetID="22" presetClass="entr" presetSubtype="8" fill="hold" grpId="0" nodeType="afterEffect">
                                  <p:stCondLst>
                                    <p:cond delay="0"/>
                                  </p:stCondLst>
                                  <p:childTnLst>
                                    <p:set>
                                      <p:cBhvr>
                                        <p:cTn id="31" dur="1" fill="hold">
                                          <p:stCondLst>
                                            <p:cond delay="0"/>
                                          </p:stCondLst>
                                        </p:cTn>
                                        <p:tgtEl>
                                          <p:spTgt spid="21"/>
                                        </p:tgtEl>
                                        <p:attrNameLst>
                                          <p:attrName>style.visibility</p:attrName>
                                        </p:attrNameLst>
                                      </p:cBhvr>
                                      <p:to>
                                        <p:strVal val="visible"/>
                                      </p:to>
                                    </p:set>
                                    <p:animEffect transition="in" filter="wipe(left)">
                                      <p:cBhvr>
                                        <p:cTn id="32" dur="500"/>
                                        <p:tgtEl>
                                          <p:spTgt spid="21"/>
                                        </p:tgtEl>
                                      </p:cBhvr>
                                    </p:animEffect>
                                  </p:childTnLst>
                                </p:cTn>
                              </p:par>
                            </p:childTnLst>
                          </p:cTn>
                        </p:par>
                        <p:par>
                          <p:cTn id="33" fill="hold">
                            <p:stCondLst>
                              <p:cond delay="2000"/>
                            </p:stCondLst>
                            <p:childTnLst>
                              <p:par>
                                <p:cTn id="34" presetID="22" presetClass="entr" presetSubtype="2" fill="hold" grpId="0" nodeType="afterEffect">
                                  <p:stCondLst>
                                    <p:cond delay="0"/>
                                  </p:stCondLst>
                                  <p:childTnLst>
                                    <p:set>
                                      <p:cBhvr>
                                        <p:cTn id="35" dur="1" fill="hold">
                                          <p:stCondLst>
                                            <p:cond delay="0"/>
                                          </p:stCondLst>
                                        </p:cTn>
                                        <p:tgtEl>
                                          <p:spTgt spid="23"/>
                                        </p:tgtEl>
                                        <p:attrNameLst>
                                          <p:attrName>style.visibility</p:attrName>
                                        </p:attrNameLst>
                                      </p:cBhvr>
                                      <p:to>
                                        <p:strVal val="visible"/>
                                      </p:to>
                                    </p:set>
                                    <p:animEffect transition="in" filter="wipe(right)">
                                      <p:cBhvr>
                                        <p:cTn id="36"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6" grpId="0" animBg="1"/>
      <p:bldP spid="20" grpId="0"/>
      <p:bldP spid="12" grpId="0" animBg="1"/>
      <p:bldP spid="15" grpId="0" animBg="1"/>
      <p:bldP spid="17" grpId="0"/>
      <p:bldP spid="21" grpId="0"/>
      <p:bldP spid="23"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1108676" y="2924089"/>
            <a:ext cx="10641398" cy="2288575"/>
            <a:chOff x="1050566" y="2772576"/>
            <a:chExt cx="10090868" cy="2170176"/>
          </a:xfrm>
          <a:solidFill>
            <a:srgbClr val="0170C1"/>
          </a:solidFill>
        </p:grpSpPr>
        <p:sp>
          <p:nvSpPr>
            <p:cNvPr id="50" name="Block Arc 49"/>
            <p:cNvSpPr/>
            <p:nvPr/>
          </p:nvSpPr>
          <p:spPr>
            <a:xfrm>
              <a:off x="1050566" y="2786644"/>
              <a:ext cx="2156108" cy="2156108"/>
            </a:xfrm>
            <a:prstGeom prst="blockArc">
              <a:avLst>
                <a:gd name="adj1" fmla="val 10800000"/>
                <a:gd name="adj2" fmla="val 0"/>
                <a:gd name="adj3" fmla="val 8077"/>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51" name="Block Arc 50"/>
            <p:cNvSpPr/>
            <p:nvPr/>
          </p:nvSpPr>
          <p:spPr>
            <a:xfrm flipV="1">
              <a:off x="3034256" y="2772576"/>
              <a:ext cx="2156108" cy="2156108"/>
            </a:xfrm>
            <a:prstGeom prst="blockArc">
              <a:avLst>
                <a:gd name="adj1" fmla="val 10800000"/>
                <a:gd name="adj2" fmla="val 0"/>
                <a:gd name="adj3" fmla="val 8077"/>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52" name="Block Arc 51"/>
            <p:cNvSpPr/>
            <p:nvPr/>
          </p:nvSpPr>
          <p:spPr>
            <a:xfrm>
              <a:off x="5017946" y="2786644"/>
              <a:ext cx="2156108" cy="2156108"/>
            </a:xfrm>
            <a:prstGeom prst="blockArc">
              <a:avLst>
                <a:gd name="adj1" fmla="val 10800000"/>
                <a:gd name="adj2" fmla="val 0"/>
                <a:gd name="adj3" fmla="val 8077"/>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53" name="Block Arc 52"/>
            <p:cNvSpPr/>
            <p:nvPr/>
          </p:nvSpPr>
          <p:spPr>
            <a:xfrm flipV="1">
              <a:off x="7001636" y="2772576"/>
              <a:ext cx="2156108" cy="2156108"/>
            </a:xfrm>
            <a:prstGeom prst="blockArc">
              <a:avLst>
                <a:gd name="adj1" fmla="val 10800000"/>
                <a:gd name="adj2" fmla="val 0"/>
                <a:gd name="adj3" fmla="val 8077"/>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54" name="Block Arc 53"/>
            <p:cNvSpPr/>
            <p:nvPr/>
          </p:nvSpPr>
          <p:spPr>
            <a:xfrm>
              <a:off x="8985326" y="2786644"/>
              <a:ext cx="2156108" cy="2156108"/>
            </a:xfrm>
            <a:prstGeom prst="blockArc">
              <a:avLst>
                <a:gd name="adj1" fmla="val 10800000"/>
                <a:gd name="adj2" fmla="val 0"/>
                <a:gd name="adj3" fmla="val 8077"/>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latin typeface="Franklin Gothic Medium" panose="020B0603020102020204" pitchFamily="34" charset="0"/>
                <a:ea typeface="微软雅黑" panose="020B0503020204020204" pitchFamily="34" charset="-122"/>
                <a:cs typeface="Arial" panose="020B0604020202020204" pitchFamily="34" charset="0"/>
              </a:endParaRPr>
            </a:p>
          </p:txBody>
        </p:sp>
      </p:grpSp>
      <p:grpSp>
        <p:nvGrpSpPr>
          <p:cNvPr id="8" name="Group 7"/>
          <p:cNvGrpSpPr/>
          <p:nvPr/>
        </p:nvGrpSpPr>
        <p:grpSpPr>
          <a:xfrm>
            <a:off x="7879557" y="3419225"/>
            <a:ext cx="1283466" cy="1283466"/>
            <a:chOff x="7471157" y="3242097"/>
            <a:chExt cx="1217066" cy="1217066"/>
          </a:xfrm>
        </p:grpSpPr>
        <p:sp>
          <p:nvSpPr>
            <p:cNvPr id="59" name="Oval 58"/>
            <p:cNvSpPr/>
            <p:nvPr/>
          </p:nvSpPr>
          <p:spPr>
            <a:xfrm>
              <a:off x="7471157" y="3242097"/>
              <a:ext cx="1217066" cy="1217066"/>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61" name="Freeform 60"/>
            <p:cNvSpPr>
              <a:spLocks noEditPoints="1"/>
            </p:cNvSpPr>
            <p:nvPr/>
          </p:nvSpPr>
          <p:spPr bwMode="auto">
            <a:xfrm>
              <a:off x="7885731" y="3639946"/>
              <a:ext cx="387918" cy="438717"/>
            </a:xfrm>
            <a:custGeom>
              <a:avLst/>
              <a:gdLst>
                <a:gd name="T0" fmla="*/ 20 w 78"/>
                <a:gd name="T1" fmla="*/ 7 h 88"/>
                <a:gd name="T2" fmla="*/ 20 w 78"/>
                <a:gd name="T3" fmla="*/ 11 h 88"/>
                <a:gd name="T4" fmla="*/ 5 w 78"/>
                <a:gd name="T5" fmla="*/ 6 h 88"/>
                <a:gd name="T6" fmla="*/ 1 w 78"/>
                <a:gd name="T7" fmla="*/ 8 h 88"/>
                <a:gd name="T8" fmla="*/ 0 w 78"/>
                <a:gd name="T9" fmla="*/ 20 h 88"/>
                <a:gd name="T10" fmla="*/ 3 w 78"/>
                <a:gd name="T11" fmla="*/ 38 h 88"/>
                <a:gd name="T12" fmla="*/ 17 w 78"/>
                <a:gd name="T13" fmla="*/ 49 h 88"/>
                <a:gd name="T14" fmla="*/ 20 w 78"/>
                <a:gd name="T15" fmla="*/ 50 h 88"/>
                <a:gd name="T16" fmla="*/ 20 w 78"/>
                <a:gd name="T17" fmla="*/ 49 h 88"/>
                <a:gd name="T18" fmla="*/ 31 w 78"/>
                <a:gd name="T19" fmla="*/ 52 h 88"/>
                <a:gd name="T20" fmla="*/ 31 w 78"/>
                <a:gd name="T21" fmla="*/ 64 h 88"/>
                <a:gd name="T22" fmla="*/ 27 w 78"/>
                <a:gd name="T23" fmla="*/ 64 h 88"/>
                <a:gd name="T24" fmla="*/ 27 w 78"/>
                <a:gd name="T25" fmla="*/ 68 h 88"/>
                <a:gd name="T26" fmla="*/ 15 w 78"/>
                <a:gd name="T27" fmla="*/ 68 h 88"/>
                <a:gd name="T28" fmla="*/ 15 w 78"/>
                <a:gd name="T29" fmla="*/ 88 h 88"/>
                <a:gd name="T30" fmla="*/ 64 w 78"/>
                <a:gd name="T31" fmla="*/ 88 h 88"/>
                <a:gd name="T32" fmla="*/ 64 w 78"/>
                <a:gd name="T33" fmla="*/ 68 h 88"/>
                <a:gd name="T34" fmla="*/ 52 w 78"/>
                <a:gd name="T35" fmla="*/ 68 h 88"/>
                <a:gd name="T36" fmla="*/ 52 w 78"/>
                <a:gd name="T37" fmla="*/ 64 h 88"/>
                <a:gd name="T38" fmla="*/ 47 w 78"/>
                <a:gd name="T39" fmla="*/ 64 h 88"/>
                <a:gd name="T40" fmla="*/ 47 w 78"/>
                <a:gd name="T41" fmla="*/ 52 h 88"/>
                <a:gd name="T42" fmla="*/ 58 w 78"/>
                <a:gd name="T43" fmla="*/ 49 h 88"/>
                <a:gd name="T44" fmla="*/ 58 w 78"/>
                <a:gd name="T45" fmla="*/ 50 h 88"/>
                <a:gd name="T46" fmla="*/ 61 w 78"/>
                <a:gd name="T47" fmla="*/ 49 h 88"/>
                <a:gd name="T48" fmla="*/ 75 w 78"/>
                <a:gd name="T49" fmla="*/ 38 h 88"/>
                <a:gd name="T50" fmla="*/ 78 w 78"/>
                <a:gd name="T51" fmla="*/ 20 h 88"/>
                <a:gd name="T52" fmla="*/ 77 w 78"/>
                <a:gd name="T53" fmla="*/ 8 h 88"/>
                <a:gd name="T54" fmla="*/ 73 w 78"/>
                <a:gd name="T55" fmla="*/ 6 h 88"/>
                <a:gd name="T56" fmla="*/ 58 w 78"/>
                <a:gd name="T57" fmla="*/ 11 h 88"/>
                <a:gd name="T58" fmla="*/ 58 w 78"/>
                <a:gd name="T59" fmla="*/ 7 h 88"/>
                <a:gd name="T60" fmla="*/ 60 w 78"/>
                <a:gd name="T61" fmla="*/ 7 h 88"/>
                <a:gd name="T62" fmla="*/ 60 w 78"/>
                <a:gd name="T63" fmla="*/ 0 h 88"/>
                <a:gd name="T64" fmla="*/ 17 w 78"/>
                <a:gd name="T65" fmla="*/ 0 h 88"/>
                <a:gd name="T66" fmla="*/ 17 w 78"/>
                <a:gd name="T67" fmla="*/ 7 h 88"/>
                <a:gd name="T68" fmla="*/ 20 w 78"/>
                <a:gd name="T69" fmla="*/ 7 h 88"/>
                <a:gd name="T70" fmla="*/ 63 w 78"/>
                <a:gd name="T71" fmla="*/ 42 h 88"/>
                <a:gd name="T72" fmla="*/ 59 w 78"/>
                <a:gd name="T73" fmla="*/ 20 h 88"/>
                <a:gd name="T74" fmla="*/ 61 w 78"/>
                <a:gd name="T75" fmla="*/ 22 h 88"/>
                <a:gd name="T76" fmla="*/ 66 w 78"/>
                <a:gd name="T77" fmla="*/ 18 h 88"/>
                <a:gd name="T78" fmla="*/ 64 w 78"/>
                <a:gd name="T79" fmla="*/ 16 h 88"/>
                <a:gd name="T80" fmla="*/ 71 w 78"/>
                <a:gd name="T81" fmla="*/ 13 h 88"/>
                <a:gd name="T82" fmla="*/ 72 w 78"/>
                <a:gd name="T83" fmla="*/ 20 h 88"/>
                <a:gd name="T84" fmla="*/ 69 w 78"/>
                <a:gd name="T85" fmla="*/ 36 h 88"/>
                <a:gd name="T86" fmla="*/ 63 w 78"/>
                <a:gd name="T87" fmla="*/ 42 h 88"/>
                <a:gd name="T88" fmla="*/ 19 w 78"/>
                <a:gd name="T89" fmla="*/ 20 h 88"/>
                <a:gd name="T90" fmla="*/ 15 w 78"/>
                <a:gd name="T91" fmla="*/ 42 h 88"/>
                <a:gd name="T92" fmla="*/ 9 w 78"/>
                <a:gd name="T93" fmla="*/ 36 h 88"/>
                <a:gd name="T94" fmla="*/ 6 w 78"/>
                <a:gd name="T95" fmla="*/ 20 h 88"/>
                <a:gd name="T96" fmla="*/ 7 w 78"/>
                <a:gd name="T97" fmla="*/ 13 h 88"/>
                <a:gd name="T98" fmla="*/ 14 w 78"/>
                <a:gd name="T99" fmla="*/ 16 h 88"/>
                <a:gd name="T100" fmla="*/ 12 w 78"/>
                <a:gd name="T101" fmla="*/ 18 h 88"/>
                <a:gd name="T102" fmla="*/ 17 w 78"/>
                <a:gd name="T103" fmla="*/ 22 h 88"/>
                <a:gd name="T104" fmla="*/ 19 w 78"/>
                <a:gd name="T105" fmla="*/ 20 h 88"/>
                <a:gd name="T106" fmla="*/ 32 w 78"/>
                <a:gd name="T107" fmla="*/ 10 h 88"/>
                <a:gd name="T108" fmla="*/ 32 w 78"/>
                <a:gd name="T109" fmla="*/ 45 h 88"/>
                <a:gd name="T110" fmla="*/ 25 w 78"/>
                <a:gd name="T111" fmla="*/ 41 h 88"/>
                <a:gd name="T112" fmla="*/ 28 w 78"/>
                <a:gd name="T113" fmla="*/ 14 h 88"/>
                <a:gd name="T114" fmla="*/ 28 w 78"/>
                <a:gd name="T115" fmla="*/ 10 h 88"/>
                <a:gd name="T116" fmla="*/ 32 w 78"/>
                <a:gd name="T117" fmla="*/ 10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78" h="88">
                  <a:moveTo>
                    <a:pt x="20" y="7"/>
                  </a:moveTo>
                  <a:cubicBezTo>
                    <a:pt x="20" y="8"/>
                    <a:pt x="21" y="10"/>
                    <a:pt x="20" y="11"/>
                  </a:cubicBezTo>
                  <a:cubicBezTo>
                    <a:pt x="5" y="6"/>
                    <a:pt x="5" y="6"/>
                    <a:pt x="5" y="6"/>
                  </a:cubicBezTo>
                  <a:cubicBezTo>
                    <a:pt x="1" y="8"/>
                    <a:pt x="1" y="8"/>
                    <a:pt x="1" y="8"/>
                  </a:cubicBezTo>
                  <a:cubicBezTo>
                    <a:pt x="0" y="11"/>
                    <a:pt x="0" y="16"/>
                    <a:pt x="0" y="20"/>
                  </a:cubicBezTo>
                  <a:cubicBezTo>
                    <a:pt x="0" y="26"/>
                    <a:pt x="1" y="33"/>
                    <a:pt x="3" y="38"/>
                  </a:cubicBezTo>
                  <a:cubicBezTo>
                    <a:pt x="6" y="44"/>
                    <a:pt x="10" y="48"/>
                    <a:pt x="17" y="49"/>
                  </a:cubicBezTo>
                  <a:cubicBezTo>
                    <a:pt x="18" y="50"/>
                    <a:pt x="19" y="50"/>
                    <a:pt x="20" y="50"/>
                  </a:cubicBezTo>
                  <a:cubicBezTo>
                    <a:pt x="20" y="49"/>
                    <a:pt x="20" y="49"/>
                    <a:pt x="20" y="49"/>
                  </a:cubicBezTo>
                  <a:cubicBezTo>
                    <a:pt x="22" y="51"/>
                    <a:pt x="26" y="52"/>
                    <a:pt x="31" y="52"/>
                  </a:cubicBezTo>
                  <a:cubicBezTo>
                    <a:pt x="31" y="64"/>
                    <a:pt x="31" y="64"/>
                    <a:pt x="31" y="64"/>
                  </a:cubicBezTo>
                  <a:cubicBezTo>
                    <a:pt x="27" y="64"/>
                    <a:pt x="27" y="64"/>
                    <a:pt x="27" y="64"/>
                  </a:cubicBezTo>
                  <a:cubicBezTo>
                    <a:pt x="27" y="68"/>
                    <a:pt x="27" y="68"/>
                    <a:pt x="27" y="68"/>
                  </a:cubicBezTo>
                  <a:cubicBezTo>
                    <a:pt x="15" y="68"/>
                    <a:pt x="15" y="68"/>
                    <a:pt x="15" y="68"/>
                  </a:cubicBezTo>
                  <a:cubicBezTo>
                    <a:pt x="15" y="88"/>
                    <a:pt x="15" y="88"/>
                    <a:pt x="15" y="88"/>
                  </a:cubicBezTo>
                  <a:cubicBezTo>
                    <a:pt x="64" y="88"/>
                    <a:pt x="64" y="88"/>
                    <a:pt x="64" y="88"/>
                  </a:cubicBezTo>
                  <a:cubicBezTo>
                    <a:pt x="64" y="68"/>
                    <a:pt x="64" y="68"/>
                    <a:pt x="64" y="68"/>
                  </a:cubicBezTo>
                  <a:cubicBezTo>
                    <a:pt x="52" y="68"/>
                    <a:pt x="52" y="68"/>
                    <a:pt x="52" y="68"/>
                  </a:cubicBezTo>
                  <a:cubicBezTo>
                    <a:pt x="52" y="64"/>
                    <a:pt x="52" y="64"/>
                    <a:pt x="52" y="64"/>
                  </a:cubicBezTo>
                  <a:cubicBezTo>
                    <a:pt x="47" y="64"/>
                    <a:pt x="47" y="64"/>
                    <a:pt x="47" y="64"/>
                  </a:cubicBezTo>
                  <a:cubicBezTo>
                    <a:pt x="47" y="52"/>
                    <a:pt x="47" y="52"/>
                    <a:pt x="47" y="52"/>
                  </a:cubicBezTo>
                  <a:cubicBezTo>
                    <a:pt x="52" y="52"/>
                    <a:pt x="56" y="51"/>
                    <a:pt x="58" y="49"/>
                  </a:cubicBezTo>
                  <a:cubicBezTo>
                    <a:pt x="58" y="50"/>
                    <a:pt x="58" y="50"/>
                    <a:pt x="58" y="50"/>
                  </a:cubicBezTo>
                  <a:cubicBezTo>
                    <a:pt x="59" y="50"/>
                    <a:pt x="60" y="50"/>
                    <a:pt x="61" y="49"/>
                  </a:cubicBezTo>
                  <a:cubicBezTo>
                    <a:pt x="68" y="48"/>
                    <a:pt x="72" y="44"/>
                    <a:pt x="75" y="38"/>
                  </a:cubicBezTo>
                  <a:cubicBezTo>
                    <a:pt x="77" y="33"/>
                    <a:pt x="78" y="26"/>
                    <a:pt x="78" y="20"/>
                  </a:cubicBezTo>
                  <a:cubicBezTo>
                    <a:pt x="78" y="16"/>
                    <a:pt x="78" y="11"/>
                    <a:pt x="77" y="8"/>
                  </a:cubicBezTo>
                  <a:cubicBezTo>
                    <a:pt x="73" y="6"/>
                    <a:pt x="73" y="6"/>
                    <a:pt x="73" y="6"/>
                  </a:cubicBezTo>
                  <a:cubicBezTo>
                    <a:pt x="58" y="11"/>
                    <a:pt x="58" y="11"/>
                    <a:pt x="58" y="11"/>
                  </a:cubicBezTo>
                  <a:cubicBezTo>
                    <a:pt x="57" y="10"/>
                    <a:pt x="58" y="8"/>
                    <a:pt x="58" y="7"/>
                  </a:cubicBezTo>
                  <a:cubicBezTo>
                    <a:pt x="60" y="7"/>
                    <a:pt x="60" y="7"/>
                    <a:pt x="60" y="7"/>
                  </a:cubicBezTo>
                  <a:cubicBezTo>
                    <a:pt x="60" y="0"/>
                    <a:pt x="60" y="0"/>
                    <a:pt x="60" y="0"/>
                  </a:cubicBezTo>
                  <a:cubicBezTo>
                    <a:pt x="17" y="0"/>
                    <a:pt x="17" y="0"/>
                    <a:pt x="17" y="0"/>
                  </a:cubicBezTo>
                  <a:cubicBezTo>
                    <a:pt x="17" y="7"/>
                    <a:pt x="17" y="7"/>
                    <a:pt x="17" y="7"/>
                  </a:cubicBezTo>
                  <a:cubicBezTo>
                    <a:pt x="20" y="7"/>
                    <a:pt x="20" y="7"/>
                    <a:pt x="20" y="7"/>
                  </a:cubicBezTo>
                  <a:close/>
                  <a:moveTo>
                    <a:pt x="63" y="42"/>
                  </a:moveTo>
                  <a:cubicBezTo>
                    <a:pt x="64" y="36"/>
                    <a:pt x="60" y="28"/>
                    <a:pt x="59" y="20"/>
                  </a:cubicBezTo>
                  <a:cubicBezTo>
                    <a:pt x="61" y="22"/>
                    <a:pt x="61" y="22"/>
                    <a:pt x="61" y="22"/>
                  </a:cubicBezTo>
                  <a:cubicBezTo>
                    <a:pt x="66" y="18"/>
                    <a:pt x="66" y="18"/>
                    <a:pt x="66" y="18"/>
                  </a:cubicBezTo>
                  <a:cubicBezTo>
                    <a:pt x="64" y="16"/>
                    <a:pt x="64" y="16"/>
                    <a:pt x="64" y="16"/>
                  </a:cubicBezTo>
                  <a:cubicBezTo>
                    <a:pt x="71" y="13"/>
                    <a:pt x="71" y="13"/>
                    <a:pt x="71" y="13"/>
                  </a:cubicBezTo>
                  <a:cubicBezTo>
                    <a:pt x="72" y="15"/>
                    <a:pt x="72" y="18"/>
                    <a:pt x="72" y="20"/>
                  </a:cubicBezTo>
                  <a:cubicBezTo>
                    <a:pt x="71" y="26"/>
                    <a:pt x="71" y="31"/>
                    <a:pt x="69" y="36"/>
                  </a:cubicBezTo>
                  <a:cubicBezTo>
                    <a:pt x="67" y="39"/>
                    <a:pt x="65" y="41"/>
                    <a:pt x="63" y="42"/>
                  </a:cubicBezTo>
                  <a:close/>
                  <a:moveTo>
                    <a:pt x="19" y="20"/>
                  </a:moveTo>
                  <a:cubicBezTo>
                    <a:pt x="17" y="28"/>
                    <a:pt x="14" y="36"/>
                    <a:pt x="15" y="42"/>
                  </a:cubicBezTo>
                  <a:cubicBezTo>
                    <a:pt x="13" y="41"/>
                    <a:pt x="11" y="39"/>
                    <a:pt x="9" y="36"/>
                  </a:cubicBezTo>
                  <a:cubicBezTo>
                    <a:pt x="7" y="31"/>
                    <a:pt x="6" y="26"/>
                    <a:pt x="6" y="20"/>
                  </a:cubicBezTo>
                  <a:cubicBezTo>
                    <a:pt x="6" y="18"/>
                    <a:pt x="6" y="15"/>
                    <a:pt x="7" y="13"/>
                  </a:cubicBezTo>
                  <a:cubicBezTo>
                    <a:pt x="14" y="16"/>
                    <a:pt x="14" y="16"/>
                    <a:pt x="14" y="16"/>
                  </a:cubicBezTo>
                  <a:cubicBezTo>
                    <a:pt x="12" y="18"/>
                    <a:pt x="12" y="18"/>
                    <a:pt x="12" y="18"/>
                  </a:cubicBezTo>
                  <a:cubicBezTo>
                    <a:pt x="17" y="22"/>
                    <a:pt x="17" y="22"/>
                    <a:pt x="17" y="22"/>
                  </a:cubicBezTo>
                  <a:cubicBezTo>
                    <a:pt x="19" y="20"/>
                    <a:pt x="19" y="20"/>
                    <a:pt x="19" y="20"/>
                  </a:cubicBezTo>
                  <a:close/>
                  <a:moveTo>
                    <a:pt x="32" y="10"/>
                  </a:moveTo>
                  <a:cubicBezTo>
                    <a:pt x="32" y="45"/>
                    <a:pt x="32" y="45"/>
                    <a:pt x="32" y="45"/>
                  </a:cubicBezTo>
                  <a:cubicBezTo>
                    <a:pt x="32" y="45"/>
                    <a:pt x="27" y="45"/>
                    <a:pt x="25" y="41"/>
                  </a:cubicBezTo>
                  <a:cubicBezTo>
                    <a:pt x="24" y="37"/>
                    <a:pt x="28" y="16"/>
                    <a:pt x="28" y="14"/>
                  </a:cubicBezTo>
                  <a:cubicBezTo>
                    <a:pt x="28" y="13"/>
                    <a:pt x="28" y="10"/>
                    <a:pt x="28" y="10"/>
                  </a:cubicBezTo>
                  <a:lnTo>
                    <a:pt x="32" y="10"/>
                  </a:lnTo>
                  <a:close/>
                </a:path>
              </a:pathLst>
            </a:custGeom>
            <a:solidFill>
              <a:schemeClr val="bg1"/>
            </a:solidFill>
            <a:ln>
              <a:noFill/>
            </a:ln>
          </p:spPr>
          <p:txBody>
            <a:bodyPr vert="horz" wrap="square" lIns="96429" tIns="48214" rIns="96429" bIns="48214"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898">
                <a:solidFill>
                  <a:prstClr val="black"/>
                </a:solidFill>
                <a:latin typeface="Franklin Gothic Medium" panose="020B0603020102020204" pitchFamily="34" charset="0"/>
                <a:ea typeface="微软雅黑" panose="020B0503020204020204" pitchFamily="34" charset="-122"/>
                <a:cs typeface="Arial" panose="020B0604020202020204" pitchFamily="34" charset="0"/>
              </a:endParaRPr>
            </a:p>
          </p:txBody>
        </p:sp>
      </p:grpSp>
      <p:grpSp>
        <p:nvGrpSpPr>
          <p:cNvPr id="9" name="Group 8"/>
          <p:cNvGrpSpPr/>
          <p:nvPr/>
        </p:nvGrpSpPr>
        <p:grpSpPr>
          <a:xfrm>
            <a:off x="9971472" y="3419225"/>
            <a:ext cx="1283466" cy="1283466"/>
            <a:chOff x="9454847" y="3242097"/>
            <a:chExt cx="1217066" cy="1217066"/>
          </a:xfrm>
        </p:grpSpPr>
        <p:sp>
          <p:nvSpPr>
            <p:cNvPr id="60" name="Oval 59"/>
            <p:cNvSpPr/>
            <p:nvPr/>
          </p:nvSpPr>
          <p:spPr>
            <a:xfrm>
              <a:off x="9454847" y="3242097"/>
              <a:ext cx="1217066" cy="121706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62" name="Freeform 61"/>
            <p:cNvSpPr>
              <a:spLocks noEditPoints="1"/>
            </p:cNvSpPr>
            <p:nvPr/>
          </p:nvSpPr>
          <p:spPr bwMode="auto">
            <a:xfrm>
              <a:off x="9854412" y="3611644"/>
              <a:ext cx="417935" cy="477972"/>
            </a:xfrm>
            <a:custGeom>
              <a:avLst/>
              <a:gdLst>
                <a:gd name="T0" fmla="*/ 50 w 84"/>
                <a:gd name="T1" fmla="*/ 92 h 96"/>
                <a:gd name="T2" fmla="*/ 57 w 84"/>
                <a:gd name="T3" fmla="*/ 81 h 96"/>
                <a:gd name="T4" fmla="*/ 56 w 84"/>
                <a:gd name="T5" fmla="*/ 75 h 96"/>
                <a:gd name="T6" fmla="*/ 43 w 84"/>
                <a:gd name="T7" fmla="*/ 63 h 96"/>
                <a:gd name="T8" fmla="*/ 38 w 84"/>
                <a:gd name="T9" fmla="*/ 62 h 96"/>
                <a:gd name="T10" fmla="*/ 30 w 84"/>
                <a:gd name="T11" fmla="*/ 67 h 96"/>
                <a:gd name="T12" fmla="*/ 17 w 84"/>
                <a:gd name="T13" fmla="*/ 35 h 96"/>
                <a:gd name="T14" fmla="*/ 26 w 84"/>
                <a:gd name="T15" fmla="*/ 31 h 96"/>
                <a:gd name="T16" fmla="*/ 27 w 84"/>
                <a:gd name="T17" fmla="*/ 25 h 96"/>
                <a:gd name="T18" fmla="*/ 22 w 84"/>
                <a:gd name="T19" fmla="*/ 8 h 96"/>
                <a:gd name="T20" fmla="*/ 18 w 84"/>
                <a:gd name="T21" fmla="*/ 4 h 96"/>
                <a:gd name="T22" fmla="*/ 4 w 84"/>
                <a:gd name="T23" fmla="*/ 6 h 96"/>
                <a:gd name="T24" fmla="*/ 0 w 84"/>
                <a:gd name="T25" fmla="*/ 10 h 96"/>
                <a:gd name="T26" fmla="*/ 43 w 84"/>
                <a:gd name="T27" fmla="*/ 94 h 96"/>
                <a:gd name="T28" fmla="*/ 50 w 84"/>
                <a:gd name="T29" fmla="*/ 92 h 96"/>
                <a:gd name="T30" fmla="*/ 45 w 84"/>
                <a:gd name="T31" fmla="*/ 53 h 96"/>
                <a:gd name="T32" fmla="*/ 32 w 84"/>
                <a:gd name="T33" fmla="*/ 53 h 96"/>
                <a:gd name="T34" fmla="*/ 32 w 84"/>
                <a:gd name="T35" fmla="*/ 50 h 96"/>
                <a:gd name="T36" fmla="*/ 40 w 84"/>
                <a:gd name="T37" fmla="*/ 38 h 96"/>
                <a:gd name="T38" fmla="*/ 42 w 84"/>
                <a:gd name="T39" fmla="*/ 32 h 96"/>
                <a:gd name="T40" fmla="*/ 41 w 84"/>
                <a:gd name="T41" fmla="*/ 30 h 96"/>
                <a:gd name="T42" fmla="*/ 40 w 84"/>
                <a:gd name="T43" fmla="*/ 31 h 96"/>
                <a:gd name="T44" fmla="*/ 39 w 84"/>
                <a:gd name="T45" fmla="*/ 36 h 96"/>
                <a:gd name="T46" fmla="*/ 34 w 84"/>
                <a:gd name="T47" fmla="*/ 36 h 96"/>
                <a:gd name="T48" fmla="*/ 34 w 84"/>
                <a:gd name="T49" fmla="*/ 31 h 96"/>
                <a:gd name="T50" fmla="*/ 42 w 84"/>
                <a:gd name="T51" fmla="*/ 26 h 96"/>
                <a:gd name="T52" fmla="*/ 47 w 84"/>
                <a:gd name="T53" fmla="*/ 28 h 96"/>
                <a:gd name="T54" fmla="*/ 47 w 84"/>
                <a:gd name="T55" fmla="*/ 34 h 96"/>
                <a:gd name="T56" fmla="*/ 47 w 84"/>
                <a:gd name="T57" fmla="*/ 37 h 96"/>
                <a:gd name="T58" fmla="*/ 38 w 84"/>
                <a:gd name="T59" fmla="*/ 50 h 96"/>
                <a:gd name="T60" fmla="*/ 46 w 84"/>
                <a:gd name="T61" fmla="*/ 50 h 96"/>
                <a:gd name="T62" fmla="*/ 45 w 84"/>
                <a:gd name="T63" fmla="*/ 53 h 96"/>
                <a:gd name="T64" fmla="*/ 63 w 84"/>
                <a:gd name="T65" fmla="*/ 50 h 96"/>
                <a:gd name="T66" fmla="*/ 60 w 84"/>
                <a:gd name="T67" fmla="*/ 50 h 96"/>
                <a:gd name="T68" fmla="*/ 60 w 84"/>
                <a:gd name="T69" fmla="*/ 53 h 96"/>
                <a:gd name="T70" fmla="*/ 54 w 84"/>
                <a:gd name="T71" fmla="*/ 53 h 96"/>
                <a:gd name="T72" fmla="*/ 54 w 84"/>
                <a:gd name="T73" fmla="*/ 50 h 96"/>
                <a:gd name="T74" fmla="*/ 46 w 84"/>
                <a:gd name="T75" fmla="*/ 50 h 96"/>
                <a:gd name="T76" fmla="*/ 47 w 84"/>
                <a:gd name="T77" fmla="*/ 46 h 96"/>
                <a:gd name="T78" fmla="*/ 55 w 84"/>
                <a:gd name="T79" fmla="*/ 26 h 96"/>
                <a:gd name="T80" fmla="*/ 63 w 84"/>
                <a:gd name="T81" fmla="*/ 26 h 96"/>
                <a:gd name="T82" fmla="*/ 61 w 84"/>
                <a:gd name="T83" fmla="*/ 46 h 96"/>
                <a:gd name="T84" fmla="*/ 63 w 84"/>
                <a:gd name="T85" fmla="*/ 46 h 96"/>
                <a:gd name="T86" fmla="*/ 63 w 84"/>
                <a:gd name="T87" fmla="*/ 50 h 96"/>
                <a:gd name="T88" fmla="*/ 55 w 84"/>
                <a:gd name="T89" fmla="*/ 46 h 96"/>
                <a:gd name="T90" fmla="*/ 52 w 84"/>
                <a:gd name="T91" fmla="*/ 46 h 96"/>
                <a:gd name="T92" fmla="*/ 56 w 84"/>
                <a:gd name="T93" fmla="*/ 35 h 96"/>
                <a:gd name="T94" fmla="*/ 55 w 84"/>
                <a:gd name="T95" fmla="*/ 46 h 96"/>
                <a:gd name="T96" fmla="*/ 43 w 84"/>
                <a:gd name="T97" fmla="*/ 0 h 96"/>
                <a:gd name="T98" fmla="*/ 72 w 84"/>
                <a:gd name="T99" fmla="*/ 12 h 96"/>
                <a:gd name="T100" fmla="*/ 84 w 84"/>
                <a:gd name="T101" fmla="*/ 41 h 96"/>
                <a:gd name="T102" fmla="*/ 72 w 84"/>
                <a:gd name="T103" fmla="*/ 71 h 96"/>
                <a:gd name="T104" fmla="*/ 65 w 84"/>
                <a:gd name="T105" fmla="*/ 76 h 96"/>
                <a:gd name="T106" fmla="*/ 63 w 84"/>
                <a:gd name="T107" fmla="*/ 73 h 96"/>
                <a:gd name="T108" fmla="*/ 59 w 84"/>
                <a:gd name="T109" fmla="*/ 69 h 96"/>
                <a:gd name="T110" fmla="*/ 66 w 84"/>
                <a:gd name="T111" fmla="*/ 64 h 96"/>
                <a:gd name="T112" fmla="*/ 75 w 84"/>
                <a:gd name="T113" fmla="*/ 41 h 96"/>
                <a:gd name="T114" fmla="*/ 66 w 84"/>
                <a:gd name="T115" fmla="*/ 19 h 96"/>
                <a:gd name="T116" fmla="*/ 43 w 84"/>
                <a:gd name="T117" fmla="*/ 10 h 96"/>
                <a:gd name="T118" fmla="*/ 31 w 84"/>
                <a:gd name="T119" fmla="*/ 12 h 96"/>
                <a:gd name="T120" fmla="*/ 29 w 84"/>
                <a:gd name="T121" fmla="*/ 6 h 96"/>
                <a:gd name="T122" fmla="*/ 28 w 84"/>
                <a:gd name="T123" fmla="*/ 3 h 96"/>
                <a:gd name="T124" fmla="*/ 43 w 84"/>
                <a:gd name="T125" fmla="*/ 0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84" h="96">
                  <a:moveTo>
                    <a:pt x="50" y="92"/>
                  </a:moveTo>
                  <a:cubicBezTo>
                    <a:pt x="52" y="88"/>
                    <a:pt x="55" y="84"/>
                    <a:pt x="57" y="81"/>
                  </a:cubicBezTo>
                  <a:cubicBezTo>
                    <a:pt x="58" y="79"/>
                    <a:pt x="58" y="77"/>
                    <a:pt x="56" y="75"/>
                  </a:cubicBezTo>
                  <a:cubicBezTo>
                    <a:pt x="52" y="71"/>
                    <a:pt x="48" y="67"/>
                    <a:pt x="43" y="63"/>
                  </a:cubicBezTo>
                  <a:cubicBezTo>
                    <a:pt x="41" y="61"/>
                    <a:pt x="40" y="61"/>
                    <a:pt x="38" y="62"/>
                  </a:cubicBezTo>
                  <a:cubicBezTo>
                    <a:pt x="35" y="63"/>
                    <a:pt x="33" y="65"/>
                    <a:pt x="30" y="67"/>
                  </a:cubicBezTo>
                  <a:cubicBezTo>
                    <a:pt x="21" y="53"/>
                    <a:pt x="19" y="45"/>
                    <a:pt x="17" y="35"/>
                  </a:cubicBezTo>
                  <a:cubicBezTo>
                    <a:pt x="20" y="34"/>
                    <a:pt x="23" y="32"/>
                    <a:pt x="26" y="31"/>
                  </a:cubicBezTo>
                  <a:cubicBezTo>
                    <a:pt x="27" y="30"/>
                    <a:pt x="28" y="28"/>
                    <a:pt x="27" y="25"/>
                  </a:cubicBezTo>
                  <a:cubicBezTo>
                    <a:pt x="26" y="20"/>
                    <a:pt x="24" y="14"/>
                    <a:pt x="22" y="8"/>
                  </a:cubicBezTo>
                  <a:cubicBezTo>
                    <a:pt x="22" y="6"/>
                    <a:pt x="20" y="4"/>
                    <a:pt x="18" y="4"/>
                  </a:cubicBezTo>
                  <a:cubicBezTo>
                    <a:pt x="14" y="5"/>
                    <a:pt x="9" y="5"/>
                    <a:pt x="4" y="6"/>
                  </a:cubicBezTo>
                  <a:cubicBezTo>
                    <a:pt x="0" y="6"/>
                    <a:pt x="0" y="7"/>
                    <a:pt x="0" y="10"/>
                  </a:cubicBezTo>
                  <a:cubicBezTo>
                    <a:pt x="1" y="46"/>
                    <a:pt x="15" y="78"/>
                    <a:pt x="43" y="94"/>
                  </a:cubicBezTo>
                  <a:cubicBezTo>
                    <a:pt x="46" y="96"/>
                    <a:pt x="47" y="96"/>
                    <a:pt x="50" y="92"/>
                  </a:cubicBezTo>
                  <a:close/>
                  <a:moveTo>
                    <a:pt x="45" y="53"/>
                  </a:moveTo>
                  <a:cubicBezTo>
                    <a:pt x="32" y="53"/>
                    <a:pt x="32" y="53"/>
                    <a:pt x="32" y="53"/>
                  </a:cubicBezTo>
                  <a:cubicBezTo>
                    <a:pt x="32" y="50"/>
                    <a:pt x="32" y="50"/>
                    <a:pt x="32" y="50"/>
                  </a:cubicBezTo>
                  <a:cubicBezTo>
                    <a:pt x="40" y="38"/>
                    <a:pt x="40" y="38"/>
                    <a:pt x="40" y="38"/>
                  </a:cubicBezTo>
                  <a:cubicBezTo>
                    <a:pt x="41" y="36"/>
                    <a:pt x="42" y="34"/>
                    <a:pt x="42" y="32"/>
                  </a:cubicBezTo>
                  <a:cubicBezTo>
                    <a:pt x="42" y="31"/>
                    <a:pt x="42" y="30"/>
                    <a:pt x="41" y="30"/>
                  </a:cubicBezTo>
                  <a:cubicBezTo>
                    <a:pt x="40" y="30"/>
                    <a:pt x="40" y="31"/>
                    <a:pt x="40" y="31"/>
                  </a:cubicBezTo>
                  <a:cubicBezTo>
                    <a:pt x="39" y="36"/>
                    <a:pt x="39" y="36"/>
                    <a:pt x="39" y="36"/>
                  </a:cubicBezTo>
                  <a:cubicBezTo>
                    <a:pt x="34" y="36"/>
                    <a:pt x="34" y="36"/>
                    <a:pt x="34" y="36"/>
                  </a:cubicBezTo>
                  <a:cubicBezTo>
                    <a:pt x="34" y="31"/>
                    <a:pt x="34" y="31"/>
                    <a:pt x="34" y="31"/>
                  </a:cubicBezTo>
                  <a:cubicBezTo>
                    <a:pt x="35" y="28"/>
                    <a:pt x="37" y="26"/>
                    <a:pt x="42" y="26"/>
                  </a:cubicBezTo>
                  <a:cubicBezTo>
                    <a:pt x="44" y="26"/>
                    <a:pt x="46" y="27"/>
                    <a:pt x="47" y="28"/>
                  </a:cubicBezTo>
                  <a:cubicBezTo>
                    <a:pt x="48" y="29"/>
                    <a:pt x="48" y="31"/>
                    <a:pt x="47" y="34"/>
                  </a:cubicBezTo>
                  <a:cubicBezTo>
                    <a:pt x="47" y="35"/>
                    <a:pt x="47" y="36"/>
                    <a:pt x="47" y="37"/>
                  </a:cubicBezTo>
                  <a:cubicBezTo>
                    <a:pt x="38" y="50"/>
                    <a:pt x="38" y="50"/>
                    <a:pt x="38" y="50"/>
                  </a:cubicBezTo>
                  <a:cubicBezTo>
                    <a:pt x="46" y="50"/>
                    <a:pt x="46" y="50"/>
                    <a:pt x="46" y="50"/>
                  </a:cubicBezTo>
                  <a:cubicBezTo>
                    <a:pt x="45" y="53"/>
                    <a:pt x="45" y="53"/>
                    <a:pt x="45" y="53"/>
                  </a:cubicBezTo>
                  <a:close/>
                  <a:moveTo>
                    <a:pt x="63" y="50"/>
                  </a:moveTo>
                  <a:cubicBezTo>
                    <a:pt x="60" y="50"/>
                    <a:pt x="60" y="50"/>
                    <a:pt x="60" y="50"/>
                  </a:cubicBezTo>
                  <a:cubicBezTo>
                    <a:pt x="60" y="53"/>
                    <a:pt x="60" y="53"/>
                    <a:pt x="60" y="53"/>
                  </a:cubicBezTo>
                  <a:cubicBezTo>
                    <a:pt x="54" y="53"/>
                    <a:pt x="54" y="53"/>
                    <a:pt x="54" y="53"/>
                  </a:cubicBezTo>
                  <a:cubicBezTo>
                    <a:pt x="54" y="50"/>
                    <a:pt x="54" y="50"/>
                    <a:pt x="54" y="50"/>
                  </a:cubicBezTo>
                  <a:cubicBezTo>
                    <a:pt x="46" y="50"/>
                    <a:pt x="46" y="50"/>
                    <a:pt x="46" y="50"/>
                  </a:cubicBezTo>
                  <a:cubicBezTo>
                    <a:pt x="47" y="46"/>
                    <a:pt x="47" y="46"/>
                    <a:pt x="47" y="46"/>
                  </a:cubicBezTo>
                  <a:cubicBezTo>
                    <a:pt x="55" y="26"/>
                    <a:pt x="55" y="26"/>
                    <a:pt x="55" y="26"/>
                  </a:cubicBezTo>
                  <a:cubicBezTo>
                    <a:pt x="63" y="26"/>
                    <a:pt x="63" y="26"/>
                    <a:pt x="63" y="26"/>
                  </a:cubicBezTo>
                  <a:cubicBezTo>
                    <a:pt x="61" y="46"/>
                    <a:pt x="61" y="46"/>
                    <a:pt x="61" y="46"/>
                  </a:cubicBezTo>
                  <a:cubicBezTo>
                    <a:pt x="63" y="46"/>
                    <a:pt x="63" y="46"/>
                    <a:pt x="63" y="46"/>
                  </a:cubicBezTo>
                  <a:cubicBezTo>
                    <a:pt x="63" y="50"/>
                    <a:pt x="63" y="50"/>
                    <a:pt x="63" y="50"/>
                  </a:cubicBezTo>
                  <a:close/>
                  <a:moveTo>
                    <a:pt x="55" y="46"/>
                  </a:moveTo>
                  <a:cubicBezTo>
                    <a:pt x="52" y="46"/>
                    <a:pt x="52" y="46"/>
                    <a:pt x="52" y="46"/>
                  </a:cubicBezTo>
                  <a:cubicBezTo>
                    <a:pt x="56" y="35"/>
                    <a:pt x="56" y="35"/>
                    <a:pt x="56" y="35"/>
                  </a:cubicBezTo>
                  <a:cubicBezTo>
                    <a:pt x="55" y="46"/>
                    <a:pt x="55" y="46"/>
                    <a:pt x="55" y="46"/>
                  </a:cubicBezTo>
                  <a:close/>
                  <a:moveTo>
                    <a:pt x="43" y="0"/>
                  </a:moveTo>
                  <a:cubicBezTo>
                    <a:pt x="54" y="0"/>
                    <a:pt x="65" y="5"/>
                    <a:pt x="72" y="12"/>
                  </a:cubicBezTo>
                  <a:cubicBezTo>
                    <a:pt x="80" y="20"/>
                    <a:pt x="84" y="30"/>
                    <a:pt x="84" y="41"/>
                  </a:cubicBezTo>
                  <a:cubicBezTo>
                    <a:pt x="84" y="53"/>
                    <a:pt x="80" y="63"/>
                    <a:pt x="72" y="71"/>
                  </a:cubicBezTo>
                  <a:cubicBezTo>
                    <a:pt x="70" y="73"/>
                    <a:pt x="68" y="75"/>
                    <a:pt x="65" y="76"/>
                  </a:cubicBezTo>
                  <a:cubicBezTo>
                    <a:pt x="65" y="75"/>
                    <a:pt x="64" y="74"/>
                    <a:pt x="63" y="73"/>
                  </a:cubicBezTo>
                  <a:cubicBezTo>
                    <a:pt x="59" y="69"/>
                    <a:pt x="59" y="69"/>
                    <a:pt x="59" y="69"/>
                  </a:cubicBezTo>
                  <a:cubicBezTo>
                    <a:pt x="61" y="68"/>
                    <a:pt x="64" y="66"/>
                    <a:pt x="66" y="64"/>
                  </a:cubicBezTo>
                  <a:cubicBezTo>
                    <a:pt x="71" y="58"/>
                    <a:pt x="75" y="50"/>
                    <a:pt x="75" y="41"/>
                  </a:cubicBezTo>
                  <a:cubicBezTo>
                    <a:pt x="75" y="33"/>
                    <a:pt x="71" y="25"/>
                    <a:pt x="66" y="19"/>
                  </a:cubicBezTo>
                  <a:cubicBezTo>
                    <a:pt x="60" y="13"/>
                    <a:pt x="52" y="10"/>
                    <a:pt x="43" y="10"/>
                  </a:cubicBezTo>
                  <a:cubicBezTo>
                    <a:pt x="39" y="10"/>
                    <a:pt x="35" y="11"/>
                    <a:pt x="31" y="12"/>
                  </a:cubicBezTo>
                  <a:cubicBezTo>
                    <a:pt x="29" y="6"/>
                    <a:pt x="29" y="6"/>
                    <a:pt x="29" y="6"/>
                  </a:cubicBezTo>
                  <a:cubicBezTo>
                    <a:pt x="29" y="5"/>
                    <a:pt x="28" y="4"/>
                    <a:pt x="28" y="3"/>
                  </a:cubicBezTo>
                  <a:cubicBezTo>
                    <a:pt x="33" y="1"/>
                    <a:pt x="38" y="0"/>
                    <a:pt x="43" y="0"/>
                  </a:cubicBezTo>
                  <a:close/>
                </a:path>
              </a:pathLst>
            </a:custGeom>
            <a:solidFill>
              <a:schemeClr val="bg1"/>
            </a:solidFill>
            <a:ln>
              <a:noFill/>
            </a:ln>
            <a:extLst/>
          </p:spPr>
          <p:txBody>
            <a:bodyPr vert="horz" wrap="square" lIns="96429" tIns="48214" rIns="96429" bIns="48214"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898">
                <a:solidFill>
                  <a:prstClr val="black"/>
                </a:solidFill>
                <a:latin typeface="Franklin Gothic Medium" panose="020B0603020102020204" pitchFamily="34" charset="0"/>
                <a:ea typeface="微软雅黑" panose="020B0503020204020204" pitchFamily="34" charset="-122"/>
                <a:cs typeface="Arial" panose="020B0604020202020204" pitchFamily="34" charset="0"/>
              </a:endParaRPr>
            </a:p>
          </p:txBody>
        </p:sp>
      </p:grpSp>
      <p:grpSp>
        <p:nvGrpSpPr>
          <p:cNvPr id="6" name="Group 5"/>
          <p:cNvGrpSpPr/>
          <p:nvPr/>
        </p:nvGrpSpPr>
        <p:grpSpPr>
          <a:xfrm>
            <a:off x="3695727" y="3419225"/>
            <a:ext cx="1283466" cy="1283466"/>
            <a:chOff x="3503777" y="3242097"/>
            <a:chExt cx="1217066" cy="1217066"/>
          </a:xfrm>
        </p:grpSpPr>
        <p:sp>
          <p:nvSpPr>
            <p:cNvPr id="57" name="Oval 56"/>
            <p:cNvSpPr/>
            <p:nvPr/>
          </p:nvSpPr>
          <p:spPr>
            <a:xfrm>
              <a:off x="3503777" y="3242097"/>
              <a:ext cx="1217066" cy="121706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63" name="Freeform 62"/>
            <p:cNvSpPr>
              <a:spLocks noEditPoints="1"/>
            </p:cNvSpPr>
            <p:nvPr/>
          </p:nvSpPr>
          <p:spPr bwMode="auto">
            <a:xfrm>
              <a:off x="3944905" y="3598612"/>
              <a:ext cx="334809" cy="528770"/>
            </a:xfrm>
            <a:custGeom>
              <a:avLst/>
              <a:gdLst>
                <a:gd name="T0" fmla="*/ 57 w 67"/>
                <a:gd name="T1" fmla="*/ 10 h 106"/>
                <a:gd name="T2" fmla="*/ 62 w 67"/>
                <a:gd name="T3" fmla="*/ 51 h 106"/>
                <a:gd name="T4" fmla="*/ 51 w 67"/>
                <a:gd name="T5" fmla="*/ 66 h 106"/>
                <a:gd name="T6" fmla="*/ 55 w 67"/>
                <a:gd name="T7" fmla="*/ 65 h 106"/>
                <a:gd name="T8" fmla="*/ 57 w 67"/>
                <a:gd name="T9" fmla="*/ 73 h 106"/>
                <a:gd name="T10" fmla="*/ 56 w 67"/>
                <a:gd name="T11" fmla="*/ 80 h 106"/>
                <a:gd name="T12" fmla="*/ 57 w 67"/>
                <a:gd name="T13" fmla="*/ 86 h 106"/>
                <a:gd name="T14" fmla="*/ 55 w 67"/>
                <a:gd name="T15" fmla="*/ 93 h 106"/>
                <a:gd name="T16" fmla="*/ 15 w 67"/>
                <a:gd name="T17" fmla="*/ 97 h 106"/>
                <a:gd name="T18" fmla="*/ 12 w 67"/>
                <a:gd name="T19" fmla="*/ 95 h 106"/>
                <a:gd name="T20" fmla="*/ 12 w 67"/>
                <a:gd name="T21" fmla="*/ 83 h 106"/>
                <a:gd name="T22" fmla="*/ 12 w 67"/>
                <a:gd name="T23" fmla="*/ 82 h 106"/>
                <a:gd name="T24" fmla="*/ 12 w 67"/>
                <a:gd name="T25" fmla="*/ 71 h 106"/>
                <a:gd name="T26" fmla="*/ 15 w 67"/>
                <a:gd name="T27" fmla="*/ 69 h 106"/>
                <a:gd name="T28" fmla="*/ 16 w 67"/>
                <a:gd name="T29" fmla="*/ 63 h 106"/>
                <a:gd name="T30" fmla="*/ 0 w 67"/>
                <a:gd name="T31" fmla="*/ 34 h 106"/>
                <a:gd name="T32" fmla="*/ 33 w 67"/>
                <a:gd name="T33" fmla="*/ 0 h 106"/>
                <a:gd name="T34" fmla="*/ 28 w 67"/>
                <a:gd name="T35" fmla="*/ 41 h 106"/>
                <a:gd name="T36" fmla="*/ 30 w 67"/>
                <a:gd name="T37" fmla="*/ 39 h 106"/>
                <a:gd name="T38" fmla="*/ 33 w 67"/>
                <a:gd name="T39" fmla="*/ 41 h 106"/>
                <a:gd name="T40" fmla="*/ 36 w 67"/>
                <a:gd name="T41" fmla="*/ 39 h 106"/>
                <a:gd name="T42" fmla="*/ 39 w 67"/>
                <a:gd name="T43" fmla="*/ 41 h 106"/>
                <a:gd name="T44" fmla="*/ 43 w 67"/>
                <a:gd name="T45" fmla="*/ 38 h 106"/>
                <a:gd name="T46" fmla="*/ 39 w 67"/>
                <a:gd name="T47" fmla="*/ 52 h 106"/>
                <a:gd name="T48" fmla="*/ 44 w 67"/>
                <a:gd name="T49" fmla="*/ 66 h 106"/>
                <a:gd name="T50" fmla="*/ 44 w 67"/>
                <a:gd name="T51" fmla="*/ 58 h 106"/>
                <a:gd name="T52" fmla="*/ 56 w 67"/>
                <a:gd name="T53" fmla="*/ 47 h 106"/>
                <a:gd name="T54" fmla="*/ 52 w 67"/>
                <a:gd name="T55" fmla="*/ 15 h 106"/>
                <a:gd name="T56" fmla="*/ 15 w 67"/>
                <a:gd name="T57" fmla="*/ 15 h 106"/>
                <a:gd name="T58" fmla="*/ 11 w 67"/>
                <a:gd name="T59" fmla="*/ 48 h 106"/>
                <a:gd name="T60" fmla="*/ 23 w 67"/>
                <a:gd name="T61" fmla="*/ 59 h 106"/>
                <a:gd name="T62" fmla="*/ 23 w 67"/>
                <a:gd name="T63" fmla="*/ 67 h 106"/>
                <a:gd name="T64" fmla="*/ 29 w 67"/>
                <a:gd name="T65" fmla="*/ 52 h 106"/>
                <a:gd name="T66" fmla="*/ 25 w 67"/>
                <a:gd name="T67" fmla="*/ 38 h 106"/>
                <a:gd name="T68" fmla="*/ 40 w 67"/>
                <a:gd name="T69" fmla="*/ 43 h 106"/>
                <a:gd name="T70" fmla="*/ 36 w 67"/>
                <a:gd name="T71" fmla="*/ 42 h 106"/>
                <a:gd name="T72" fmla="*/ 30 w 67"/>
                <a:gd name="T73" fmla="*/ 42 h 106"/>
                <a:gd name="T74" fmla="*/ 27 w 67"/>
                <a:gd name="T75" fmla="*/ 42 h 106"/>
                <a:gd name="T76" fmla="*/ 32 w 67"/>
                <a:gd name="T77" fmla="*/ 51 h 106"/>
                <a:gd name="T78" fmla="*/ 32 w 67"/>
                <a:gd name="T79" fmla="*/ 67 h 106"/>
                <a:gd name="T80" fmla="*/ 35 w 67"/>
                <a:gd name="T81" fmla="*/ 51 h 106"/>
                <a:gd name="T82" fmla="*/ 35 w 67"/>
                <a:gd name="T83" fmla="*/ 50 h 106"/>
                <a:gd name="T84" fmla="*/ 43 w 67"/>
                <a:gd name="T85" fmla="*/ 96 h 106"/>
                <a:gd name="T86" fmla="*/ 34 w 67"/>
                <a:gd name="T87" fmla="*/ 106 h 106"/>
                <a:gd name="T88" fmla="*/ 43 w 67"/>
                <a:gd name="T89" fmla="*/ 96 h 106"/>
                <a:gd name="T90" fmla="*/ 17 w 67"/>
                <a:gd name="T91" fmla="*/ 88 h 106"/>
                <a:gd name="T92" fmla="*/ 17 w 67"/>
                <a:gd name="T93" fmla="*/ 90 h 106"/>
                <a:gd name="T94" fmla="*/ 50 w 67"/>
                <a:gd name="T95" fmla="*/ 86 h 106"/>
                <a:gd name="T96" fmla="*/ 50 w 67"/>
                <a:gd name="T97" fmla="*/ 73 h 106"/>
                <a:gd name="T98" fmla="*/ 17 w 67"/>
                <a:gd name="T99" fmla="*/ 77 h 106"/>
                <a:gd name="T100" fmla="*/ 50 w 67"/>
                <a:gd name="T101" fmla="*/ 74 h 106"/>
                <a:gd name="T102" fmla="*/ 50 w 67"/>
                <a:gd name="T103" fmla="*/ 73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67" h="106">
                  <a:moveTo>
                    <a:pt x="33" y="0"/>
                  </a:moveTo>
                  <a:cubicBezTo>
                    <a:pt x="43" y="0"/>
                    <a:pt x="51" y="4"/>
                    <a:pt x="57" y="10"/>
                  </a:cubicBezTo>
                  <a:cubicBezTo>
                    <a:pt x="63" y="16"/>
                    <a:pt x="67" y="25"/>
                    <a:pt x="67" y="34"/>
                  </a:cubicBezTo>
                  <a:cubicBezTo>
                    <a:pt x="67" y="40"/>
                    <a:pt x="65" y="46"/>
                    <a:pt x="62" y="51"/>
                  </a:cubicBezTo>
                  <a:cubicBezTo>
                    <a:pt x="59" y="56"/>
                    <a:pt x="56" y="59"/>
                    <a:pt x="51" y="62"/>
                  </a:cubicBezTo>
                  <a:cubicBezTo>
                    <a:pt x="51" y="66"/>
                    <a:pt x="51" y="66"/>
                    <a:pt x="51" y="66"/>
                  </a:cubicBezTo>
                  <a:cubicBezTo>
                    <a:pt x="53" y="66"/>
                    <a:pt x="53" y="66"/>
                    <a:pt x="53" y="66"/>
                  </a:cubicBezTo>
                  <a:cubicBezTo>
                    <a:pt x="55" y="65"/>
                    <a:pt x="55" y="65"/>
                    <a:pt x="55" y="65"/>
                  </a:cubicBezTo>
                  <a:cubicBezTo>
                    <a:pt x="56" y="68"/>
                    <a:pt x="56" y="68"/>
                    <a:pt x="56" y="68"/>
                  </a:cubicBezTo>
                  <a:cubicBezTo>
                    <a:pt x="57" y="70"/>
                    <a:pt x="57" y="72"/>
                    <a:pt x="57" y="73"/>
                  </a:cubicBezTo>
                  <a:cubicBezTo>
                    <a:pt x="57" y="75"/>
                    <a:pt x="57" y="77"/>
                    <a:pt x="56" y="79"/>
                  </a:cubicBezTo>
                  <a:cubicBezTo>
                    <a:pt x="56" y="80"/>
                    <a:pt x="56" y="80"/>
                    <a:pt x="56" y="80"/>
                  </a:cubicBezTo>
                  <a:cubicBezTo>
                    <a:pt x="56" y="80"/>
                    <a:pt x="56" y="80"/>
                    <a:pt x="56" y="80"/>
                  </a:cubicBezTo>
                  <a:cubicBezTo>
                    <a:pt x="57" y="82"/>
                    <a:pt x="57" y="84"/>
                    <a:pt x="57" y="86"/>
                  </a:cubicBezTo>
                  <a:cubicBezTo>
                    <a:pt x="57" y="88"/>
                    <a:pt x="57" y="90"/>
                    <a:pt x="56" y="92"/>
                  </a:cubicBezTo>
                  <a:cubicBezTo>
                    <a:pt x="55" y="93"/>
                    <a:pt x="55" y="93"/>
                    <a:pt x="55" y="93"/>
                  </a:cubicBezTo>
                  <a:cubicBezTo>
                    <a:pt x="53" y="94"/>
                    <a:pt x="53" y="94"/>
                    <a:pt x="53" y="94"/>
                  </a:cubicBezTo>
                  <a:cubicBezTo>
                    <a:pt x="15" y="97"/>
                    <a:pt x="15" y="97"/>
                    <a:pt x="15" y="97"/>
                  </a:cubicBezTo>
                  <a:cubicBezTo>
                    <a:pt x="13" y="97"/>
                    <a:pt x="13" y="97"/>
                    <a:pt x="13" y="97"/>
                  </a:cubicBezTo>
                  <a:cubicBezTo>
                    <a:pt x="12" y="95"/>
                    <a:pt x="12" y="95"/>
                    <a:pt x="12" y="95"/>
                  </a:cubicBezTo>
                  <a:cubicBezTo>
                    <a:pt x="11" y="93"/>
                    <a:pt x="11" y="91"/>
                    <a:pt x="10" y="90"/>
                  </a:cubicBezTo>
                  <a:cubicBezTo>
                    <a:pt x="10" y="88"/>
                    <a:pt x="11" y="86"/>
                    <a:pt x="12" y="83"/>
                  </a:cubicBezTo>
                  <a:cubicBezTo>
                    <a:pt x="12" y="83"/>
                    <a:pt x="12" y="83"/>
                    <a:pt x="12" y="83"/>
                  </a:cubicBezTo>
                  <a:cubicBezTo>
                    <a:pt x="12" y="82"/>
                    <a:pt x="12" y="82"/>
                    <a:pt x="12" y="82"/>
                  </a:cubicBezTo>
                  <a:cubicBezTo>
                    <a:pt x="11" y="81"/>
                    <a:pt x="11" y="79"/>
                    <a:pt x="10" y="77"/>
                  </a:cubicBezTo>
                  <a:cubicBezTo>
                    <a:pt x="10" y="75"/>
                    <a:pt x="11" y="73"/>
                    <a:pt x="12" y="71"/>
                  </a:cubicBezTo>
                  <a:cubicBezTo>
                    <a:pt x="13" y="69"/>
                    <a:pt x="13" y="69"/>
                    <a:pt x="13" y="69"/>
                  </a:cubicBezTo>
                  <a:cubicBezTo>
                    <a:pt x="15" y="69"/>
                    <a:pt x="15" y="69"/>
                    <a:pt x="15" y="69"/>
                  </a:cubicBezTo>
                  <a:cubicBezTo>
                    <a:pt x="16" y="69"/>
                    <a:pt x="16" y="69"/>
                    <a:pt x="16" y="69"/>
                  </a:cubicBezTo>
                  <a:cubicBezTo>
                    <a:pt x="16" y="63"/>
                    <a:pt x="16" y="63"/>
                    <a:pt x="16" y="63"/>
                  </a:cubicBezTo>
                  <a:cubicBezTo>
                    <a:pt x="11" y="60"/>
                    <a:pt x="7" y="56"/>
                    <a:pt x="5" y="51"/>
                  </a:cubicBezTo>
                  <a:cubicBezTo>
                    <a:pt x="2" y="46"/>
                    <a:pt x="0" y="40"/>
                    <a:pt x="0" y="34"/>
                  </a:cubicBezTo>
                  <a:cubicBezTo>
                    <a:pt x="0" y="25"/>
                    <a:pt x="4" y="16"/>
                    <a:pt x="10" y="10"/>
                  </a:cubicBezTo>
                  <a:cubicBezTo>
                    <a:pt x="16" y="4"/>
                    <a:pt x="24" y="0"/>
                    <a:pt x="33" y="0"/>
                  </a:cubicBezTo>
                  <a:close/>
                  <a:moveTo>
                    <a:pt x="26" y="40"/>
                  </a:moveTo>
                  <a:cubicBezTo>
                    <a:pt x="27" y="41"/>
                    <a:pt x="27" y="41"/>
                    <a:pt x="28" y="41"/>
                  </a:cubicBezTo>
                  <a:cubicBezTo>
                    <a:pt x="28" y="41"/>
                    <a:pt x="29" y="41"/>
                    <a:pt x="30" y="40"/>
                  </a:cubicBezTo>
                  <a:cubicBezTo>
                    <a:pt x="30" y="39"/>
                    <a:pt x="30" y="39"/>
                    <a:pt x="30" y="39"/>
                  </a:cubicBezTo>
                  <a:cubicBezTo>
                    <a:pt x="31" y="40"/>
                    <a:pt x="31" y="40"/>
                    <a:pt x="31" y="40"/>
                  </a:cubicBezTo>
                  <a:cubicBezTo>
                    <a:pt x="32" y="41"/>
                    <a:pt x="32" y="41"/>
                    <a:pt x="33" y="41"/>
                  </a:cubicBezTo>
                  <a:cubicBezTo>
                    <a:pt x="34" y="41"/>
                    <a:pt x="35" y="41"/>
                    <a:pt x="35" y="40"/>
                  </a:cubicBezTo>
                  <a:cubicBezTo>
                    <a:pt x="36" y="39"/>
                    <a:pt x="36" y="39"/>
                    <a:pt x="36" y="39"/>
                  </a:cubicBezTo>
                  <a:cubicBezTo>
                    <a:pt x="36" y="40"/>
                    <a:pt x="36" y="40"/>
                    <a:pt x="36" y="40"/>
                  </a:cubicBezTo>
                  <a:cubicBezTo>
                    <a:pt x="37" y="41"/>
                    <a:pt x="38" y="41"/>
                    <a:pt x="39" y="41"/>
                  </a:cubicBezTo>
                  <a:cubicBezTo>
                    <a:pt x="40" y="41"/>
                    <a:pt x="41" y="41"/>
                    <a:pt x="42" y="40"/>
                  </a:cubicBezTo>
                  <a:cubicBezTo>
                    <a:pt x="43" y="38"/>
                    <a:pt x="43" y="38"/>
                    <a:pt x="43" y="38"/>
                  </a:cubicBezTo>
                  <a:cubicBezTo>
                    <a:pt x="46" y="40"/>
                    <a:pt x="46" y="40"/>
                    <a:pt x="46" y="40"/>
                  </a:cubicBezTo>
                  <a:cubicBezTo>
                    <a:pt x="39" y="52"/>
                    <a:pt x="39" y="52"/>
                    <a:pt x="39" y="52"/>
                  </a:cubicBezTo>
                  <a:cubicBezTo>
                    <a:pt x="39" y="67"/>
                    <a:pt x="39" y="67"/>
                    <a:pt x="39" y="67"/>
                  </a:cubicBezTo>
                  <a:cubicBezTo>
                    <a:pt x="44" y="66"/>
                    <a:pt x="44" y="66"/>
                    <a:pt x="44" y="66"/>
                  </a:cubicBezTo>
                  <a:cubicBezTo>
                    <a:pt x="44" y="60"/>
                    <a:pt x="44" y="60"/>
                    <a:pt x="44" y="60"/>
                  </a:cubicBezTo>
                  <a:cubicBezTo>
                    <a:pt x="44" y="58"/>
                    <a:pt x="44" y="58"/>
                    <a:pt x="44" y="58"/>
                  </a:cubicBezTo>
                  <a:cubicBezTo>
                    <a:pt x="46" y="57"/>
                    <a:pt x="46" y="57"/>
                    <a:pt x="46" y="57"/>
                  </a:cubicBezTo>
                  <a:cubicBezTo>
                    <a:pt x="50" y="55"/>
                    <a:pt x="54" y="52"/>
                    <a:pt x="56" y="47"/>
                  </a:cubicBezTo>
                  <a:cubicBezTo>
                    <a:pt x="59" y="44"/>
                    <a:pt x="60" y="39"/>
                    <a:pt x="60" y="34"/>
                  </a:cubicBezTo>
                  <a:cubicBezTo>
                    <a:pt x="60" y="27"/>
                    <a:pt x="57" y="20"/>
                    <a:pt x="52" y="15"/>
                  </a:cubicBezTo>
                  <a:cubicBezTo>
                    <a:pt x="47" y="10"/>
                    <a:pt x="41" y="7"/>
                    <a:pt x="33" y="7"/>
                  </a:cubicBezTo>
                  <a:cubicBezTo>
                    <a:pt x="26" y="7"/>
                    <a:pt x="19" y="10"/>
                    <a:pt x="15" y="15"/>
                  </a:cubicBezTo>
                  <a:cubicBezTo>
                    <a:pt x="10" y="20"/>
                    <a:pt x="7" y="27"/>
                    <a:pt x="7" y="34"/>
                  </a:cubicBezTo>
                  <a:cubicBezTo>
                    <a:pt x="7" y="39"/>
                    <a:pt x="8" y="44"/>
                    <a:pt x="11" y="48"/>
                  </a:cubicBezTo>
                  <a:cubicBezTo>
                    <a:pt x="13" y="52"/>
                    <a:pt x="17" y="55"/>
                    <a:pt x="21" y="58"/>
                  </a:cubicBezTo>
                  <a:cubicBezTo>
                    <a:pt x="23" y="59"/>
                    <a:pt x="23" y="59"/>
                    <a:pt x="23" y="59"/>
                  </a:cubicBezTo>
                  <a:cubicBezTo>
                    <a:pt x="23" y="61"/>
                    <a:pt x="23" y="61"/>
                    <a:pt x="23" y="61"/>
                  </a:cubicBezTo>
                  <a:cubicBezTo>
                    <a:pt x="23" y="67"/>
                    <a:pt x="23" y="67"/>
                    <a:pt x="23" y="67"/>
                  </a:cubicBezTo>
                  <a:cubicBezTo>
                    <a:pt x="29" y="67"/>
                    <a:pt x="29" y="67"/>
                    <a:pt x="29" y="67"/>
                  </a:cubicBezTo>
                  <a:cubicBezTo>
                    <a:pt x="29" y="52"/>
                    <a:pt x="29" y="52"/>
                    <a:pt x="29" y="52"/>
                  </a:cubicBezTo>
                  <a:cubicBezTo>
                    <a:pt x="22" y="40"/>
                    <a:pt x="22" y="40"/>
                    <a:pt x="22" y="40"/>
                  </a:cubicBezTo>
                  <a:cubicBezTo>
                    <a:pt x="25" y="38"/>
                    <a:pt x="25" y="38"/>
                    <a:pt x="25" y="38"/>
                  </a:cubicBezTo>
                  <a:cubicBezTo>
                    <a:pt x="26" y="40"/>
                    <a:pt x="26" y="40"/>
                    <a:pt x="26" y="40"/>
                  </a:cubicBezTo>
                  <a:close/>
                  <a:moveTo>
                    <a:pt x="40" y="43"/>
                  </a:moveTo>
                  <a:cubicBezTo>
                    <a:pt x="40" y="43"/>
                    <a:pt x="40" y="43"/>
                    <a:pt x="39" y="43"/>
                  </a:cubicBezTo>
                  <a:cubicBezTo>
                    <a:pt x="38" y="43"/>
                    <a:pt x="37" y="43"/>
                    <a:pt x="36" y="42"/>
                  </a:cubicBezTo>
                  <a:cubicBezTo>
                    <a:pt x="35" y="42"/>
                    <a:pt x="34" y="43"/>
                    <a:pt x="33" y="43"/>
                  </a:cubicBezTo>
                  <a:cubicBezTo>
                    <a:pt x="32" y="43"/>
                    <a:pt x="31" y="42"/>
                    <a:pt x="30" y="42"/>
                  </a:cubicBezTo>
                  <a:cubicBezTo>
                    <a:pt x="29" y="42"/>
                    <a:pt x="28" y="43"/>
                    <a:pt x="28" y="43"/>
                  </a:cubicBezTo>
                  <a:cubicBezTo>
                    <a:pt x="27" y="43"/>
                    <a:pt x="27" y="43"/>
                    <a:pt x="27" y="42"/>
                  </a:cubicBezTo>
                  <a:cubicBezTo>
                    <a:pt x="32" y="50"/>
                    <a:pt x="32" y="50"/>
                    <a:pt x="32" y="50"/>
                  </a:cubicBezTo>
                  <a:cubicBezTo>
                    <a:pt x="32" y="51"/>
                    <a:pt x="32" y="51"/>
                    <a:pt x="32" y="51"/>
                  </a:cubicBezTo>
                  <a:cubicBezTo>
                    <a:pt x="32" y="51"/>
                    <a:pt x="32" y="51"/>
                    <a:pt x="32" y="51"/>
                  </a:cubicBezTo>
                  <a:cubicBezTo>
                    <a:pt x="32" y="67"/>
                    <a:pt x="32" y="67"/>
                    <a:pt x="32" y="67"/>
                  </a:cubicBezTo>
                  <a:cubicBezTo>
                    <a:pt x="35" y="67"/>
                    <a:pt x="35" y="67"/>
                    <a:pt x="35" y="67"/>
                  </a:cubicBezTo>
                  <a:cubicBezTo>
                    <a:pt x="35" y="51"/>
                    <a:pt x="35" y="51"/>
                    <a:pt x="35" y="51"/>
                  </a:cubicBezTo>
                  <a:cubicBezTo>
                    <a:pt x="35" y="51"/>
                    <a:pt x="35" y="51"/>
                    <a:pt x="35" y="51"/>
                  </a:cubicBezTo>
                  <a:cubicBezTo>
                    <a:pt x="35" y="50"/>
                    <a:pt x="35" y="50"/>
                    <a:pt x="35" y="50"/>
                  </a:cubicBezTo>
                  <a:cubicBezTo>
                    <a:pt x="40" y="43"/>
                    <a:pt x="40" y="43"/>
                    <a:pt x="40" y="43"/>
                  </a:cubicBezTo>
                  <a:close/>
                  <a:moveTo>
                    <a:pt x="43" y="96"/>
                  </a:moveTo>
                  <a:cubicBezTo>
                    <a:pt x="24" y="98"/>
                    <a:pt x="24" y="98"/>
                    <a:pt x="24" y="98"/>
                  </a:cubicBezTo>
                  <a:cubicBezTo>
                    <a:pt x="25" y="103"/>
                    <a:pt x="29" y="106"/>
                    <a:pt x="34" y="106"/>
                  </a:cubicBezTo>
                  <a:cubicBezTo>
                    <a:pt x="39" y="106"/>
                    <a:pt x="43" y="102"/>
                    <a:pt x="43" y="97"/>
                  </a:cubicBezTo>
                  <a:cubicBezTo>
                    <a:pt x="43" y="97"/>
                    <a:pt x="43" y="97"/>
                    <a:pt x="43" y="96"/>
                  </a:cubicBezTo>
                  <a:close/>
                  <a:moveTo>
                    <a:pt x="50" y="85"/>
                  </a:moveTo>
                  <a:cubicBezTo>
                    <a:pt x="17" y="88"/>
                    <a:pt x="17" y="88"/>
                    <a:pt x="17" y="88"/>
                  </a:cubicBezTo>
                  <a:cubicBezTo>
                    <a:pt x="17" y="89"/>
                    <a:pt x="17" y="89"/>
                    <a:pt x="17" y="89"/>
                  </a:cubicBezTo>
                  <a:cubicBezTo>
                    <a:pt x="17" y="89"/>
                    <a:pt x="17" y="90"/>
                    <a:pt x="17" y="90"/>
                  </a:cubicBezTo>
                  <a:cubicBezTo>
                    <a:pt x="50" y="87"/>
                    <a:pt x="50" y="87"/>
                    <a:pt x="50" y="87"/>
                  </a:cubicBezTo>
                  <a:cubicBezTo>
                    <a:pt x="50" y="87"/>
                    <a:pt x="50" y="86"/>
                    <a:pt x="50" y="86"/>
                  </a:cubicBezTo>
                  <a:cubicBezTo>
                    <a:pt x="50" y="86"/>
                    <a:pt x="50" y="86"/>
                    <a:pt x="50" y="85"/>
                  </a:cubicBezTo>
                  <a:close/>
                  <a:moveTo>
                    <a:pt x="50" y="73"/>
                  </a:moveTo>
                  <a:cubicBezTo>
                    <a:pt x="17" y="76"/>
                    <a:pt x="17" y="76"/>
                    <a:pt x="17" y="76"/>
                  </a:cubicBezTo>
                  <a:cubicBezTo>
                    <a:pt x="17" y="76"/>
                    <a:pt x="17" y="76"/>
                    <a:pt x="17" y="77"/>
                  </a:cubicBezTo>
                  <a:cubicBezTo>
                    <a:pt x="17" y="77"/>
                    <a:pt x="17" y="77"/>
                    <a:pt x="17" y="77"/>
                  </a:cubicBezTo>
                  <a:cubicBezTo>
                    <a:pt x="50" y="74"/>
                    <a:pt x="50" y="74"/>
                    <a:pt x="50" y="74"/>
                  </a:cubicBezTo>
                  <a:cubicBezTo>
                    <a:pt x="50" y="74"/>
                    <a:pt x="50" y="74"/>
                    <a:pt x="50" y="73"/>
                  </a:cubicBezTo>
                  <a:cubicBezTo>
                    <a:pt x="50" y="73"/>
                    <a:pt x="50" y="73"/>
                    <a:pt x="50" y="73"/>
                  </a:cubicBezTo>
                  <a:close/>
                </a:path>
              </a:pathLst>
            </a:custGeom>
            <a:solidFill>
              <a:schemeClr val="bg1"/>
            </a:solidFill>
            <a:ln>
              <a:noFill/>
            </a:ln>
            <a:extLst/>
          </p:spPr>
          <p:txBody>
            <a:bodyPr vert="horz" wrap="square" lIns="96429" tIns="48214" rIns="96429" bIns="48214"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898">
                <a:solidFill>
                  <a:prstClr val="black"/>
                </a:solidFill>
                <a:latin typeface="Franklin Gothic Medium" panose="020B0603020102020204" pitchFamily="34" charset="0"/>
                <a:ea typeface="微软雅黑" panose="020B0503020204020204" pitchFamily="34" charset="-122"/>
                <a:cs typeface="Arial" panose="020B0604020202020204" pitchFamily="34" charset="0"/>
              </a:endParaRPr>
            </a:p>
          </p:txBody>
        </p:sp>
      </p:grpSp>
      <p:grpSp>
        <p:nvGrpSpPr>
          <p:cNvPr id="7" name="Group 6"/>
          <p:cNvGrpSpPr/>
          <p:nvPr/>
        </p:nvGrpSpPr>
        <p:grpSpPr>
          <a:xfrm>
            <a:off x="5787642" y="3419225"/>
            <a:ext cx="1283466" cy="1283466"/>
            <a:chOff x="5487467" y="3242097"/>
            <a:chExt cx="1217066" cy="1217066"/>
          </a:xfrm>
        </p:grpSpPr>
        <p:sp>
          <p:nvSpPr>
            <p:cNvPr id="58" name="Oval 57"/>
            <p:cNvSpPr/>
            <p:nvPr/>
          </p:nvSpPr>
          <p:spPr>
            <a:xfrm>
              <a:off x="5487467" y="3242097"/>
              <a:ext cx="1217066" cy="1217066"/>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64" name="Freeform 63"/>
            <p:cNvSpPr>
              <a:spLocks noEditPoints="1"/>
            </p:cNvSpPr>
            <p:nvPr/>
          </p:nvSpPr>
          <p:spPr bwMode="auto">
            <a:xfrm>
              <a:off x="5862422" y="3626092"/>
              <a:ext cx="468733" cy="466426"/>
            </a:xfrm>
            <a:custGeom>
              <a:avLst/>
              <a:gdLst>
                <a:gd name="T0" fmla="*/ 6 w 94"/>
                <a:gd name="T1" fmla="*/ 28 h 94"/>
                <a:gd name="T2" fmla="*/ 32 w 94"/>
                <a:gd name="T3" fmla="*/ 4 h 94"/>
                <a:gd name="T4" fmla="*/ 67 w 94"/>
                <a:gd name="T5" fmla="*/ 6 h 94"/>
                <a:gd name="T6" fmla="*/ 90 w 94"/>
                <a:gd name="T7" fmla="*/ 32 h 94"/>
                <a:gd name="T8" fmla="*/ 88 w 94"/>
                <a:gd name="T9" fmla="*/ 67 h 94"/>
                <a:gd name="T10" fmla="*/ 88 w 94"/>
                <a:gd name="T11" fmla="*/ 67 h 94"/>
                <a:gd name="T12" fmla="*/ 62 w 94"/>
                <a:gd name="T13" fmla="*/ 90 h 94"/>
                <a:gd name="T14" fmla="*/ 27 w 94"/>
                <a:gd name="T15" fmla="*/ 89 h 94"/>
                <a:gd name="T16" fmla="*/ 27 w 94"/>
                <a:gd name="T17" fmla="*/ 89 h 94"/>
                <a:gd name="T18" fmla="*/ 4 w 94"/>
                <a:gd name="T19" fmla="*/ 62 h 94"/>
                <a:gd name="T20" fmla="*/ 6 w 94"/>
                <a:gd name="T21" fmla="*/ 28 h 94"/>
                <a:gd name="T22" fmla="*/ 6 w 94"/>
                <a:gd name="T23" fmla="*/ 28 h 94"/>
                <a:gd name="T24" fmla="*/ 20 w 94"/>
                <a:gd name="T25" fmla="*/ 27 h 94"/>
                <a:gd name="T26" fmla="*/ 16 w 94"/>
                <a:gd name="T27" fmla="*/ 32 h 94"/>
                <a:gd name="T28" fmla="*/ 16 w 94"/>
                <a:gd name="T29" fmla="*/ 32 h 94"/>
                <a:gd name="T30" fmla="*/ 15 w 94"/>
                <a:gd name="T31" fmla="*/ 35 h 94"/>
                <a:gd name="T32" fmla="*/ 36 w 94"/>
                <a:gd name="T33" fmla="*/ 37 h 94"/>
                <a:gd name="T34" fmla="*/ 34 w 94"/>
                <a:gd name="T35" fmla="*/ 40 h 94"/>
                <a:gd name="T36" fmla="*/ 32 w 94"/>
                <a:gd name="T37" fmla="*/ 45 h 94"/>
                <a:gd name="T38" fmla="*/ 13 w 94"/>
                <a:gd name="T39" fmla="*/ 53 h 94"/>
                <a:gd name="T40" fmla="*/ 15 w 94"/>
                <a:gd name="T41" fmla="*/ 59 h 94"/>
                <a:gd name="T42" fmla="*/ 15 w 94"/>
                <a:gd name="T43" fmla="*/ 59 h 94"/>
                <a:gd name="T44" fmla="*/ 16 w 94"/>
                <a:gd name="T45" fmla="*/ 60 h 94"/>
                <a:gd name="T46" fmla="*/ 29 w 94"/>
                <a:gd name="T47" fmla="*/ 54 h 94"/>
                <a:gd name="T48" fmla="*/ 26 w 94"/>
                <a:gd name="T49" fmla="*/ 74 h 94"/>
                <a:gd name="T50" fmla="*/ 32 w 94"/>
                <a:gd name="T51" fmla="*/ 78 h 94"/>
                <a:gd name="T52" fmla="*/ 32 w 94"/>
                <a:gd name="T53" fmla="*/ 78 h 94"/>
                <a:gd name="T54" fmla="*/ 33 w 94"/>
                <a:gd name="T55" fmla="*/ 79 h 94"/>
                <a:gd name="T56" fmla="*/ 34 w 94"/>
                <a:gd name="T57" fmla="*/ 78 h 94"/>
                <a:gd name="T58" fmla="*/ 36 w 94"/>
                <a:gd name="T59" fmla="*/ 55 h 94"/>
                <a:gd name="T60" fmla="*/ 48 w 94"/>
                <a:gd name="T61" fmla="*/ 67 h 94"/>
                <a:gd name="T62" fmla="*/ 60 w 94"/>
                <a:gd name="T63" fmla="*/ 79 h 94"/>
                <a:gd name="T64" fmla="*/ 65 w 94"/>
                <a:gd name="T65" fmla="*/ 77 h 94"/>
                <a:gd name="T66" fmla="*/ 66 w 94"/>
                <a:gd name="T67" fmla="*/ 74 h 94"/>
                <a:gd name="T68" fmla="*/ 54 w 94"/>
                <a:gd name="T69" fmla="*/ 62 h 94"/>
                <a:gd name="T70" fmla="*/ 39 w 94"/>
                <a:gd name="T71" fmla="*/ 48 h 94"/>
                <a:gd name="T72" fmla="*/ 41 w 94"/>
                <a:gd name="T73" fmla="*/ 43 h 94"/>
                <a:gd name="T74" fmla="*/ 43 w 94"/>
                <a:gd name="T75" fmla="*/ 39 h 94"/>
                <a:gd name="T76" fmla="*/ 49 w 94"/>
                <a:gd name="T77" fmla="*/ 42 h 94"/>
                <a:gd name="T78" fmla="*/ 77 w 94"/>
                <a:gd name="T79" fmla="*/ 64 h 94"/>
                <a:gd name="T80" fmla="*/ 78 w 94"/>
                <a:gd name="T81" fmla="*/ 62 h 94"/>
                <a:gd name="T82" fmla="*/ 78 w 94"/>
                <a:gd name="T83" fmla="*/ 62 h 94"/>
                <a:gd name="T84" fmla="*/ 80 w 94"/>
                <a:gd name="T85" fmla="*/ 56 h 94"/>
                <a:gd name="T86" fmla="*/ 53 w 94"/>
                <a:gd name="T87" fmla="*/ 35 h 94"/>
                <a:gd name="T88" fmla="*/ 47 w 94"/>
                <a:gd name="T89" fmla="*/ 32 h 94"/>
                <a:gd name="T90" fmla="*/ 50 w 94"/>
                <a:gd name="T91" fmla="*/ 28 h 94"/>
                <a:gd name="T92" fmla="*/ 56 w 94"/>
                <a:gd name="T93" fmla="*/ 30 h 94"/>
                <a:gd name="T94" fmla="*/ 74 w 94"/>
                <a:gd name="T95" fmla="*/ 28 h 94"/>
                <a:gd name="T96" fmla="*/ 71 w 94"/>
                <a:gd name="T97" fmla="*/ 23 h 94"/>
                <a:gd name="T98" fmla="*/ 70 w 94"/>
                <a:gd name="T99" fmla="*/ 22 h 94"/>
                <a:gd name="T100" fmla="*/ 58 w 94"/>
                <a:gd name="T101" fmla="*/ 23 h 94"/>
                <a:gd name="T102" fmla="*/ 55 w 94"/>
                <a:gd name="T103" fmla="*/ 22 h 94"/>
                <a:gd name="T104" fmla="*/ 62 w 94"/>
                <a:gd name="T105" fmla="*/ 16 h 94"/>
                <a:gd name="T106" fmla="*/ 53 w 94"/>
                <a:gd name="T107" fmla="*/ 14 h 94"/>
                <a:gd name="T108" fmla="*/ 49 w 94"/>
                <a:gd name="T109" fmla="*/ 18 h 94"/>
                <a:gd name="T110" fmla="*/ 43 w 94"/>
                <a:gd name="T111" fmla="*/ 13 h 94"/>
                <a:gd name="T112" fmla="*/ 37 w 94"/>
                <a:gd name="T113" fmla="*/ 15 h 94"/>
                <a:gd name="T114" fmla="*/ 35 w 94"/>
                <a:gd name="T115" fmla="*/ 16 h 94"/>
                <a:gd name="T116" fmla="*/ 44 w 94"/>
                <a:gd name="T117" fmla="*/ 24 h 94"/>
                <a:gd name="T118" fmla="*/ 40 w 94"/>
                <a:gd name="T119" fmla="*/ 30 h 94"/>
                <a:gd name="T120" fmla="*/ 20 w 94"/>
                <a:gd name="T121" fmla="*/ 27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94" h="94">
                  <a:moveTo>
                    <a:pt x="6" y="28"/>
                  </a:moveTo>
                  <a:cubicBezTo>
                    <a:pt x="11" y="16"/>
                    <a:pt x="21" y="8"/>
                    <a:pt x="32" y="4"/>
                  </a:cubicBezTo>
                  <a:cubicBezTo>
                    <a:pt x="43" y="0"/>
                    <a:pt x="56" y="1"/>
                    <a:pt x="67" y="6"/>
                  </a:cubicBezTo>
                  <a:cubicBezTo>
                    <a:pt x="78" y="12"/>
                    <a:pt x="86" y="21"/>
                    <a:pt x="90" y="32"/>
                  </a:cubicBezTo>
                  <a:cubicBezTo>
                    <a:pt x="94" y="43"/>
                    <a:pt x="94" y="56"/>
                    <a:pt x="88" y="67"/>
                  </a:cubicBezTo>
                  <a:cubicBezTo>
                    <a:pt x="88" y="67"/>
                    <a:pt x="88" y="67"/>
                    <a:pt x="88" y="67"/>
                  </a:cubicBezTo>
                  <a:cubicBezTo>
                    <a:pt x="83" y="78"/>
                    <a:pt x="73" y="87"/>
                    <a:pt x="62" y="90"/>
                  </a:cubicBezTo>
                  <a:cubicBezTo>
                    <a:pt x="51" y="94"/>
                    <a:pt x="39" y="94"/>
                    <a:pt x="27" y="89"/>
                  </a:cubicBezTo>
                  <a:cubicBezTo>
                    <a:pt x="27" y="89"/>
                    <a:pt x="27" y="89"/>
                    <a:pt x="27" y="89"/>
                  </a:cubicBezTo>
                  <a:cubicBezTo>
                    <a:pt x="16" y="83"/>
                    <a:pt x="8" y="73"/>
                    <a:pt x="4" y="62"/>
                  </a:cubicBezTo>
                  <a:cubicBezTo>
                    <a:pt x="0" y="51"/>
                    <a:pt x="1" y="39"/>
                    <a:pt x="6" y="28"/>
                  </a:cubicBezTo>
                  <a:cubicBezTo>
                    <a:pt x="6" y="28"/>
                    <a:pt x="6" y="28"/>
                    <a:pt x="6" y="28"/>
                  </a:cubicBezTo>
                  <a:close/>
                  <a:moveTo>
                    <a:pt x="20" y="27"/>
                  </a:moveTo>
                  <a:cubicBezTo>
                    <a:pt x="18" y="29"/>
                    <a:pt x="17" y="30"/>
                    <a:pt x="16" y="32"/>
                  </a:cubicBezTo>
                  <a:cubicBezTo>
                    <a:pt x="16" y="32"/>
                    <a:pt x="16" y="32"/>
                    <a:pt x="16" y="32"/>
                  </a:cubicBezTo>
                  <a:cubicBezTo>
                    <a:pt x="16" y="33"/>
                    <a:pt x="15" y="34"/>
                    <a:pt x="15" y="35"/>
                  </a:cubicBezTo>
                  <a:cubicBezTo>
                    <a:pt x="21" y="34"/>
                    <a:pt x="28" y="34"/>
                    <a:pt x="36" y="37"/>
                  </a:cubicBezTo>
                  <a:cubicBezTo>
                    <a:pt x="35" y="38"/>
                    <a:pt x="35" y="39"/>
                    <a:pt x="34" y="40"/>
                  </a:cubicBezTo>
                  <a:cubicBezTo>
                    <a:pt x="33" y="42"/>
                    <a:pt x="32" y="43"/>
                    <a:pt x="32" y="45"/>
                  </a:cubicBezTo>
                  <a:cubicBezTo>
                    <a:pt x="26" y="45"/>
                    <a:pt x="20" y="47"/>
                    <a:pt x="13" y="53"/>
                  </a:cubicBezTo>
                  <a:cubicBezTo>
                    <a:pt x="14" y="55"/>
                    <a:pt x="14" y="57"/>
                    <a:pt x="15" y="59"/>
                  </a:cubicBezTo>
                  <a:cubicBezTo>
                    <a:pt x="15" y="59"/>
                    <a:pt x="15" y="59"/>
                    <a:pt x="15" y="59"/>
                  </a:cubicBezTo>
                  <a:cubicBezTo>
                    <a:pt x="16" y="60"/>
                    <a:pt x="16" y="60"/>
                    <a:pt x="16" y="60"/>
                  </a:cubicBezTo>
                  <a:cubicBezTo>
                    <a:pt x="21" y="56"/>
                    <a:pt x="25" y="54"/>
                    <a:pt x="29" y="54"/>
                  </a:cubicBezTo>
                  <a:cubicBezTo>
                    <a:pt x="27" y="61"/>
                    <a:pt x="26" y="68"/>
                    <a:pt x="26" y="74"/>
                  </a:cubicBezTo>
                  <a:cubicBezTo>
                    <a:pt x="28" y="76"/>
                    <a:pt x="30" y="77"/>
                    <a:pt x="32" y="78"/>
                  </a:cubicBezTo>
                  <a:cubicBezTo>
                    <a:pt x="32" y="78"/>
                    <a:pt x="32" y="78"/>
                    <a:pt x="32" y="78"/>
                  </a:cubicBezTo>
                  <a:cubicBezTo>
                    <a:pt x="33" y="78"/>
                    <a:pt x="33" y="78"/>
                    <a:pt x="33" y="79"/>
                  </a:cubicBezTo>
                  <a:cubicBezTo>
                    <a:pt x="34" y="78"/>
                    <a:pt x="34" y="78"/>
                    <a:pt x="34" y="78"/>
                  </a:cubicBezTo>
                  <a:cubicBezTo>
                    <a:pt x="33" y="72"/>
                    <a:pt x="34" y="64"/>
                    <a:pt x="36" y="55"/>
                  </a:cubicBezTo>
                  <a:cubicBezTo>
                    <a:pt x="41" y="58"/>
                    <a:pt x="44" y="62"/>
                    <a:pt x="48" y="67"/>
                  </a:cubicBezTo>
                  <a:cubicBezTo>
                    <a:pt x="52" y="71"/>
                    <a:pt x="56" y="76"/>
                    <a:pt x="60" y="79"/>
                  </a:cubicBezTo>
                  <a:cubicBezTo>
                    <a:pt x="62" y="78"/>
                    <a:pt x="63" y="78"/>
                    <a:pt x="65" y="77"/>
                  </a:cubicBezTo>
                  <a:cubicBezTo>
                    <a:pt x="66" y="74"/>
                    <a:pt x="66" y="74"/>
                    <a:pt x="66" y="74"/>
                  </a:cubicBezTo>
                  <a:cubicBezTo>
                    <a:pt x="62" y="71"/>
                    <a:pt x="58" y="67"/>
                    <a:pt x="54" y="62"/>
                  </a:cubicBezTo>
                  <a:cubicBezTo>
                    <a:pt x="49" y="56"/>
                    <a:pt x="44" y="51"/>
                    <a:pt x="39" y="48"/>
                  </a:cubicBezTo>
                  <a:cubicBezTo>
                    <a:pt x="40" y="46"/>
                    <a:pt x="40" y="45"/>
                    <a:pt x="41" y="43"/>
                  </a:cubicBezTo>
                  <a:cubicBezTo>
                    <a:pt x="42" y="42"/>
                    <a:pt x="42" y="40"/>
                    <a:pt x="43" y="39"/>
                  </a:cubicBezTo>
                  <a:cubicBezTo>
                    <a:pt x="45" y="40"/>
                    <a:pt x="47" y="41"/>
                    <a:pt x="49" y="42"/>
                  </a:cubicBezTo>
                  <a:cubicBezTo>
                    <a:pt x="61" y="47"/>
                    <a:pt x="71" y="55"/>
                    <a:pt x="77" y="64"/>
                  </a:cubicBezTo>
                  <a:cubicBezTo>
                    <a:pt x="77" y="63"/>
                    <a:pt x="78" y="63"/>
                    <a:pt x="78" y="62"/>
                  </a:cubicBezTo>
                  <a:cubicBezTo>
                    <a:pt x="78" y="62"/>
                    <a:pt x="78" y="62"/>
                    <a:pt x="78" y="62"/>
                  </a:cubicBezTo>
                  <a:cubicBezTo>
                    <a:pt x="79" y="60"/>
                    <a:pt x="80" y="58"/>
                    <a:pt x="80" y="56"/>
                  </a:cubicBezTo>
                  <a:cubicBezTo>
                    <a:pt x="74" y="47"/>
                    <a:pt x="63" y="40"/>
                    <a:pt x="53" y="35"/>
                  </a:cubicBezTo>
                  <a:cubicBezTo>
                    <a:pt x="51" y="34"/>
                    <a:pt x="49" y="33"/>
                    <a:pt x="47" y="32"/>
                  </a:cubicBezTo>
                  <a:cubicBezTo>
                    <a:pt x="48" y="31"/>
                    <a:pt x="49" y="29"/>
                    <a:pt x="50" y="28"/>
                  </a:cubicBezTo>
                  <a:cubicBezTo>
                    <a:pt x="52" y="29"/>
                    <a:pt x="54" y="30"/>
                    <a:pt x="56" y="30"/>
                  </a:cubicBezTo>
                  <a:cubicBezTo>
                    <a:pt x="66" y="32"/>
                    <a:pt x="73" y="28"/>
                    <a:pt x="74" y="28"/>
                  </a:cubicBezTo>
                  <a:cubicBezTo>
                    <a:pt x="71" y="23"/>
                    <a:pt x="71" y="23"/>
                    <a:pt x="71" y="23"/>
                  </a:cubicBezTo>
                  <a:cubicBezTo>
                    <a:pt x="71" y="22"/>
                    <a:pt x="70" y="22"/>
                    <a:pt x="70" y="22"/>
                  </a:cubicBezTo>
                  <a:cubicBezTo>
                    <a:pt x="68" y="22"/>
                    <a:pt x="63" y="24"/>
                    <a:pt x="58" y="23"/>
                  </a:cubicBezTo>
                  <a:cubicBezTo>
                    <a:pt x="57" y="23"/>
                    <a:pt x="56" y="22"/>
                    <a:pt x="55" y="22"/>
                  </a:cubicBezTo>
                  <a:cubicBezTo>
                    <a:pt x="57" y="20"/>
                    <a:pt x="60" y="18"/>
                    <a:pt x="62" y="16"/>
                  </a:cubicBezTo>
                  <a:cubicBezTo>
                    <a:pt x="59" y="15"/>
                    <a:pt x="56" y="14"/>
                    <a:pt x="53" y="14"/>
                  </a:cubicBezTo>
                  <a:cubicBezTo>
                    <a:pt x="52" y="15"/>
                    <a:pt x="50" y="16"/>
                    <a:pt x="49" y="18"/>
                  </a:cubicBezTo>
                  <a:cubicBezTo>
                    <a:pt x="47" y="16"/>
                    <a:pt x="45" y="15"/>
                    <a:pt x="43" y="13"/>
                  </a:cubicBezTo>
                  <a:cubicBezTo>
                    <a:pt x="41" y="14"/>
                    <a:pt x="39" y="14"/>
                    <a:pt x="37" y="15"/>
                  </a:cubicBezTo>
                  <a:cubicBezTo>
                    <a:pt x="35" y="16"/>
                    <a:pt x="35" y="16"/>
                    <a:pt x="35" y="16"/>
                  </a:cubicBezTo>
                  <a:cubicBezTo>
                    <a:pt x="35" y="16"/>
                    <a:pt x="39" y="20"/>
                    <a:pt x="44" y="24"/>
                  </a:cubicBezTo>
                  <a:cubicBezTo>
                    <a:pt x="42" y="26"/>
                    <a:pt x="41" y="28"/>
                    <a:pt x="40" y="30"/>
                  </a:cubicBezTo>
                  <a:cubicBezTo>
                    <a:pt x="33" y="28"/>
                    <a:pt x="26" y="27"/>
                    <a:pt x="20" y="27"/>
                  </a:cubicBezTo>
                  <a:close/>
                </a:path>
              </a:pathLst>
            </a:custGeom>
            <a:solidFill>
              <a:schemeClr val="bg1"/>
            </a:solidFill>
            <a:ln>
              <a:noFill/>
            </a:ln>
          </p:spPr>
          <p:txBody>
            <a:bodyPr vert="horz" wrap="square" lIns="96429" tIns="48214" rIns="96429" bIns="48214"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898">
                <a:solidFill>
                  <a:prstClr val="black"/>
                </a:solidFill>
                <a:latin typeface="Franklin Gothic Medium" panose="020B0603020102020204" pitchFamily="34" charset="0"/>
                <a:ea typeface="微软雅黑" panose="020B0503020204020204" pitchFamily="34" charset="-122"/>
                <a:cs typeface="Arial" panose="020B0604020202020204" pitchFamily="34" charset="0"/>
              </a:endParaRPr>
            </a:p>
          </p:txBody>
        </p:sp>
      </p:grpSp>
      <p:grpSp>
        <p:nvGrpSpPr>
          <p:cNvPr id="5" name="Group 4"/>
          <p:cNvGrpSpPr/>
          <p:nvPr/>
        </p:nvGrpSpPr>
        <p:grpSpPr>
          <a:xfrm>
            <a:off x="1603812" y="3419225"/>
            <a:ext cx="1283466" cy="1283466"/>
            <a:chOff x="1520087" y="3242097"/>
            <a:chExt cx="1217066" cy="1217066"/>
          </a:xfrm>
        </p:grpSpPr>
        <p:sp>
          <p:nvSpPr>
            <p:cNvPr id="56" name="Oval 55"/>
            <p:cNvSpPr/>
            <p:nvPr/>
          </p:nvSpPr>
          <p:spPr>
            <a:xfrm>
              <a:off x="1520087" y="3242097"/>
              <a:ext cx="1217066" cy="121706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65" name="Freeform 64"/>
            <p:cNvSpPr>
              <a:spLocks noEditPoints="1"/>
            </p:cNvSpPr>
            <p:nvPr/>
          </p:nvSpPr>
          <p:spPr bwMode="auto">
            <a:xfrm>
              <a:off x="1892065" y="3591229"/>
              <a:ext cx="460437" cy="536153"/>
            </a:xfrm>
            <a:custGeom>
              <a:avLst/>
              <a:gdLst>
                <a:gd name="T0" fmla="*/ 233 w 233"/>
                <a:gd name="T1" fmla="*/ 118 h 271"/>
                <a:gd name="T2" fmla="*/ 205 w 233"/>
                <a:gd name="T3" fmla="*/ 262 h 271"/>
                <a:gd name="T4" fmla="*/ 200 w 233"/>
                <a:gd name="T5" fmla="*/ 271 h 271"/>
                <a:gd name="T6" fmla="*/ 175 w 233"/>
                <a:gd name="T7" fmla="*/ 262 h 271"/>
                <a:gd name="T8" fmla="*/ 57 w 233"/>
                <a:gd name="T9" fmla="*/ 271 h 271"/>
                <a:gd name="T10" fmla="*/ 32 w 233"/>
                <a:gd name="T11" fmla="*/ 262 h 271"/>
                <a:gd name="T12" fmla="*/ 0 w 233"/>
                <a:gd name="T13" fmla="*/ 234 h 271"/>
                <a:gd name="T14" fmla="*/ 28 w 233"/>
                <a:gd name="T15" fmla="*/ 90 h 271"/>
                <a:gd name="T16" fmla="*/ 56 w 233"/>
                <a:gd name="T17" fmla="*/ 20 h 271"/>
                <a:gd name="T18" fmla="*/ 122 w 233"/>
                <a:gd name="T19" fmla="*/ 0 h 271"/>
                <a:gd name="T20" fmla="*/ 103 w 233"/>
                <a:gd name="T21" fmla="*/ 65 h 271"/>
                <a:gd name="T22" fmla="*/ 61 w 233"/>
                <a:gd name="T23" fmla="*/ 84 h 271"/>
                <a:gd name="T24" fmla="*/ 43 w 233"/>
                <a:gd name="T25" fmla="*/ 31 h 271"/>
                <a:gd name="T26" fmla="*/ 80 w 233"/>
                <a:gd name="T27" fmla="*/ 137 h 271"/>
                <a:gd name="T28" fmla="*/ 55 w 233"/>
                <a:gd name="T29" fmla="*/ 181 h 271"/>
                <a:gd name="T30" fmla="*/ 80 w 233"/>
                <a:gd name="T31" fmla="*/ 137 h 271"/>
                <a:gd name="T32" fmla="*/ 180 w 233"/>
                <a:gd name="T33" fmla="*/ 126 h 271"/>
                <a:gd name="T34" fmla="*/ 214 w 233"/>
                <a:gd name="T35" fmla="*/ 119 h 271"/>
                <a:gd name="T36" fmla="*/ 196 w 233"/>
                <a:gd name="T37" fmla="*/ 205 h 271"/>
                <a:gd name="T38" fmla="*/ 196 w 233"/>
                <a:gd name="T39" fmla="*/ 225 h 271"/>
                <a:gd name="T40" fmla="*/ 196 w 233"/>
                <a:gd name="T41" fmla="*/ 205 h 271"/>
                <a:gd name="T42" fmla="*/ 187 w 233"/>
                <a:gd name="T43" fmla="*/ 185 h 271"/>
                <a:gd name="T44" fmla="*/ 206 w 233"/>
                <a:gd name="T45" fmla="*/ 185 h 271"/>
                <a:gd name="T46" fmla="*/ 180 w 233"/>
                <a:gd name="T47" fmla="*/ 151 h 271"/>
                <a:gd name="T48" fmla="*/ 214 w 233"/>
                <a:gd name="T49" fmla="*/ 158 h 271"/>
                <a:gd name="T50" fmla="*/ 180 w 233"/>
                <a:gd name="T51" fmla="*/ 151 h 271"/>
                <a:gd name="T52" fmla="*/ 180 w 233"/>
                <a:gd name="T53" fmla="*/ 147 h 271"/>
                <a:gd name="T54" fmla="*/ 214 w 233"/>
                <a:gd name="T55" fmla="*/ 141 h 271"/>
                <a:gd name="T56" fmla="*/ 180 w 233"/>
                <a:gd name="T57" fmla="*/ 130 h 271"/>
                <a:gd name="T58" fmla="*/ 214 w 233"/>
                <a:gd name="T59" fmla="*/ 136 h 271"/>
                <a:gd name="T60" fmla="*/ 180 w 233"/>
                <a:gd name="T61" fmla="*/ 130 h 271"/>
                <a:gd name="T62" fmla="*/ 34 w 233"/>
                <a:gd name="T63" fmla="*/ 159 h 271"/>
                <a:gd name="T64" fmla="*/ 71 w 233"/>
                <a:gd name="T65" fmla="*/ 226 h 271"/>
                <a:gd name="T66" fmla="*/ 170 w 233"/>
                <a:gd name="T67" fmla="*/ 189 h 271"/>
                <a:gd name="T68" fmla="*/ 133 w 233"/>
                <a:gd name="T69" fmla="*/ 122 h 2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33" h="271">
                  <a:moveTo>
                    <a:pt x="205" y="90"/>
                  </a:moveTo>
                  <a:cubicBezTo>
                    <a:pt x="221" y="90"/>
                    <a:pt x="233" y="103"/>
                    <a:pt x="233" y="118"/>
                  </a:cubicBezTo>
                  <a:cubicBezTo>
                    <a:pt x="233" y="234"/>
                    <a:pt x="233" y="234"/>
                    <a:pt x="233" y="234"/>
                  </a:cubicBezTo>
                  <a:cubicBezTo>
                    <a:pt x="233" y="250"/>
                    <a:pt x="221" y="262"/>
                    <a:pt x="205" y="262"/>
                  </a:cubicBezTo>
                  <a:cubicBezTo>
                    <a:pt x="200" y="262"/>
                    <a:pt x="200" y="262"/>
                    <a:pt x="200" y="262"/>
                  </a:cubicBezTo>
                  <a:cubicBezTo>
                    <a:pt x="200" y="271"/>
                    <a:pt x="200" y="271"/>
                    <a:pt x="200" y="271"/>
                  </a:cubicBezTo>
                  <a:cubicBezTo>
                    <a:pt x="175" y="271"/>
                    <a:pt x="175" y="271"/>
                    <a:pt x="175" y="271"/>
                  </a:cubicBezTo>
                  <a:cubicBezTo>
                    <a:pt x="175" y="262"/>
                    <a:pt x="175" y="262"/>
                    <a:pt x="175" y="262"/>
                  </a:cubicBezTo>
                  <a:cubicBezTo>
                    <a:pt x="57" y="262"/>
                    <a:pt x="57" y="262"/>
                    <a:pt x="57" y="262"/>
                  </a:cubicBezTo>
                  <a:cubicBezTo>
                    <a:pt x="57" y="271"/>
                    <a:pt x="57" y="271"/>
                    <a:pt x="57" y="271"/>
                  </a:cubicBezTo>
                  <a:cubicBezTo>
                    <a:pt x="32" y="271"/>
                    <a:pt x="32" y="271"/>
                    <a:pt x="32" y="271"/>
                  </a:cubicBezTo>
                  <a:cubicBezTo>
                    <a:pt x="32" y="262"/>
                    <a:pt x="32" y="262"/>
                    <a:pt x="32" y="262"/>
                  </a:cubicBezTo>
                  <a:cubicBezTo>
                    <a:pt x="28" y="262"/>
                    <a:pt x="28" y="262"/>
                    <a:pt x="28" y="262"/>
                  </a:cubicBezTo>
                  <a:cubicBezTo>
                    <a:pt x="13" y="262"/>
                    <a:pt x="0" y="250"/>
                    <a:pt x="0" y="234"/>
                  </a:cubicBezTo>
                  <a:cubicBezTo>
                    <a:pt x="0" y="118"/>
                    <a:pt x="0" y="118"/>
                    <a:pt x="0" y="118"/>
                  </a:cubicBezTo>
                  <a:cubicBezTo>
                    <a:pt x="0" y="103"/>
                    <a:pt x="13" y="90"/>
                    <a:pt x="28" y="90"/>
                  </a:cubicBezTo>
                  <a:cubicBezTo>
                    <a:pt x="91" y="90"/>
                    <a:pt x="155" y="90"/>
                    <a:pt x="205" y="90"/>
                  </a:cubicBezTo>
                  <a:close/>
                  <a:moveTo>
                    <a:pt x="56" y="20"/>
                  </a:moveTo>
                  <a:cubicBezTo>
                    <a:pt x="87" y="57"/>
                    <a:pt x="87" y="57"/>
                    <a:pt x="87" y="57"/>
                  </a:cubicBezTo>
                  <a:cubicBezTo>
                    <a:pt x="122" y="0"/>
                    <a:pt x="122" y="0"/>
                    <a:pt x="122" y="0"/>
                  </a:cubicBezTo>
                  <a:cubicBezTo>
                    <a:pt x="137" y="9"/>
                    <a:pt x="137" y="9"/>
                    <a:pt x="137" y="9"/>
                  </a:cubicBezTo>
                  <a:cubicBezTo>
                    <a:pt x="103" y="65"/>
                    <a:pt x="103" y="65"/>
                    <a:pt x="103" y="65"/>
                  </a:cubicBezTo>
                  <a:cubicBezTo>
                    <a:pt x="110" y="69"/>
                    <a:pt x="114" y="76"/>
                    <a:pt x="116" y="84"/>
                  </a:cubicBezTo>
                  <a:cubicBezTo>
                    <a:pt x="61" y="84"/>
                    <a:pt x="61" y="84"/>
                    <a:pt x="61" y="84"/>
                  </a:cubicBezTo>
                  <a:cubicBezTo>
                    <a:pt x="62" y="77"/>
                    <a:pt x="66" y="70"/>
                    <a:pt x="72" y="66"/>
                  </a:cubicBezTo>
                  <a:cubicBezTo>
                    <a:pt x="43" y="31"/>
                    <a:pt x="43" y="31"/>
                    <a:pt x="43" y="31"/>
                  </a:cubicBezTo>
                  <a:cubicBezTo>
                    <a:pt x="56" y="20"/>
                    <a:pt x="56" y="20"/>
                    <a:pt x="56" y="20"/>
                  </a:cubicBezTo>
                  <a:close/>
                  <a:moveTo>
                    <a:pt x="80" y="137"/>
                  </a:moveTo>
                  <a:cubicBezTo>
                    <a:pt x="71" y="132"/>
                    <a:pt x="58" y="137"/>
                    <a:pt x="51" y="149"/>
                  </a:cubicBezTo>
                  <a:cubicBezTo>
                    <a:pt x="44" y="161"/>
                    <a:pt x="46" y="175"/>
                    <a:pt x="55" y="181"/>
                  </a:cubicBezTo>
                  <a:cubicBezTo>
                    <a:pt x="64" y="186"/>
                    <a:pt x="69" y="175"/>
                    <a:pt x="76" y="163"/>
                  </a:cubicBezTo>
                  <a:cubicBezTo>
                    <a:pt x="83" y="151"/>
                    <a:pt x="89" y="142"/>
                    <a:pt x="80" y="137"/>
                  </a:cubicBezTo>
                  <a:close/>
                  <a:moveTo>
                    <a:pt x="180" y="119"/>
                  </a:moveTo>
                  <a:cubicBezTo>
                    <a:pt x="180" y="126"/>
                    <a:pt x="180" y="126"/>
                    <a:pt x="180" y="126"/>
                  </a:cubicBezTo>
                  <a:cubicBezTo>
                    <a:pt x="214" y="126"/>
                    <a:pt x="214" y="126"/>
                    <a:pt x="214" y="126"/>
                  </a:cubicBezTo>
                  <a:cubicBezTo>
                    <a:pt x="214" y="119"/>
                    <a:pt x="214" y="119"/>
                    <a:pt x="214" y="119"/>
                  </a:cubicBezTo>
                  <a:cubicBezTo>
                    <a:pt x="180" y="119"/>
                    <a:pt x="180" y="119"/>
                    <a:pt x="180" y="119"/>
                  </a:cubicBezTo>
                  <a:close/>
                  <a:moveTo>
                    <a:pt x="196" y="205"/>
                  </a:moveTo>
                  <a:cubicBezTo>
                    <a:pt x="191" y="205"/>
                    <a:pt x="187" y="210"/>
                    <a:pt x="187" y="215"/>
                  </a:cubicBezTo>
                  <a:cubicBezTo>
                    <a:pt x="187" y="220"/>
                    <a:pt x="191" y="225"/>
                    <a:pt x="196" y="225"/>
                  </a:cubicBezTo>
                  <a:cubicBezTo>
                    <a:pt x="202" y="225"/>
                    <a:pt x="206" y="220"/>
                    <a:pt x="206" y="215"/>
                  </a:cubicBezTo>
                  <a:cubicBezTo>
                    <a:pt x="206" y="210"/>
                    <a:pt x="202" y="205"/>
                    <a:pt x="196" y="205"/>
                  </a:cubicBezTo>
                  <a:close/>
                  <a:moveTo>
                    <a:pt x="196" y="176"/>
                  </a:moveTo>
                  <a:cubicBezTo>
                    <a:pt x="191" y="176"/>
                    <a:pt x="187" y="180"/>
                    <a:pt x="187" y="185"/>
                  </a:cubicBezTo>
                  <a:cubicBezTo>
                    <a:pt x="187" y="191"/>
                    <a:pt x="191" y="195"/>
                    <a:pt x="196" y="195"/>
                  </a:cubicBezTo>
                  <a:cubicBezTo>
                    <a:pt x="202" y="195"/>
                    <a:pt x="206" y="191"/>
                    <a:pt x="206" y="185"/>
                  </a:cubicBezTo>
                  <a:cubicBezTo>
                    <a:pt x="206" y="180"/>
                    <a:pt x="202" y="176"/>
                    <a:pt x="196" y="176"/>
                  </a:cubicBezTo>
                  <a:close/>
                  <a:moveTo>
                    <a:pt x="180" y="151"/>
                  </a:moveTo>
                  <a:cubicBezTo>
                    <a:pt x="180" y="158"/>
                    <a:pt x="180" y="158"/>
                    <a:pt x="180" y="158"/>
                  </a:cubicBezTo>
                  <a:cubicBezTo>
                    <a:pt x="214" y="158"/>
                    <a:pt x="214" y="158"/>
                    <a:pt x="214" y="158"/>
                  </a:cubicBezTo>
                  <a:cubicBezTo>
                    <a:pt x="214" y="151"/>
                    <a:pt x="214" y="151"/>
                    <a:pt x="214" y="151"/>
                  </a:cubicBezTo>
                  <a:cubicBezTo>
                    <a:pt x="180" y="151"/>
                    <a:pt x="180" y="151"/>
                    <a:pt x="180" y="151"/>
                  </a:cubicBezTo>
                  <a:close/>
                  <a:moveTo>
                    <a:pt x="180" y="141"/>
                  </a:moveTo>
                  <a:cubicBezTo>
                    <a:pt x="180" y="147"/>
                    <a:pt x="180" y="147"/>
                    <a:pt x="180" y="147"/>
                  </a:cubicBezTo>
                  <a:cubicBezTo>
                    <a:pt x="214" y="147"/>
                    <a:pt x="214" y="147"/>
                    <a:pt x="214" y="147"/>
                  </a:cubicBezTo>
                  <a:cubicBezTo>
                    <a:pt x="214" y="141"/>
                    <a:pt x="214" y="141"/>
                    <a:pt x="214" y="141"/>
                  </a:cubicBezTo>
                  <a:cubicBezTo>
                    <a:pt x="180" y="141"/>
                    <a:pt x="180" y="141"/>
                    <a:pt x="180" y="141"/>
                  </a:cubicBezTo>
                  <a:close/>
                  <a:moveTo>
                    <a:pt x="180" y="130"/>
                  </a:moveTo>
                  <a:cubicBezTo>
                    <a:pt x="180" y="136"/>
                    <a:pt x="180" y="136"/>
                    <a:pt x="180" y="136"/>
                  </a:cubicBezTo>
                  <a:cubicBezTo>
                    <a:pt x="214" y="136"/>
                    <a:pt x="214" y="136"/>
                    <a:pt x="214" y="136"/>
                  </a:cubicBezTo>
                  <a:cubicBezTo>
                    <a:pt x="214" y="130"/>
                    <a:pt x="214" y="130"/>
                    <a:pt x="214" y="130"/>
                  </a:cubicBezTo>
                  <a:cubicBezTo>
                    <a:pt x="180" y="130"/>
                    <a:pt x="180" y="130"/>
                    <a:pt x="180" y="130"/>
                  </a:cubicBezTo>
                  <a:close/>
                  <a:moveTo>
                    <a:pt x="71" y="122"/>
                  </a:moveTo>
                  <a:cubicBezTo>
                    <a:pt x="51" y="122"/>
                    <a:pt x="34" y="139"/>
                    <a:pt x="34" y="159"/>
                  </a:cubicBezTo>
                  <a:cubicBezTo>
                    <a:pt x="34" y="189"/>
                    <a:pt x="34" y="189"/>
                    <a:pt x="34" y="189"/>
                  </a:cubicBezTo>
                  <a:cubicBezTo>
                    <a:pt x="34" y="210"/>
                    <a:pt x="51" y="226"/>
                    <a:pt x="71" y="226"/>
                  </a:cubicBezTo>
                  <a:cubicBezTo>
                    <a:pt x="133" y="226"/>
                    <a:pt x="133" y="226"/>
                    <a:pt x="133" y="226"/>
                  </a:cubicBezTo>
                  <a:cubicBezTo>
                    <a:pt x="153" y="226"/>
                    <a:pt x="170" y="210"/>
                    <a:pt x="170" y="189"/>
                  </a:cubicBezTo>
                  <a:cubicBezTo>
                    <a:pt x="170" y="159"/>
                    <a:pt x="170" y="159"/>
                    <a:pt x="170" y="159"/>
                  </a:cubicBezTo>
                  <a:cubicBezTo>
                    <a:pt x="170" y="139"/>
                    <a:pt x="153" y="122"/>
                    <a:pt x="133" y="122"/>
                  </a:cubicBezTo>
                  <a:lnTo>
                    <a:pt x="71" y="122"/>
                  </a:lnTo>
                  <a:close/>
                </a:path>
              </a:pathLst>
            </a:custGeom>
            <a:solidFill>
              <a:schemeClr val="bg1"/>
            </a:solidFill>
            <a:ln>
              <a:noFill/>
            </a:ln>
            <a:extLst/>
          </p:spPr>
          <p:txBody>
            <a:bodyPr vert="horz" wrap="square" lIns="96429" tIns="48214" rIns="96429" bIns="48214"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898">
                <a:solidFill>
                  <a:prstClr val="black"/>
                </a:solidFill>
                <a:latin typeface="Franklin Gothic Medium" panose="020B0603020102020204" pitchFamily="34" charset="0"/>
                <a:ea typeface="微软雅黑" panose="020B0503020204020204" pitchFamily="34" charset="-122"/>
                <a:cs typeface="Arial" panose="020B0604020202020204" pitchFamily="34" charset="0"/>
              </a:endParaRPr>
            </a:p>
          </p:txBody>
        </p:sp>
      </p:grpSp>
      <p:grpSp>
        <p:nvGrpSpPr>
          <p:cNvPr id="69" name="Group 68"/>
          <p:cNvGrpSpPr/>
          <p:nvPr/>
        </p:nvGrpSpPr>
        <p:grpSpPr>
          <a:xfrm>
            <a:off x="2160029" y="4833501"/>
            <a:ext cx="157669" cy="554104"/>
            <a:chOff x="8243431" y="1672074"/>
            <a:chExt cx="199000" cy="699358"/>
          </a:xfrm>
          <a:solidFill>
            <a:schemeClr val="accent1"/>
          </a:solidFill>
        </p:grpSpPr>
        <p:sp>
          <p:nvSpPr>
            <p:cNvPr id="66" name="Oval 65"/>
            <p:cNvSpPr/>
            <p:nvPr/>
          </p:nvSpPr>
          <p:spPr>
            <a:xfrm>
              <a:off x="8243431" y="2172432"/>
              <a:ext cx="199000" cy="199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67" name="Oval 66"/>
            <p:cNvSpPr/>
            <p:nvPr/>
          </p:nvSpPr>
          <p:spPr>
            <a:xfrm>
              <a:off x="8243431" y="1921597"/>
              <a:ext cx="199000" cy="199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68" name="Oval 67"/>
            <p:cNvSpPr/>
            <p:nvPr/>
          </p:nvSpPr>
          <p:spPr>
            <a:xfrm>
              <a:off x="8243431" y="1672074"/>
              <a:ext cx="199000" cy="199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grpSp>
      <p:grpSp>
        <p:nvGrpSpPr>
          <p:cNvPr id="70" name="Group 69"/>
          <p:cNvGrpSpPr/>
          <p:nvPr/>
        </p:nvGrpSpPr>
        <p:grpSpPr>
          <a:xfrm>
            <a:off x="6350542" y="4833501"/>
            <a:ext cx="157669" cy="554104"/>
            <a:chOff x="8243431" y="1672074"/>
            <a:chExt cx="199000" cy="699358"/>
          </a:xfrm>
          <a:solidFill>
            <a:schemeClr val="accent3"/>
          </a:solidFill>
        </p:grpSpPr>
        <p:sp>
          <p:nvSpPr>
            <p:cNvPr id="71" name="Oval 70"/>
            <p:cNvSpPr/>
            <p:nvPr/>
          </p:nvSpPr>
          <p:spPr>
            <a:xfrm>
              <a:off x="8243431" y="2172432"/>
              <a:ext cx="199000" cy="199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72" name="Oval 71"/>
            <p:cNvSpPr/>
            <p:nvPr/>
          </p:nvSpPr>
          <p:spPr>
            <a:xfrm>
              <a:off x="8243431" y="1921597"/>
              <a:ext cx="199000" cy="199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73" name="Oval 72"/>
            <p:cNvSpPr/>
            <p:nvPr/>
          </p:nvSpPr>
          <p:spPr>
            <a:xfrm>
              <a:off x="8243431" y="1672074"/>
              <a:ext cx="199000" cy="199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grpSp>
      <p:grpSp>
        <p:nvGrpSpPr>
          <p:cNvPr id="74" name="Group 73"/>
          <p:cNvGrpSpPr/>
          <p:nvPr/>
        </p:nvGrpSpPr>
        <p:grpSpPr>
          <a:xfrm>
            <a:off x="10534370" y="4833501"/>
            <a:ext cx="157669" cy="554104"/>
            <a:chOff x="8243431" y="1672074"/>
            <a:chExt cx="199000" cy="699358"/>
          </a:xfrm>
          <a:solidFill>
            <a:schemeClr val="accent1"/>
          </a:solidFill>
        </p:grpSpPr>
        <p:sp>
          <p:nvSpPr>
            <p:cNvPr id="75" name="Oval 74"/>
            <p:cNvSpPr/>
            <p:nvPr/>
          </p:nvSpPr>
          <p:spPr>
            <a:xfrm>
              <a:off x="8243431" y="2172432"/>
              <a:ext cx="199000" cy="199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76" name="Oval 75"/>
            <p:cNvSpPr/>
            <p:nvPr/>
          </p:nvSpPr>
          <p:spPr>
            <a:xfrm>
              <a:off x="8243431" y="1921597"/>
              <a:ext cx="199000" cy="199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77" name="Oval 76"/>
            <p:cNvSpPr/>
            <p:nvPr/>
          </p:nvSpPr>
          <p:spPr>
            <a:xfrm>
              <a:off x="8243431" y="1672074"/>
              <a:ext cx="199000" cy="199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grpSp>
      <p:grpSp>
        <p:nvGrpSpPr>
          <p:cNvPr id="78" name="Group 77"/>
          <p:cNvGrpSpPr/>
          <p:nvPr/>
        </p:nvGrpSpPr>
        <p:grpSpPr>
          <a:xfrm>
            <a:off x="4258626" y="2734311"/>
            <a:ext cx="157669" cy="554104"/>
            <a:chOff x="8243431" y="1672074"/>
            <a:chExt cx="199000" cy="699358"/>
          </a:xfrm>
          <a:solidFill>
            <a:schemeClr val="accent2"/>
          </a:solidFill>
        </p:grpSpPr>
        <p:sp>
          <p:nvSpPr>
            <p:cNvPr id="79" name="Oval 78"/>
            <p:cNvSpPr/>
            <p:nvPr/>
          </p:nvSpPr>
          <p:spPr>
            <a:xfrm>
              <a:off x="8243431" y="2172432"/>
              <a:ext cx="199000" cy="199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80" name="Oval 79"/>
            <p:cNvSpPr/>
            <p:nvPr/>
          </p:nvSpPr>
          <p:spPr>
            <a:xfrm>
              <a:off x="8243431" y="1921597"/>
              <a:ext cx="199000" cy="199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81" name="Oval 80"/>
            <p:cNvSpPr/>
            <p:nvPr/>
          </p:nvSpPr>
          <p:spPr>
            <a:xfrm>
              <a:off x="8243431" y="1672074"/>
              <a:ext cx="199000" cy="199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grpSp>
      <p:grpSp>
        <p:nvGrpSpPr>
          <p:cNvPr id="82" name="Group 81"/>
          <p:cNvGrpSpPr/>
          <p:nvPr/>
        </p:nvGrpSpPr>
        <p:grpSpPr>
          <a:xfrm>
            <a:off x="8442456" y="2734311"/>
            <a:ext cx="157669" cy="554104"/>
            <a:chOff x="8243431" y="1672074"/>
            <a:chExt cx="199000" cy="699358"/>
          </a:xfrm>
          <a:solidFill>
            <a:schemeClr val="accent4"/>
          </a:solidFill>
        </p:grpSpPr>
        <p:sp>
          <p:nvSpPr>
            <p:cNvPr id="83" name="Oval 82"/>
            <p:cNvSpPr/>
            <p:nvPr/>
          </p:nvSpPr>
          <p:spPr>
            <a:xfrm>
              <a:off x="8243431" y="2172432"/>
              <a:ext cx="199000" cy="199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84" name="Oval 83"/>
            <p:cNvSpPr/>
            <p:nvPr/>
          </p:nvSpPr>
          <p:spPr>
            <a:xfrm>
              <a:off x="8243431" y="1921597"/>
              <a:ext cx="199000" cy="199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85" name="Oval 84"/>
            <p:cNvSpPr/>
            <p:nvPr/>
          </p:nvSpPr>
          <p:spPr>
            <a:xfrm>
              <a:off x="8243431" y="1672074"/>
              <a:ext cx="199000" cy="1990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grpSp>
      <p:sp>
        <p:nvSpPr>
          <p:cNvPr id="86" name="Rectangle 85"/>
          <p:cNvSpPr/>
          <p:nvPr/>
        </p:nvSpPr>
        <p:spPr>
          <a:xfrm>
            <a:off x="954882" y="5566009"/>
            <a:ext cx="2692866" cy="830997"/>
          </a:xfrm>
          <a:prstGeom prst="rect">
            <a:avLst/>
          </a:prstGeom>
        </p:spPr>
        <p:txBody>
          <a:bodyPr wrap="square">
            <a:spAutoFit/>
          </a:bodyPr>
          <a:lstStyle/>
          <a:p>
            <a:pPr>
              <a:lnSpc>
                <a:spcPct val="150000"/>
              </a:lnSpc>
            </a:pPr>
            <a:r>
              <a:rPr lang="zh-CN" altLang="en-US" sz="800" dirty="0">
                <a:solidFill>
                  <a:schemeClr val="bg1">
                    <a:lumMod val="65000"/>
                  </a:schemeClr>
                </a:solidFill>
                <a:latin typeface="Franklin Gothic Medium" panose="020B0603020102020204" pitchFamily="34" charset="0"/>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Franklin Gothic Medium" panose="020B0603020102020204" pitchFamily="34" charset="0"/>
              <a:ea typeface="微软雅黑" panose="020B0503020204020204" pitchFamily="34" charset="-122"/>
              <a:cs typeface="+mn-ea"/>
              <a:sym typeface="+mn-lt"/>
            </a:endParaRPr>
          </a:p>
        </p:txBody>
      </p:sp>
      <p:sp>
        <p:nvSpPr>
          <p:cNvPr id="87" name="Rectangle 86"/>
          <p:cNvSpPr/>
          <p:nvPr/>
        </p:nvSpPr>
        <p:spPr>
          <a:xfrm>
            <a:off x="9266770" y="5566009"/>
            <a:ext cx="2692866" cy="830997"/>
          </a:xfrm>
          <a:prstGeom prst="rect">
            <a:avLst/>
          </a:prstGeom>
        </p:spPr>
        <p:txBody>
          <a:bodyPr wrap="square">
            <a:spAutoFit/>
          </a:bodyPr>
          <a:lstStyle/>
          <a:p>
            <a:pPr>
              <a:lnSpc>
                <a:spcPct val="150000"/>
              </a:lnSpc>
            </a:pPr>
            <a:r>
              <a:rPr lang="zh-CN" altLang="en-US" sz="800" dirty="0">
                <a:solidFill>
                  <a:schemeClr val="bg1">
                    <a:lumMod val="65000"/>
                  </a:schemeClr>
                </a:solidFill>
                <a:latin typeface="Franklin Gothic Medium" panose="020B0603020102020204" pitchFamily="34" charset="0"/>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Franklin Gothic Medium" panose="020B0603020102020204" pitchFamily="34" charset="0"/>
              <a:ea typeface="微软雅黑" panose="020B0503020204020204" pitchFamily="34" charset="-122"/>
              <a:cs typeface="+mn-ea"/>
              <a:sym typeface="+mn-lt"/>
            </a:endParaRPr>
          </a:p>
        </p:txBody>
      </p:sp>
      <p:sp>
        <p:nvSpPr>
          <p:cNvPr id="88" name="Rectangle 87"/>
          <p:cNvSpPr/>
          <p:nvPr/>
        </p:nvSpPr>
        <p:spPr>
          <a:xfrm>
            <a:off x="5145394" y="5566009"/>
            <a:ext cx="2692866" cy="830997"/>
          </a:xfrm>
          <a:prstGeom prst="rect">
            <a:avLst/>
          </a:prstGeom>
        </p:spPr>
        <p:txBody>
          <a:bodyPr wrap="square">
            <a:spAutoFit/>
          </a:bodyPr>
          <a:lstStyle/>
          <a:p>
            <a:pPr>
              <a:lnSpc>
                <a:spcPct val="150000"/>
              </a:lnSpc>
            </a:pPr>
            <a:r>
              <a:rPr lang="zh-CN" altLang="en-US" sz="800" dirty="0">
                <a:solidFill>
                  <a:schemeClr val="bg1">
                    <a:lumMod val="65000"/>
                  </a:schemeClr>
                </a:solidFill>
                <a:latin typeface="Franklin Gothic Medium" panose="020B0603020102020204" pitchFamily="34" charset="0"/>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Franklin Gothic Medium" panose="020B0603020102020204" pitchFamily="34" charset="0"/>
              <a:ea typeface="微软雅黑" panose="020B0503020204020204" pitchFamily="34" charset="-122"/>
              <a:cs typeface="+mn-ea"/>
              <a:sym typeface="+mn-lt"/>
            </a:endParaRPr>
          </a:p>
        </p:txBody>
      </p:sp>
      <p:sp>
        <p:nvSpPr>
          <p:cNvPr id="89" name="Rectangle 88"/>
          <p:cNvSpPr/>
          <p:nvPr/>
        </p:nvSpPr>
        <p:spPr>
          <a:xfrm>
            <a:off x="7174857" y="1888169"/>
            <a:ext cx="2692866" cy="830997"/>
          </a:xfrm>
          <a:prstGeom prst="rect">
            <a:avLst/>
          </a:prstGeom>
        </p:spPr>
        <p:txBody>
          <a:bodyPr wrap="square">
            <a:spAutoFit/>
          </a:bodyPr>
          <a:lstStyle/>
          <a:p>
            <a:pPr>
              <a:lnSpc>
                <a:spcPct val="150000"/>
              </a:lnSpc>
            </a:pPr>
            <a:r>
              <a:rPr lang="zh-CN" altLang="en-US" sz="800" dirty="0">
                <a:solidFill>
                  <a:schemeClr val="bg1">
                    <a:lumMod val="65000"/>
                  </a:schemeClr>
                </a:solidFill>
                <a:latin typeface="Franklin Gothic Medium" panose="020B0603020102020204" pitchFamily="34" charset="0"/>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Franklin Gothic Medium" panose="020B0603020102020204" pitchFamily="34" charset="0"/>
              <a:ea typeface="微软雅黑" panose="020B0503020204020204" pitchFamily="34" charset="-122"/>
              <a:cs typeface="+mn-ea"/>
              <a:sym typeface="+mn-lt"/>
            </a:endParaRPr>
          </a:p>
        </p:txBody>
      </p:sp>
      <p:sp>
        <p:nvSpPr>
          <p:cNvPr id="90" name="Rectangle 89"/>
          <p:cNvSpPr/>
          <p:nvPr/>
        </p:nvSpPr>
        <p:spPr>
          <a:xfrm>
            <a:off x="3047660" y="1888169"/>
            <a:ext cx="2692866" cy="830997"/>
          </a:xfrm>
          <a:prstGeom prst="rect">
            <a:avLst/>
          </a:prstGeom>
        </p:spPr>
        <p:txBody>
          <a:bodyPr wrap="square">
            <a:spAutoFit/>
          </a:bodyPr>
          <a:lstStyle/>
          <a:p>
            <a:pPr>
              <a:lnSpc>
                <a:spcPct val="150000"/>
              </a:lnSpc>
            </a:pPr>
            <a:r>
              <a:rPr lang="zh-CN" altLang="en-US" sz="800" dirty="0">
                <a:solidFill>
                  <a:schemeClr val="bg1">
                    <a:lumMod val="65000"/>
                  </a:schemeClr>
                </a:solidFill>
                <a:latin typeface="Franklin Gothic Medium" panose="020B0603020102020204" pitchFamily="34" charset="0"/>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Franklin Gothic Medium" panose="020B0603020102020204" pitchFamily="34" charset="0"/>
              <a:ea typeface="微软雅黑" panose="020B0503020204020204" pitchFamily="34" charset="-122"/>
              <a:cs typeface="+mn-ea"/>
              <a:sym typeface="+mn-lt"/>
            </a:endParaRPr>
          </a:p>
        </p:txBody>
      </p:sp>
      <p:sp>
        <p:nvSpPr>
          <p:cNvPr id="92" name="文本占位符 2"/>
          <p:cNvSpPr txBox="1">
            <a:spLocks/>
          </p:cNvSpPr>
          <p:nvPr/>
        </p:nvSpPr>
        <p:spPr>
          <a:xfrm>
            <a:off x="12008199" y="272339"/>
            <a:ext cx="850552" cy="558075"/>
          </a:xfrm>
          <a:prstGeom prst="rect">
            <a:avLst/>
          </a:prstGeom>
        </p:spPr>
        <p:txBody>
          <a:bodyPr anchor="ctr"/>
          <a:lstStyle>
            <a:lvl1pPr marL="0" indent="0" algn="ctr" defTabSz="964326" rtl="0" eaLnBrk="1" latinLnBrk="0" hangingPunct="1">
              <a:lnSpc>
                <a:spcPct val="90000"/>
              </a:lnSpc>
              <a:spcBef>
                <a:spcPts val="1055"/>
              </a:spcBef>
              <a:buFont typeface="Arial" panose="020B0604020202020204" pitchFamily="34" charset="0"/>
              <a:buNone/>
              <a:defRPr sz="2531" b="1" kern="1200">
                <a:solidFill>
                  <a:schemeClr val="bg1"/>
                </a:solidFill>
                <a:latin typeface="+mn-lt"/>
                <a:ea typeface="+mn-ea"/>
                <a:cs typeface="+mn-cs"/>
              </a:defRPr>
            </a:lvl1pPr>
            <a:lvl2pPr marL="723245" indent="-241082" algn="l" defTabSz="964326" rtl="0" eaLnBrk="1" latinLnBrk="0" hangingPunct="1">
              <a:lnSpc>
                <a:spcPct val="90000"/>
              </a:lnSpc>
              <a:spcBef>
                <a:spcPts val="527"/>
              </a:spcBef>
              <a:buFont typeface="Arial" panose="020B0604020202020204" pitchFamily="34" charset="0"/>
              <a:buChar char="•"/>
              <a:defRPr sz="2531" kern="1200">
                <a:solidFill>
                  <a:schemeClr val="tx1"/>
                </a:solidFill>
                <a:latin typeface="+mn-lt"/>
                <a:ea typeface="+mn-ea"/>
                <a:cs typeface="+mn-cs"/>
              </a:defRPr>
            </a:lvl2pPr>
            <a:lvl3pPr marL="1205408" indent="-241082" algn="l" defTabSz="964326" rtl="0" eaLnBrk="1" latinLnBrk="0" hangingPunct="1">
              <a:lnSpc>
                <a:spcPct val="90000"/>
              </a:lnSpc>
              <a:spcBef>
                <a:spcPts val="527"/>
              </a:spcBef>
              <a:buFont typeface="Arial" panose="020B0604020202020204" pitchFamily="34" charset="0"/>
              <a:buChar char="•"/>
              <a:defRPr sz="2109" kern="1200">
                <a:solidFill>
                  <a:schemeClr val="tx1"/>
                </a:solidFill>
                <a:latin typeface="+mn-lt"/>
                <a:ea typeface="+mn-ea"/>
                <a:cs typeface="+mn-cs"/>
              </a:defRPr>
            </a:lvl3pPr>
            <a:lvl4pPr marL="1687571"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4pPr>
            <a:lvl5pPr marL="2169734"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5pPr>
            <a:lvl6pPr marL="265189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6pPr>
            <a:lvl7pPr marL="3134060"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7pPr>
            <a:lvl8pPr marL="3616223"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8pPr>
            <a:lvl9pPr marL="409838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9pPr>
          </a:lstStyle>
          <a:p>
            <a:endParaRPr kumimoji="1" lang="zh-CN" altLang="en-US" dirty="0"/>
          </a:p>
        </p:txBody>
      </p:sp>
      <p:sp>
        <p:nvSpPr>
          <p:cNvPr id="94" name="文本占位符 3"/>
          <p:cNvSpPr txBox="1">
            <a:spLocks/>
          </p:cNvSpPr>
          <p:nvPr/>
        </p:nvSpPr>
        <p:spPr>
          <a:xfrm>
            <a:off x="828393" y="272342"/>
            <a:ext cx="2981607" cy="558075"/>
          </a:xfrm>
          <a:prstGeom prst="rect">
            <a:avLst/>
          </a:prstGeom>
        </p:spPr>
        <p:txBody>
          <a:bodyPr anchor="ctr"/>
          <a:lstStyle>
            <a:lvl1pPr marL="0" indent="0" algn="l" defTabSz="964326" rtl="0" eaLnBrk="1" latinLnBrk="0" hangingPunct="1">
              <a:lnSpc>
                <a:spcPct val="90000"/>
              </a:lnSpc>
              <a:spcBef>
                <a:spcPts val="1055"/>
              </a:spcBef>
              <a:buFont typeface="Arial" panose="020B0604020202020204" pitchFamily="34" charset="0"/>
              <a:buNone/>
              <a:defRPr sz="2953" b="1" kern="1200">
                <a:solidFill>
                  <a:schemeClr val="tx1"/>
                </a:solidFill>
                <a:latin typeface="+mn-lt"/>
                <a:ea typeface="+mn-ea"/>
                <a:cs typeface="+mn-cs"/>
              </a:defRPr>
            </a:lvl1pPr>
            <a:lvl2pPr marL="723245" indent="-241082" algn="l" defTabSz="964326" rtl="0" eaLnBrk="1" latinLnBrk="0" hangingPunct="1">
              <a:lnSpc>
                <a:spcPct val="90000"/>
              </a:lnSpc>
              <a:spcBef>
                <a:spcPts val="527"/>
              </a:spcBef>
              <a:buFont typeface="Arial" panose="020B0604020202020204" pitchFamily="34" charset="0"/>
              <a:buChar char="•"/>
              <a:defRPr sz="2531" kern="1200">
                <a:solidFill>
                  <a:schemeClr val="tx1"/>
                </a:solidFill>
                <a:latin typeface="+mn-lt"/>
                <a:ea typeface="+mn-ea"/>
                <a:cs typeface="+mn-cs"/>
              </a:defRPr>
            </a:lvl2pPr>
            <a:lvl3pPr marL="1205408" indent="-241082" algn="l" defTabSz="964326" rtl="0" eaLnBrk="1" latinLnBrk="0" hangingPunct="1">
              <a:lnSpc>
                <a:spcPct val="90000"/>
              </a:lnSpc>
              <a:spcBef>
                <a:spcPts val="527"/>
              </a:spcBef>
              <a:buFont typeface="Arial" panose="020B0604020202020204" pitchFamily="34" charset="0"/>
              <a:buChar char="•"/>
              <a:defRPr sz="2109" kern="1200">
                <a:solidFill>
                  <a:schemeClr val="tx1"/>
                </a:solidFill>
                <a:latin typeface="+mn-lt"/>
                <a:ea typeface="+mn-ea"/>
                <a:cs typeface="+mn-cs"/>
              </a:defRPr>
            </a:lvl3pPr>
            <a:lvl4pPr marL="1687571"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4pPr>
            <a:lvl5pPr marL="2169734"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5pPr>
            <a:lvl6pPr marL="265189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6pPr>
            <a:lvl7pPr marL="3134060"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7pPr>
            <a:lvl8pPr marL="3616223"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8pPr>
            <a:lvl9pPr marL="409838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9pPr>
          </a:lstStyle>
          <a:p>
            <a:pPr algn="ctr">
              <a:lnSpc>
                <a:spcPct val="100000"/>
              </a:lnSpc>
            </a:pPr>
            <a:r>
              <a:rPr kumimoji="1" lang="zh-CN" altLang="en-US" sz="2000" b="0" dirty="0">
                <a:solidFill>
                  <a:schemeClr val="tx1">
                    <a:lumMod val="65000"/>
                    <a:lumOff val="35000"/>
                  </a:schemeClr>
                </a:solidFill>
                <a:latin typeface="微软雅黑" panose="020B0503020204020204" pitchFamily="34" charset="-122"/>
                <a:ea typeface="微软雅黑" panose="020B0503020204020204" pitchFamily="34" charset="-122"/>
              </a:rPr>
              <a:t>点击添加相关标题文字</a:t>
            </a:r>
          </a:p>
        </p:txBody>
      </p:sp>
    </p:spTree>
    <p:extLst>
      <p:ext uri="{BB962C8B-B14F-4D97-AF65-F5344CB8AC3E}">
        <p14:creationId xmlns:p14="http://schemas.microsoft.com/office/powerpoint/2010/main" val="1839245589"/>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p:cTn id="11" dur="500" fill="hold"/>
                                        <p:tgtEl>
                                          <p:spTgt spid="5"/>
                                        </p:tgtEl>
                                        <p:attrNameLst>
                                          <p:attrName>ppt_w</p:attrName>
                                        </p:attrNameLst>
                                      </p:cBhvr>
                                      <p:tavLst>
                                        <p:tav tm="0">
                                          <p:val>
                                            <p:fltVal val="0"/>
                                          </p:val>
                                        </p:tav>
                                        <p:tav tm="100000">
                                          <p:val>
                                            <p:strVal val="#ppt_w"/>
                                          </p:val>
                                        </p:tav>
                                      </p:tavLst>
                                    </p:anim>
                                    <p:anim calcmode="lin" valueType="num">
                                      <p:cBhvr>
                                        <p:cTn id="12" dur="500" fill="hold"/>
                                        <p:tgtEl>
                                          <p:spTgt spid="5"/>
                                        </p:tgtEl>
                                        <p:attrNameLst>
                                          <p:attrName>ppt_h</p:attrName>
                                        </p:attrNameLst>
                                      </p:cBhvr>
                                      <p:tavLst>
                                        <p:tav tm="0">
                                          <p:val>
                                            <p:fltVal val="0"/>
                                          </p:val>
                                        </p:tav>
                                        <p:tav tm="100000">
                                          <p:val>
                                            <p:strVal val="#ppt_h"/>
                                          </p:val>
                                        </p:tav>
                                      </p:tavLst>
                                    </p:anim>
                                    <p:animEffect transition="in" filter="fade">
                                      <p:cBhvr>
                                        <p:cTn id="13" dur="500"/>
                                        <p:tgtEl>
                                          <p:spTgt spid="5"/>
                                        </p:tgtEl>
                                      </p:cBhvr>
                                    </p:animEffect>
                                  </p:childTnLst>
                                </p:cTn>
                              </p:par>
                            </p:childTnLst>
                          </p:cTn>
                        </p:par>
                        <p:par>
                          <p:cTn id="14" fill="hold">
                            <p:stCondLst>
                              <p:cond delay="1000"/>
                            </p:stCondLst>
                            <p:childTnLst>
                              <p:par>
                                <p:cTn id="15" presetID="12" presetClass="entr" presetSubtype="1" fill="hold" nodeType="afterEffect">
                                  <p:stCondLst>
                                    <p:cond delay="0"/>
                                  </p:stCondLst>
                                  <p:childTnLst>
                                    <p:set>
                                      <p:cBhvr>
                                        <p:cTn id="16" dur="1" fill="hold">
                                          <p:stCondLst>
                                            <p:cond delay="0"/>
                                          </p:stCondLst>
                                        </p:cTn>
                                        <p:tgtEl>
                                          <p:spTgt spid="69"/>
                                        </p:tgtEl>
                                        <p:attrNameLst>
                                          <p:attrName>style.visibility</p:attrName>
                                        </p:attrNameLst>
                                      </p:cBhvr>
                                      <p:to>
                                        <p:strVal val="visible"/>
                                      </p:to>
                                    </p:set>
                                    <p:anim calcmode="lin" valueType="num">
                                      <p:cBhvr additive="base">
                                        <p:cTn id="17" dur="500"/>
                                        <p:tgtEl>
                                          <p:spTgt spid="69"/>
                                        </p:tgtEl>
                                        <p:attrNameLst>
                                          <p:attrName>ppt_y</p:attrName>
                                        </p:attrNameLst>
                                      </p:cBhvr>
                                      <p:tavLst>
                                        <p:tav tm="0">
                                          <p:val>
                                            <p:strVal val="#ppt_y-#ppt_h*1.125000"/>
                                          </p:val>
                                        </p:tav>
                                        <p:tav tm="100000">
                                          <p:val>
                                            <p:strVal val="#ppt_y"/>
                                          </p:val>
                                        </p:tav>
                                      </p:tavLst>
                                    </p:anim>
                                    <p:animEffect transition="in" filter="wipe(down)">
                                      <p:cBhvr>
                                        <p:cTn id="18" dur="500"/>
                                        <p:tgtEl>
                                          <p:spTgt spid="69"/>
                                        </p:tgtEl>
                                      </p:cBhvr>
                                    </p:animEffect>
                                  </p:childTnLst>
                                </p:cTn>
                              </p:par>
                            </p:childTnLst>
                          </p:cTn>
                        </p:par>
                        <p:par>
                          <p:cTn id="19" fill="hold">
                            <p:stCondLst>
                              <p:cond delay="1500"/>
                            </p:stCondLst>
                            <p:childTnLst>
                              <p:par>
                                <p:cTn id="20" presetID="10" presetClass="entr" presetSubtype="0" fill="hold" grpId="0" nodeType="afterEffect">
                                  <p:stCondLst>
                                    <p:cond delay="0"/>
                                  </p:stCondLst>
                                  <p:childTnLst>
                                    <p:set>
                                      <p:cBhvr>
                                        <p:cTn id="21" dur="1" fill="hold">
                                          <p:stCondLst>
                                            <p:cond delay="0"/>
                                          </p:stCondLst>
                                        </p:cTn>
                                        <p:tgtEl>
                                          <p:spTgt spid="86"/>
                                        </p:tgtEl>
                                        <p:attrNameLst>
                                          <p:attrName>style.visibility</p:attrName>
                                        </p:attrNameLst>
                                      </p:cBhvr>
                                      <p:to>
                                        <p:strVal val="visible"/>
                                      </p:to>
                                    </p:set>
                                    <p:animEffect transition="in" filter="fade">
                                      <p:cBhvr>
                                        <p:cTn id="22" dur="500"/>
                                        <p:tgtEl>
                                          <p:spTgt spid="86"/>
                                        </p:tgtEl>
                                      </p:cBhvr>
                                    </p:animEffect>
                                  </p:childTnLst>
                                </p:cTn>
                              </p:par>
                            </p:childTnLst>
                          </p:cTn>
                        </p:par>
                        <p:par>
                          <p:cTn id="23" fill="hold">
                            <p:stCondLst>
                              <p:cond delay="2000"/>
                            </p:stCondLst>
                            <p:childTnLst>
                              <p:par>
                                <p:cTn id="24" presetID="53" presetClass="entr" presetSubtype="16" fill="hold" nodeType="afterEffect">
                                  <p:stCondLst>
                                    <p:cond delay="0"/>
                                  </p:stCondLst>
                                  <p:childTnLst>
                                    <p:set>
                                      <p:cBhvr>
                                        <p:cTn id="25" dur="1" fill="hold">
                                          <p:stCondLst>
                                            <p:cond delay="0"/>
                                          </p:stCondLst>
                                        </p:cTn>
                                        <p:tgtEl>
                                          <p:spTgt spid="6"/>
                                        </p:tgtEl>
                                        <p:attrNameLst>
                                          <p:attrName>style.visibility</p:attrName>
                                        </p:attrNameLst>
                                      </p:cBhvr>
                                      <p:to>
                                        <p:strVal val="visible"/>
                                      </p:to>
                                    </p:set>
                                    <p:anim calcmode="lin" valueType="num">
                                      <p:cBhvr>
                                        <p:cTn id="26" dur="500" fill="hold"/>
                                        <p:tgtEl>
                                          <p:spTgt spid="6"/>
                                        </p:tgtEl>
                                        <p:attrNameLst>
                                          <p:attrName>ppt_w</p:attrName>
                                        </p:attrNameLst>
                                      </p:cBhvr>
                                      <p:tavLst>
                                        <p:tav tm="0">
                                          <p:val>
                                            <p:fltVal val="0"/>
                                          </p:val>
                                        </p:tav>
                                        <p:tav tm="100000">
                                          <p:val>
                                            <p:strVal val="#ppt_w"/>
                                          </p:val>
                                        </p:tav>
                                      </p:tavLst>
                                    </p:anim>
                                    <p:anim calcmode="lin" valueType="num">
                                      <p:cBhvr>
                                        <p:cTn id="27" dur="500" fill="hold"/>
                                        <p:tgtEl>
                                          <p:spTgt spid="6"/>
                                        </p:tgtEl>
                                        <p:attrNameLst>
                                          <p:attrName>ppt_h</p:attrName>
                                        </p:attrNameLst>
                                      </p:cBhvr>
                                      <p:tavLst>
                                        <p:tav tm="0">
                                          <p:val>
                                            <p:fltVal val="0"/>
                                          </p:val>
                                        </p:tav>
                                        <p:tav tm="100000">
                                          <p:val>
                                            <p:strVal val="#ppt_h"/>
                                          </p:val>
                                        </p:tav>
                                      </p:tavLst>
                                    </p:anim>
                                    <p:animEffect transition="in" filter="fade">
                                      <p:cBhvr>
                                        <p:cTn id="28" dur="500"/>
                                        <p:tgtEl>
                                          <p:spTgt spid="6"/>
                                        </p:tgtEl>
                                      </p:cBhvr>
                                    </p:animEffect>
                                  </p:childTnLst>
                                </p:cTn>
                              </p:par>
                            </p:childTnLst>
                          </p:cTn>
                        </p:par>
                        <p:par>
                          <p:cTn id="29" fill="hold">
                            <p:stCondLst>
                              <p:cond delay="2500"/>
                            </p:stCondLst>
                            <p:childTnLst>
                              <p:par>
                                <p:cTn id="30" presetID="12" presetClass="entr" presetSubtype="4" fill="hold" nodeType="afterEffect">
                                  <p:stCondLst>
                                    <p:cond delay="0"/>
                                  </p:stCondLst>
                                  <p:childTnLst>
                                    <p:set>
                                      <p:cBhvr>
                                        <p:cTn id="31" dur="1" fill="hold">
                                          <p:stCondLst>
                                            <p:cond delay="0"/>
                                          </p:stCondLst>
                                        </p:cTn>
                                        <p:tgtEl>
                                          <p:spTgt spid="78"/>
                                        </p:tgtEl>
                                        <p:attrNameLst>
                                          <p:attrName>style.visibility</p:attrName>
                                        </p:attrNameLst>
                                      </p:cBhvr>
                                      <p:to>
                                        <p:strVal val="visible"/>
                                      </p:to>
                                    </p:set>
                                    <p:anim calcmode="lin" valueType="num">
                                      <p:cBhvr additive="base">
                                        <p:cTn id="32" dur="500"/>
                                        <p:tgtEl>
                                          <p:spTgt spid="78"/>
                                        </p:tgtEl>
                                        <p:attrNameLst>
                                          <p:attrName>ppt_y</p:attrName>
                                        </p:attrNameLst>
                                      </p:cBhvr>
                                      <p:tavLst>
                                        <p:tav tm="0">
                                          <p:val>
                                            <p:strVal val="#ppt_y+#ppt_h*1.125000"/>
                                          </p:val>
                                        </p:tav>
                                        <p:tav tm="100000">
                                          <p:val>
                                            <p:strVal val="#ppt_y"/>
                                          </p:val>
                                        </p:tav>
                                      </p:tavLst>
                                    </p:anim>
                                    <p:animEffect transition="in" filter="wipe(up)">
                                      <p:cBhvr>
                                        <p:cTn id="33" dur="500"/>
                                        <p:tgtEl>
                                          <p:spTgt spid="78"/>
                                        </p:tgtEl>
                                      </p:cBhvr>
                                    </p:animEffect>
                                  </p:childTnLst>
                                </p:cTn>
                              </p:par>
                            </p:childTnLst>
                          </p:cTn>
                        </p:par>
                        <p:par>
                          <p:cTn id="34" fill="hold">
                            <p:stCondLst>
                              <p:cond delay="3000"/>
                            </p:stCondLst>
                            <p:childTnLst>
                              <p:par>
                                <p:cTn id="35" presetID="10" presetClass="entr" presetSubtype="0" fill="hold" grpId="0" nodeType="afterEffect">
                                  <p:stCondLst>
                                    <p:cond delay="0"/>
                                  </p:stCondLst>
                                  <p:childTnLst>
                                    <p:set>
                                      <p:cBhvr>
                                        <p:cTn id="36" dur="1" fill="hold">
                                          <p:stCondLst>
                                            <p:cond delay="0"/>
                                          </p:stCondLst>
                                        </p:cTn>
                                        <p:tgtEl>
                                          <p:spTgt spid="90"/>
                                        </p:tgtEl>
                                        <p:attrNameLst>
                                          <p:attrName>style.visibility</p:attrName>
                                        </p:attrNameLst>
                                      </p:cBhvr>
                                      <p:to>
                                        <p:strVal val="visible"/>
                                      </p:to>
                                    </p:set>
                                    <p:animEffect transition="in" filter="fade">
                                      <p:cBhvr>
                                        <p:cTn id="37" dur="500"/>
                                        <p:tgtEl>
                                          <p:spTgt spid="90"/>
                                        </p:tgtEl>
                                      </p:cBhvr>
                                    </p:animEffect>
                                  </p:childTnLst>
                                </p:cTn>
                              </p:par>
                            </p:childTnLst>
                          </p:cTn>
                        </p:par>
                        <p:par>
                          <p:cTn id="38" fill="hold">
                            <p:stCondLst>
                              <p:cond delay="3500"/>
                            </p:stCondLst>
                            <p:childTnLst>
                              <p:par>
                                <p:cTn id="39" presetID="53" presetClass="entr" presetSubtype="16" fill="hold" nodeType="afterEffect">
                                  <p:stCondLst>
                                    <p:cond delay="0"/>
                                  </p:stCondLst>
                                  <p:childTnLst>
                                    <p:set>
                                      <p:cBhvr>
                                        <p:cTn id="40" dur="1" fill="hold">
                                          <p:stCondLst>
                                            <p:cond delay="0"/>
                                          </p:stCondLst>
                                        </p:cTn>
                                        <p:tgtEl>
                                          <p:spTgt spid="7"/>
                                        </p:tgtEl>
                                        <p:attrNameLst>
                                          <p:attrName>style.visibility</p:attrName>
                                        </p:attrNameLst>
                                      </p:cBhvr>
                                      <p:to>
                                        <p:strVal val="visible"/>
                                      </p:to>
                                    </p:set>
                                    <p:anim calcmode="lin" valueType="num">
                                      <p:cBhvr>
                                        <p:cTn id="41" dur="500" fill="hold"/>
                                        <p:tgtEl>
                                          <p:spTgt spid="7"/>
                                        </p:tgtEl>
                                        <p:attrNameLst>
                                          <p:attrName>ppt_w</p:attrName>
                                        </p:attrNameLst>
                                      </p:cBhvr>
                                      <p:tavLst>
                                        <p:tav tm="0">
                                          <p:val>
                                            <p:fltVal val="0"/>
                                          </p:val>
                                        </p:tav>
                                        <p:tav tm="100000">
                                          <p:val>
                                            <p:strVal val="#ppt_w"/>
                                          </p:val>
                                        </p:tav>
                                      </p:tavLst>
                                    </p:anim>
                                    <p:anim calcmode="lin" valueType="num">
                                      <p:cBhvr>
                                        <p:cTn id="42" dur="500" fill="hold"/>
                                        <p:tgtEl>
                                          <p:spTgt spid="7"/>
                                        </p:tgtEl>
                                        <p:attrNameLst>
                                          <p:attrName>ppt_h</p:attrName>
                                        </p:attrNameLst>
                                      </p:cBhvr>
                                      <p:tavLst>
                                        <p:tav tm="0">
                                          <p:val>
                                            <p:fltVal val="0"/>
                                          </p:val>
                                        </p:tav>
                                        <p:tav tm="100000">
                                          <p:val>
                                            <p:strVal val="#ppt_h"/>
                                          </p:val>
                                        </p:tav>
                                      </p:tavLst>
                                    </p:anim>
                                    <p:animEffect transition="in" filter="fade">
                                      <p:cBhvr>
                                        <p:cTn id="43" dur="500"/>
                                        <p:tgtEl>
                                          <p:spTgt spid="7"/>
                                        </p:tgtEl>
                                      </p:cBhvr>
                                    </p:animEffect>
                                  </p:childTnLst>
                                </p:cTn>
                              </p:par>
                            </p:childTnLst>
                          </p:cTn>
                        </p:par>
                        <p:par>
                          <p:cTn id="44" fill="hold">
                            <p:stCondLst>
                              <p:cond delay="4000"/>
                            </p:stCondLst>
                            <p:childTnLst>
                              <p:par>
                                <p:cTn id="45" presetID="12" presetClass="entr" presetSubtype="1" fill="hold" nodeType="afterEffect">
                                  <p:stCondLst>
                                    <p:cond delay="0"/>
                                  </p:stCondLst>
                                  <p:childTnLst>
                                    <p:set>
                                      <p:cBhvr>
                                        <p:cTn id="46" dur="1" fill="hold">
                                          <p:stCondLst>
                                            <p:cond delay="0"/>
                                          </p:stCondLst>
                                        </p:cTn>
                                        <p:tgtEl>
                                          <p:spTgt spid="70"/>
                                        </p:tgtEl>
                                        <p:attrNameLst>
                                          <p:attrName>style.visibility</p:attrName>
                                        </p:attrNameLst>
                                      </p:cBhvr>
                                      <p:to>
                                        <p:strVal val="visible"/>
                                      </p:to>
                                    </p:set>
                                    <p:anim calcmode="lin" valueType="num">
                                      <p:cBhvr additive="base">
                                        <p:cTn id="47" dur="500"/>
                                        <p:tgtEl>
                                          <p:spTgt spid="70"/>
                                        </p:tgtEl>
                                        <p:attrNameLst>
                                          <p:attrName>ppt_y</p:attrName>
                                        </p:attrNameLst>
                                      </p:cBhvr>
                                      <p:tavLst>
                                        <p:tav tm="0">
                                          <p:val>
                                            <p:strVal val="#ppt_y-#ppt_h*1.125000"/>
                                          </p:val>
                                        </p:tav>
                                        <p:tav tm="100000">
                                          <p:val>
                                            <p:strVal val="#ppt_y"/>
                                          </p:val>
                                        </p:tav>
                                      </p:tavLst>
                                    </p:anim>
                                    <p:animEffect transition="in" filter="wipe(down)">
                                      <p:cBhvr>
                                        <p:cTn id="48" dur="500"/>
                                        <p:tgtEl>
                                          <p:spTgt spid="70"/>
                                        </p:tgtEl>
                                      </p:cBhvr>
                                    </p:animEffect>
                                  </p:childTnLst>
                                </p:cTn>
                              </p:par>
                            </p:childTnLst>
                          </p:cTn>
                        </p:par>
                        <p:par>
                          <p:cTn id="49" fill="hold">
                            <p:stCondLst>
                              <p:cond delay="4500"/>
                            </p:stCondLst>
                            <p:childTnLst>
                              <p:par>
                                <p:cTn id="50" presetID="10" presetClass="entr" presetSubtype="0" fill="hold" grpId="0" nodeType="afterEffect">
                                  <p:stCondLst>
                                    <p:cond delay="0"/>
                                  </p:stCondLst>
                                  <p:childTnLst>
                                    <p:set>
                                      <p:cBhvr>
                                        <p:cTn id="51" dur="1" fill="hold">
                                          <p:stCondLst>
                                            <p:cond delay="0"/>
                                          </p:stCondLst>
                                        </p:cTn>
                                        <p:tgtEl>
                                          <p:spTgt spid="88"/>
                                        </p:tgtEl>
                                        <p:attrNameLst>
                                          <p:attrName>style.visibility</p:attrName>
                                        </p:attrNameLst>
                                      </p:cBhvr>
                                      <p:to>
                                        <p:strVal val="visible"/>
                                      </p:to>
                                    </p:set>
                                    <p:animEffect transition="in" filter="fade">
                                      <p:cBhvr>
                                        <p:cTn id="52" dur="500"/>
                                        <p:tgtEl>
                                          <p:spTgt spid="88"/>
                                        </p:tgtEl>
                                      </p:cBhvr>
                                    </p:animEffect>
                                  </p:childTnLst>
                                </p:cTn>
                              </p:par>
                            </p:childTnLst>
                          </p:cTn>
                        </p:par>
                        <p:par>
                          <p:cTn id="53" fill="hold">
                            <p:stCondLst>
                              <p:cond delay="5000"/>
                            </p:stCondLst>
                            <p:childTnLst>
                              <p:par>
                                <p:cTn id="54" presetID="53" presetClass="entr" presetSubtype="16" fill="hold" nodeType="afterEffect">
                                  <p:stCondLst>
                                    <p:cond delay="0"/>
                                  </p:stCondLst>
                                  <p:childTnLst>
                                    <p:set>
                                      <p:cBhvr>
                                        <p:cTn id="55" dur="1" fill="hold">
                                          <p:stCondLst>
                                            <p:cond delay="0"/>
                                          </p:stCondLst>
                                        </p:cTn>
                                        <p:tgtEl>
                                          <p:spTgt spid="8"/>
                                        </p:tgtEl>
                                        <p:attrNameLst>
                                          <p:attrName>style.visibility</p:attrName>
                                        </p:attrNameLst>
                                      </p:cBhvr>
                                      <p:to>
                                        <p:strVal val="visible"/>
                                      </p:to>
                                    </p:set>
                                    <p:anim calcmode="lin" valueType="num">
                                      <p:cBhvr>
                                        <p:cTn id="56" dur="500" fill="hold"/>
                                        <p:tgtEl>
                                          <p:spTgt spid="8"/>
                                        </p:tgtEl>
                                        <p:attrNameLst>
                                          <p:attrName>ppt_w</p:attrName>
                                        </p:attrNameLst>
                                      </p:cBhvr>
                                      <p:tavLst>
                                        <p:tav tm="0">
                                          <p:val>
                                            <p:fltVal val="0"/>
                                          </p:val>
                                        </p:tav>
                                        <p:tav tm="100000">
                                          <p:val>
                                            <p:strVal val="#ppt_w"/>
                                          </p:val>
                                        </p:tav>
                                      </p:tavLst>
                                    </p:anim>
                                    <p:anim calcmode="lin" valueType="num">
                                      <p:cBhvr>
                                        <p:cTn id="57" dur="500" fill="hold"/>
                                        <p:tgtEl>
                                          <p:spTgt spid="8"/>
                                        </p:tgtEl>
                                        <p:attrNameLst>
                                          <p:attrName>ppt_h</p:attrName>
                                        </p:attrNameLst>
                                      </p:cBhvr>
                                      <p:tavLst>
                                        <p:tav tm="0">
                                          <p:val>
                                            <p:fltVal val="0"/>
                                          </p:val>
                                        </p:tav>
                                        <p:tav tm="100000">
                                          <p:val>
                                            <p:strVal val="#ppt_h"/>
                                          </p:val>
                                        </p:tav>
                                      </p:tavLst>
                                    </p:anim>
                                    <p:animEffect transition="in" filter="fade">
                                      <p:cBhvr>
                                        <p:cTn id="58" dur="500"/>
                                        <p:tgtEl>
                                          <p:spTgt spid="8"/>
                                        </p:tgtEl>
                                      </p:cBhvr>
                                    </p:animEffect>
                                  </p:childTnLst>
                                </p:cTn>
                              </p:par>
                            </p:childTnLst>
                          </p:cTn>
                        </p:par>
                        <p:par>
                          <p:cTn id="59" fill="hold">
                            <p:stCondLst>
                              <p:cond delay="5500"/>
                            </p:stCondLst>
                            <p:childTnLst>
                              <p:par>
                                <p:cTn id="60" presetID="12" presetClass="entr" presetSubtype="4" fill="hold" nodeType="afterEffect">
                                  <p:stCondLst>
                                    <p:cond delay="0"/>
                                  </p:stCondLst>
                                  <p:childTnLst>
                                    <p:set>
                                      <p:cBhvr>
                                        <p:cTn id="61" dur="1" fill="hold">
                                          <p:stCondLst>
                                            <p:cond delay="0"/>
                                          </p:stCondLst>
                                        </p:cTn>
                                        <p:tgtEl>
                                          <p:spTgt spid="82"/>
                                        </p:tgtEl>
                                        <p:attrNameLst>
                                          <p:attrName>style.visibility</p:attrName>
                                        </p:attrNameLst>
                                      </p:cBhvr>
                                      <p:to>
                                        <p:strVal val="visible"/>
                                      </p:to>
                                    </p:set>
                                    <p:anim calcmode="lin" valueType="num">
                                      <p:cBhvr additive="base">
                                        <p:cTn id="62" dur="500"/>
                                        <p:tgtEl>
                                          <p:spTgt spid="82"/>
                                        </p:tgtEl>
                                        <p:attrNameLst>
                                          <p:attrName>ppt_y</p:attrName>
                                        </p:attrNameLst>
                                      </p:cBhvr>
                                      <p:tavLst>
                                        <p:tav tm="0">
                                          <p:val>
                                            <p:strVal val="#ppt_y+#ppt_h*1.125000"/>
                                          </p:val>
                                        </p:tav>
                                        <p:tav tm="100000">
                                          <p:val>
                                            <p:strVal val="#ppt_y"/>
                                          </p:val>
                                        </p:tav>
                                      </p:tavLst>
                                    </p:anim>
                                    <p:animEffect transition="in" filter="wipe(up)">
                                      <p:cBhvr>
                                        <p:cTn id="63" dur="500"/>
                                        <p:tgtEl>
                                          <p:spTgt spid="82"/>
                                        </p:tgtEl>
                                      </p:cBhvr>
                                    </p:animEffect>
                                  </p:childTnLst>
                                </p:cTn>
                              </p:par>
                            </p:childTnLst>
                          </p:cTn>
                        </p:par>
                        <p:par>
                          <p:cTn id="64" fill="hold">
                            <p:stCondLst>
                              <p:cond delay="6000"/>
                            </p:stCondLst>
                            <p:childTnLst>
                              <p:par>
                                <p:cTn id="65" presetID="10" presetClass="entr" presetSubtype="0" fill="hold" grpId="0" nodeType="afterEffect">
                                  <p:stCondLst>
                                    <p:cond delay="0"/>
                                  </p:stCondLst>
                                  <p:childTnLst>
                                    <p:set>
                                      <p:cBhvr>
                                        <p:cTn id="66" dur="1" fill="hold">
                                          <p:stCondLst>
                                            <p:cond delay="0"/>
                                          </p:stCondLst>
                                        </p:cTn>
                                        <p:tgtEl>
                                          <p:spTgt spid="89"/>
                                        </p:tgtEl>
                                        <p:attrNameLst>
                                          <p:attrName>style.visibility</p:attrName>
                                        </p:attrNameLst>
                                      </p:cBhvr>
                                      <p:to>
                                        <p:strVal val="visible"/>
                                      </p:to>
                                    </p:set>
                                    <p:animEffect transition="in" filter="fade">
                                      <p:cBhvr>
                                        <p:cTn id="67" dur="500"/>
                                        <p:tgtEl>
                                          <p:spTgt spid="89"/>
                                        </p:tgtEl>
                                      </p:cBhvr>
                                    </p:animEffect>
                                  </p:childTnLst>
                                </p:cTn>
                              </p:par>
                            </p:childTnLst>
                          </p:cTn>
                        </p:par>
                        <p:par>
                          <p:cTn id="68" fill="hold">
                            <p:stCondLst>
                              <p:cond delay="6500"/>
                            </p:stCondLst>
                            <p:childTnLst>
                              <p:par>
                                <p:cTn id="69" presetID="53" presetClass="entr" presetSubtype="16" fill="hold" nodeType="afterEffect">
                                  <p:stCondLst>
                                    <p:cond delay="0"/>
                                  </p:stCondLst>
                                  <p:childTnLst>
                                    <p:set>
                                      <p:cBhvr>
                                        <p:cTn id="70" dur="1" fill="hold">
                                          <p:stCondLst>
                                            <p:cond delay="0"/>
                                          </p:stCondLst>
                                        </p:cTn>
                                        <p:tgtEl>
                                          <p:spTgt spid="9"/>
                                        </p:tgtEl>
                                        <p:attrNameLst>
                                          <p:attrName>style.visibility</p:attrName>
                                        </p:attrNameLst>
                                      </p:cBhvr>
                                      <p:to>
                                        <p:strVal val="visible"/>
                                      </p:to>
                                    </p:set>
                                    <p:anim calcmode="lin" valueType="num">
                                      <p:cBhvr>
                                        <p:cTn id="71" dur="500" fill="hold"/>
                                        <p:tgtEl>
                                          <p:spTgt spid="9"/>
                                        </p:tgtEl>
                                        <p:attrNameLst>
                                          <p:attrName>ppt_w</p:attrName>
                                        </p:attrNameLst>
                                      </p:cBhvr>
                                      <p:tavLst>
                                        <p:tav tm="0">
                                          <p:val>
                                            <p:fltVal val="0"/>
                                          </p:val>
                                        </p:tav>
                                        <p:tav tm="100000">
                                          <p:val>
                                            <p:strVal val="#ppt_w"/>
                                          </p:val>
                                        </p:tav>
                                      </p:tavLst>
                                    </p:anim>
                                    <p:anim calcmode="lin" valueType="num">
                                      <p:cBhvr>
                                        <p:cTn id="72" dur="500" fill="hold"/>
                                        <p:tgtEl>
                                          <p:spTgt spid="9"/>
                                        </p:tgtEl>
                                        <p:attrNameLst>
                                          <p:attrName>ppt_h</p:attrName>
                                        </p:attrNameLst>
                                      </p:cBhvr>
                                      <p:tavLst>
                                        <p:tav tm="0">
                                          <p:val>
                                            <p:fltVal val="0"/>
                                          </p:val>
                                        </p:tav>
                                        <p:tav tm="100000">
                                          <p:val>
                                            <p:strVal val="#ppt_h"/>
                                          </p:val>
                                        </p:tav>
                                      </p:tavLst>
                                    </p:anim>
                                    <p:animEffect transition="in" filter="fade">
                                      <p:cBhvr>
                                        <p:cTn id="73" dur="500"/>
                                        <p:tgtEl>
                                          <p:spTgt spid="9"/>
                                        </p:tgtEl>
                                      </p:cBhvr>
                                    </p:animEffect>
                                  </p:childTnLst>
                                </p:cTn>
                              </p:par>
                            </p:childTnLst>
                          </p:cTn>
                        </p:par>
                        <p:par>
                          <p:cTn id="74" fill="hold">
                            <p:stCondLst>
                              <p:cond delay="7000"/>
                            </p:stCondLst>
                            <p:childTnLst>
                              <p:par>
                                <p:cTn id="75" presetID="12" presetClass="entr" presetSubtype="1" fill="hold" nodeType="afterEffect">
                                  <p:stCondLst>
                                    <p:cond delay="0"/>
                                  </p:stCondLst>
                                  <p:childTnLst>
                                    <p:set>
                                      <p:cBhvr>
                                        <p:cTn id="76" dur="1" fill="hold">
                                          <p:stCondLst>
                                            <p:cond delay="0"/>
                                          </p:stCondLst>
                                        </p:cTn>
                                        <p:tgtEl>
                                          <p:spTgt spid="74"/>
                                        </p:tgtEl>
                                        <p:attrNameLst>
                                          <p:attrName>style.visibility</p:attrName>
                                        </p:attrNameLst>
                                      </p:cBhvr>
                                      <p:to>
                                        <p:strVal val="visible"/>
                                      </p:to>
                                    </p:set>
                                    <p:anim calcmode="lin" valueType="num">
                                      <p:cBhvr additive="base">
                                        <p:cTn id="77" dur="500"/>
                                        <p:tgtEl>
                                          <p:spTgt spid="74"/>
                                        </p:tgtEl>
                                        <p:attrNameLst>
                                          <p:attrName>ppt_y</p:attrName>
                                        </p:attrNameLst>
                                      </p:cBhvr>
                                      <p:tavLst>
                                        <p:tav tm="0">
                                          <p:val>
                                            <p:strVal val="#ppt_y-#ppt_h*1.125000"/>
                                          </p:val>
                                        </p:tav>
                                        <p:tav tm="100000">
                                          <p:val>
                                            <p:strVal val="#ppt_y"/>
                                          </p:val>
                                        </p:tav>
                                      </p:tavLst>
                                    </p:anim>
                                    <p:animEffect transition="in" filter="wipe(down)">
                                      <p:cBhvr>
                                        <p:cTn id="78" dur="500"/>
                                        <p:tgtEl>
                                          <p:spTgt spid="74"/>
                                        </p:tgtEl>
                                      </p:cBhvr>
                                    </p:animEffect>
                                  </p:childTnLst>
                                </p:cTn>
                              </p:par>
                            </p:childTnLst>
                          </p:cTn>
                        </p:par>
                        <p:par>
                          <p:cTn id="79" fill="hold">
                            <p:stCondLst>
                              <p:cond delay="7500"/>
                            </p:stCondLst>
                            <p:childTnLst>
                              <p:par>
                                <p:cTn id="80" presetID="10" presetClass="entr" presetSubtype="0" fill="hold" grpId="0" nodeType="afterEffect">
                                  <p:stCondLst>
                                    <p:cond delay="0"/>
                                  </p:stCondLst>
                                  <p:childTnLst>
                                    <p:set>
                                      <p:cBhvr>
                                        <p:cTn id="81" dur="1" fill="hold">
                                          <p:stCondLst>
                                            <p:cond delay="0"/>
                                          </p:stCondLst>
                                        </p:cTn>
                                        <p:tgtEl>
                                          <p:spTgt spid="87"/>
                                        </p:tgtEl>
                                        <p:attrNameLst>
                                          <p:attrName>style.visibility</p:attrName>
                                        </p:attrNameLst>
                                      </p:cBhvr>
                                      <p:to>
                                        <p:strVal val="visible"/>
                                      </p:to>
                                    </p:set>
                                    <p:animEffect transition="in" filter="fade">
                                      <p:cBhvr>
                                        <p:cTn id="82" dur="500"/>
                                        <p:tgtEl>
                                          <p:spTgt spid="8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6" grpId="0"/>
      <p:bldP spid="87" grpId="0"/>
      <p:bldP spid="88" grpId="0"/>
      <p:bldP spid="89" grpId="0"/>
      <p:bldP spid="90"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952028"/>
            <a:ext cx="6429375" cy="6280621"/>
          </a:xfrm>
          <a:prstGeom prst="rect">
            <a:avLst/>
          </a:prstGeom>
          <a:blipFill dpi="0" rotWithShape="1">
            <a:blip r:embed="rId2" cstate="print">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原创设计师QQ598969553          _2"/>
          <p:cNvSpPr txBox="1"/>
          <p:nvPr/>
        </p:nvSpPr>
        <p:spPr>
          <a:xfrm>
            <a:off x="6645399" y="1321028"/>
            <a:ext cx="3416320" cy="661848"/>
          </a:xfrm>
          <a:prstGeom prst="rect">
            <a:avLst/>
          </a:prstGeom>
          <a:noFill/>
        </p:spPr>
        <p:txBody>
          <a:bodyPr wrap="none" rtlCol="0">
            <a:spAutoFit/>
          </a:bodyPr>
          <a:lstStyle/>
          <a:p>
            <a:pPr>
              <a:lnSpc>
                <a:spcPct val="150000"/>
              </a:lnSpc>
            </a:pPr>
            <a:r>
              <a:rPr lang="zh-CN" altLang="en-US" sz="2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点击请替换文字内容</a:t>
            </a:r>
          </a:p>
        </p:txBody>
      </p:sp>
      <p:sp>
        <p:nvSpPr>
          <p:cNvPr id="35" name="原创设计师QQ598969553          _3"/>
          <p:cNvSpPr txBox="1"/>
          <p:nvPr/>
        </p:nvSpPr>
        <p:spPr>
          <a:xfrm>
            <a:off x="6645399" y="1937749"/>
            <a:ext cx="3602942" cy="624402"/>
          </a:xfrm>
          <a:prstGeom prst="rect">
            <a:avLst/>
          </a:prstGeom>
          <a:noFill/>
        </p:spPr>
        <p:txBody>
          <a:bodyPr wrap="square" rtlCol="0">
            <a:spAutoFit/>
          </a:bodyPr>
          <a:lstStyle/>
          <a:p>
            <a:pPr marL="0" indent="0">
              <a:lnSpc>
                <a:spcPct val="150000"/>
              </a:lnSpc>
              <a:buNone/>
            </a:pP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请替换文字内容，点击添加相关标题文字，修改文字内容，也可以直接复制你的内容到此。请替换文字内容，点击添加相关标题文字，修改文字内容，也可以直接复制你的内容到此。</a:t>
            </a:r>
          </a:p>
        </p:txBody>
      </p:sp>
      <p:sp>
        <p:nvSpPr>
          <p:cNvPr id="37" name="原创设计师QQ598969553          _5"/>
          <p:cNvSpPr/>
          <p:nvPr/>
        </p:nvSpPr>
        <p:spPr>
          <a:xfrm>
            <a:off x="7389990" y="3427411"/>
            <a:ext cx="386862" cy="386862"/>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76" dirty="0">
                <a:solidFill>
                  <a:schemeClr val="bg1"/>
                </a:solidFill>
                <a:latin typeface="+mn-ea"/>
              </a:rPr>
              <a:t>1</a:t>
            </a:r>
          </a:p>
        </p:txBody>
      </p:sp>
      <p:sp>
        <p:nvSpPr>
          <p:cNvPr id="39" name="原创设计师QQ598969553          _7"/>
          <p:cNvSpPr/>
          <p:nvPr/>
        </p:nvSpPr>
        <p:spPr>
          <a:xfrm>
            <a:off x="7389991" y="4448271"/>
            <a:ext cx="386862" cy="386862"/>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76" dirty="0">
                <a:solidFill>
                  <a:schemeClr val="bg1"/>
                </a:solidFill>
                <a:latin typeface="+mn-ea"/>
              </a:rPr>
              <a:t>2</a:t>
            </a:r>
          </a:p>
        </p:txBody>
      </p:sp>
      <p:sp>
        <p:nvSpPr>
          <p:cNvPr id="41" name="原创设计师QQ598969553          _9"/>
          <p:cNvSpPr/>
          <p:nvPr/>
        </p:nvSpPr>
        <p:spPr>
          <a:xfrm>
            <a:off x="7389991" y="5473649"/>
            <a:ext cx="386862" cy="386862"/>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76" dirty="0">
                <a:solidFill>
                  <a:schemeClr val="bg1"/>
                </a:solidFill>
                <a:latin typeface="+mn-ea"/>
              </a:rPr>
              <a:t>3</a:t>
            </a:r>
          </a:p>
        </p:txBody>
      </p:sp>
      <p:cxnSp>
        <p:nvCxnSpPr>
          <p:cNvPr id="43" name="原创设计师QQ598969553          _11"/>
          <p:cNvCxnSpPr/>
          <p:nvPr/>
        </p:nvCxnSpPr>
        <p:spPr>
          <a:xfrm>
            <a:off x="6429375" y="3616325"/>
            <a:ext cx="964353" cy="0"/>
          </a:xfrm>
          <a:prstGeom prst="line">
            <a:avLst/>
          </a:prstGeom>
          <a:ln w="12700">
            <a:solidFill>
              <a:schemeClr val="accent1"/>
            </a:solidFill>
            <a:headEnd type="oval"/>
          </a:ln>
        </p:spPr>
        <p:style>
          <a:lnRef idx="1">
            <a:schemeClr val="accent1"/>
          </a:lnRef>
          <a:fillRef idx="0">
            <a:schemeClr val="accent1"/>
          </a:fillRef>
          <a:effectRef idx="0">
            <a:schemeClr val="accent1"/>
          </a:effectRef>
          <a:fontRef idx="minor">
            <a:schemeClr val="tx1"/>
          </a:fontRef>
        </p:style>
      </p:cxnSp>
      <p:cxnSp>
        <p:nvCxnSpPr>
          <p:cNvPr id="44" name="原创设计师QQ598969553          _12"/>
          <p:cNvCxnSpPr/>
          <p:nvPr/>
        </p:nvCxnSpPr>
        <p:spPr>
          <a:xfrm>
            <a:off x="6425637" y="4625533"/>
            <a:ext cx="964353" cy="0"/>
          </a:xfrm>
          <a:prstGeom prst="line">
            <a:avLst/>
          </a:prstGeom>
          <a:ln w="12700">
            <a:solidFill>
              <a:schemeClr val="accent2"/>
            </a:solidFill>
            <a:headEnd type="oval"/>
          </a:ln>
        </p:spPr>
        <p:style>
          <a:lnRef idx="1">
            <a:schemeClr val="accent1"/>
          </a:lnRef>
          <a:fillRef idx="0">
            <a:schemeClr val="accent1"/>
          </a:fillRef>
          <a:effectRef idx="0">
            <a:schemeClr val="accent1"/>
          </a:effectRef>
          <a:fontRef idx="minor">
            <a:schemeClr val="tx1"/>
          </a:fontRef>
        </p:style>
      </p:cxnSp>
      <p:cxnSp>
        <p:nvCxnSpPr>
          <p:cNvPr id="45" name="原创设计师QQ598969553          _13"/>
          <p:cNvCxnSpPr/>
          <p:nvPr/>
        </p:nvCxnSpPr>
        <p:spPr>
          <a:xfrm>
            <a:off x="6429375" y="5668380"/>
            <a:ext cx="964353" cy="0"/>
          </a:xfrm>
          <a:prstGeom prst="line">
            <a:avLst/>
          </a:prstGeom>
          <a:ln w="12700">
            <a:solidFill>
              <a:schemeClr val="accent3"/>
            </a:solidFill>
            <a:headEnd type="oval"/>
          </a:ln>
        </p:spPr>
        <p:style>
          <a:lnRef idx="1">
            <a:schemeClr val="accent1"/>
          </a:lnRef>
          <a:fillRef idx="0">
            <a:schemeClr val="accent1"/>
          </a:fillRef>
          <a:effectRef idx="0">
            <a:schemeClr val="accent1"/>
          </a:effectRef>
          <a:fontRef idx="minor">
            <a:schemeClr val="tx1"/>
          </a:fontRef>
        </p:style>
      </p:cxnSp>
      <p:sp>
        <p:nvSpPr>
          <p:cNvPr id="46" name="TextBox 39"/>
          <p:cNvSpPr txBox="1"/>
          <p:nvPr/>
        </p:nvSpPr>
        <p:spPr>
          <a:xfrm>
            <a:off x="7801969" y="3417982"/>
            <a:ext cx="3955998" cy="969496"/>
          </a:xfrm>
          <a:prstGeom prst="rect">
            <a:avLst/>
          </a:prstGeom>
          <a:noFill/>
        </p:spPr>
        <p:txBody>
          <a:bodyPr wrap="square" rtlCol="0">
            <a:spAutoFit/>
          </a:bodyPr>
          <a:lstStyle/>
          <a:p>
            <a:pPr>
              <a:lnSpc>
                <a:spcPct val="150000"/>
              </a:lnSpc>
            </a:pPr>
            <a:r>
              <a:rPr lang="zh-CN" altLang="en-US"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点击请替换文字内容</a:t>
            </a:r>
          </a:p>
          <a:p>
            <a:pPr marL="0" indent="0">
              <a:lnSpc>
                <a:spcPct val="150000"/>
              </a:lnSpc>
              <a:buNone/>
            </a:pP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请替换文字内容，点击添加相关标题文字，修改文字内容，也可以直接复制你的内容到此。请替换文字内容，点击添加相关标题文字，修改文字内容，也可以直接复制你的内容到此。</a:t>
            </a:r>
            <a:endPar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7" name="TextBox 39"/>
          <p:cNvSpPr txBox="1"/>
          <p:nvPr/>
        </p:nvSpPr>
        <p:spPr>
          <a:xfrm>
            <a:off x="7801969" y="4412768"/>
            <a:ext cx="3955998" cy="969496"/>
          </a:xfrm>
          <a:prstGeom prst="rect">
            <a:avLst/>
          </a:prstGeom>
          <a:noFill/>
        </p:spPr>
        <p:txBody>
          <a:bodyPr wrap="square" rtlCol="0">
            <a:spAutoFit/>
          </a:bodyPr>
          <a:lstStyle/>
          <a:p>
            <a:pPr>
              <a:lnSpc>
                <a:spcPct val="150000"/>
              </a:lnSpc>
            </a:pPr>
            <a:r>
              <a:rPr lang="zh-CN" altLang="en-US"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点击请替换文字内容</a:t>
            </a:r>
          </a:p>
          <a:p>
            <a:pPr marL="0" indent="0">
              <a:lnSpc>
                <a:spcPct val="150000"/>
              </a:lnSpc>
              <a:buNone/>
            </a:pP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请替换文字内容，点击添加相关标题文字，修改文字内容，也可以直接复制你的内容到此。请替换文字内容，点击添加相关标题文字，修改文字内容，也可以直接复制你的内容到此。</a:t>
            </a:r>
            <a:endPar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8" name="TextBox 39"/>
          <p:cNvSpPr txBox="1"/>
          <p:nvPr/>
        </p:nvSpPr>
        <p:spPr>
          <a:xfrm>
            <a:off x="7801969" y="5427652"/>
            <a:ext cx="3955998" cy="969496"/>
          </a:xfrm>
          <a:prstGeom prst="rect">
            <a:avLst/>
          </a:prstGeom>
          <a:noFill/>
        </p:spPr>
        <p:txBody>
          <a:bodyPr wrap="square" rtlCol="0">
            <a:spAutoFit/>
          </a:bodyPr>
          <a:lstStyle/>
          <a:p>
            <a:pPr>
              <a:lnSpc>
                <a:spcPct val="150000"/>
              </a:lnSpc>
            </a:pPr>
            <a:r>
              <a:rPr lang="zh-CN" altLang="en-US"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点击请替换文字内容</a:t>
            </a:r>
          </a:p>
          <a:p>
            <a:pPr marL="0" indent="0">
              <a:lnSpc>
                <a:spcPct val="150000"/>
              </a:lnSpc>
              <a:buNone/>
            </a:pPr>
            <a:r>
              <a:rPr lang="zh-CN" altLang="en-US"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请替换文字内容，点击添加相关标题文字，修改文字内容，也可以直接复制你的内容到此。请替换文字内容，点击添加相关标题文字，修改文字内容，也可以直接复制你的内容到此。</a:t>
            </a:r>
            <a:endPar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4" name="文本占位符 3"/>
          <p:cNvSpPr txBox="1">
            <a:spLocks/>
          </p:cNvSpPr>
          <p:nvPr/>
        </p:nvSpPr>
        <p:spPr>
          <a:xfrm>
            <a:off x="828393" y="272342"/>
            <a:ext cx="2981607" cy="558075"/>
          </a:xfrm>
          <a:prstGeom prst="rect">
            <a:avLst/>
          </a:prstGeom>
        </p:spPr>
        <p:txBody>
          <a:bodyPr anchor="ctr"/>
          <a:lstStyle>
            <a:lvl1pPr marL="0" indent="0" algn="l" defTabSz="964326" rtl="0" eaLnBrk="1" latinLnBrk="0" hangingPunct="1">
              <a:lnSpc>
                <a:spcPct val="90000"/>
              </a:lnSpc>
              <a:spcBef>
                <a:spcPts val="1055"/>
              </a:spcBef>
              <a:buFont typeface="Arial" panose="020B0604020202020204" pitchFamily="34" charset="0"/>
              <a:buNone/>
              <a:defRPr sz="2953" b="1" kern="1200">
                <a:solidFill>
                  <a:schemeClr val="tx1"/>
                </a:solidFill>
                <a:latin typeface="+mn-lt"/>
                <a:ea typeface="+mn-ea"/>
                <a:cs typeface="+mn-cs"/>
              </a:defRPr>
            </a:lvl1pPr>
            <a:lvl2pPr marL="723245" indent="-241082" algn="l" defTabSz="964326" rtl="0" eaLnBrk="1" latinLnBrk="0" hangingPunct="1">
              <a:lnSpc>
                <a:spcPct val="90000"/>
              </a:lnSpc>
              <a:spcBef>
                <a:spcPts val="527"/>
              </a:spcBef>
              <a:buFont typeface="Arial" panose="020B0604020202020204" pitchFamily="34" charset="0"/>
              <a:buChar char="•"/>
              <a:defRPr sz="2531" kern="1200">
                <a:solidFill>
                  <a:schemeClr val="tx1"/>
                </a:solidFill>
                <a:latin typeface="+mn-lt"/>
                <a:ea typeface="+mn-ea"/>
                <a:cs typeface="+mn-cs"/>
              </a:defRPr>
            </a:lvl2pPr>
            <a:lvl3pPr marL="1205408" indent="-241082" algn="l" defTabSz="964326" rtl="0" eaLnBrk="1" latinLnBrk="0" hangingPunct="1">
              <a:lnSpc>
                <a:spcPct val="90000"/>
              </a:lnSpc>
              <a:spcBef>
                <a:spcPts val="527"/>
              </a:spcBef>
              <a:buFont typeface="Arial" panose="020B0604020202020204" pitchFamily="34" charset="0"/>
              <a:buChar char="•"/>
              <a:defRPr sz="2109" kern="1200">
                <a:solidFill>
                  <a:schemeClr val="tx1"/>
                </a:solidFill>
                <a:latin typeface="+mn-lt"/>
                <a:ea typeface="+mn-ea"/>
                <a:cs typeface="+mn-cs"/>
              </a:defRPr>
            </a:lvl3pPr>
            <a:lvl4pPr marL="1687571"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4pPr>
            <a:lvl5pPr marL="2169734"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5pPr>
            <a:lvl6pPr marL="265189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6pPr>
            <a:lvl7pPr marL="3134060"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7pPr>
            <a:lvl8pPr marL="3616223"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8pPr>
            <a:lvl9pPr marL="409838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9pPr>
          </a:lstStyle>
          <a:p>
            <a:pPr algn="ctr">
              <a:lnSpc>
                <a:spcPct val="100000"/>
              </a:lnSpc>
            </a:pPr>
            <a:r>
              <a:rPr kumimoji="1" lang="zh-CN" altLang="en-US" sz="2000" b="0" dirty="0">
                <a:solidFill>
                  <a:schemeClr val="bg1"/>
                </a:solidFill>
                <a:latin typeface="微软雅黑" panose="020B0503020204020204" pitchFamily="34" charset="-122"/>
                <a:ea typeface="微软雅黑" panose="020B0503020204020204" pitchFamily="34" charset="-122"/>
              </a:rPr>
              <a:t>点击添加相关标题文字</a:t>
            </a:r>
          </a:p>
        </p:txBody>
      </p:sp>
      <p:sp>
        <p:nvSpPr>
          <p:cNvPr id="15" name="文本占位符 3"/>
          <p:cNvSpPr txBox="1">
            <a:spLocks/>
          </p:cNvSpPr>
          <p:nvPr/>
        </p:nvSpPr>
        <p:spPr>
          <a:xfrm>
            <a:off x="884238" y="333147"/>
            <a:ext cx="2981607" cy="558075"/>
          </a:xfrm>
          <a:prstGeom prst="rect">
            <a:avLst/>
          </a:prstGeom>
        </p:spPr>
        <p:txBody>
          <a:bodyPr anchor="ctr"/>
          <a:lstStyle>
            <a:lvl1pPr marL="0" indent="0" algn="l" defTabSz="964326" rtl="0" eaLnBrk="1" latinLnBrk="0" hangingPunct="1">
              <a:lnSpc>
                <a:spcPct val="90000"/>
              </a:lnSpc>
              <a:spcBef>
                <a:spcPts val="1055"/>
              </a:spcBef>
              <a:buFont typeface="Arial" panose="020B0604020202020204" pitchFamily="34" charset="0"/>
              <a:buNone/>
              <a:defRPr sz="2953" b="1" kern="1200">
                <a:solidFill>
                  <a:schemeClr val="tx1"/>
                </a:solidFill>
                <a:latin typeface="+mn-lt"/>
                <a:ea typeface="+mn-ea"/>
                <a:cs typeface="+mn-cs"/>
              </a:defRPr>
            </a:lvl1pPr>
            <a:lvl2pPr marL="723245" indent="-241082" algn="l" defTabSz="964326" rtl="0" eaLnBrk="1" latinLnBrk="0" hangingPunct="1">
              <a:lnSpc>
                <a:spcPct val="90000"/>
              </a:lnSpc>
              <a:spcBef>
                <a:spcPts val="527"/>
              </a:spcBef>
              <a:buFont typeface="Arial" panose="020B0604020202020204" pitchFamily="34" charset="0"/>
              <a:buChar char="•"/>
              <a:defRPr sz="2531" kern="1200">
                <a:solidFill>
                  <a:schemeClr val="tx1"/>
                </a:solidFill>
                <a:latin typeface="+mn-lt"/>
                <a:ea typeface="+mn-ea"/>
                <a:cs typeface="+mn-cs"/>
              </a:defRPr>
            </a:lvl2pPr>
            <a:lvl3pPr marL="1205408" indent="-241082" algn="l" defTabSz="964326" rtl="0" eaLnBrk="1" latinLnBrk="0" hangingPunct="1">
              <a:lnSpc>
                <a:spcPct val="90000"/>
              </a:lnSpc>
              <a:spcBef>
                <a:spcPts val="527"/>
              </a:spcBef>
              <a:buFont typeface="Arial" panose="020B0604020202020204" pitchFamily="34" charset="0"/>
              <a:buChar char="•"/>
              <a:defRPr sz="2109" kern="1200">
                <a:solidFill>
                  <a:schemeClr val="tx1"/>
                </a:solidFill>
                <a:latin typeface="+mn-lt"/>
                <a:ea typeface="+mn-ea"/>
                <a:cs typeface="+mn-cs"/>
              </a:defRPr>
            </a:lvl3pPr>
            <a:lvl4pPr marL="1687571"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4pPr>
            <a:lvl5pPr marL="2169734"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5pPr>
            <a:lvl6pPr marL="265189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6pPr>
            <a:lvl7pPr marL="3134060"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7pPr>
            <a:lvl8pPr marL="3616223"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8pPr>
            <a:lvl9pPr marL="409838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9pPr>
          </a:lstStyle>
          <a:p>
            <a:pPr algn="ctr">
              <a:lnSpc>
                <a:spcPct val="100000"/>
              </a:lnSpc>
            </a:pPr>
            <a:r>
              <a:rPr kumimoji="1" lang="zh-CN" altLang="en-US" sz="2000" b="0" dirty="0">
                <a:solidFill>
                  <a:schemeClr val="tx1">
                    <a:lumMod val="65000"/>
                    <a:lumOff val="35000"/>
                  </a:schemeClr>
                </a:solidFill>
                <a:latin typeface="微软雅黑" panose="020B0503020204020204" pitchFamily="34" charset="-122"/>
                <a:ea typeface="微软雅黑" panose="020B0503020204020204" pitchFamily="34" charset="-122"/>
              </a:rPr>
              <a:t>点击添加相关标题文字</a:t>
            </a:r>
          </a:p>
        </p:txBody>
      </p:sp>
    </p:spTree>
    <p:extLst>
      <p:ext uri="{BB962C8B-B14F-4D97-AF65-F5344CB8AC3E}">
        <p14:creationId xmlns:p14="http://schemas.microsoft.com/office/powerpoint/2010/main" val="148345395"/>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2" presetClass="entr" presetSubtype="1" fill="hold" grpId="0" nodeType="afterEffect">
                                  <p:stCondLst>
                                    <p:cond delay="0"/>
                                  </p:stCondLst>
                                  <p:childTnLst>
                                    <p:set>
                                      <p:cBhvr>
                                        <p:cTn id="11" dur="1" fill="hold">
                                          <p:stCondLst>
                                            <p:cond delay="0"/>
                                          </p:stCondLst>
                                        </p:cTn>
                                        <p:tgtEl>
                                          <p:spTgt spid="34"/>
                                        </p:tgtEl>
                                        <p:attrNameLst>
                                          <p:attrName>style.visibility</p:attrName>
                                        </p:attrNameLst>
                                      </p:cBhvr>
                                      <p:to>
                                        <p:strVal val="visible"/>
                                      </p:to>
                                    </p:set>
                                    <p:animEffect transition="in" filter="wipe(up)">
                                      <p:cBhvr>
                                        <p:cTn id="12" dur="500"/>
                                        <p:tgtEl>
                                          <p:spTgt spid="34"/>
                                        </p:tgtEl>
                                      </p:cBhvr>
                                    </p:animEffect>
                                  </p:childTnLst>
                                </p:cTn>
                              </p:par>
                              <p:par>
                                <p:cTn id="13" presetID="22" presetClass="entr" presetSubtype="4" fill="hold" grpId="0" nodeType="withEffect">
                                  <p:stCondLst>
                                    <p:cond delay="250"/>
                                  </p:stCondLst>
                                  <p:childTnLst>
                                    <p:set>
                                      <p:cBhvr>
                                        <p:cTn id="14" dur="1" fill="hold">
                                          <p:stCondLst>
                                            <p:cond delay="0"/>
                                          </p:stCondLst>
                                        </p:cTn>
                                        <p:tgtEl>
                                          <p:spTgt spid="35"/>
                                        </p:tgtEl>
                                        <p:attrNameLst>
                                          <p:attrName>style.visibility</p:attrName>
                                        </p:attrNameLst>
                                      </p:cBhvr>
                                      <p:to>
                                        <p:strVal val="visible"/>
                                      </p:to>
                                    </p:set>
                                    <p:animEffect transition="in" filter="wipe(down)">
                                      <p:cBhvr>
                                        <p:cTn id="15" dur="500"/>
                                        <p:tgtEl>
                                          <p:spTgt spid="35"/>
                                        </p:tgtEl>
                                      </p:cBhvr>
                                    </p:animEffect>
                                  </p:childTnLst>
                                </p:cTn>
                              </p:par>
                            </p:childTnLst>
                          </p:cTn>
                        </p:par>
                        <p:par>
                          <p:cTn id="16" fill="hold">
                            <p:stCondLst>
                              <p:cond delay="1250"/>
                            </p:stCondLst>
                            <p:childTnLst>
                              <p:par>
                                <p:cTn id="17" presetID="22" presetClass="entr" presetSubtype="8" fill="hold" nodeType="afterEffect">
                                  <p:stCondLst>
                                    <p:cond delay="0"/>
                                  </p:stCondLst>
                                  <p:childTnLst>
                                    <p:set>
                                      <p:cBhvr>
                                        <p:cTn id="18" dur="1" fill="hold">
                                          <p:stCondLst>
                                            <p:cond delay="0"/>
                                          </p:stCondLst>
                                        </p:cTn>
                                        <p:tgtEl>
                                          <p:spTgt spid="43"/>
                                        </p:tgtEl>
                                        <p:attrNameLst>
                                          <p:attrName>style.visibility</p:attrName>
                                        </p:attrNameLst>
                                      </p:cBhvr>
                                      <p:to>
                                        <p:strVal val="visible"/>
                                      </p:to>
                                    </p:set>
                                    <p:animEffect transition="in" filter="wipe(left)">
                                      <p:cBhvr>
                                        <p:cTn id="19" dur="500"/>
                                        <p:tgtEl>
                                          <p:spTgt spid="43"/>
                                        </p:tgtEl>
                                      </p:cBhvr>
                                    </p:animEffect>
                                  </p:childTnLst>
                                </p:cTn>
                              </p:par>
                            </p:childTnLst>
                          </p:cTn>
                        </p:par>
                        <p:par>
                          <p:cTn id="20" fill="hold">
                            <p:stCondLst>
                              <p:cond delay="1750"/>
                            </p:stCondLst>
                            <p:childTnLst>
                              <p:par>
                                <p:cTn id="21" presetID="53" presetClass="entr" presetSubtype="16" fill="hold" grpId="0" nodeType="afterEffect">
                                  <p:stCondLst>
                                    <p:cond delay="0"/>
                                  </p:stCondLst>
                                  <p:childTnLst>
                                    <p:set>
                                      <p:cBhvr>
                                        <p:cTn id="22" dur="1" fill="hold">
                                          <p:stCondLst>
                                            <p:cond delay="0"/>
                                          </p:stCondLst>
                                        </p:cTn>
                                        <p:tgtEl>
                                          <p:spTgt spid="37"/>
                                        </p:tgtEl>
                                        <p:attrNameLst>
                                          <p:attrName>style.visibility</p:attrName>
                                        </p:attrNameLst>
                                      </p:cBhvr>
                                      <p:to>
                                        <p:strVal val="visible"/>
                                      </p:to>
                                    </p:set>
                                    <p:anim calcmode="lin" valueType="num">
                                      <p:cBhvr>
                                        <p:cTn id="23" dur="500" fill="hold"/>
                                        <p:tgtEl>
                                          <p:spTgt spid="37"/>
                                        </p:tgtEl>
                                        <p:attrNameLst>
                                          <p:attrName>ppt_w</p:attrName>
                                        </p:attrNameLst>
                                      </p:cBhvr>
                                      <p:tavLst>
                                        <p:tav tm="0">
                                          <p:val>
                                            <p:fltVal val="0"/>
                                          </p:val>
                                        </p:tav>
                                        <p:tav tm="100000">
                                          <p:val>
                                            <p:strVal val="#ppt_w"/>
                                          </p:val>
                                        </p:tav>
                                      </p:tavLst>
                                    </p:anim>
                                    <p:anim calcmode="lin" valueType="num">
                                      <p:cBhvr>
                                        <p:cTn id="24" dur="500" fill="hold"/>
                                        <p:tgtEl>
                                          <p:spTgt spid="37"/>
                                        </p:tgtEl>
                                        <p:attrNameLst>
                                          <p:attrName>ppt_h</p:attrName>
                                        </p:attrNameLst>
                                      </p:cBhvr>
                                      <p:tavLst>
                                        <p:tav tm="0">
                                          <p:val>
                                            <p:fltVal val="0"/>
                                          </p:val>
                                        </p:tav>
                                        <p:tav tm="100000">
                                          <p:val>
                                            <p:strVal val="#ppt_h"/>
                                          </p:val>
                                        </p:tav>
                                      </p:tavLst>
                                    </p:anim>
                                    <p:animEffect transition="in" filter="fade">
                                      <p:cBhvr>
                                        <p:cTn id="25" dur="500"/>
                                        <p:tgtEl>
                                          <p:spTgt spid="37"/>
                                        </p:tgtEl>
                                      </p:cBhvr>
                                    </p:animEffect>
                                  </p:childTnLst>
                                </p:cTn>
                              </p:par>
                            </p:childTnLst>
                          </p:cTn>
                        </p:par>
                        <p:par>
                          <p:cTn id="26" fill="hold">
                            <p:stCondLst>
                              <p:cond delay="2250"/>
                            </p:stCondLst>
                            <p:childTnLst>
                              <p:par>
                                <p:cTn id="27" presetID="22" presetClass="entr" presetSubtype="1" fill="hold" grpId="0" nodeType="afterEffect">
                                  <p:stCondLst>
                                    <p:cond delay="0"/>
                                  </p:stCondLst>
                                  <p:childTnLst>
                                    <p:set>
                                      <p:cBhvr>
                                        <p:cTn id="28" dur="1" fill="hold">
                                          <p:stCondLst>
                                            <p:cond delay="0"/>
                                          </p:stCondLst>
                                        </p:cTn>
                                        <p:tgtEl>
                                          <p:spTgt spid="46"/>
                                        </p:tgtEl>
                                        <p:attrNameLst>
                                          <p:attrName>style.visibility</p:attrName>
                                        </p:attrNameLst>
                                      </p:cBhvr>
                                      <p:to>
                                        <p:strVal val="visible"/>
                                      </p:to>
                                    </p:set>
                                    <p:animEffect transition="in" filter="wipe(up)">
                                      <p:cBhvr>
                                        <p:cTn id="29" dur="500"/>
                                        <p:tgtEl>
                                          <p:spTgt spid="46"/>
                                        </p:tgtEl>
                                      </p:cBhvr>
                                    </p:animEffect>
                                  </p:childTnLst>
                                </p:cTn>
                              </p:par>
                            </p:childTnLst>
                          </p:cTn>
                        </p:par>
                        <p:par>
                          <p:cTn id="30" fill="hold">
                            <p:stCondLst>
                              <p:cond delay="2750"/>
                            </p:stCondLst>
                            <p:childTnLst>
                              <p:par>
                                <p:cTn id="31" presetID="22" presetClass="entr" presetSubtype="8" fill="hold" nodeType="afterEffect">
                                  <p:stCondLst>
                                    <p:cond delay="0"/>
                                  </p:stCondLst>
                                  <p:childTnLst>
                                    <p:set>
                                      <p:cBhvr>
                                        <p:cTn id="32" dur="1" fill="hold">
                                          <p:stCondLst>
                                            <p:cond delay="0"/>
                                          </p:stCondLst>
                                        </p:cTn>
                                        <p:tgtEl>
                                          <p:spTgt spid="44"/>
                                        </p:tgtEl>
                                        <p:attrNameLst>
                                          <p:attrName>style.visibility</p:attrName>
                                        </p:attrNameLst>
                                      </p:cBhvr>
                                      <p:to>
                                        <p:strVal val="visible"/>
                                      </p:to>
                                    </p:set>
                                    <p:animEffect transition="in" filter="wipe(left)">
                                      <p:cBhvr>
                                        <p:cTn id="33" dur="500"/>
                                        <p:tgtEl>
                                          <p:spTgt spid="44"/>
                                        </p:tgtEl>
                                      </p:cBhvr>
                                    </p:animEffect>
                                  </p:childTnLst>
                                </p:cTn>
                              </p:par>
                            </p:childTnLst>
                          </p:cTn>
                        </p:par>
                        <p:par>
                          <p:cTn id="34" fill="hold">
                            <p:stCondLst>
                              <p:cond delay="3250"/>
                            </p:stCondLst>
                            <p:childTnLst>
                              <p:par>
                                <p:cTn id="35" presetID="53" presetClass="entr" presetSubtype="16" fill="hold" grpId="0" nodeType="afterEffect">
                                  <p:stCondLst>
                                    <p:cond delay="0"/>
                                  </p:stCondLst>
                                  <p:childTnLst>
                                    <p:set>
                                      <p:cBhvr>
                                        <p:cTn id="36" dur="1" fill="hold">
                                          <p:stCondLst>
                                            <p:cond delay="0"/>
                                          </p:stCondLst>
                                        </p:cTn>
                                        <p:tgtEl>
                                          <p:spTgt spid="39"/>
                                        </p:tgtEl>
                                        <p:attrNameLst>
                                          <p:attrName>style.visibility</p:attrName>
                                        </p:attrNameLst>
                                      </p:cBhvr>
                                      <p:to>
                                        <p:strVal val="visible"/>
                                      </p:to>
                                    </p:set>
                                    <p:anim calcmode="lin" valueType="num">
                                      <p:cBhvr>
                                        <p:cTn id="37" dur="500" fill="hold"/>
                                        <p:tgtEl>
                                          <p:spTgt spid="39"/>
                                        </p:tgtEl>
                                        <p:attrNameLst>
                                          <p:attrName>ppt_w</p:attrName>
                                        </p:attrNameLst>
                                      </p:cBhvr>
                                      <p:tavLst>
                                        <p:tav tm="0">
                                          <p:val>
                                            <p:fltVal val="0"/>
                                          </p:val>
                                        </p:tav>
                                        <p:tav tm="100000">
                                          <p:val>
                                            <p:strVal val="#ppt_w"/>
                                          </p:val>
                                        </p:tav>
                                      </p:tavLst>
                                    </p:anim>
                                    <p:anim calcmode="lin" valueType="num">
                                      <p:cBhvr>
                                        <p:cTn id="38" dur="500" fill="hold"/>
                                        <p:tgtEl>
                                          <p:spTgt spid="39"/>
                                        </p:tgtEl>
                                        <p:attrNameLst>
                                          <p:attrName>ppt_h</p:attrName>
                                        </p:attrNameLst>
                                      </p:cBhvr>
                                      <p:tavLst>
                                        <p:tav tm="0">
                                          <p:val>
                                            <p:fltVal val="0"/>
                                          </p:val>
                                        </p:tav>
                                        <p:tav tm="100000">
                                          <p:val>
                                            <p:strVal val="#ppt_h"/>
                                          </p:val>
                                        </p:tav>
                                      </p:tavLst>
                                    </p:anim>
                                    <p:animEffect transition="in" filter="fade">
                                      <p:cBhvr>
                                        <p:cTn id="39" dur="500"/>
                                        <p:tgtEl>
                                          <p:spTgt spid="39"/>
                                        </p:tgtEl>
                                      </p:cBhvr>
                                    </p:animEffect>
                                  </p:childTnLst>
                                </p:cTn>
                              </p:par>
                            </p:childTnLst>
                          </p:cTn>
                        </p:par>
                        <p:par>
                          <p:cTn id="40" fill="hold">
                            <p:stCondLst>
                              <p:cond delay="3750"/>
                            </p:stCondLst>
                            <p:childTnLst>
                              <p:par>
                                <p:cTn id="41" presetID="22" presetClass="entr" presetSubtype="1" fill="hold" grpId="0" nodeType="afterEffect">
                                  <p:stCondLst>
                                    <p:cond delay="0"/>
                                  </p:stCondLst>
                                  <p:childTnLst>
                                    <p:set>
                                      <p:cBhvr>
                                        <p:cTn id="42" dur="1" fill="hold">
                                          <p:stCondLst>
                                            <p:cond delay="0"/>
                                          </p:stCondLst>
                                        </p:cTn>
                                        <p:tgtEl>
                                          <p:spTgt spid="47"/>
                                        </p:tgtEl>
                                        <p:attrNameLst>
                                          <p:attrName>style.visibility</p:attrName>
                                        </p:attrNameLst>
                                      </p:cBhvr>
                                      <p:to>
                                        <p:strVal val="visible"/>
                                      </p:to>
                                    </p:set>
                                    <p:animEffect transition="in" filter="wipe(up)">
                                      <p:cBhvr>
                                        <p:cTn id="43" dur="500"/>
                                        <p:tgtEl>
                                          <p:spTgt spid="47"/>
                                        </p:tgtEl>
                                      </p:cBhvr>
                                    </p:animEffect>
                                  </p:childTnLst>
                                </p:cTn>
                              </p:par>
                            </p:childTnLst>
                          </p:cTn>
                        </p:par>
                        <p:par>
                          <p:cTn id="44" fill="hold">
                            <p:stCondLst>
                              <p:cond delay="4250"/>
                            </p:stCondLst>
                            <p:childTnLst>
                              <p:par>
                                <p:cTn id="45" presetID="22" presetClass="entr" presetSubtype="8" fill="hold" nodeType="afterEffect">
                                  <p:stCondLst>
                                    <p:cond delay="0"/>
                                  </p:stCondLst>
                                  <p:childTnLst>
                                    <p:set>
                                      <p:cBhvr>
                                        <p:cTn id="46" dur="1" fill="hold">
                                          <p:stCondLst>
                                            <p:cond delay="0"/>
                                          </p:stCondLst>
                                        </p:cTn>
                                        <p:tgtEl>
                                          <p:spTgt spid="45"/>
                                        </p:tgtEl>
                                        <p:attrNameLst>
                                          <p:attrName>style.visibility</p:attrName>
                                        </p:attrNameLst>
                                      </p:cBhvr>
                                      <p:to>
                                        <p:strVal val="visible"/>
                                      </p:to>
                                    </p:set>
                                    <p:animEffect transition="in" filter="wipe(left)">
                                      <p:cBhvr>
                                        <p:cTn id="47" dur="500"/>
                                        <p:tgtEl>
                                          <p:spTgt spid="45"/>
                                        </p:tgtEl>
                                      </p:cBhvr>
                                    </p:animEffect>
                                  </p:childTnLst>
                                </p:cTn>
                              </p:par>
                            </p:childTnLst>
                          </p:cTn>
                        </p:par>
                        <p:par>
                          <p:cTn id="48" fill="hold">
                            <p:stCondLst>
                              <p:cond delay="4750"/>
                            </p:stCondLst>
                            <p:childTnLst>
                              <p:par>
                                <p:cTn id="49" presetID="53" presetClass="entr" presetSubtype="16" fill="hold" grpId="0" nodeType="afterEffect">
                                  <p:stCondLst>
                                    <p:cond delay="0"/>
                                  </p:stCondLst>
                                  <p:childTnLst>
                                    <p:set>
                                      <p:cBhvr>
                                        <p:cTn id="50" dur="1" fill="hold">
                                          <p:stCondLst>
                                            <p:cond delay="0"/>
                                          </p:stCondLst>
                                        </p:cTn>
                                        <p:tgtEl>
                                          <p:spTgt spid="41"/>
                                        </p:tgtEl>
                                        <p:attrNameLst>
                                          <p:attrName>style.visibility</p:attrName>
                                        </p:attrNameLst>
                                      </p:cBhvr>
                                      <p:to>
                                        <p:strVal val="visible"/>
                                      </p:to>
                                    </p:set>
                                    <p:anim calcmode="lin" valueType="num">
                                      <p:cBhvr>
                                        <p:cTn id="51" dur="500" fill="hold"/>
                                        <p:tgtEl>
                                          <p:spTgt spid="41"/>
                                        </p:tgtEl>
                                        <p:attrNameLst>
                                          <p:attrName>ppt_w</p:attrName>
                                        </p:attrNameLst>
                                      </p:cBhvr>
                                      <p:tavLst>
                                        <p:tav tm="0">
                                          <p:val>
                                            <p:fltVal val="0"/>
                                          </p:val>
                                        </p:tav>
                                        <p:tav tm="100000">
                                          <p:val>
                                            <p:strVal val="#ppt_w"/>
                                          </p:val>
                                        </p:tav>
                                      </p:tavLst>
                                    </p:anim>
                                    <p:anim calcmode="lin" valueType="num">
                                      <p:cBhvr>
                                        <p:cTn id="52" dur="500" fill="hold"/>
                                        <p:tgtEl>
                                          <p:spTgt spid="41"/>
                                        </p:tgtEl>
                                        <p:attrNameLst>
                                          <p:attrName>ppt_h</p:attrName>
                                        </p:attrNameLst>
                                      </p:cBhvr>
                                      <p:tavLst>
                                        <p:tav tm="0">
                                          <p:val>
                                            <p:fltVal val="0"/>
                                          </p:val>
                                        </p:tav>
                                        <p:tav tm="100000">
                                          <p:val>
                                            <p:strVal val="#ppt_h"/>
                                          </p:val>
                                        </p:tav>
                                      </p:tavLst>
                                    </p:anim>
                                    <p:animEffect transition="in" filter="fade">
                                      <p:cBhvr>
                                        <p:cTn id="53" dur="500"/>
                                        <p:tgtEl>
                                          <p:spTgt spid="41"/>
                                        </p:tgtEl>
                                      </p:cBhvr>
                                    </p:animEffect>
                                  </p:childTnLst>
                                </p:cTn>
                              </p:par>
                            </p:childTnLst>
                          </p:cTn>
                        </p:par>
                        <p:par>
                          <p:cTn id="54" fill="hold">
                            <p:stCondLst>
                              <p:cond delay="5250"/>
                            </p:stCondLst>
                            <p:childTnLst>
                              <p:par>
                                <p:cTn id="55" presetID="22" presetClass="entr" presetSubtype="1" fill="hold" grpId="0" nodeType="afterEffect">
                                  <p:stCondLst>
                                    <p:cond delay="0"/>
                                  </p:stCondLst>
                                  <p:childTnLst>
                                    <p:set>
                                      <p:cBhvr>
                                        <p:cTn id="56" dur="1" fill="hold">
                                          <p:stCondLst>
                                            <p:cond delay="0"/>
                                          </p:stCondLst>
                                        </p:cTn>
                                        <p:tgtEl>
                                          <p:spTgt spid="48"/>
                                        </p:tgtEl>
                                        <p:attrNameLst>
                                          <p:attrName>style.visibility</p:attrName>
                                        </p:attrNameLst>
                                      </p:cBhvr>
                                      <p:to>
                                        <p:strVal val="visible"/>
                                      </p:to>
                                    </p:set>
                                    <p:animEffect transition="in" filter="wipe(up)">
                                      <p:cBhvr>
                                        <p:cTn id="57" dur="500"/>
                                        <p:tgtEl>
                                          <p:spTgt spid="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4" grpId="0"/>
      <p:bldP spid="35" grpId="0"/>
      <p:bldP spid="37" grpId="0" animBg="1"/>
      <p:bldP spid="39" grpId="0" animBg="1"/>
      <p:bldP spid="41" grpId="0" animBg="1"/>
      <p:bldP spid="46" grpId="0"/>
      <p:bldP spid="47" grpId="0"/>
      <p:bldP spid="48"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6" name="Group 4"/>
          <p:cNvGrpSpPr>
            <a:grpSpLocks noChangeAspect="1"/>
          </p:cNvGrpSpPr>
          <p:nvPr/>
        </p:nvGrpSpPr>
        <p:grpSpPr bwMode="auto">
          <a:xfrm>
            <a:off x="3175078" y="2769990"/>
            <a:ext cx="7532389" cy="1346485"/>
            <a:chOff x="806" y="677"/>
            <a:chExt cx="3783" cy="711"/>
          </a:xfrm>
        </p:grpSpPr>
        <p:sp>
          <p:nvSpPr>
            <p:cNvPr id="37" name="Freeform 5"/>
            <p:cNvSpPr>
              <a:spLocks/>
            </p:cNvSpPr>
            <p:nvPr/>
          </p:nvSpPr>
          <p:spPr bwMode="auto">
            <a:xfrm>
              <a:off x="806" y="677"/>
              <a:ext cx="935" cy="711"/>
            </a:xfrm>
            <a:custGeom>
              <a:avLst/>
              <a:gdLst>
                <a:gd name="T0" fmla="*/ 304 w 395"/>
                <a:gd name="T1" fmla="*/ 283 h 298"/>
                <a:gd name="T2" fmla="*/ 274 w 395"/>
                <a:gd name="T3" fmla="*/ 298 h 298"/>
                <a:gd name="T4" fmla="*/ 13 w 395"/>
                <a:gd name="T5" fmla="*/ 298 h 298"/>
                <a:gd name="T6" fmla="*/ 6 w 395"/>
                <a:gd name="T7" fmla="*/ 283 h 298"/>
                <a:gd name="T8" fmla="*/ 92 w 395"/>
                <a:gd name="T9" fmla="*/ 164 h 298"/>
                <a:gd name="T10" fmla="*/ 92 w 395"/>
                <a:gd name="T11" fmla="*/ 134 h 298"/>
                <a:gd name="T12" fmla="*/ 6 w 395"/>
                <a:gd name="T13" fmla="*/ 15 h 298"/>
                <a:gd name="T14" fmla="*/ 13 w 395"/>
                <a:gd name="T15" fmla="*/ 0 h 298"/>
                <a:gd name="T16" fmla="*/ 274 w 395"/>
                <a:gd name="T17" fmla="*/ 0 h 298"/>
                <a:gd name="T18" fmla="*/ 304 w 395"/>
                <a:gd name="T19" fmla="*/ 15 h 298"/>
                <a:gd name="T20" fmla="*/ 390 w 395"/>
                <a:gd name="T21" fmla="*/ 134 h 298"/>
                <a:gd name="T22" fmla="*/ 390 w 395"/>
                <a:gd name="T23" fmla="*/ 164 h 298"/>
                <a:gd name="T24" fmla="*/ 304 w 395"/>
                <a:gd name="T25" fmla="*/ 283 h 2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95" h="298">
                  <a:moveTo>
                    <a:pt x="304" y="283"/>
                  </a:moveTo>
                  <a:cubicBezTo>
                    <a:pt x="298" y="291"/>
                    <a:pt x="285" y="298"/>
                    <a:pt x="274" y="298"/>
                  </a:cubicBezTo>
                  <a:cubicBezTo>
                    <a:pt x="13" y="298"/>
                    <a:pt x="13" y="298"/>
                    <a:pt x="13" y="298"/>
                  </a:cubicBezTo>
                  <a:cubicBezTo>
                    <a:pt x="3" y="298"/>
                    <a:pt x="0" y="291"/>
                    <a:pt x="6" y="283"/>
                  </a:cubicBezTo>
                  <a:cubicBezTo>
                    <a:pt x="92" y="164"/>
                    <a:pt x="92" y="164"/>
                    <a:pt x="92" y="164"/>
                  </a:cubicBezTo>
                  <a:cubicBezTo>
                    <a:pt x="97" y="156"/>
                    <a:pt x="97" y="142"/>
                    <a:pt x="92" y="134"/>
                  </a:cubicBezTo>
                  <a:cubicBezTo>
                    <a:pt x="6" y="15"/>
                    <a:pt x="6" y="15"/>
                    <a:pt x="6" y="15"/>
                  </a:cubicBezTo>
                  <a:cubicBezTo>
                    <a:pt x="0" y="7"/>
                    <a:pt x="3" y="0"/>
                    <a:pt x="13" y="0"/>
                  </a:cubicBezTo>
                  <a:cubicBezTo>
                    <a:pt x="274" y="0"/>
                    <a:pt x="274" y="0"/>
                    <a:pt x="274" y="0"/>
                  </a:cubicBezTo>
                  <a:cubicBezTo>
                    <a:pt x="285" y="0"/>
                    <a:pt x="298" y="7"/>
                    <a:pt x="304" y="15"/>
                  </a:cubicBezTo>
                  <a:cubicBezTo>
                    <a:pt x="390" y="134"/>
                    <a:pt x="390" y="134"/>
                    <a:pt x="390" y="134"/>
                  </a:cubicBezTo>
                  <a:cubicBezTo>
                    <a:pt x="395" y="142"/>
                    <a:pt x="395" y="156"/>
                    <a:pt x="390" y="164"/>
                  </a:cubicBezTo>
                  <a:lnTo>
                    <a:pt x="304" y="283"/>
                  </a:lnTo>
                  <a:close/>
                </a:path>
              </a:pathLst>
            </a:custGeom>
            <a:solidFill>
              <a:schemeClr val="accent1"/>
            </a:solidFill>
            <a:ln w="19050">
              <a:solidFill>
                <a:schemeClr val="bg1"/>
              </a:solidFill>
              <a:round/>
              <a:headEnd/>
              <a:tailEnd/>
            </a:ln>
            <a:extLst/>
          </p:spPr>
          <p:txBody>
            <a:bodyPr vert="horz" wrap="square" lIns="83738" tIns="41869" rIns="83738" bIns="41869" numCol="1" anchor="t" anchorCtr="0" compatLnSpc="1">
              <a:prstTxWarp prst="textNoShape">
                <a:avLst/>
              </a:prstTxWarp>
            </a:bodyPr>
            <a:lstStyle/>
            <a:p>
              <a:pPr algn="just">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8" name="Freeform 6"/>
            <p:cNvSpPr>
              <a:spLocks/>
            </p:cNvSpPr>
            <p:nvPr/>
          </p:nvSpPr>
          <p:spPr bwMode="auto">
            <a:xfrm>
              <a:off x="1516" y="677"/>
              <a:ext cx="938" cy="711"/>
            </a:xfrm>
            <a:custGeom>
              <a:avLst/>
              <a:gdLst>
                <a:gd name="T0" fmla="*/ 304 w 396"/>
                <a:gd name="T1" fmla="*/ 283 h 298"/>
                <a:gd name="T2" fmla="*/ 275 w 396"/>
                <a:gd name="T3" fmla="*/ 298 h 298"/>
                <a:gd name="T4" fmla="*/ 14 w 396"/>
                <a:gd name="T5" fmla="*/ 298 h 298"/>
                <a:gd name="T6" fmla="*/ 6 w 396"/>
                <a:gd name="T7" fmla="*/ 283 h 298"/>
                <a:gd name="T8" fmla="*/ 92 w 396"/>
                <a:gd name="T9" fmla="*/ 164 h 298"/>
                <a:gd name="T10" fmla="*/ 92 w 396"/>
                <a:gd name="T11" fmla="*/ 134 h 298"/>
                <a:gd name="T12" fmla="*/ 6 w 396"/>
                <a:gd name="T13" fmla="*/ 15 h 298"/>
                <a:gd name="T14" fmla="*/ 14 w 396"/>
                <a:gd name="T15" fmla="*/ 0 h 298"/>
                <a:gd name="T16" fmla="*/ 275 w 396"/>
                <a:gd name="T17" fmla="*/ 0 h 298"/>
                <a:gd name="T18" fmla="*/ 304 w 396"/>
                <a:gd name="T19" fmla="*/ 15 h 298"/>
                <a:gd name="T20" fmla="*/ 390 w 396"/>
                <a:gd name="T21" fmla="*/ 134 h 298"/>
                <a:gd name="T22" fmla="*/ 390 w 396"/>
                <a:gd name="T23" fmla="*/ 164 h 298"/>
                <a:gd name="T24" fmla="*/ 304 w 396"/>
                <a:gd name="T25" fmla="*/ 283 h 2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96" h="298">
                  <a:moveTo>
                    <a:pt x="304" y="283"/>
                  </a:moveTo>
                  <a:cubicBezTo>
                    <a:pt x="298" y="291"/>
                    <a:pt x="285" y="298"/>
                    <a:pt x="275" y="298"/>
                  </a:cubicBezTo>
                  <a:cubicBezTo>
                    <a:pt x="14" y="298"/>
                    <a:pt x="14" y="298"/>
                    <a:pt x="14" y="298"/>
                  </a:cubicBezTo>
                  <a:cubicBezTo>
                    <a:pt x="4" y="298"/>
                    <a:pt x="0" y="291"/>
                    <a:pt x="6" y="283"/>
                  </a:cubicBezTo>
                  <a:cubicBezTo>
                    <a:pt x="92" y="164"/>
                    <a:pt x="92" y="164"/>
                    <a:pt x="92" y="164"/>
                  </a:cubicBezTo>
                  <a:cubicBezTo>
                    <a:pt x="98" y="156"/>
                    <a:pt x="98" y="142"/>
                    <a:pt x="92" y="134"/>
                  </a:cubicBezTo>
                  <a:cubicBezTo>
                    <a:pt x="6" y="15"/>
                    <a:pt x="6" y="15"/>
                    <a:pt x="6" y="15"/>
                  </a:cubicBezTo>
                  <a:cubicBezTo>
                    <a:pt x="0" y="7"/>
                    <a:pt x="4" y="0"/>
                    <a:pt x="14" y="0"/>
                  </a:cubicBezTo>
                  <a:cubicBezTo>
                    <a:pt x="275" y="0"/>
                    <a:pt x="275" y="0"/>
                    <a:pt x="275" y="0"/>
                  </a:cubicBezTo>
                  <a:cubicBezTo>
                    <a:pt x="285" y="0"/>
                    <a:pt x="298" y="7"/>
                    <a:pt x="304" y="15"/>
                  </a:cubicBezTo>
                  <a:cubicBezTo>
                    <a:pt x="390" y="134"/>
                    <a:pt x="390" y="134"/>
                    <a:pt x="390" y="134"/>
                  </a:cubicBezTo>
                  <a:cubicBezTo>
                    <a:pt x="396" y="142"/>
                    <a:pt x="396" y="156"/>
                    <a:pt x="390" y="164"/>
                  </a:cubicBezTo>
                  <a:lnTo>
                    <a:pt x="304" y="283"/>
                  </a:lnTo>
                  <a:close/>
                </a:path>
              </a:pathLst>
            </a:custGeom>
            <a:solidFill>
              <a:schemeClr val="accent2"/>
            </a:solidFill>
            <a:ln w="19050">
              <a:solidFill>
                <a:schemeClr val="bg1"/>
              </a:solidFill>
              <a:round/>
              <a:headEnd/>
              <a:tailEnd/>
            </a:ln>
            <a:extLst/>
          </p:spPr>
          <p:txBody>
            <a:bodyPr vert="horz" wrap="square" lIns="83738" tIns="41869" rIns="83738" bIns="41869" numCol="1" anchor="t" anchorCtr="0" compatLnSpc="1">
              <a:prstTxWarp prst="textNoShape">
                <a:avLst/>
              </a:prstTxWarp>
            </a:bodyPr>
            <a:lstStyle/>
            <a:p>
              <a:pPr algn="just">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9" name="Freeform 7"/>
            <p:cNvSpPr>
              <a:spLocks/>
            </p:cNvSpPr>
            <p:nvPr/>
          </p:nvSpPr>
          <p:spPr bwMode="auto">
            <a:xfrm>
              <a:off x="2229" y="677"/>
              <a:ext cx="937" cy="711"/>
            </a:xfrm>
            <a:custGeom>
              <a:avLst/>
              <a:gdLst>
                <a:gd name="T0" fmla="*/ 304 w 396"/>
                <a:gd name="T1" fmla="*/ 283 h 298"/>
                <a:gd name="T2" fmla="*/ 275 w 396"/>
                <a:gd name="T3" fmla="*/ 298 h 298"/>
                <a:gd name="T4" fmla="*/ 14 w 396"/>
                <a:gd name="T5" fmla="*/ 298 h 298"/>
                <a:gd name="T6" fmla="*/ 6 w 396"/>
                <a:gd name="T7" fmla="*/ 283 h 298"/>
                <a:gd name="T8" fmla="*/ 92 w 396"/>
                <a:gd name="T9" fmla="*/ 164 h 298"/>
                <a:gd name="T10" fmla="*/ 92 w 396"/>
                <a:gd name="T11" fmla="*/ 134 h 298"/>
                <a:gd name="T12" fmla="*/ 6 w 396"/>
                <a:gd name="T13" fmla="*/ 15 h 298"/>
                <a:gd name="T14" fmla="*/ 14 w 396"/>
                <a:gd name="T15" fmla="*/ 0 h 298"/>
                <a:gd name="T16" fmla="*/ 275 w 396"/>
                <a:gd name="T17" fmla="*/ 0 h 298"/>
                <a:gd name="T18" fmla="*/ 304 w 396"/>
                <a:gd name="T19" fmla="*/ 15 h 298"/>
                <a:gd name="T20" fmla="*/ 390 w 396"/>
                <a:gd name="T21" fmla="*/ 134 h 298"/>
                <a:gd name="T22" fmla="*/ 390 w 396"/>
                <a:gd name="T23" fmla="*/ 164 h 298"/>
                <a:gd name="T24" fmla="*/ 304 w 396"/>
                <a:gd name="T25" fmla="*/ 283 h 2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96" h="298">
                  <a:moveTo>
                    <a:pt x="304" y="283"/>
                  </a:moveTo>
                  <a:cubicBezTo>
                    <a:pt x="298" y="291"/>
                    <a:pt x="285" y="298"/>
                    <a:pt x="275" y="298"/>
                  </a:cubicBezTo>
                  <a:cubicBezTo>
                    <a:pt x="14" y="298"/>
                    <a:pt x="14" y="298"/>
                    <a:pt x="14" y="298"/>
                  </a:cubicBezTo>
                  <a:cubicBezTo>
                    <a:pt x="4" y="298"/>
                    <a:pt x="0" y="291"/>
                    <a:pt x="6" y="283"/>
                  </a:cubicBezTo>
                  <a:cubicBezTo>
                    <a:pt x="92" y="164"/>
                    <a:pt x="92" y="164"/>
                    <a:pt x="92" y="164"/>
                  </a:cubicBezTo>
                  <a:cubicBezTo>
                    <a:pt x="98" y="156"/>
                    <a:pt x="98" y="142"/>
                    <a:pt x="92" y="134"/>
                  </a:cubicBezTo>
                  <a:cubicBezTo>
                    <a:pt x="6" y="15"/>
                    <a:pt x="6" y="15"/>
                    <a:pt x="6" y="15"/>
                  </a:cubicBezTo>
                  <a:cubicBezTo>
                    <a:pt x="0" y="7"/>
                    <a:pt x="4" y="0"/>
                    <a:pt x="14" y="0"/>
                  </a:cubicBezTo>
                  <a:cubicBezTo>
                    <a:pt x="275" y="0"/>
                    <a:pt x="275" y="0"/>
                    <a:pt x="275" y="0"/>
                  </a:cubicBezTo>
                  <a:cubicBezTo>
                    <a:pt x="285" y="0"/>
                    <a:pt x="298" y="7"/>
                    <a:pt x="304" y="15"/>
                  </a:cubicBezTo>
                  <a:cubicBezTo>
                    <a:pt x="390" y="134"/>
                    <a:pt x="390" y="134"/>
                    <a:pt x="390" y="134"/>
                  </a:cubicBezTo>
                  <a:cubicBezTo>
                    <a:pt x="396" y="142"/>
                    <a:pt x="396" y="156"/>
                    <a:pt x="390" y="164"/>
                  </a:cubicBezTo>
                  <a:lnTo>
                    <a:pt x="304" y="283"/>
                  </a:lnTo>
                  <a:close/>
                </a:path>
              </a:pathLst>
            </a:custGeom>
            <a:solidFill>
              <a:schemeClr val="accent3"/>
            </a:solidFill>
            <a:ln w="19050">
              <a:solidFill>
                <a:schemeClr val="bg1"/>
              </a:solidFill>
              <a:round/>
              <a:headEnd/>
              <a:tailEnd/>
            </a:ln>
            <a:extLst/>
          </p:spPr>
          <p:txBody>
            <a:bodyPr vert="horz" wrap="square" lIns="83738" tIns="41869" rIns="83738" bIns="41869" numCol="1" anchor="t" anchorCtr="0" compatLnSpc="1">
              <a:prstTxWarp prst="textNoShape">
                <a:avLst/>
              </a:prstTxWarp>
            </a:bodyPr>
            <a:lstStyle/>
            <a:p>
              <a:pPr algn="just">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0" name="Freeform 8"/>
            <p:cNvSpPr>
              <a:spLocks/>
            </p:cNvSpPr>
            <p:nvPr/>
          </p:nvSpPr>
          <p:spPr bwMode="auto">
            <a:xfrm>
              <a:off x="2942" y="677"/>
              <a:ext cx="935" cy="711"/>
            </a:xfrm>
            <a:custGeom>
              <a:avLst/>
              <a:gdLst>
                <a:gd name="T0" fmla="*/ 304 w 395"/>
                <a:gd name="T1" fmla="*/ 283 h 298"/>
                <a:gd name="T2" fmla="*/ 274 w 395"/>
                <a:gd name="T3" fmla="*/ 298 h 298"/>
                <a:gd name="T4" fmla="*/ 13 w 395"/>
                <a:gd name="T5" fmla="*/ 298 h 298"/>
                <a:gd name="T6" fmla="*/ 6 w 395"/>
                <a:gd name="T7" fmla="*/ 283 h 298"/>
                <a:gd name="T8" fmla="*/ 91 w 395"/>
                <a:gd name="T9" fmla="*/ 164 h 298"/>
                <a:gd name="T10" fmla="*/ 91 w 395"/>
                <a:gd name="T11" fmla="*/ 134 h 298"/>
                <a:gd name="T12" fmla="*/ 6 w 395"/>
                <a:gd name="T13" fmla="*/ 15 h 298"/>
                <a:gd name="T14" fmla="*/ 13 w 395"/>
                <a:gd name="T15" fmla="*/ 0 h 298"/>
                <a:gd name="T16" fmla="*/ 274 w 395"/>
                <a:gd name="T17" fmla="*/ 0 h 298"/>
                <a:gd name="T18" fmla="*/ 304 w 395"/>
                <a:gd name="T19" fmla="*/ 15 h 298"/>
                <a:gd name="T20" fmla="*/ 389 w 395"/>
                <a:gd name="T21" fmla="*/ 134 h 298"/>
                <a:gd name="T22" fmla="*/ 389 w 395"/>
                <a:gd name="T23" fmla="*/ 164 h 298"/>
                <a:gd name="T24" fmla="*/ 304 w 395"/>
                <a:gd name="T25" fmla="*/ 283 h 2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95" h="298">
                  <a:moveTo>
                    <a:pt x="304" y="283"/>
                  </a:moveTo>
                  <a:cubicBezTo>
                    <a:pt x="298" y="291"/>
                    <a:pt x="284" y="298"/>
                    <a:pt x="274" y="298"/>
                  </a:cubicBezTo>
                  <a:cubicBezTo>
                    <a:pt x="13" y="298"/>
                    <a:pt x="13" y="298"/>
                    <a:pt x="13" y="298"/>
                  </a:cubicBezTo>
                  <a:cubicBezTo>
                    <a:pt x="3" y="298"/>
                    <a:pt x="0" y="291"/>
                    <a:pt x="6" y="283"/>
                  </a:cubicBezTo>
                  <a:cubicBezTo>
                    <a:pt x="91" y="164"/>
                    <a:pt x="91" y="164"/>
                    <a:pt x="91" y="164"/>
                  </a:cubicBezTo>
                  <a:cubicBezTo>
                    <a:pt x="97" y="156"/>
                    <a:pt x="97" y="142"/>
                    <a:pt x="91" y="134"/>
                  </a:cubicBezTo>
                  <a:cubicBezTo>
                    <a:pt x="6" y="15"/>
                    <a:pt x="6" y="15"/>
                    <a:pt x="6" y="15"/>
                  </a:cubicBezTo>
                  <a:cubicBezTo>
                    <a:pt x="0" y="7"/>
                    <a:pt x="3" y="0"/>
                    <a:pt x="13" y="0"/>
                  </a:cubicBezTo>
                  <a:cubicBezTo>
                    <a:pt x="274" y="0"/>
                    <a:pt x="274" y="0"/>
                    <a:pt x="274" y="0"/>
                  </a:cubicBezTo>
                  <a:cubicBezTo>
                    <a:pt x="284" y="0"/>
                    <a:pt x="298" y="7"/>
                    <a:pt x="304" y="15"/>
                  </a:cubicBezTo>
                  <a:cubicBezTo>
                    <a:pt x="389" y="134"/>
                    <a:pt x="389" y="134"/>
                    <a:pt x="389" y="134"/>
                  </a:cubicBezTo>
                  <a:cubicBezTo>
                    <a:pt x="395" y="142"/>
                    <a:pt x="395" y="156"/>
                    <a:pt x="389" y="164"/>
                  </a:cubicBezTo>
                  <a:lnTo>
                    <a:pt x="304" y="283"/>
                  </a:lnTo>
                  <a:close/>
                </a:path>
              </a:pathLst>
            </a:custGeom>
            <a:solidFill>
              <a:schemeClr val="accent4"/>
            </a:solidFill>
            <a:ln w="19050">
              <a:solidFill>
                <a:schemeClr val="bg1"/>
              </a:solidFill>
              <a:round/>
              <a:headEnd/>
              <a:tailEnd/>
            </a:ln>
            <a:extLst/>
          </p:spPr>
          <p:txBody>
            <a:bodyPr vert="horz" wrap="square" lIns="83738" tIns="41869" rIns="83738" bIns="41869" numCol="1" anchor="t" anchorCtr="0" compatLnSpc="1">
              <a:prstTxWarp prst="textNoShape">
                <a:avLst/>
              </a:prstTxWarp>
            </a:bodyPr>
            <a:lstStyle/>
            <a:p>
              <a:pPr algn="just">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1" name="Freeform 9"/>
            <p:cNvSpPr>
              <a:spLocks/>
            </p:cNvSpPr>
            <p:nvPr/>
          </p:nvSpPr>
          <p:spPr bwMode="auto">
            <a:xfrm>
              <a:off x="3652" y="677"/>
              <a:ext cx="937" cy="711"/>
            </a:xfrm>
            <a:custGeom>
              <a:avLst/>
              <a:gdLst>
                <a:gd name="T0" fmla="*/ 304 w 396"/>
                <a:gd name="T1" fmla="*/ 283 h 298"/>
                <a:gd name="T2" fmla="*/ 275 w 396"/>
                <a:gd name="T3" fmla="*/ 298 h 298"/>
                <a:gd name="T4" fmla="*/ 14 w 396"/>
                <a:gd name="T5" fmla="*/ 298 h 298"/>
                <a:gd name="T6" fmla="*/ 6 w 396"/>
                <a:gd name="T7" fmla="*/ 283 h 298"/>
                <a:gd name="T8" fmla="*/ 92 w 396"/>
                <a:gd name="T9" fmla="*/ 164 h 298"/>
                <a:gd name="T10" fmla="*/ 92 w 396"/>
                <a:gd name="T11" fmla="*/ 134 h 298"/>
                <a:gd name="T12" fmla="*/ 6 w 396"/>
                <a:gd name="T13" fmla="*/ 15 h 298"/>
                <a:gd name="T14" fmla="*/ 14 w 396"/>
                <a:gd name="T15" fmla="*/ 0 h 298"/>
                <a:gd name="T16" fmla="*/ 275 w 396"/>
                <a:gd name="T17" fmla="*/ 0 h 298"/>
                <a:gd name="T18" fmla="*/ 304 w 396"/>
                <a:gd name="T19" fmla="*/ 15 h 298"/>
                <a:gd name="T20" fmla="*/ 390 w 396"/>
                <a:gd name="T21" fmla="*/ 134 h 298"/>
                <a:gd name="T22" fmla="*/ 390 w 396"/>
                <a:gd name="T23" fmla="*/ 164 h 298"/>
                <a:gd name="T24" fmla="*/ 304 w 396"/>
                <a:gd name="T25" fmla="*/ 283 h 2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96" h="298">
                  <a:moveTo>
                    <a:pt x="304" y="283"/>
                  </a:moveTo>
                  <a:cubicBezTo>
                    <a:pt x="298" y="291"/>
                    <a:pt x="285" y="298"/>
                    <a:pt x="275" y="298"/>
                  </a:cubicBezTo>
                  <a:cubicBezTo>
                    <a:pt x="14" y="298"/>
                    <a:pt x="14" y="298"/>
                    <a:pt x="14" y="298"/>
                  </a:cubicBezTo>
                  <a:cubicBezTo>
                    <a:pt x="4" y="298"/>
                    <a:pt x="0" y="291"/>
                    <a:pt x="6" y="283"/>
                  </a:cubicBezTo>
                  <a:cubicBezTo>
                    <a:pt x="92" y="164"/>
                    <a:pt x="92" y="164"/>
                    <a:pt x="92" y="164"/>
                  </a:cubicBezTo>
                  <a:cubicBezTo>
                    <a:pt x="98" y="156"/>
                    <a:pt x="98" y="142"/>
                    <a:pt x="92" y="134"/>
                  </a:cubicBezTo>
                  <a:cubicBezTo>
                    <a:pt x="6" y="15"/>
                    <a:pt x="6" y="15"/>
                    <a:pt x="6" y="15"/>
                  </a:cubicBezTo>
                  <a:cubicBezTo>
                    <a:pt x="0" y="7"/>
                    <a:pt x="4" y="0"/>
                    <a:pt x="14" y="0"/>
                  </a:cubicBezTo>
                  <a:cubicBezTo>
                    <a:pt x="275" y="0"/>
                    <a:pt x="275" y="0"/>
                    <a:pt x="275" y="0"/>
                  </a:cubicBezTo>
                  <a:cubicBezTo>
                    <a:pt x="285" y="0"/>
                    <a:pt x="298" y="7"/>
                    <a:pt x="304" y="15"/>
                  </a:cubicBezTo>
                  <a:cubicBezTo>
                    <a:pt x="390" y="134"/>
                    <a:pt x="390" y="134"/>
                    <a:pt x="390" y="134"/>
                  </a:cubicBezTo>
                  <a:cubicBezTo>
                    <a:pt x="396" y="142"/>
                    <a:pt x="396" y="156"/>
                    <a:pt x="390" y="164"/>
                  </a:cubicBezTo>
                  <a:lnTo>
                    <a:pt x="304" y="283"/>
                  </a:lnTo>
                  <a:close/>
                </a:path>
              </a:pathLst>
            </a:custGeom>
            <a:solidFill>
              <a:schemeClr val="accent5"/>
            </a:solidFill>
            <a:ln w="19050">
              <a:solidFill>
                <a:schemeClr val="bg1"/>
              </a:solidFill>
              <a:round/>
              <a:headEnd/>
              <a:tailEnd/>
            </a:ln>
            <a:extLst/>
          </p:spPr>
          <p:txBody>
            <a:bodyPr vert="horz" wrap="square" lIns="83738" tIns="41869" rIns="83738" bIns="41869" numCol="1" anchor="t" anchorCtr="0" compatLnSpc="1">
              <a:prstTxWarp prst="textNoShape">
                <a:avLst/>
              </a:prstTxWarp>
            </a:bodyPr>
            <a:lstStyle/>
            <a:p>
              <a:pPr algn="just">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42" name="Freeform 16"/>
          <p:cNvSpPr>
            <a:spLocks noChangeAspect="1" noEditPoints="1"/>
          </p:cNvSpPr>
          <p:nvPr/>
        </p:nvSpPr>
        <p:spPr bwMode="auto">
          <a:xfrm>
            <a:off x="8229149" y="3149719"/>
            <a:ext cx="388447" cy="450105"/>
          </a:xfrm>
          <a:custGeom>
            <a:avLst/>
            <a:gdLst>
              <a:gd name="T0" fmla="*/ 233 w 320"/>
              <a:gd name="T1" fmla="*/ 138 h 371"/>
              <a:gd name="T2" fmla="*/ 261 w 320"/>
              <a:gd name="T3" fmla="*/ 12 h 371"/>
              <a:gd name="T4" fmla="*/ 168 w 320"/>
              <a:gd name="T5" fmla="*/ 104 h 371"/>
              <a:gd name="T6" fmla="*/ 80 w 320"/>
              <a:gd name="T7" fmla="*/ 182 h 371"/>
              <a:gd name="T8" fmla="*/ 80 w 320"/>
              <a:gd name="T9" fmla="*/ 319 h 371"/>
              <a:gd name="T10" fmla="*/ 253 w 320"/>
              <a:gd name="T11" fmla="*/ 371 h 371"/>
              <a:gd name="T12" fmla="*/ 320 w 320"/>
              <a:gd name="T13" fmla="*/ 172 h 371"/>
              <a:gd name="T14" fmla="*/ 233 w 320"/>
              <a:gd name="T15" fmla="*/ 138 h 371"/>
              <a:gd name="T16" fmla="*/ 60 w 320"/>
              <a:gd name="T17" fmla="*/ 140 h 371"/>
              <a:gd name="T18" fmla="*/ 0 w 320"/>
              <a:gd name="T19" fmla="*/ 202 h 371"/>
              <a:gd name="T20" fmla="*/ 0 w 320"/>
              <a:gd name="T21" fmla="*/ 299 h 371"/>
              <a:gd name="T22" fmla="*/ 60 w 320"/>
              <a:gd name="T23" fmla="*/ 360 h 371"/>
              <a:gd name="T24" fmla="*/ 40 w 320"/>
              <a:gd name="T25" fmla="*/ 315 h 371"/>
              <a:gd name="T26" fmla="*/ 40 w 320"/>
              <a:gd name="T27" fmla="*/ 187 h 371"/>
              <a:gd name="T28" fmla="*/ 60 w 320"/>
              <a:gd name="T29" fmla="*/ 140 h 3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20" h="371">
                <a:moveTo>
                  <a:pt x="233" y="138"/>
                </a:moveTo>
                <a:cubicBezTo>
                  <a:pt x="230" y="131"/>
                  <a:pt x="304" y="65"/>
                  <a:pt x="261" y="12"/>
                </a:cubicBezTo>
                <a:cubicBezTo>
                  <a:pt x="251" y="0"/>
                  <a:pt x="217" y="72"/>
                  <a:pt x="168" y="104"/>
                </a:cubicBezTo>
                <a:cubicBezTo>
                  <a:pt x="142" y="122"/>
                  <a:pt x="80" y="161"/>
                  <a:pt x="80" y="182"/>
                </a:cubicBezTo>
                <a:cubicBezTo>
                  <a:pt x="80" y="319"/>
                  <a:pt x="80" y="319"/>
                  <a:pt x="80" y="319"/>
                </a:cubicBezTo>
                <a:cubicBezTo>
                  <a:pt x="80" y="344"/>
                  <a:pt x="178" y="371"/>
                  <a:pt x="253" y="371"/>
                </a:cubicBezTo>
                <a:cubicBezTo>
                  <a:pt x="280" y="371"/>
                  <a:pt x="320" y="199"/>
                  <a:pt x="320" y="172"/>
                </a:cubicBezTo>
                <a:cubicBezTo>
                  <a:pt x="320" y="145"/>
                  <a:pt x="235" y="145"/>
                  <a:pt x="233" y="138"/>
                </a:cubicBezTo>
                <a:close/>
                <a:moveTo>
                  <a:pt x="60" y="140"/>
                </a:moveTo>
                <a:cubicBezTo>
                  <a:pt x="47" y="140"/>
                  <a:pt x="0" y="148"/>
                  <a:pt x="0" y="202"/>
                </a:cubicBezTo>
                <a:cubicBezTo>
                  <a:pt x="0" y="299"/>
                  <a:pt x="0" y="299"/>
                  <a:pt x="0" y="299"/>
                </a:cubicBezTo>
                <a:cubicBezTo>
                  <a:pt x="0" y="354"/>
                  <a:pt x="47" y="360"/>
                  <a:pt x="60" y="360"/>
                </a:cubicBezTo>
                <a:cubicBezTo>
                  <a:pt x="73" y="360"/>
                  <a:pt x="40" y="348"/>
                  <a:pt x="40" y="315"/>
                </a:cubicBezTo>
                <a:cubicBezTo>
                  <a:pt x="40" y="187"/>
                  <a:pt x="40" y="187"/>
                  <a:pt x="40" y="187"/>
                </a:cubicBezTo>
                <a:cubicBezTo>
                  <a:pt x="40" y="152"/>
                  <a:pt x="73" y="140"/>
                  <a:pt x="60" y="140"/>
                </a:cubicBezTo>
                <a:close/>
              </a:path>
            </a:pathLst>
          </a:custGeom>
          <a:solidFill>
            <a:schemeClr val="bg1"/>
          </a:solidFill>
          <a:ln>
            <a:noFill/>
          </a:ln>
        </p:spPr>
        <p:txBody>
          <a:bodyPr vert="horz" wrap="square" lIns="83738" tIns="41869" rIns="83738" bIns="41869" numCol="1" anchor="t" anchorCtr="0" compatLnSpc="1">
            <a:prstTxWarp prst="textNoShape">
              <a:avLst/>
            </a:prstTxWarp>
          </a:bodyPr>
          <a:lstStyle/>
          <a:p>
            <a:pPr algn="just">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3" name="Freeform 6"/>
          <p:cNvSpPr>
            <a:spLocks noChangeAspect="1" noEditPoints="1"/>
          </p:cNvSpPr>
          <p:nvPr/>
        </p:nvSpPr>
        <p:spPr bwMode="auto">
          <a:xfrm>
            <a:off x="5326906" y="3218176"/>
            <a:ext cx="469123" cy="412093"/>
          </a:xfrm>
          <a:custGeom>
            <a:avLst/>
            <a:gdLst>
              <a:gd name="T0" fmla="*/ 400 w 400"/>
              <a:gd name="T1" fmla="*/ 352 h 352"/>
              <a:gd name="T2" fmla="*/ 394 w 400"/>
              <a:gd name="T3" fmla="*/ 268 h 352"/>
              <a:gd name="T4" fmla="*/ 342 w 400"/>
              <a:gd name="T5" fmla="*/ 236 h 352"/>
              <a:gd name="T6" fmla="*/ 303 w 400"/>
              <a:gd name="T7" fmla="*/ 191 h 352"/>
              <a:gd name="T8" fmla="*/ 316 w 400"/>
              <a:gd name="T9" fmla="*/ 157 h 352"/>
              <a:gd name="T10" fmla="*/ 327 w 400"/>
              <a:gd name="T11" fmla="*/ 134 h 352"/>
              <a:gd name="T12" fmla="*/ 322 w 400"/>
              <a:gd name="T13" fmla="*/ 122 h 352"/>
              <a:gd name="T14" fmla="*/ 325 w 400"/>
              <a:gd name="T15" fmla="*/ 98 h 352"/>
              <a:gd name="T16" fmla="*/ 278 w 400"/>
              <a:gd name="T17" fmla="*/ 51 h 352"/>
              <a:gd name="T18" fmla="*/ 230 w 400"/>
              <a:gd name="T19" fmla="*/ 98 h 352"/>
              <a:gd name="T20" fmla="*/ 233 w 400"/>
              <a:gd name="T21" fmla="*/ 122 h 352"/>
              <a:gd name="T22" fmla="*/ 229 w 400"/>
              <a:gd name="T23" fmla="*/ 134 h 352"/>
              <a:gd name="T24" fmla="*/ 240 w 400"/>
              <a:gd name="T25" fmla="*/ 157 h 352"/>
              <a:gd name="T26" fmla="*/ 253 w 400"/>
              <a:gd name="T27" fmla="*/ 191 h 352"/>
              <a:gd name="T28" fmla="*/ 236 w 400"/>
              <a:gd name="T29" fmla="*/ 224 h 352"/>
              <a:gd name="T30" fmla="*/ 310 w 400"/>
              <a:gd name="T31" fmla="*/ 292 h 352"/>
              <a:gd name="T32" fmla="*/ 310 w 400"/>
              <a:gd name="T33" fmla="*/ 352 h 352"/>
              <a:gd name="T34" fmla="*/ 400 w 400"/>
              <a:gd name="T35" fmla="*/ 352 h 352"/>
              <a:gd name="T36" fmla="*/ 204 w 400"/>
              <a:gd name="T37" fmla="*/ 247 h 352"/>
              <a:gd name="T38" fmla="*/ 152 w 400"/>
              <a:gd name="T39" fmla="*/ 187 h 352"/>
              <a:gd name="T40" fmla="*/ 169 w 400"/>
              <a:gd name="T41" fmla="*/ 142 h 352"/>
              <a:gd name="T42" fmla="*/ 184 w 400"/>
              <a:gd name="T43" fmla="*/ 111 h 352"/>
              <a:gd name="T44" fmla="*/ 179 w 400"/>
              <a:gd name="T45" fmla="*/ 95 h 352"/>
              <a:gd name="T46" fmla="*/ 183 w 400"/>
              <a:gd name="T47" fmla="*/ 63 h 352"/>
              <a:gd name="T48" fmla="*/ 119 w 400"/>
              <a:gd name="T49" fmla="*/ 0 h 352"/>
              <a:gd name="T50" fmla="*/ 55 w 400"/>
              <a:gd name="T51" fmla="*/ 63 h 352"/>
              <a:gd name="T52" fmla="*/ 59 w 400"/>
              <a:gd name="T53" fmla="*/ 95 h 352"/>
              <a:gd name="T54" fmla="*/ 53 w 400"/>
              <a:gd name="T55" fmla="*/ 111 h 352"/>
              <a:gd name="T56" fmla="*/ 68 w 400"/>
              <a:gd name="T57" fmla="*/ 142 h 352"/>
              <a:gd name="T58" fmla="*/ 86 w 400"/>
              <a:gd name="T59" fmla="*/ 187 h 352"/>
              <a:gd name="T60" fmla="*/ 33 w 400"/>
              <a:gd name="T61" fmla="*/ 247 h 352"/>
              <a:gd name="T62" fmla="*/ 0 w 400"/>
              <a:gd name="T63" fmla="*/ 279 h 352"/>
              <a:gd name="T64" fmla="*/ 0 w 400"/>
              <a:gd name="T65" fmla="*/ 352 h 352"/>
              <a:gd name="T66" fmla="*/ 278 w 400"/>
              <a:gd name="T67" fmla="*/ 352 h 352"/>
              <a:gd name="T68" fmla="*/ 278 w 400"/>
              <a:gd name="T69" fmla="*/ 297 h 352"/>
              <a:gd name="T70" fmla="*/ 204 w 400"/>
              <a:gd name="T71" fmla="*/ 247 h 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00" h="352">
                <a:moveTo>
                  <a:pt x="400" y="352"/>
                </a:moveTo>
                <a:cubicBezTo>
                  <a:pt x="400" y="352"/>
                  <a:pt x="399" y="276"/>
                  <a:pt x="394" y="268"/>
                </a:cubicBezTo>
                <a:cubicBezTo>
                  <a:pt x="387" y="257"/>
                  <a:pt x="371" y="249"/>
                  <a:pt x="342" y="236"/>
                </a:cubicBezTo>
                <a:cubicBezTo>
                  <a:pt x="312" y="224"/>
                  <a:pt x="303" y="213"/>
                  <a:pt x="303" y="191"/>
                </a:cubicBezTo>
                <a:cubicBezTo>
                  <a:pt x="303" y="177"/>
                  <a:pt x="312" y="182"/>
                  <a:pt x="316" y="157"/>
                </a:cubicBezTo>
                <a:cubicBezTo>
                  <a:pt x="317" y="147"/>
                  <a:pt x="325" y="157"/>
                  <a:pt x="327" y="134"/>
                </a:cubicBezTo>
                <a:cubicBezTo>
                  <a:pt x="327" y="124"/>
                  <a:pt x="322" y="122"/>
                  <a:pt x="322" y="122"/>
                </a:cubicBezTo>
                <a:cubicBezTo>
                  <a:pt x="322" y="122"/>
                  <a:pt x="325" y="108"/>
                  <a:pt x="325" y="98"/>
                </a:cubicBezTo>
                <a:cubicBezTo>
                  <a:pt x="327" y="85"/>
                  <a:pt x="319" y="51"/>
                  <a:pt x="278" y="51"/>
                </a:cubicBezTo>
                <a:cubicBezTo>
                  <a:pt x="236" y="51"/>
                  <a:pt x="229" y="85"/>
                  <a:pt x="230" y="98"/>
                </a:cubicBezTo>
                <a:cubicBezTo>
                  <a:pt x="231" y="108"/>
                  <a:pt x="233" y="122"/>
                  <a:pt x="233" y="122"/>
                </a:cubicBezTo>
                <a:cubicBezTo>
                  <a:pt x="233" y="122"/>
                  <a:pt x="229" y="124"/>
                  <a:pt x="229" y="134"/>
                </a:cubicBezTo>
                <a:cubicBezTo>
                  <a:pt x="230" y="157"/>
                  <a:pt x="238" y="147"/>
                  <a:pt x="240" y="157"/>
                </a:cubicBezTo>
                <a:cubicBezTo>
                  <a:pt x="244" y="182"/>
                  <a:pt x="253" y="177"/>
                  <a:pt x="253" y="191"/>
                </a:cubicBezTo>
                <a:cubicBezTo>
                  <a:pt x="253" y="206"/>
                  <a:pt x="248" y="216"/>
                  <a:pt x="236" y="224"/>
                </a:cubicBezTo>
                <a:cubicBezTo>
                  <a:pt x="301" y="257"/>
                  <a:pt x="310" y="263"/>
                  <a:pt x="310" y="292"/>
                </a:cubicBezTo>
                <a:cubicBezTo>
                  <a:pt x="310" y="352"/>
                  <a:pt x="310" y="352"/>
                  <a:pt x="310" y="352"/>
                </a:cubicBezTo>
                <a:lnTo>
                  <a:pt x="400" y="352"/>
                </a:lnTo>
                <a:close/>
                <a:moveTo>
                  <a:pt x="204" y="247"/>
                </a:moveTo>
                <a:cubicBezTo>
                  <a:pt x="165" y="231"/>
                  <a:pt x="152" y="217"/>
                  <a:pt x="152" y="187"/>
                </a:cubicBezTo>
                <a:cubicBezTo>
                  <a:pt x="152" y="169"/>
                  <a:pt x="164" y="175"/>
                  <a:pt x="169" y="142"/>
                </a:cubicBezTo>
                <a:cubicBezTo>
                  <a:pt x="172" y="129"/>
                  <a:pt x="182" y="142"/>
                  <a:pt x="184" y="111"/>
                </a:cubicBezTo>
                <a:cubicBezTo>
                  <a:pt x="184" y="98"/>
                  <a:pt x="179" y="95"/>
                  <a:pt x="179" y="95"/>
                </a:cubicBezTo>
                <a:cubicBezTo>
                  <a:pt x="179" y="95"/>
                  <a:pt x="181" y="77"/>
                  <a:pt x="183" y="63"/>
                </a:cubicBezTo>
                <a:cubicBezTo>
                  <a:pt x="184" y="45"/>
                  <a:pt x="174" y="0"/>
                  <a:pt x="119" y="0"/>
                </a:cubicBezTo>
                <a:cubicBezTo>
                  <a:pt x="64" y="0"/>
                  <a:pt x="54" y="45"/>
                  <a:pt x="55" y="63"/>
                </a:cubicBezTo>
                <a:cubicBezTo>
                  <a:pt x="56" y="77"/>
                  <a:pt x="59" y="95"/>
                  <a:pt x="59" y="95"/>
                </a:cubicBezTo>
                <a:cubicBezTo>
                  <a:pt x="59" y="95"/>
                  <a:pt x="53" y="98"/>
                  <a:pt x="53" y="111"/>
                </a:cubicBezTo>
                <a:cubicBezTo>
                  <a:pt x="55" y="142"/>
                  <a:pt x="66" y="129"/>
                  <a:pt x="68" y="142"/>
                </a:cubicBezTo>
                <a:cubicBezTo>
                  <a:pt x="74" y="175"/>
                  <a:pt x="86" y="169"/>
                  <a:pt x="86" y="187"/>
                </a:cubicBezTo>
                <a:cubicBezTo>
                  <a:pt x="86" y="217"/>
                  <a:pt x="73" y="231"/>
                  <a:pt x="33" y="247"/>
                </a:cubicBezTo>
                <a:cubicBezTo>
                  <a:pt x="21" y="252"/>
                  <a:pt x="0" y="260"/>
                  <a:pt x="0" y="279"/>
                </a:cubicBezTo>
                <a:cubicBezTo>
                  <a:pt x="0" y="352"/>
                  <a:pt x="0" y="352"/>
                  <a:pt x="0" y="352"/>
                </a:cubicBezTo>
                <a:cubicBezTo>
                  <a:pt x="278" y="352"/>
                  <a:pt x="278" y="352"/>
                  <a:pt x="278" y="352"/>
                </a:cubicBezTo>
                <a:cubicBezTo>
                  <a:pt x="278" y="352"/>
                  <a:pt x="278" y="309"/>
                  <a:pt x="278" y="297"/>
                </a:cubicBezTo>
                <a:cubicBezTo>
                  <a:pt x="278" y="280"/>
                  <a:pt x="244" y="264"/>
                  <a:pt x="204" y="247"/>
                </a:cubicBezTo>
                <a:close/>
              </a:path>
            </a:pathLst>
          </a:custGeom>
          <a:solidFill>
            <a:schemeClr val="bg1"/>
          </a:solidFill>
          <a:ln>
            <a:noFill/>
          </a:ln>
        </p:spPr>
        <p:txBody>
          <a:bodyPr vert="horz" wrap="square" lIns="83738" tIns="41869" rIns="83738" bIns="41869" numCol="1" anchor="t" anchorCtr="0" compatLnSpc="1">
            <a:prstTxWarp prst="textNoShape">
              <a:avLst/>
            </a:prstTxWarp>
          </a:bodyPr>
          <a:lstStyle/>
          <a:p>
            <a:pPr algn="just">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4" name="Freeform 11"/>
          <p:cNvSpPr>
            <a:spLocks noChangeAspect="1" noEditPoints="1"/>
          </p:cNvSpPr>
          <p:nvPr/>
        </p:nvSpPr>
        <p:spPr bwMode="auto">
          <a:xfrm>
            <a:off x="3979738" y="3218177"/>
            <a:ext cx="429721" cy="428577"/>
          </a:xfrm>
          <a:custGeom>
            <a:avLst/>
            <a:gdLst>
              <a:gd name="T0" fmla="*/ 309 w 319"/>
              <a:gd name="T1" fmla="*/ 267 h 318"/>
              <a:gd name="T2" fmla="*/ 233 w 319"/>
              <a:gd name="T3" fmla="*/ 192 h 318"/>
              <a:gd name="T4" fmla="*/ 251 w 319"/>
              <a:gd name="T5" fmla="*/ 127 h 318"/>
              <a:gd name="T6" fmla="*/ 123 w 319"/>
              <a:gd name="T7" fmla="*/ 0 h 318"/>
              <a:gd name="T8" fmla="*/ 0 w 319"/>
              <a:gd name="T9" fmla="*/ 124 h 318"/>
              <a:gd name="T10" fmla="*/ 127 w 319"/>
              <a:gd name="T11" fmla="*/ 251 h 318"/>
              <a:gd name="T12" fmla="*/ 190 w 319"/>
              <a:gd name="T13" fmla="*/ 234 h 318"/>
              <a:gd name="T14" fmla="*/ 266 w 319"/>
              <a:gd name="T15" fmla="*/ 310 h 318"/>
              <a:gd name="T16" fmla="*/ 293 w 319"/>
              <a:gd name="T17" fmla="*/ 310 h 318"/>
              <a:gd name="T18" fmla="*/ 311 w 319"/>
              <a:gd name="T19" fmla="*/ 291 h 318"/>
              <a:gd name="T20" fmla="*/ 309 w 319"/>
              <a:gd name="T21" fmla="*/ 267 h 318"/>
              <a:gd name="T22" fmla="*/ 38 w 319"/>
              <a:gd name="T23" fmla="*/ 124 h 318"/>
              <a:gd name="T24" fmla="*/ 123 w 319"/>
              <a:gd name="T25" fmla="*/ 38 h 318"/>
              <a:gd name="T26" fmla="*/ 213 w 319"/>
              <a:gd name="T27" fmla="*/ 127 h 318"/>
              <a:gd name="T28" fmla="*/ 127 w 319"/>
              <a:gd name="T29" fmla="*/ 213 h 318"/>
              <a:gd name="T30" fmla="*/ 38 w 319"/>
              <a:gd name="T31" fmla="*/ 124 h 3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19" h="318">
                <a:moveTo>
                  <a:pt x="309" y="267"/>
                </a:moveTo>
                <a:cubicBezTo>
                  <a:pt x="233" y="192"/>
                  <a:pt x="233" y="192"/>
                  <a:pt x="233" y="192"/>
                </a:cubicBezTo>
                <a:cubicBezTo>
                  <a:pt x="244" y="173"/>
                  <a:pt x="251" y="151"/>
                  <a:pt x="251" y="127"/>
                </a:cubicBezTo>
                <a:cubicBezTo>
                  <a:pt x="251" y="59"/>
                  <a:pt x="192" y="0"/>
                  <a:pt x="123" y="0"/>
                </a:cubicBezTo>
                <a:cubicBezTo>
                  <a:pt x="55" y="0"/>
                  <a:pt x="0" y="55"/>
                  <a:pt x="0" y="124"/>
                </a:cubicBezTo>
                <a:cubicBezTo>
                  <a:pt x="0" y="192"/>
                  <a:pt x="59" y="251"/>
                  <a:pt x="127" y="251"/>
                </a:cubicBezTo>
                <a:cubicBezTo>
                  <a:pt x="150" y="251"/>
                  <a:pt x="171" y="245"/>
                  <a:pt x="190" y="234"/>
                </a:cubicBezTo>
                <a:cubicBezTo>
                  <a:pt x="266" y="310"/>
                  <a:pt x="266" y="310"/>
                  <a:pt x="266" y="310"/>
                </a:cubicBezTo>
                <a:cubicBezTo>
                  <a:pt x="273" y="318"/>
                  <a:pt x="285" y="318"/>
                  <a:pt x="293" y="310"/>
                </a:cubicBezTo>
                <a:cubicBezTo>
                  <a:pt x="311" y="291"/>
                  <a:pt x="311" y="291"/>
                  <a:pt x="311" y="291"/>
                </a:cubicBezTo>
                <a:cubicBezTo>
                  <a:pt x="319" y="284"/>
                  <a:pt x="316" y="275"/>
                  <a:pt x="309" y="267"/>
                </a:cubicBezTo>
                <a:close/>
                <a:moveTo>
                  <a:pt x="38" y="124"/>
                </a:moveTo>
                <a:cubicBezTo>
                  <a:pt x="38" y="76"/>
                  <a:pt x="76" y="38"/>
                  <a:pt x="123" y="38"/>
                </a:cubicBezTo>
                <a:cubicBezTo>
                  <a:pt x="171" y="38"/>
                  <a:pt x="213" y="80"/>
                  <a:pt x="213" y="127"/>
                </a:cubicBezTo>
                <a:cubicBezTo>
                  <a:pt x="213" y="175"/>
                  <a:pt x="175" y="213"/>
                  <a:pt x="127" y="213"/>
                </a:cubicBezTo>
                <a:cubicBezTo>
                  <a:pt x="80" y="213"/>
                  <a:pt x="38" y="171"/>
                  <a:pt x="38" y="124"/>
                </a:cubicBezTo>
                <a:close/>
              </a:path>
            </a:pathLst>
          </a:custGeom>
          <a:solidFill>
            <a:schemeClr val="bg1"/>
          </a:solidFill>
          <a:ln>
            <a:noFill/>
          </a:ln>
        </p:spPr>
        <p:txBody>
          <a:bodyPr vert="horz" wrap="square" lIns="83738" tIns="41869" rIns="83738" bIns="41869" numCol="1" anchor="t" anchorCtr="0" compatLnSpc="1">
            <a:prstTxWarp prst="textNoShape">
              <a:avLst/>
            </a:prstTxWarp>
          </a:bodyPr>
          <a:lstStyle/>
          <a:p>
            <a:pPr algn="just">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5" name="Freeform 21"/>
          <p:cNvSpPr>
            <a:spLocks noChangeAspect="1" noEditPoints="1"/>
          </p:cNvSpPr>
          <p:nvPr/>
        </p:nvSpPr>
        <p:spPr bwMode="auto">
          <a:xfrm rot="2728210">
            <a:off x="9593330" y="3196410"/>
            <a:ext cx="497920" cy="510120"/>
          </a:xfrm>
          <a:custGeom>
            <a:avLst/>
            <a:gdLst>
              <a:gd name="T0" fmla="*/ 222 w 363"/>
              <a:gd name="T1" fmla="*/ 242 h 372"/>
              <a:gd name="T2" fmla="*/ 348 w 363"/>
              <a:gd name="T3" fmla="*/ 23 h 372"/>
              <a:gd name="T4" fmla="*/ 345 w 363"/>
              <a:gd name="T5" fmla="*/ 18 h 372"/>
              <a:gd name="T6" fmla="*/ 340 w 363"/>
              <a:gd name="T7" fmla="*/ 16 h 372"/>
              <a:gd name="T8" fmla="*/ 127 w 363"/>
              <a:gd name="T9" fmla="*/ 144 h 372"/>
              <a:gd name="T10" fmla="*/ 7 w 363"/>
              <a:gd name="T11" fmla="*/ 246 h 372"/>
              <a:gd name="T12" fmla="*/ 25 w 363"/>
              <a:gd name="T13" fmla="*/ 265 h 372"/>
              <a:gd name="T14" fmla="*/ 68 w 363"/>
              <a:gd name="T15" fmla="*/ 249 h 372"/>
              <a:gd name="T16" fmla="*/ 120 w 363"/>
              <a:gd name="T17" fmla="*/ 302 h 372"/>
              <a:gd name="T18" fmla="*/ 104 w 363"/>
              <a:gd name="T19" fmla="*/ 346 h 372"/>
              <a:gd name="T20" fmla="*/ 123 w 363"/>
              <a:gd name="T21" fmla="*/ 364 h 372"/>
              <a:gd name="T22" fmla="*/ 222 w 363"/>
              <a:gd name="T23" fmla="*/ 242 h 372"/>
              <a:gd name="T24" fmla="*/ 242 w 363"/>
              <a:gd name="T25" fmla="*/ 124 h 372"/>
              <a:gd name="T26" fmla="*/ 242 w 363"/>
              <a:gd name="T27" fmla="*/ 79 h 372"/>
              <a:gd name="T28" fmla="*/ 286 w 363"/>
              <a:gd name="T29" fmla="*/ 79 h 372"/>
              <a:gd name="T30" fmla="*/ 286 w 363"/>
              <a:gd name="T31" fmla="*/ 124 h 372"/>
              <a:gd name="T32" fmla="*/ 242 w 363"/>
              <a:gd name="T33" fmla="*/ 124 h 3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63" h="372">
                <a:moveTo>
                  <a:pt x="222" y="242"/>
                </a:moveTo>
                <a:cubicBezTo>
                  <a:pt x="222" y="242"/>
                  <a:pt x="363" y="140"/>
                  <a:pt x="348" y="23"/>
                </a:cubicBezTo>
                <a:cubicBezTo>
                  <a:pt x="347" y="21"/>
                  <a:pt x="346" y="19"/>
                  <a:pt x="345" y="18"/>
                </a:cubicBezTo>
                <a:cubicBezTo>
                  <a:pt x="344" y="17"/>
                  <a:pt x="343" y="16"/>
                  <a:pt x="340" y="16"/>
                </a:cubicBezTo>
                <a:cubicBezTo>
                  <a:pt x="226" y="0"/>
                  <a:pt x="127" y="144"/>
                  <a:pt x="127" y="144"/>
                </a:cubicBezTo>
                <a:cubicBezTo>
                  <a:pt x="40" y="134"/>
                  <a:pt x="46" y="151"/>
                  <a:pt x="7" y="246"/>
                </a:cubicBezTo>
                <a:cubicBezTo>
                  <a:pt x="0" y="264"/>
                  <a:pt x="12" y="270"/>
                  <a:pt x="25" y="265"/>
                </a:cubicBezTo>
                <a:cubicBezTo>
                  <a:pt x="39" y="260"/>
                  <a:pt x="68" y="249"/>
                  <a:pt x="68" y="249"/>
                </a:cubicBezTo>
                <a:cubicBezTo>
                  <a:pt x="120" y="302"/>
                  <a:pt x="120" y="302"/>
                  <a:pt x="120" y="302"/>
                </a:cubicBezTo>
                <a:cubicBezTo>
                  <a:pt x="120" y="302"/>
                  <a:pt x="109" y="332"/>
                  <a:pt x="104" y="346"/>
                </a:cubicBezTo>
                <a:cubicBezTo>
                  <a:pt x="99" y="359"/>
                  <a:pt x="105" y="372"/>
                  <a:pt x="123" y="364"/>
                </a:cubicBezTo>
                <a:cubicBezTo>
                  <a:pt x="215" y="324"/>
                  <a:pt x="232" y="330"/>
                  <a:pt x="222" y="242"/>
                </a:cubicBezTo>
                <a:close/>
                <a:moveTo>
                  <a:pt x="242" y="124"/>
                </a:moveTo>
                <a:cubicBezTo>
                  <a:pt x="230" y="111"/>
                  <a:pt x="230" y="91"/>
                  <a:pt x="242" y="79"/>
                </a:cubicBezTo>
                <a:cubicBezTo>
                  <a:pt x="254" y="67"/>
                  <a:pt x="274" y="67"/>
                  <a:pt x="286" y="79"/>
                </a:cubicBezTo>
                <a:cubicBezTo>
                  <a:pt x="297" y="91"/>
                  <a:pt x="297" y="111"/>
                  <a:pt x="286" y="124"/>
                </a:cubicBezTo>
                <a:cubicBezTo>
                  <a:pt x="274" y="136"/>
                  <a:pt x="254" y="136"/>
                  <a:pt x="242" y="124"/>
                </a:cubicBezTo>
                <a:close/>
              </a:path>
            </a:pathLst>
          </a:custGeom>
          <a:solidFill>
            <a:schemeClr val="bg1"/>
          </a:solidFill>
          <a:ln>
            <a:noFill/>
          </a:ln>
        </p:spPr>
        <p:txBody>
          <a:bodyPr vert="horz" wrap="square" lIns="83738" tIns="41869" rIns="83738" bIns="41869" numCol="1" anchor="t" anchorCtr="0" compatLnSpc="1">
            <a:prstTxWarp prst="textNoShape">
              <a:avLst/>
            </a:prstTxWarp>
          </a:bodyPr>
          <a:lstStyle/>
          <a:p>
            <a:pPr algn="just">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6" name="Freeform 36"/>
          <p:cNvSpPr>
            <a:spLocks noChangeAspect="1" noEditPoints="1"/>
          </p:cNvSpPr>
          <p:nvPr/>
        </p:nvSpPr>
        <p:spPr bwMode="auto">
          <a:xfrm>
            <a:off x="6744489" y="3303116"/>
            <a:ext cx="529474" cy="296707"/>
          </a:xfrm>
          <a:custGeom>
            <a:avLst/>
            <a:gdLst>
              <a:gd name="T0" fmla="*/ 200 w 400"/>
              <a:gd name="T1" fmla="*/ 0 h 224"/>
              <a:gd name="T2" fmla="*/ 0 w 400"/>
              <a:gd name="T3" fmla="*/ 112 h 224"/>
              <a:gd name="T4" fmla="*/ 200 w 400"/>
              <a:gd name="T5" fmla="*/ 224 h 224"/>
              <a:gd name="T6" fmla="*/ 400 w 400"/>
              <a:gd name="T7" fmla="*/ 112 h 224"/>
              <a:gd name="T8" fmla="*/ 200 w 400"/>
              <a:gd name="T9" fmla="*/ 0 h 224"/>
              <a:gd name="T10" fmla="*/ 200 w 400"/>
              <a:gd name="T11" fmla="*/ 198 h 224"/>
              <a:gd name="T12" fmla="*/ 111 w 400"/>
              <a:gd name="T13" fmla="*/ 112 h 224"/>
              <a:gd name="T14" fmla="*/ 200 w 400"/>
              <a:gd name="T15" fmla="*/ 26 h 224"/>
              <a:gd name="T16" fmla="*/ 289 w 400"/>
              <a:gd name="T17" fmla="*/ 112 h 224"/>
              <a:gd name="T18" fmla="*/ 200 w 400"/>
              <a:gd name="T19" fmla="*/ 198 h 224"/>
              <a:gd name="T20" fmla="*/ 200 w 400"/>
              <a:gd name="T21" fmla="*/ 112 h 224"/>
              <a:gd name="T22" fmla="*/ 200 w 400"/>
              <a:gd name="T23" fmla="*/ 69 h 224"/>
              <a:gd name="T24" fmla="*/ 155 w 400"/>
              <a:gd name="T25" fmla="*/ 112 h 224"/>
              <a:gd name="T26" fmla="*/ 200 w 400"/>
              <a:gd name="T27" fmla="*/ 155 h 224"/>
              <a:gd name="T28" fmla="*/ 244 w 400"/>
              <a:gd name="T29" fmla="*/ 112 h 224"/>
              <a:gd name="T30" fmla="*/ 200 w 400"/>
              <a:gd name="T31" fmla="*/ 112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00" h="224">
                <a:moveTo>
                  <a:pt x="200" y="0"/>
                </a:moveTo>
                <a:cubicBezTo>
                  <a:pt x="69" y="0"/>
                  <a:pt x="0" y="97"/>
                  <a:pt x="0" y="112"/>
                </a:cubicBezTo>
                <a:cubicBezTo>
                  <a:pt x="0" y="127"/>
                  <a:pt x="69" y="224"/>
                  <a:pt x="200" y="224"/>
                </a:cubicBezTo>
                <a:cubicBezTo>
                  <a:pt x="331" y="224"/>
                  <a:pt x="400" y="127"/>
                  <a:pt x="400" y="112"/>
                </a:cubicBezTo>
                <a:cubicBezTo>
                  <a:pt x="400" y="97"/>
                  <a:pt x="331" y="0"/>
                  <a:pt x="200" y="0"/>
                </a:cubicBezTo>
                <a:close/>
                <a:moveTo>
                  <a:pt x="200" y="198"/>
                </a:moveTo>
                <a:cubicBezTo>
                  <a:pt x="151" y="198"/>
                  <a:pt x="111" y="159"/>
                  <a:pt x="111" y="112"/>
                </a:cubicBezTo>
                <a:cubicBezTo>
                  <a:pt x="111" y="64"/>
                  <a:pt x="151" y="26"/>
                  <a:pt x="200" y="26"/>
                </a:cubicBezTo>
                <a:cubicBezTo>
                  <a:pt x="249" y="26"/>
                  <a:pt x="289" y="64"/>
                  <a:pt x="289" y="112"/>
                </a:cubicBezTo>
                <a:cubicBezTo>
                  <a:pt x="289" y="159"/>
                  <a:pt x="249" y="198"/>
                  <a:pt x="200" y="198"/>
                </a:cubicBezTo>
                <a:close/>
                <a:moveTo>
                  <a:pt x="200" y="112"/>
                </a:moveTo>
                <a:cubicBezTo>
                  <a:pt x="192" y="103"/>
                  <a:pt x="213" y="69"/>
                  <a:pt x="200" y="69"/>
                </a:cubicBezTo>
                <a:cubicBezTo>
                  <a:pt x="175" y="69"/>
                  <a:pt x="155" y="88"/>
                  <a:pt x="155" y="112"/>
                </a:cubicBezTo>
                <a:cubicBezTo>
                  <a:pt x="155" y="136"/>
                  <a:pt x="175" y="155"/>
                  <a:pt x="200" y="155"/>
                </a:cubicBezTo>
                <a:cubicBezTo>
                  <a:pt x="224" y="155"/>
                  <a:pt x="244" y="136"/>
                  <a:pt x="244" y="112"/>
                </a:cubicBezTo>
                <a:cubicBezTo>
                  <a:pt x="244" y="101"/>
                  <a:pt x="207" y="119"/>
                  <a:pt x="200" y="112"/>
                </a:cubicBezTo>
                <a:close/>
              </a:path>
            </a:pathLst>
          </a:custGeom>
          <a:solidFill>
            <a:schemeClr val="bg1"/>
          </a:solidFill>
          <a:ln>
            <a:noFill/>
          </a:ln>
        </p:spPr>
        <p:txBody>
          <a:bodyPr vert="horz" wrap="square" lIns="83738" tIns="41869" rIns="83738" bIns="41869" numCol="1" anchor="t" anchorCtr="0" compatLnSpc="1">
            <a:prstTxWarp prst="textNoShape">
              <a:avLst/>
            </a:prstTxWarp>
          </a:bodyPr>
          <a:lstStyle/>
          <a:p>
            <a:pPr algn="just">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cxnSp>
        <p:nvCxnSpPr>
          <p:cNvPr id="47" name="Straight Connector 46"/>
          <p:cNvCxnSpPr/>
          <p:nvPr/>
        </p:nvCxnSpPr>
        <p:spPr>
          <a:xfrm>
            <a:off x="4122001" y="2382547"/>
            <a:ext cx="0" cy="324951"/>
          </a:xfrm>
          <a:prstGeom prst="line">
            <a:avLst/>
          </a:prstGeom>
          <a:ln w="6350">
            <a:solidFill>
              <a:schemeClr val="bg1">
                <a:lumMod val="65000"/>
              </a:schemeClr>
            </a:solidFill>
            <a:prstDash val="sysDash"/>
            <a:tailEnd type="oval"/>
          </a:ln>
        </p:spPr>
        <p:style>
          <a:lnRef idx="1">
            <a:schemeClr val="accent1"/>
          </a:lnRef>
          <a:fillRef idx="0">
            <a:schemeClr val="accent1"/>
          </a:fillRef>
          <a:effectRef idx="0">
            <a:schemeClr val="accent1"/>
          </a:effectRef>
          <a:fontRef idx="minor">
            <a:schemeClr val="tx1"/>
          </a:fontRef>
        </p:style>
      </p:cxnSp>
      <p:cxnSp>
        <p:nvCxnSpPr>
          <p:cNvPr id="48" name="Straight Connector 47"/>
          <p:cNvCxnSpPr/>
          <p:nvPr/>
        </p:nvCxnSpPr>
        <p:spPr>
          <a:xfrm flipH="1">
            <a:off x="2887623" y="2382545"/>
            <a:ext cx="1234381" cy="0"/>
          </a:xfrm>
          <a:prstGeom prst="line">
            <a:avLst/>
          </a:prstGeom>
          <a:ln w="6350">
            <a:solidFill>
              <a:schemeClr val="bg1">
                <a:lumMod val="65000"/>
              </a:schemeClr>
            </a:solidFill>
            <a:prstDash val="sysDash"/>
            <a:tailEnd type="diamond" w="lg" len="lg"/>
          </a:ln>
        </p:spPr>
        <p:style>
          <a:lnRef idx="1">
            <a:schemeClr val="accent1"/>
          </a:lnRef>
          <a:fillRef idx="0">
            <a:schemeClr val="accent1"/>
          </a:fillRef>
          <a:effectRef idx="0">
            <a:schemeClr val="accent1"/>
          </a:effectRef>
          <a:fontRef idx="minor">
            <a:schemeClr val="tx1"/>
          </a:fontRef>
        </p:style>
      </p:cxnSp>
      <p:cxnSp>
        <p:nvCxnSpPr>
          <p:cNvPr id="49" name="Straight Connector 48"/>
          <p:cNvCxnSpPr/>
          <p:nvPr/>
        </p:nvCxnSpPr>
        <p:spPr>
          <a:xfrm>
            <a:off x="4813860" y="4191464"/>
            <a:ext cx="0" cy="324951"/>
          </a:xfrm>
          <a:prstGeom prst="line">
            <a:avLst/>
          </a:prstGeom>
          <a:ln w="6350">
            <a:solidFill>
              <a:schemeClr val="bg1">
                <a:lumMod val="65000"/>
              </a:schemeClr>
            </a:solidFill>
            <a:prstDash val="sysDash"/>
            <a:headEnd type="oval"/>
            <a:tailEnd type="none"/>
          </a:ln>
        </p:spPr>
        <p:style>
          <a:lnRef idx="1">
            <a:schemeClr val="accent1"/>
          </a:lnRef>
          <a:fillRef idx="0">
            <a:schemeClr val="accent1"/>
          </a:fillRef>
          <a:effectRef idx="0">
            <a:schemeClr val="accent1"/>
          </a:effectRef>
          <a:fontRef idx="minor">
            <a:schemeClr val="tx1"/>
          </a:fontRef>
        </p:style>
      </p:cxnSp>
      <p:cxnSp>
        <p:nvCxnSpPr>
          <p:cNvPr id="50" name="Straight Connector 49"/>
          <p:cNvCxnSpPr/>
          <p:nvPr/>
        </p:nvCxnSpPr>
        <p:spPr>
          <a:xfrm flipH="1">
            <a:off x="2861733" y="4516419"/>
            <a:ext cx="1945079" cy="0"/>
          </a:xfrm>
          <a:prstGeom prst="line">
            <a:avLst/>
          </a:prstGeom>
          <a:ln w="6350">
            <a:solidFill>
              <a:schemeClr val="bg1">
                <a:lumMod val="65000"/>
              </a:schemeClr>
            </a:solidFill>
            <a:prstDash val="sysDash"/>
            <a:tailEnd type="diamond" w="lg" len="lg"/>
          </a:ln>
        </p:spPr>
        <p:style>
          <a:lnRef idx="1">
            <a:schemeClr val="accent1"/>
          </a:lnRef>
          <a:fillRef idx="0">
            <a:schemeClr val="accent1"/>
          </a:fillRef>
          <a:effectRef idx="0">
            <a:schemeClr val="accent1"/>
          </a:effectRef>
          <a:fontRef idx="minor">
            <a:schemeClr val="tx1"/>
          </a:fontRef>
        </p:style>
      </p:cxnSp>
      <p:sp>
        <p:nvSpPr>
          <p:cNvPr id="51" name="Content Placeholder 2"/>
          <p:cNvSpPr txBox="1">
            <a:spLocks/>
          </p:cNvSpPr>
          <p:nvPr/>
        </p:nvSpPr>
        <p:spPr>
          <a:xfrm>
            <a:off x="2235268" y="2105091"/>
            <a:ext cx="501092" cy="492382"/>
          </a:xfrm>
          <a:prstGeom prst="rect">
            <a:avLst/>
          </a:prstGeom>
        </p:spPr>
        <p:txBody>
          <a:bodyPr vert="horz" wrap="square"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spcBef>
                <a:spcPts val="0"/>
              </a:spcBef>
              <a:spcAft>
                <a:spcPts val="0"/>
              </a:spcAft>
            </a:pPr>
            <a:r>
              <a:rPr lang="zh-CN" altLang="en-US" sz="16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en-US" sz="16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2" name="Content Placeholder 2"/>
          <p:cNvSpPr txBox="1">
            <a:spLocks/>
          </p:cNvSpPr>
          <p:nvPr/>
        </p:nvSpPr>
        <p:spPr>
          <a:xfrm>
            <a:off x="2235268" y="4237214"/>
            <a:ext cx="501092" cy="492382"/>
          </a:xfrm>
          <a:prstGeom prst="rect">
            <a:avLst/>
          </a:prstGeom>
        </p:spPr>
        <p:txBody>
          <a:bodyPr vert="horz" wrap="square"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spcBef>
                <a:spcPts val="0"/>
              </a:spcBef>
              <a:spcAft>
                <a:spcPts val="0"/>
              </a:spcAft>
            </a:pPr>
            <a:r>
              <a:rPr lang="zh-CN" altLang="en-US" sz="1600" dirty="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en-US" sz="1600" dirty="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endParaRPr>
          </a:p>
        </p:txBody>
      </p:sp>
      <p:cxnSp>
        <p:nvCxnSpPr>
          <p:cNvPr id="53" name="Straight Connector 52"/>
          <p:cNvCxnSpPr/>
          <p:nvPr/>
        </p:nvCxnSpPr>
        <p:spPr>
          <a:xfrm>
            <a:off x="6973748" y="2374070"/>
            <a:ext cx="0" cy="324951"/>
          </a:xfrm>
          <a:prstGeom prst="line">
            <a:avLst/>
          </a:prstGeom>
          <a:ln w="6350">
            <a:solidFill>
              <a:schemeClr val="bg1">
                <a:lumMod val="65000"/>
              </a:schemeClr>
            </a:solidFill>
            <a:prstDash val="sysDash"/>
            <a:tailEnd type="oval"/>
          </a:ln>
        </p:spPr>
        <p:style>
          <a:lnRef idx="1">
            <a:schemeClr val="accent1"/>
          </a:lnRef>
          <a:fillRef idx="0">
            <a:schemeClr val="accent1"/>
          </a:fillRef>
          <a:effectRef idx="0">
            <a:schemeClr val="accent1"/>
          </a:effectRef>
          <a:fontRef idx="minor">
            <a:schemeClr val="tx1"/>
          </a:fontRef>
        </p:style>
      </p:cxnSp>
      <p:cxnSp>
        <p:nvCxnSpPr>
          <p:cNvPr id="54" name="Straight Connector 53"/>
          <p:cNvCxnSpPr/>
          <p:nvPr/>
        </p:nvCxnSpPr>
        <p:spPr>
          <a:xfrm flipH="1">
            <a:off x="5739368" y="2374068"/>
            <a:ext cx="1234381" cy="0"/>
          </a:xfrm>
          <a:prstGeom prst="line">
            <a:avLst/>
          </a:prstGeom>
          <a:ln w="6350">
            <a:solidFill>
              <a:schemeClr val="bg1">
                <a:lumMod val="65000"/>
              </a:schemeClr>
            </a:solidFill>
            <a:prstDash val="sysDash"/>
            <a:tailEnd type="diamond" w="lg" len="lg"/>
          </a:ln>
        </p:spPr>
        <p:style>
          <a:lnRef idx="1">
            <a:schemeClr val="accent1"/>
          </a:lnRef>
          <a:fillRef idx="0">
            <a:schemeClr val="accent1"/>
          </a:fillRef>
          <a:effectRef idx="0">
            <a:schemeClr val="accent1"/>
          </a:effectRef>
          <a:fontRef idx="minor">
            <a:schemeClr val="tx1"/>
          </a:fontRef>
        </p:style>
      </p:cxnSp>
      <p:cxnSp>
        <p:nvCxnSpPr>
          <p:cNvPr id="55" name="Straight Connector 54"/>
          <p:cNvCxnSpPr/>
          <p:nvPr/>
        </p:nvCxnSpPr>
        <p:spPr>
          <a:xfrm>
            <a:off x="7692192" y="4182987"/>
            <a:ext cx="0" cy="324951"/>
          </a:xfrm>
          <a:prstGeom prst="line">
            <a:avLst/>
          </a:prstGeom>
          <a:ln w="6350">
            <a:solidFill>
              <a:schemeClr val="bg1">
                <a:lumMod val="65000"/>
              </a:schemeClr>
            </a:solidFill>
            <a:prstDash val="sysDash"/>
            <a:headEnd type="oval"/>
            <a:tailEnd type="none"/>
          </a:ln>
        </p:spPr>
        <p:style>
          <a:lnRef idx="1">
            <a:schemeClr val="accent1"/>
          </a:lnRef>
          <a:fillRef idx="0">
            <a:schemeClr val="accent1"/>
          </a:fillRef>
          <a:effectRef idx="0">
            <a:schemeClr val="accent1"/>
          </a:effectRef>
          <a:fontRef idx="minor">
            <a:schemeClr val="tx1"/>
          </a:fontRef>
        </p:style>
      </p:cxnSp>
      <p:cxnSp>
        <p:nvCxnSpPr>
          <p:cNvPr id="56" name="Straight Connector 55"/>
          <p:cNvCxnSpPr/>
          <p:nvPr/>
        </p:nvCxnSpPr>
        <p:spPr>
          <a:xfrm flipH="1">
            <a:off x="5726765" y="4507941"/>
            <a:ext cx="1978046" cy="0"/>
          </a:xfrm>
          <a:prstGeom prst="line">
            <a:avLst/>
          </a:prstGeom>
          <a:ln w="6350">
            <a:solidFill>
              <a:schemeClr val="bg1">
                <a:lumMod val="65000"/>
              </a:schemeClr>
            </a:solidFill>
            <a:prstDash val="sysDash"/>
            <a:tailEnd type="diamond" w="lg" len="lg"/>
          </a:ln>
        </p:spPr>
        <p:style>
          <a:lnRef idx="1">
            <a:schemeClr val="accent1"/>
          </a:lnRef>
          <a:fillRef idx="0">
            <a:schemeClr val="accent1"/>
          </a:fillRef>
          <a:effectRef idx="0">
            <a:schemeClr val="accent1"/>
          </a:effectRef>
          <a:fontRef idx="minor">
            <a:schemeClr val="tx1"/>
          </a:fontRef>
        </p:style>
      </p:cxnSp>
      <p:sp>
        <p:nvSpPr>
          <p:cNvPr id="57" name="Content Placeholder 2"/>
          <p:cNvSpPr txBox="1">
            <a:spLocks/>
          </p:cNvSpPr>
          <p:nvPr/>
        </p:nvSpPr>
        <p:spPr>
          <a:xfrm>
            <a:off x="5087013" y="2095820"/>
            <a:ext cx="501092" cy="492382"/>
          </a:xfrm>
          <a:prstGeom prst="rect">
            <a:avLst/>
          </a:prstGeom>
        </p:spPr>
        <p:txBody>
          <a:bodyPr vert="horz" wrap="square"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spcBef>
                <a:spcPts val="0"/>
              </a:spcBef>
              <a:spcAft>
                <a:spcPts val="0"/>
              </a:spcAft>
            </a:pPr>
            <a:r>
              <a:rPr lang="zh-CN" altLang="en-US" sz="1600" dirty="0">
                <a:solidFill>
                  <a:schemeClr val="accent3"/>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en-US" sz="1600" dirty="0">
              <a:solidFill>
                <a:schemeClr val="accent3"/>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8" name="Content Placeholder 2"/>
          <p:cNvSpPr txBox="1">
            <a:spLocks/>
          </p:cNvSpPr>
          <p:nvPr/>
        </p:nvSpPr>
        <p:spPr>
          <a:xfrm>
            <a:off x="5087016" y="4242027"/>
            <a:ext cx="501090" cy="492382"/>
          </a:xfrm>
          <a:prstGeom prst="rect">
            <a:avLst/>
          </a:prstGeom>
        </p:spPr>
        <p:txBody>
          <a:bodyPr vert="horz" wrap="square"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spcBef>
                <a:spcPts val="0"/>
              </a:spcBef>
              <a:spcAft>
                <a:spcPts val="0"/>
              </a:spcAft>
            </a:pPr>
            <a:r>
              <a:rPr lang="zh-CN" altLang="en-US" sz="1600" dirty="0">
                <a:solidFill>
                  <a:schemeClr val="accent4"/>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en-US" sz="1600" dirty="0">
              <a:solidFill>
                <a:schemeClr val="accent4"/>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7" name="Content Placeholder 2"/>
          <p:cNvSpPr txBox="1">
            <a:spLocks/>
          </p:cNvSpPr>
          <p:nvPr/>
        </p:nvSpPr>
        <p:spPr>
          <a:xfrm>
            <a:off x="2176812" y="5112601"/>
            <a:ext cx="1293412" cy="258500"/>
          </a:xfrm>
          <a:prstGeom prst="rect">
            <a:avLst/>
          </a:prstGeom>
        </p:spPr>
        <p:txBody>
          <a:bodyPr vert="horz"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just">
              <a:lnSpc>
                <a:spcPct val="120000"/>
              </a:lnSpc>
              <a:spcBef>
                <a:spcPts val="0"/>
              </a:spcBef>
              <a:spcAft>
                <a:spcPts val="0"/>
              </a:spcAft>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8" name="Content Placeholder 2"/>
          <p:cNvSpPr txBox="1">
            <a:spLocks/>
          </p:cNvSpPr>
          <p:nvPr/>
        </p:nvSpPr>
        <p:spPr>
          <a:xfrm>
            <a:off x="2176813" y="5340210"/>
            <a:ext cx="1599174" cy="443143"/>
          </a:xfrm>
          <a:prstGeom prst="rect">
            <a:avLst/>
          </a:prstGeom>
        </p:spPr>
        <p:txBody>
          <a:bodyPr vert="horz"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just">
              <a:lnSpc>
                <a:spcPct val="120000"/>
              </a:lnSpc>
              <a:spcBef>
                <a:spcPts val="0"/>
              </a:spcBef>
              <a:spcAft>
                <a:spcPts val="0"/>
              </a:spcAft>
            </a:pPr>
            <a:r>
              <a:rPr lang="zh-CN" altLang="en-US"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r>
              <a:rPr lang="zh-CN" alt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，点击添加相关标题文字，修改文字内容，也可以直接复制你的内容到此。</a:t>
            </a:r>
            <a:endParaRPr lang="en-US" sz="8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9" name="Content Placeholder 2"/>
          <p:cNvSpPr txBox="1">
            <a:spLocks/>
          </p:cNvSpPr>
          <p:nvPr/>
        </p:nvSpPr>
        <p:spPr>
          <a:xfrm>
            <a:off x="4482570" y="5112601"/>
            <a:ext cx="1293412" cy="258500"/>
          </a:xfrm>
          <a:prstGeom prst="rect">
            <a:avLst/>
          </a:prstGeom>
        </p:spPr>
        <p:txBody>
          <a:bodyPr vert="horz"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just">
              <a:lnSpc>
                <a:spcPct val="120000"/>
              </a:lnSpc>
              <a:spcBef>
                <a:spcPts val="0"/>
              </a:spcBef>
              <a:spcAft>
                <a:spcPts val="0"/>
              </a:spcAft>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 name="Content Placeholder 2"/>
          <p:cNvSpPr txBox="1">
            <a:spLocks/>
          </p:cNvSpPr>
          <p:nvPr/>
        </p:nvSpPr>
        <p:spPr>
          <a:xfrm>
            <a:off x="4482570" y="5340210"/>
            <a:ext cx="1599174" cy="443143"/>
          </a:xfrm>
          <a:prstGeom prst="rect">
            <a:avLst/>
          </a:prstGeom>
        </p:spPr>
        <p:txBody>
          <a:bodyPr vert="horz"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just">
              <a:lnSpc>
                <a:spcPct val="120000"/>
              </a:lnSpc>
              <a:spcBef>
                <a:spcPts val="0"/>
              </a:spcBef>
              <a:spcAft>
                <a:spcPts val="0"/>
              </a:spcAft>
            </a:pPr>
            <a:r>
              <a:rPr lang="zh-CN" altLang="en-US"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r>
              <a:rPr lang="zh-CN" alt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，点击添加相关标题文字，修改文字内容，也可以直接复制你的内容到此。</a:t>
            </a:r>
            <a:endParaRPr lang="en-US" sz="8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1" name="Content Placeholder 2"/>
          <p:cNvSpPr txBox="1">
            <a:spLocks/>
          </p:cNvSpPr>
          <p:nvPr/>
        </p:nvSpPr>
        <p:spPr>
          <a:xfrm>
            <a:off x="6788326" y="5112601"/>
            <a:ext cx="1293412" cy="258500"/>
          </a:xfrm>
          <a:prstGeom prst="rect">
            <a:avLst/>
          </a:prstGeom>
        </p:spPr>
        <p:txBody>
          <a:bodyPr vert="horz"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just">
              <a:lnSpc>
                <a:spcPct val="120000"/>
              </a:lnSpc>
              <a:spcBef>
                <a:spcPts val="0"/>
              </a:spcBef>
              <a:spcAft>
                <a:spcPts val="0"/>
              </a:spcAft>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2" name="Content Placeholder 2"/>
          <p:cNvSpPr txBox="1">
            <a:spLocks/>
          </p:cNvSpPr>
          <p:nvPr/>
        </p:nvSpPr>
        <p:spPr>
          <a:xfrm>
            <a:off x="6788327" y="5340210"/>
            <a:ext cx="1599174" cy="443143"/>
          </a:xfrm>
          <a:prstGeom prst="rect">
            <a:avLst/>
          </a:prstGeom>
        </p:spPr>
        <p:txBody>
          <a:bodyPr vert="horz"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just">
              <a:lnSpc>
                <a:spcPct val="120000"/>
              </a:lnSpc>
              <a:spcBef>
                <a:spcPts val="0"/>
              </a:spcBef>
              <a:spcAft>
                <a:spcPts val="0"/>
              </a:spcAft>
            </a:pPr>
            <a:r>
              <a:rPr lang="zh-CN" altLang="en-US"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r>
              <a:rPr lang="zh-CN" alt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，点击添加相关标题文字，修改文字内容，也可以直接复制你的内容到此。</a:t>
            </a:r>
            <a:endParaRPr lang="en-US" sz="8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3" name="Content Placeholder 2"/>
          <p:cNvSpPr txBox="1">
            <a:spLocks/>
          </p:cNvSpPr>
          <p:nvPr/>
        </p:nvSpPr>
        <p:spPr>
          <a:xfrm>
            <a:off x="9094083" y="5112601"/>
            <a:ext cx="1293412" cy="258500"/>
          </a:xfrm>
          <a:prstGeom prst="rect">
            <a:avLst/>
          </a:prstGeom>
        </p:spPr>
        <p:txBody>
          <a:bodyPr vert="horz"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just">
              <a:lnSpc>
                <a:spcPct val="120000"/>
              </a:lnSpc>
              <a:spcBef>
                <a:spcPts val="0"/>
              </a:spcBef>
              <a:spcAft>
                <a:spcPts val="0"/>
              </a:spcAft>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4" name="Content Placeholder 2"/>
          <p:cNvSpPr txBox="1">
            <a:spLocks/>
          </p:cNvSpPr>
          <p:nvPr/>
        </p:nvSpPr>
        <p:spPr>
          <a:xfrm>
            <a:off x="9094082" y="5340210"/>
            <a:ext cx="1599174" cy="443143"/>
          </a:xfrm>
          <a:prstGeom prst="rect">
            <a:avLst/>
          </a:prstGeom>
        </p:spPr>
        <p:txBody>
          <a:bodyPr vert="horz"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just">
              <a:lnSpc>
                <a:spcPct val="120000"/>
              </a:lnSpc>
              <a:spcBef>
                <a:spcPts val="0"/>
              </a:spcBef>
              <a:spcAft>
                <a:spcPts val="0"/>
              </a:spcAft>
            </a:pPr>
            <a:r>
              <a:rPr lang="zh-CN" altLang="en-US"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r>
              <a:rPr lang="zh-CN" alt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，点击添加相关标题文字，修改文字内容，也可以直接复制你的内容到此。</a:t>
            </a:r>
            <a:endParaRPr lang="en-US" sz="8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5" name="文本占位符 3"/>
          <p:cNvSpPr txBox="1">
            <a:spLocks/>
          </p:cNvSpPr>
          <p:nvPr/>
        </p:nvSpPr>
        <p:spPr>
          <a:xfrm>
            <a:off x="828393" y="272342"/>
            <a:ext cx="2981607" cy="558075"/>
          </a:xfrm>
          <a:prstGeom prst="rect">
            <a:avLst/>
          </a:prstGeom>
        </p:spPr>
        <p:txBody>
          <a:bodyPr anchor="ctr"/>
          <a:lstStyle>
            <a:lvl1pPr marL="0" indent="0" algn="l" defTabSz="964326" rtl="0" eaLnBrk="1" latinLnBrk="0" hangingPunct="1">
              <a:lnSpc>
                <a:spcPct val="90000"/>
              </a:lnSpc>
              <a:spcBef>
                <a:spcPts val="1055"/>
              </a:spcBef>
              <a:buFont typeface="Arial" panose="020B0604020202020204" pitchFamily="34" charset="0"/>
              <a:buNone/>
              <a:defRPr sz="2953" b="1" kern="1200">
                <a:solidFill>
                  <a:schemeClr val="tx1"/>
                </a:solidFill>
                <a:latin typeface="+mn-lt"/>
                <a:ea typeface="+mn-ea"/>
                <a:cs typeface="+mn-cs"/>
              </a:defRPr>
            </a:lvl1pPr>
            <a:lvl2pPr marL="723245" indent="-241082" algn="l" defTabSz="964326" rtl="0" eaLnBrk="1" latinLnBrk="0" hangingPunct="1">
              <a:lnSpc>
                <a:spcPct val="90000"/>
              </a:lnSpc>
              <a:spcBef>
                <a:spcPts val="527"/>
              </a:spcBef>
              <a:buFont typeface="Arial" panose="020B0604020202020204" pitchFamily="34" charset="0"/>
              <a:buChar char="•"/>
              <a:defRPr sz="2531" kern="1200">
                <a:solidFill>
                  <a:schemeClr val="tx1"/>
                </a:solidFill>
                <a:latin typeface="+mn-lt"/>
                <a:ea typeface="+mn-ea"/>
                <a:cs typeface="+mn-cs"/>
              </a:defRPr>
            </a:lvl2pPr>
            <a:lvl3pPr marL="1205408" indent="-241082" algn="l" defTabSz="964326" rtl="0" eaLnBrk="1" latinLnBrk="0" hangingPunct="1">
              <a:lnSpc>
                <a:spcPct val="90000"/>
              </a:lnSpc>
              <a:spcBef>
                <a:spcPts val="527"/>
              </a:spcBef>
              <a:buFont typeface="Arial" panose="020B0604020202020204" pitchFamily="34" charset="0"/>
              <a:buChar char="•"/>
              <a:defRPr sz="2109" kern="1200">
                <a:solidFill>
                  <a:schemeClr val="tx1"/>
                </a:solidFill>
                <a:latin typeface="+mn-lt"/>
                <a:ea typeface="+mn-ea"/>
                <a:cs typeface="+mn-cs"/>
              </a:defRPr>
            </a:lvl3pPr>
            <a:lvl4pPr marL="1687571"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4pPr>
            <a:lvl5pPr marL="2169734"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5pPr>
            <a:lvl6pPr marL="265189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6pPr>
            <a:lvl7pPr marL="3134060"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7pPr>
            <a:lvl8pPr marL="3616223"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8pPr>
            <a:lvl9pPr marL="409838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9pPr>
          </a:lstStyle>
          <a:p>
            <a:pPr algn="ctr">
              <a:lnSpc>
                <a:spcPct val="100000"/>
              </a:lnSpc>
            </a:pPr>
            <a:r>
              <a:rPr kumimoji="1" lang="zh-CN" altLang="en-US" sz="2000" b="0" dirty="0">
                <a:solidFill>
                  <a:schemeClr val="tx1">
                    <a:lumMod val="65000"/>
                    <a:lumOff val="35000"/>
                  </a:schemeClr>
                </a:solidFill>
                <a:latin typeface="微软雅黑" panose="020B0503020204020204" pitchFamily="34" charset="-122"/>
                <a:ea typeface="微软雅黑" panose="020B0503020204020204" pitchFamily="34" charset="-122"/>
              </a:rPr>
              <a:t>点击添加相关标题文字</a:t>
            </a:r>
          </a:p>
        </p:txBody>
      </p:sp>
    </p:spTree>
    <p:extLst>
      <p:ext uri="{BB962C8B-B14F-4D97-AF65-F5344CB8AC3E}">
        <p14:creationId xmlns:p14="http://schemas.microsoft.com/office/powerpoint/2010/main" val="737706166"/>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36"/>
                                        </p:tgtEl>
                                        <p:attrNameLst>
                                          <p:attrName>style.visibility</p:attrName>
                                        </p:attrNameLst>
                                      </p:cBhvr>
                                      <p:to>
                                        <p:strVal val="visible"/>
                                      </p:to>
                                    </p:set>
                                    <p:anim calcmode="lin" valueType="num">
                                      <p:cBhvr additive="base">
                                        <p:cTn id="7" dur="1500" fill="hold"/>
                                        <p:tgtEl>
                                          <p:spTgt spid="36"/>
                                        </p:tgtEl>
                                        <p:attrNameLst>
                                          <p:attrName>ppt_x</p:attrName>
                                        </p:attrNameLst>
                                      </p:cBhvr>
                                      <p:tavLst>
                                        <p:tav tm="0">
                                          <p:val>
                                            <p:strVal val="0-#ppt_w/2"/>
                                          </p:val>
                                        </p:tav>
                                        <p:tav tm="100000">
                                          <p:val>
                                            <p:strVal val="#ppt_x"/>
                                          </p:val>
                                        </p:tav>
                                      </p:tavLst>
                                    </p:anim>
                                    <p:anim calcmode="lin" valueType="num">
                                      <p:cBhvr additive="base">
                                        <p:cTn id="8" dur="1500" fill="hold"/>
                                        <p:tgtEl>
                                          <p:spTgt spid="36"/>
                                        </p:tgtEl>
                                        <p:attrNameLst>
                                          <p:attrName>ppt_y</p:attrName>
                                        </p:attrNameLst>
                                      </p:cBhvr>
                                      <p:tavLst>
                                        <p:tav tm="0">
                                          <p:val>
                                            <p:strVal val="#ppt_y"/>
                                          </p:val>
                                        </p:tav>
                                        <p:tav tm="100000">
                                          <p:val>
                                            <p:strVal val="#ppt_y"/>
                                          </p:val>
                                        </p:tav>
                                      </p:tavLst>
                                    </p:anim>
                                  </p:childTnLst>
                                </p:cTn>
                              </p:par>
                            </p:childTnLst>
                          </p:cTn>
                        </p:par>
                        <p:par>
                          <p:cTn id="9" fill="hold">
                            <p:stCondLst>
                              <p:cond delay="1500"/>
                            </p:stCondLst>
                            <p:childTnLst>
                              <p:par>
                                <p:cTn id="10" presetID="53" presetClass="entr" presetSubtype="16" fill="hold" grpId="0" nodeType="afterEffect">
                                  <p:stCondLst>
                                    <p:cond delay="0"/>
                                  </p:stCondLst>
                                  <p:childTnLst>
                                    <p:set>
                                      <p:cBhvr>
                                        <p:cTn id="11" dur="1" fill="hold">
                                          <p:stCondLst>
                                            <p:cond delay="0"/>
                                          </p:stCondLst>
                                        </p:cTn>
                                        <p:tgtEl>
                                          <p:spTgt spid="44"/>
                                        </p:tgtEl>
                                        <p:attrNameLst>
                                          <p:attrName>style.visibility</p:attrName>
                                        </p:attrNameLst>
                                      </p:cBhvr>
                                      <p:to>
                                        <p:strVal val="visible"/>
                                      </p:to>
                                    </p:set>
                                    <p:anim calcmode="lin" valueType="num">
                                      <p:cBhvr>
                                        <p:cTn id="12" dur="750" fill="hold"/>
                                        <p:tgtEl>
                                          <p:spTgt spid="44"/>
                                        </p:tgtEl>
                                        <p:attrNameLst>
                                          <p:attrName>ppt_w</p:attrName>
                                        </p:attrNameLst>
                                      </p:cBhvr>
                                      <p:tavLst>
                                        <p:tav tm="0">
                                          <p:val>
                                            <p:fltVal val="0"/>
                                          </p:val>
                                        </p:tav>
                                        <p:tav tm="100000">
                                          <p:val>
                                            <p:strVal val="#ppt_w"/>
                                          </p:val>
                                        </p:tav>
                                      </p:tavLst>
                                    </p:anim>
                                    <p:anim calcmode="lin" valueType="num">
                                      <p:cBhvr>
                                        <p:cTn id="13" dur="750" fill="hold"/>
                                        <p:tgtEl>
                                          <p:spTgt spid="44"/>
                                        </p:tgtEl>
                                        <p:attrNameLst>
                                          <p:attrName>ppt_h</p:attrName>
                                        </p:attrNameLst>
                                      </p:cBhvr>
                                      <p:tavLst>
                                        <p:tav tm="0">
                                          <p:val>
                                            <p:fltVal val="0"/>
                                          </p:val>
                                        </p:tav>
                                        <p:tav tm="100000">
                                          <p:val>
                                            <p:strVal val="#ppt_h"/>
                                          </p:val>
                                        </p:tav>
                                      </p:tavLst>
                                    </p:anim>
                                    <p:animEffect transition="in" filter="fade">
                                      <p:cBhvr>
                                        <p:cTn id="14" dur="750"/>
                                        <p:tgtEl>
                                          <p:spTgt spid="44"/>
                                        </p:tgtEl>
                                      </p:cBhvr>
                                    </p:animEffect>
                                  </p:childTnLst>
                                </p:cTn>
                              </p:par>
                            </p:childTnLst>
                          </p:cTn>
                        </p:par>
                        <p:par>
                          <p:cTn id="15" fill="hold">
                            <p:stCondLst>
                              <p:cond delay="2250"/>
                            </p:stCondLst>
                            <p:childTnLst>
                              <p:par>
                                <p:cTn id="16" presetID="53" presetClass="entr" presetSubtype="16" fill="hold" grpId="0" nodeType="afterEffect">
                                  <p:stCondLst>
                                    <p:cond delay="0"/>
                                  </p:stCondLst>
                                  <p:childTnLst>
                                    <p:set>
                                      <p:cBhvr>
                                        <p:cTn id="17" dur="1" fill="hold">
                                          <p:stCondLst>
                                            <p:cond delay="0"/>
                                          </p:stCondLst>
                                        </p:cTn>
                                        <p:tgtEl>
                                          <p:spTgt spid="43"/>
                                        </p:tgtEl>
                                        <p:attrNameLst>
                                          <p:attrName>style.visibility</p:attrName>
                                        </p:attrNameLst>
                                      </p:cBhvr>
                                      <p:to>
                                        <p:strVal val="visible"/>
                                      </p:to>
                                    </p:set>
                                    <p:anim calcmode="lin" valueType="num">
                                      <p:cBhvr>
                                        <p:cTn id="18" dur="750" fill="hold"/>
                                        <p:tgtEl>
                                          <p:spTgt spid="43"/>
                                        </p:tgtEl>
                                        <p:attrNameLst>
                                          <p:attrName>ppt_w</p:attrName>
                                        </p:attrNameLst>
                                      </p:cBhvr>
                                      <p:tavLst>
                                        <p:tav tm="0">
                                          <p:val>
                                            <p:fltVal val="0"/>
                                          </p:val>
                                        </p:tav>
                                        <p:tav tm="100000">
                                          <p:val>
                                            <p:strVal val="#ppt_w"/>
                                          </p:val>
                                        </p:tav>
                                      </p:tavLst>
                                    </p:anim>
                                    <p:anim calcmode="lin" valueType="num">
                                      <p:cBhvr>
                                        <p:cTn id="19" dur="750" fill="hold"/>
                                        <p:tgtEl>
                                          <p:spTgt spid="43"/>
                                        </p:tgtEl>
                                        <p:attrNameLst>
                                          <p:attrName>ppt_h</p:attrName>
                                        </p:attrNameLst>
                                      </p:cBhvr>
                                      <p:tavLst>
                                        <p:tav tm="0">
                                          <p:val>
                                            <p:fltVal val="0"/>
                                          </p:val>
                                        </p:tav>
                                        <p:tav tm="100000">
                                          <p:val>
                                            <p:strVal val="#ppt_h"/>
                                          </p:val>
                                        </p:tav>
                                      </p:tavLst>
                                    </p:anim>
                                    <p:animEffect transition="in" filter="fade">
                                      <p:cBhvr>
                                        <p:cTn id="20" dur="750"/>
                                        <p:tgtEl>
                                          <p:spTgt spid="43"/>
                                        </p:tgtEl>
                                      </p:cBhvr>
                                    </p:animEffect>
                                  </p:childTnLst>
                                </p:cTn>
                              </p:par>
                            </p:childTnLst>
                          </p:cTn>
                        </p:par>
                        <p:par>
                          <p:cTn id="21" fill="hold">
                            <p:stCondLst>
                              <p:cond delay="3000"/>
                            </p:stCondLst>
                            <p:childTnLst>
                              <p:par>
                                <p:cTn id="22" presetID="53" presetClass="entr" presetSubtype="16" fill="hold" grpId="0" nodeType="afterEffect">
                                  <p:stCondLst>
                                    <p:cond delay="0"/>
                                  </p:stCondLst>
                                  <p:childTnLst>
                                    <p:set>
                                      <p:cBhvr>
                                        <p:cTn id="23" dur="1" fill="hold">
                                          <p:stCondLst>
                                            <p:cond delay="0"/>
                                          </p:stCondLst>
                                        </p:cTn>
                                        <p:tgtEl>
                                          <p:spTgt spid="46"/>
                                        </p:tgtEl>
                                        <p:attrNameLst>
                                          <p:attrName>style.visibility</p:attrName>
                                        </p:attrNameLst>
                                      </p:cBhvr>
                                      <p:to>
                                        <p:strVal val="visible"/>
                                      </p:to>
                                    </p:set>
                                    <p:anim calcmode="lin" valueType="num">
                                      <p:cBhvr>
                                        <p:cTn id="24" dur="750" fill="hold"/>
                                        <p:tgtEl>
                                          <p:spTgt spid="46"/>
                                        </p:tgtEl>
                                        <p:attrNameLst>
                                          <p:attrName>ppt_w</p:attrName>
                                        </p:attrNameLst>
                                      </p:cBhvr>
                                      <p:tavLst>
                                        <p:tav tm="0">
                                          <p:val>
                                            <p:fltVal val="0"/>
                                          </p:val>
                                        </p:tav>
                                        <p:tav tm="100000">
                                          <p:val>
                                            <p:strVal val="#ppt_w"/>
                                          </p:val>
                                        </p:tav>
                                      </p:tavLst>
                                    </p:anim>
                                    <p:anim calcmode="lin" valueType="num">
                                      <p:cBhvr>
                                        <p:cTn id="25" dur="750" fill="hold"/>
                                        <p:tgtEl>
                                          <p:spTgt spid="46"/>
                                        </p:tgtEl>
                                        <p:attrNameLst>
                                          <p:attrName>ppt_h</p:attrName>
                                        </p:attrNameLst>
                                      </p:cBhvr>
                                      <p:tavLst>
                                        <p:tav tm="0">
                                          <p:val>
                                            <p:fltVal val="0"/>
                                          </p:val>
                                        </p:tav>
                                        <p:tav tm="100000">
                                          <p:val>
                                            <p:strVal val="#ppt_h"/>
                                          </p:val>
                                        </p:tav>
                                      </p:tavLst>
                                    </p:anim>
                                    <p:animEffect transition="in" filter="fade">
                                      <p:cBhvr>
                                        <p:cTn id="26" dur="750"/>
                                        <p:tgtEl>
                                          <p:spTgt spid="46"/>
                                        </p:tgtEl>
                                      </p:cBhvr>
                                    </p:animEffect>
                                  </p:childTnLst>
                                </p:cTn>
                              </p:par>
                            </p:childTnLst>
                          </p:cTn>
                        </p:par>
                        <p:par>
                          <p:cTn id="27" fill="hold">
                            <p:stCondLst>
                              <p:cond delay="3750"/>
                            </p:stCondLst>
                            <p:childTnLst>
                              <p:par>
                                <p:cTn id="28" presetID="53" presetClass="entr" presetSubtype="16" fill="hold" grpId="0" nodeType="afterEffect">
                                  <p:stCondLst>
                                    <p:cond delay="0"/>
                                  </p:stCondLst>
                                  <p:childTnLst>
                                    <p:set>
                                      <p:cBhvr>
                                        <p:cTn id="29" dur="1" fill="hold">
                                          <p:stCondLst>
                                            <p:cond delay="0"/>
                                          </p:stCondLst>
                                        </p:cTn>
                                        <p:tgtEl>
                                          <p:spTgt spid="42"/>
                                        </p:tgtEl>
                                        <p:attrNameLst>
                                          <p:attrName>style.visibility</p:attrName>
                                        </p:attrNameLst>
                                      </p:cBhvr>
                                      <p:to>
                                        <p:strVal val="visible"/>
                                      </p:to>
                                    </p:set>
                                    <p:anim calcmode="lin" valueType="num">
                                      <p:cBhvr>
                                        <p:cTn id="30" dur="750" fill="hold"/>
                                        <p:tgtEl>
                                          <p:spTgt spid="42"/>
                                        </p:tgtEl>
                                        <p:attrNameLst>
                                          <p:attrName>ppt_w</p:attrName>
                                        </p:attrNameLst>
                                      </p:cBhvr>
                                      <p:tavLst>
                                        <p:tav tm="0">
                                          <p:val>
                                            <p:fltVal val="0"/>
                                          </p:val>
                                        </p:tav>
                                        <p:tav tm="100000">
                                          <p:val>
                                            <p:strVal val="#ppt_w"/>
                                          </p:val>
                                        </p:tav>
                                      </p:tavLst>
                                    </p:anim>
                                    <p:anim calcmode="lin" valueType="num">
                                      <p:cBhvr>
                                        <p:cTn id="31" dur="750" fill="hold"/>
                                        <p:tgtEl>
                                          <p:spTgt spid="42"/>
                                        </p:tgtEl>
                                        <p:attrNameLst>
                                          <p:attrName>ppt_h</p:attrName>
                                        </p:attrNameLst>
                                      </p:cBhvr>
                                      <p:tavLst>
                                        <p:tav tm="0">
                                          <p:val>
                                            <p:fltVal val="0"/>
                                          </p:val>
                                        </p:tav>
                                        <p:tav tm="100000">
                                          <p:val>
                                            <p:strVal val="#ppt_h"/>
                                          </p:val>
                                        </p:tav>
                                      </p:tavLst>
                                    </p:anim>
                                    <p:animEffect transition="in" filter="fade">
                                      <p:cBhvr>
                                        <p:cTn id="32" dur="750"/>
                                        <p:tgtEl>
                                          <p:spTgt spid="42"/>
                                        </p:tgtEl>
                                      </p:cBhvr>
                                    </p:animEffect>
                                  </p:childTnLst>
                                </p:cTn>
                              </p:par>
                            </p:childTnLst>
                          </p:cTn>
                        </p:par>
                        <p:par>
                          <p:cTn id="33" fill="hold">
                            <p:stCondLst>
                              <p:cond delay="4500"/>
                            </p:stCondLst>
                            <p:childTnLst>
                              <p:par>
                                <p:cTn id="34" presetID="53" presetClass="entr" presetSubtype="16" fill="hold" grpId="0" nodeType="afterEffect">
                                  <p:stCondLst>
                                    <p:cond delay="0"/>
                                  </p:stCondLst>
                                  <p:childTnLst>
                                    <p:set>
                                      <p:cBhvr>
                                        <p:cTn id="35" dur="1" fill="hold">
                                          <p:stCondLst>
                                            <p:cond delay="0"/>
                                          </p:stCondLst>
                                        </p:cTn>
                                        <p:tgtEl>
                                          <p:spTgt spid="45"/>
                                        </p:tgtEl>
                                        <p:attrNameLst>
                                          <p:attrName>style.visibility</p:attrName>
                                        </p:attrNameLst>
                                      </p:cBhvr>
                                      <p:to>
                                        <p:strVal val="visible"/>
                                      </p:to>
                                    </p:set>
                                    <p:anim calcmode="lin" valueType="num">
                                      <p:cBhvr>
                                        <p:cTn id="36" dur="750" fill="hold"/>
                                        <p:tgtEl>
                                          <p:spTgt spid="45"/>
                                        </p:tgtEl>
                                        <p:attrNameLst>
                                          <p:attrName>ppt_w</p:attrName>
                                        </p:attrNameLst>
                                      </p:cBhvr>
                                      <p:tavLst>
                                        <p:tav tm="0">
                                          <p:val>
                                            <p:fltVal val="0"/>
                                          </p:val>
                                        </p:tav>
                                        <p:tav tm="100000">
                                          <p:val>
                                            <p:strVal val="#ppt_w"/>
                                          </p:val>
                                        </p:tav>
                                      </p:tavLst>
                                    </p:anim>
                                    <p:anim calcmode="lin" valueType="num">
                                      <p:cBhvr>
                                        <p:cTn id="37" dur="750" fill="hold"/>
                                        <p:tgtEl>
                                          <p:spTgt spid="45"/>
                                        </p:tgtEl>
                                        <p:attrNameLst>
                                          <p:attrName>ppt_h</p:attrName>
                                        </p:attrNameLst>
                                      </p:cBhvr>
                                      <p:tavLst>
                                        <p:tav tm="0">
                                          <p:val>
                                            <p:fltVal val="0"/>
                                          </p:val>
                                        </p:tav>
                                        <p:tav tm="100000">
                                          <p:val>
                                            <p:strVal val="#ppt_h"/>
                                          </p:val>
                                        </p:tav>
                                      </p:tavLst>
                                    </p:anim>
                                    <p:animEffect transition="in" filter="fade">
                                      <p:cBhvr>
                                        <p:cTn id="38" dur="750"/>
                                        <p:tgtEl>
                                          <p:spTgt spid="45"/>
                                        </p:tgtEl>
                                      </p:cBhvr>
                                    </p:animEffect>
                                  </p:childTnLst>
                                </p:cTn>
                              </p:par>
                            </p:childTnLst>
                          </p:cTn>
                        </p:par>
                        <p:par>
                          <p:cTn id="39" fill="hold">
                            <p:stCondLst>
                              <p:cond delay="5250"/>
                            </p:stCondLst>
                            <p:childTnLst>
                              <p:par>
                                <p:cTn id="40" presetID="22" presetClass="entr" presetSubtype="4" fill="hold" nodeType="afterEffect">
                                  <p:stCondLst>
                                    <p:cond delay="0"/>
                                  </p:stCondLst>
                                  <p:childTnLst>
                                    <p:set>
                                      <p:cBhvr>
                                        <p:cTn id="41" dur="1" fill="hold">
                                          <p:stCondLst>
                                            <p:cond delay="0"/>
                                          </p:stCondLst>
                                        </p:cTn>
                                        <p:tgtEl>
                                          <p:spTgt spid="47"/>
                                        </p:tgtEl>
                                        <p:attrNameLst>
                                          <p:attrName>style.visibility</p:attrName>
                                        </p:attrNameLst>
                                      </p:cBhvr>
                                      <p:to>
                                        <p:strVal val="visible"/>
                                      </p:to>
                                    </p:set>
                                    <p:animEffect transition="in" filter="wipe(down)">
                                      <p:cBhvr>
                                        <p:cTn id="42" dur="500"/>
                                        <p:tgtEl>
                                          <p:spTgt spid="47"/>
                                        </p:tgtEl>
                                      </p:cBhvr>
                                    </p:animEffect>
                                  </p:childTnLst>
                                </p:cTn>
                              </p:par>
                            </p:childTnLst>
                          </p:cTn>
                        </p:par>
                        <p:par>
                          <p:cTn id="43" fill="hold">
                            <p:stCondLst>
                              <p:cond delay="5750"/>
                            </p:stCondLst>
                            <p:childTnLst>
                              <p:par>
                                <p:cTn id="44" presetID="22" presetClass="entr" presetSubtype="2" fill="hold" nodeType="afterEffect">
                                  <p:stCondLst>
                                    <p:cond delay="0"/>
                                  </p:stCondLst>
                                  <p:childTnLst>
                                    <p:set>
                                      <p:cBhvr>
                                        <p:cTn id="45" dur="1" fill="hold">
                                          <p:stCondLst>
                                            <p:cond delay="0"/>
                                          </p:stCondLst>
                                        </p:cTn>
                                        <p:tgtEl>
                                          <p:spTgt spid="48"/>
                                        </p:tgtEl>
                                        <p:attrNameLst>
                                          <p:attrName>style.visibility</p:attrName>
                                        </p:attrNameLst>
                                      </p:cBhvr>
                                      <p:to>
                                        <p:strVal val="visible"/>
                                      </p:to>
                                    </p:set>
                                    <p:animEffect transition="in" filter="wipe(right)">
                                      <p:cBhvr>
                                        <p:cTn id="46" dur="500"/>
                                        <p:tgtEl>
                                          <p:spTgt spid="48"/>
                                        </p:tgtEl>
                                      </p:cBhvr>
                                    </p:animEffect>
                                  </p:childTnLst>
                                </p:cTn>
                              </p:par>
                            </p:childTnLst>
                          </p:cTn>
                        </p:par>
                        <p:par>
                          <p:cTn id="47" fill="hold">
                            <p:stCondLst>
                              <p:cond delay="6250"/>
                            </p:stCondLst>
                            <p:childTnLst>
                              <p:par>
                                <p:cTn id="48" presetID="22" presetClass="entr" presetSubtype="2" fill="hold" grpId="0" nodeType="afterEffect">
                                  <p:stCondLst>
                                    <p:cond delay="0"/>
                                  </p:stCondLst>
                                  <p:childTnLst>
                                    <p:set>
                                      <p:cBhvr>
                                        <p:cTn id="49" dur="1" fill="hold">
                                          <p:stCondLst>
                                            <p:cond delay="0"/>
                                          </p:stCondLst>
                                        </p:cTn>
                                        <p:tgtEl>
                                          <p:spTgt spid="51"/>
                                        </p:tgtEl>
                                        <p:attrNameLst>
                                          <p:attrName>style.visibility</p:attrName>
                                        </p:attrNameLst>
                                      </p:cBhvr>
                                      <p:to>
                                        <p:strVal val="visible"/>
                                      </p:to>
                                    </p:set>
                                    <p:animEffect transition="in" filter="wipe(right)">
                                      <p:cBhvr>
                                        <p:cTn id="50" dur="750"/>
                                        <p:tgtEl>
                                          <p:spTgt spid="51"/>
                                        </p:tgtEl>
                                      </p:cBhvr>
                                    </p:animEffect>
                                  </p:childTnLst>
                                </p:cTn>
                              </p:par>
                            </p:childTnLst>
                          </p:cTn>
                        </p:par>
                        <p:par>
                          <p:cTn id="51" fill="hold">
                            <p:stCondLst>
                              <p:cond delay="7000"/>
                            </p:stCondLst>
                            <p:childTnLst>
                              <p:par>
                                <p:cTn id="52" presetID="22" presetClass="entr" presetSubtype="1" fill="hold" nodeType="afterEffect">
                                  <p:stCondLst>
                                    <p:cond delay="0"/>
                                  </p:stCondLst>
                                  <p:childTnLst>
                                    <p:set>
                                      <p:cBhvr>
                                        <p:cTn id="53" dur="1" fill="hold">
                                          <p:stCondLst>
                                            <p:cond delay="0"/>
                                          </p:stCondLst>
                                        </p:cTn>
                                        <p:tgtEl>
                                          <p:spTgt spid="49"/>
                                        </p:tgtEl>
                                        <p:attrNameLst>
                                          <p:attrName>style.visibility</p:attrName>
                                        </p:attrNameLst>
                                      </p:cBhvr>
                                      <p:to>
                                        <p:strVal val="visible"/>
                                      </p:to>
                                    </p:set>
                                    <p:animEffect transition="in" filter="wipe(up)">
                                      <p:cBhvr>
                                        <p:cTn id="54" dur="500"/>
                                        <p:tgtEl>
                                          <p:spTgt spid="49"/>
                                        </p:tgtEl>
                                      </p:cBhvr>
                                    </p:animEffect>
                                  </p:childTnLst>
                                </p:cTn>
                              </p:par>
                            </p:childTnLst>
                          </p:cTn>
                        </p:par>
                        <p:par>
                          <p:cTn id="55" fill="hold">
                            <p:stCondLst>
                              <p:cond delay="7500"/>
                            </p:stCondLst>
                            <p:childTnLst>
                              <p:par>
                                <p:cTn id="56" presetID="22" presetClass="entr" presetSubtype="2" fill="hold" nodeType="afterEffect">
                                  <p:stCondLst>
                                    <p:cond delay="0"/>
                                  </p:stCondLst>
                                  <p:childTnLst>
                                    <p:set>
                                      <p:cBhvr>
                                        <p:cTn id="57" dur="1" fill="hold">
                                          <p:stCondLst>
                                            <p:cond delay="0"/>
                                          </p:stCondLst>
                                        </p:cTn>
                                        <p:tgtEl>
                                          <p:spTgt spid="50"/>
                                        </p:tgtEl>
                                        <p:attrNameLst>
                                          <p:attrName>style.visibility</p:attrName>
                                        </p:attrNameLst>
                                      </p:cBhvr>
                                      <p:to>
                                        <p:strVal val="visible"/>
                                      </p:to>
                                    </p:set>
                                    <p:animEffect transition="in" filter="wipe(right)">
                                      <p:cBhvr>
                                        <p:cTn id="58" dur="500"/>
                                        <p:tgtEl>
                                          <p:spTgt spid="50"/>
                                        </p:tgtEl>
                                      </p:cBhvr>
                                    </p:animEffect>
                                  </p:childTnLst>
                                </p:cTn>
                              </p:par>
                            </p:childTnLst>
                          </p:cTn>
                        </p:par>
                        <p:par>
                          <p:cTn id="59" fill="hold">
                            <p:stCondLst>
                              <p:cond delay="8000"/>
                            </p:stCondLst>
                            <p:childTnLst>
                              <p:par>
                                <p:cTn id="60" presetID="22" presetClass="entr" presetSubtype="2" fill="hold" grpId="0" nodeType="afterEffect">
                                  <p:stCondLst>
                                    <p:cond delay="0"/>
                                  </p:stCondLst>
                                  <p:childTnLst>
                                    <p:set>
                                      <p:cBhvr>
                                        <p:cTn id="61" dur="1" fill="hold">
                                          <p:stCondLst>
                                            <p:cond delay="0"/>
                                          </p:stCondLst>
                                        </p:cTn>
                                        <p:tgtEl>
                                          <p:spTgt spid="52"/>
                                        </p:tgtEl>
                                        <p:attrNameLst>
                                          <p:attrName>style.visibility</p:attrName>
                                        </p:attrNameLst>
                                      </p:cBhvr>
                                      <p:to>
                                        <p:strVal val="visible"/>
                                      </p:to>
                                    </p:set>
                                    <p:animEffect transition="in" filter="wipe(right)">
                                      <p:cBhvr>
                                        <p:cTn id="62" dur="750"/>
                                        <p:tgtEl>
                                          <p:spTgt spid="52"/>
                                        </p:tgtEl>
                                      </p:cBhvr>
                                    </p:animEffect>
                                  </p:childTnLst>
                                </p:cTn>
                              </p:par>
                            </p:childTnLst>
                          </p:cTn>
                        </p:par>
                        <p:par>
                          <p:cTn id="63" fill="hold">
                            <p:stCondLst>
                              <p:cond delay="8750"/>
                            </p:stCondLst>
                            <p:childTnLst>
                              <p:par>
                                <p:cTn id="64" presetID="22" presetClass="entr" presetSubtype="4" fill="hold" nodeType="afterEffect">
                                  <p:stCondLst>
                                    <p:cond delay="0"/>
                                  </p:stCondLst>
                                  <p:childTnLst>
                                    <p:set>
                                      <p:cBhvr>
                                        <p:cTn id="65" dur="1" fill="hold">
                                          <p:stCondLst>
                                            <p:cond delay="0"/>
                                          </p:stCondLst>
                                        </p:cTn>
                                        <p:tgtEl>
                                          <p:spTgt spid="53"/>
                                        </p:tgtEl>
                                        <p:attrNameLst>
                                          <p:attrName>style.visibility</p:attrName>
                                        </p:attrNameLst>
                                      </p:cBhvr>
                                      <p:to>
                                        <p:strVal val="visible"/>
                                      </p:to>
                                    </p:set>
                                    <p:animEffect transition="in" filter="wipe(down)">
                                      <p:cBhvr>
                                        <p:cTn id="66" dur="500"/>
                                        <p:tgtEl>
                                          <p:spTgt spid="53"/>
                                        </p:tgtEl>
                                      </p:cBhvr>
                                    </p:animEffect>
                                  </p:childTnLst>
                                </p:cTn>
                              </p:par>
                            </p:childTnLst>
                          </p:cTn>
                        </p:par>
                        <p:par>
                          <p:cTn id="67" fill="hold">
                            <p:stCondLst>
                              <p:cond delay="9250"/>
                            </p:stCondLst>
                            <p:childTnLst>
                              <p:par>
                                <p:cTn id="68" presetID="22" presetClass="entr" presetSubtype="2" fill="hold" nodeType="afterEffect">
                                  <p:stCondLst>
                                    <p:cond delay="0"/>
                                  </p:stCondLst>
                                  <p:childTnLst>
                                    <p:set>
                                      <p:cBhvr>
                                        <p:cTn id="69" dur="1" fill="hold">
                                          <p:stCondLst>
                                            <p:cond delay="0"/>
                                          </p:stCondLst>
                                        </p:cTn>
                                        <p:tgtEl>
                                          <p:spTgt spid="54"/>
                                        </p:tgtEl>
                                        <p:attrNameLst>
                                          <p:attrName>style.visibility</p:attrName>
                                        </p:attrNameLst>
                                      </p:cBhvr>
                                      <p:to>
                                        <p:strVal val="visible"/>
                                      </p:to>
                                    </p:set>
                                    <p:animEffect transition="in" filter="wipe(right)">
                                      <p:cBhvr>
                                        <p:cTn id="70" dur="500"/>
                                        <p:tgtEl>
                                          <p:spTgt spid="54"/>
                                        </p:tgtEl>
                                      </p:cBhvr>
                                    </p:animEffect>
                                  </p:childTnLst>
                                </p:cTn>
                              </p:par>
                            </p:childTnLst>
                          </p:cTn>
                        </p:par>
                        <p:par>
                          <p:cTn id="71" fill="hold">
                            <p:stCondLst>
                              <p:cond delay="9750"/>
                            </p:stCondLst>
                            <p:childTnLst>
                              <p:par>
                                <p:cTn id="72" presetID="22" presetClass="entr" presetSubtype="2" fill="hold" grpId="0" nodeType="afterEffect">
                                  <p:stCondLst>
                                    <p:cond delay="0"/>
                                  </p:stCondLst>
                                  <p:childTnLst>
                                    <p:set>
                                      <p:cBhvr>
                                        <p:cTn id="73" dur="1" fill="hold">
                                          <p:stCondLst>
                                            <p:cond delay="0"/>
                                          </p:stCondLst>
                                        </p:cTn>
                                        <p:tgtEl>
                                          <p:spTgt spid="57"/>
                                        </p:tgtEl>
                                        <p:attrNameLst>
                                          <p:attrName>style.visibility</p:attrName>
                                        </p:attrNameLst>
                                      </p:cBhvr>
                                      <p:to>
                                        <p:strVal val="visible"/>
                                      </p:to>
                                    </p:set>
                                    <p:animEffect transition="in" filter="wipe(right)">
                                      <p:cBhvr>
                                        <p:cTn id="74" dur="750"/>
                                        <p:tgtEl>
                                          <p:spTgt spid="57"/>
                                        </p:tgtEl>
                                      </p:cBhvr>
                                    </p:animEffect>
                                  </p:childTnLst>
                                </p:cTn>
                              </p:par>
                            </p:childTnLst>
                          </p:cTn>
                        </p:par>
                        <p:par>
                          <p:cTn id="75" fill="hold">
                            <p:stCondLst>
                              <p:cond delay="10500"/>
                            </p:stCondLst>
                            <p:childTnLst>
                              <p:par>
                                <p:cTn id="76" presetID="22" presetClass="entr" presetSubtype="1" fill="hold" nodeType="afterEffect">
                                  <p:stCondLst>
                                    <p:cond delay="0"/>
                                  </p:stCondLst>
                                  <p:childTnLst>
                                    <p:set>
                                      <p:cBhvr>
                                        <p:cTn id="77" dur="1" fill="hold">
                                          <p:stCondLst>
                                            <p:cond delay="0"/>
                                          </p:stCondLst>
                                        </p:cTn>
                                        <p:tgtEl>
                                          <p:spTgt spid="55"/>
                                        </p:tgtEl>
                                        <p:attrNameLst>
                                          <p:attrName>style.visibility</p:attrName>
                                        </p:attrNameLst>
                                      </p:cBhvr>
                                      <p:to>
                                        <p:strVal val="visible"/>
                                      </p:to>
                                    </p:set>
                                    <p:animEffect transition="in" filter="wipe(up)">
                                      <p:cBhvr>
                                        <p:cTn id="78" dur="500"/>
                                        <p:tgtEl>
                                          <p:spTgt spid="55"/>
                                        </p:tgtEl>
                                      </p:cBhvr>
                                    </p:animEffect>
                                  </p:childTnLst>
                                </p:cTn>
                              </p:par>
                            </p:childTnLst>
                          </p:cTn>
                        </p:par>
                        <p:par>
                          <p:cTn id="79" fill="hold">
                            <p:stCondLst>
                              <p:cond delay="11000"/>
                            </p:stCondLst>
                            <p:childTnLst>
                              <p:par>
                                <p:cTn id="80" presetID="22" presetClass="entr" presetSubtype="2" fill="hold" nodeType="afterEffect">
                                  <p:stCondLst>
                                    <p:cond delay="0"/>
                                  </p:stCondLst>
                                  <p:childTnLst>
                                    <p:set>
                                      <p:cBhvr>
                                        <p:cTn id="81" dur="1" fill="hold">
                                          <p:stCondLst>
                                            <p:cond delay="0"/>
                                          </p:stCondLst>
                                        </p:cTn>
                                        <p:tgtEl>
                                          <p:spTgt spid="56"/>
                                        </p:tgtEl>
                                        <p:attrNameLst>
                                          <p:attrName>style.visibility</p:attrName>
                                        </p:attrNameLst>
                                      </p:cBhvr>
                                      <p:to>
                                        <p:strVal val="visible"/>
                                      </p:to>
                                    </p:set>
                                    <p:animEffect transition="in" filter="wipe(right)">
                                      <p:cBhvr>
                                        <p:cTn id="82" dur="500"/>
                                        <p:tgtEl>
                                          <p:spTgt spid="56"/>
                                        </p:tgtEl>
                                      </p:cBhvr>
                                    </p:animEffect>
                                  </p:childTnLst>
                                </p:cTn>
                              </p:par>
                            </p:childTnLst>
                          </p:cTn>
                        </p:par>
                        <p:par>
                          <p:cTn id="83" fill="hold">
                            <p:stCondLst>
                              <p:cond delay="11500"/>
                            </p:stCondLst>
                            <p:childTnLst>
                              <p:par>
                                <p:cTn id="84" presetID="22" presetClass="entr" presetSubtype="2" fill="hold" grpId="0" nodeType="afterEffect">
                                  <p:stCondLst>
                                    <p:cond delay="0"/>
                                  </p:stCondLst>
                                  <p:childTnLst>
                                    <p:set>
                                      <p:cBhvr>
                                        <p:cTn id="85" dur="1" fill="hold">
                                          <p:stCondLst>
                                            <p:cond delay="0"/>
                                          </p:stCondLst>
                                        </p:cTn>
                                        <p:tgtEl>
                                          <p:spTgt spid="58"/>
                                        </p:tgtEl>
                                        <p:attrNameLst>
                                          <p:attrName>style.visibility</p:attrName>
                                        </p:attrNameLst>
                                      </p:cBhvr>
                                      <p:to>
                                        <p:strVal val="visible"/>
                                      </p:to>
                                    </p:set>
                                    <p:animEffect transition="in" filter="wipe(right)">
                                      <p:cBhvr>
                                        <p:cTn id="86" dur="750"/>
                                        <p:tgtEl>
                                          <p:spTgt spid="58"/>
                                        </p:tgtEl>
                                      </p:cBhvr>
                                    </p:animEffect>
                                  </p:childTnLst>
                                </p:cTn>
                              </p:par>
                            </p:childTnLst>
                          </p:cTn>
                        </p:par>
                      </p:childTnLst>
                    </p:cTn>
                  </p:par>
                  <p:par>
                    <p:cTn id="87" fill="hold">
                      <p:stCondLst>
                        <p:cond delay="indefinite"/>
                      </p:stCondLst>
                      <p:childTnLst>
                        <p:par>
                          <p:cTn id="88" fill="hold">
                            <p:stCondLst>
                              <p:cond delay="0"/>
                            </p:stCondLst>
                            <p:childTnLst>
                              <p:par>
                                <p:cTn id="89" presetID="22" presetClass="entr" presetSubtype="8" fill="hold" grpId="0" nodeType="clickEffect">
                                  <p:stCondLst>
                                    <p:cond delay="0"/>
                                  </p:stCondLst>
                                  <p:childTnLst>
                                    <p:set>
                                      <p:cBhvr>
                                        <p:cTn id="90" dur="1" fill="hold">
                                          <p:stCondLst>
                                            <p:cond delay="0"/>
                                          </p:stCondLst>
                                        </p:cTn>
                                        <p:tgtEl>
                                          <p:spTgt spid="27"/>
                                        </p:tgtEl>
                                        <p:attrNameLst>
                                          <p:attrName>style.visibility</p:attrName>
                                        </p:attrNameLst>
                                      </p:cBhvr>
                                      <p:to>
                                        <p:strVal val="visible"/>
                                      </p:to>
                                    </p:set>
                                    <p:animEffect transition="in" filter="wipe(left)">
                                      <p:cBhvr>
                                        <p:cTn id="91" dur="750"/>
                                        <p:tgtEl>
                                          <p:spTgt spid="27"/>
                                        </p:tgtEl>
                                      </p:cBhvr>
                                    </p:animEffect>
                                  </p:childTnLst>
                                </p:cTn>
                              </p:par>
                            </p:childTnLst>
                          </p:cTn>
                        </p:par>
                        <p:par>
                          <p:cTn id="92" fill="hold">
                            <p:stCondLst>
                              <p:cond delay="750"/>
                            </p:stCondLst>
                            <p:childTnLst>
                              <p:par>
                                <p:cTn id="93" presetID="22" presetClass="entr" presetSubtype="8" fill="hold" grpId="0" nodeType="afterEffect">
                                  <p:stCondLst>
                                    <p:cond delay="0"/>
                                  </p:stCondLst>
                                  <p:childTnLst>
                                    <p:set>
                                      <p:cBhvr>
                                        <p:cTn id="94" dur="1" fill="hold">
                                          <p:stCondLst>
                                            <p:cond delay="0"/>
                                          </p:stCondLst>
                                        </p:cTn>
                                        <p:tgtEl>
                                          <p:spTgt spid="28"/>
                                        </p:tgtEl>
                                        <p:attrNameLst>
                                          <p:attrName>style.visibility</p:attrName>
                                        </p:attrNameLst>
                                      </p:cBhvr>
                                      <p:to>
                                        <p:strVal val="visible"/>
                                      </p:to>
                                    </p:set>
                                    <p:animEffect transition="in" filter="wipe(left)">
                                      <p:cBhvr>
                                        <p:cTn id="95" dur="750"/>
                                        <p:tgtEl>
                                          <p:spTgt spid="28"/>
                                        </p:tgtEl>
                                      </p:cBhvr>
                                    </p:animEffect>
                                  </p:childTnLst>
                                </p:cTn>
                              </p:par>
                            </p:childTnLst>
                          </p:cTn>
                        </p:par>
                      </p:childTnLst>
                    </p:cTn>
                  </p:par>
                  <p:par>
                    <p:cTn id="96" fill="hold">
                      <p:stCondLst>
                        <p:cond delay="indefinite"/>
                      </p:stCondLst>
                      <p:childTnLst>
                        <p:par>
                          <p:cTn id="97" fill="hold">
                            <p:stCondLst>
                              <p:cond delay="0"/>
                            </p:stCondLst>
                            <p:childTnLst>
                              <p:par>
                                <p:cTn id="98" presetID="22" presetClass="entr" presetSubtype="8" fill="hold" grpId="0" nodeType="clickEffect">
                                  <p:stCondLst>
                                    <p:cond delay="0"/>
                                  </p:stCondLst>
                                  <p:childTnLst>
                                    <p:set>
                                      <p:cBhvr>
                                        <p:cTn id="99" dur="1" fill="hold">
                                          <p:stCondLst>
                                            <p:cond delay="0"/>
                                          </p:stCondLst>
                                        </p:cTn>
                                        <p:tgtEl>
                                          <p:spTgt spid="29"/>
                                        </p:tgtEl>
                                        <p:attrNameLst>
                                          <p:attrName>style.visibility</p:attrName>
                                        </p:attrNameLst>
                                      </p:cBhvr>
                                      <p:to>
                                        <p:strVal val="visible"/>
                                      </p:to>
                                    </p:set>
                                    <p:animEffect transition="in" filter="wipe(left)">
                                      <p:cBhvr>
                                        <p:cTn id="100" dur="750"/>
                                        <p:tgtEl>
                                          <p:spTgt spid="29"/>
                                        </p:tgtEl>
                                      </p:cBhvr>
                                    </p:animEffect>
                                  </p:childTnLst>
                                </p:cTn>
                              </p:par>
                            </p:childTnLst>
                          </p:cTn>
                        </p:par>
                        <p:par>
                          <p:cTn id="101" fill="hold">
                            <p:stCondLst>
                              <p:cond delay="750"/>
                            </p:stCondLst>
                            <p:childTnLst>
                              <p:par>
                                <p:cTn id="102" presetID="22" presetClass="entr" presetSubtype="8" fill="hold" grpId="0" nodeType="afterEffect">
                                  <p:stCondLst>
                                    <p:cond delay="0"/>
                                  </p:stCondLst>
                                  <p:childTnLst>
                                    <p:set>
                                      <p:cBhvr>
                                        <p:cTn id="103" dur="1" fill="hold">
                                          <p:stCondLst>
                                            <p:cond delay="0"/>
                                          </p:stCondLst>
                                        </p:cTn>
                                        <p:tgtEl>
                                          <p:spTgt spid="30"/>
                                        </p:tgtEl>
                                        <p:attrNameLst>
                                          <p:attrName>style.visibility</p:attrName>
                                        </p:attrNameLst>
                                      </p:cBhvr>
                                      <p:to>
                                        <p:strVal val="visible"/>
                                      </p:to>
                                    </p:set>
                                    <p:animEffect transition="in" filter="wipe(left)">
                                      <p:cBhvr>
                                        <p:cTn id="104" dur="750"/>
                                        <p:tgtEl>
                                          <p:spTgt spid="30"/>
                                        </p:tgtEl>
                                      </p:cBhvr>
                                    </p:animEffect>
                                  </p:childTnLst>
                                </p:cTn>
                              </p:par>
                            </p:childTnLst>
                          </p:cTn>
                        </p:par>
                      </p:childTnLst>
                    </p:cTn>
                  </p:par>
                  <p:par>
                    <p:cTn id="105" fill="hold">
                      <p:stCondLst>
                        <p:cond delay="indefinite"/>
                      </p:stCondLst>
                      <p:childTnLst>
                        <p:par>
                          <p:cTn id="106" fill="hold">
                            <p:stCondLst>
                              <p:cond delay="0"/>
                            </p:stCondLst>
                            <p:childTnLst>
                              <p:par>
                                <p:cTn id="107" presetID="22" presetClass="entr" presetSubtype="8" fill="hold" grpId="0" nodeType="clickEffect">
                                  <p:stCondLst>
                                    <p:cond delay="0"/>
                                  </p:stCondLst>
                                  <p:childTnLst>
                                    <p:set>
                                      <p:cBhvr>
                                        <p:cTn id="108" dur="1" fill="hold">
                                          <p:stCondLst>
                                            <p:cond delay="0"/>
                                          </p:stCondLst>
                                        </p:cTn>
                                        <p:tgtEl>
                                          <p:spTgt spid="31"/>
                                        </p:tgtEl>
                                        <p:attrNameLst>
                                          <p:attrName>style.visibility</p:attrName>
                                        </p:attrNameLst>
                                      </p:cBhvr>
                                      <p:to>
                                        <p:strVal val="visible"/>
                                      </p:to>
                                    </p:set>
                                    <p:animEffect transition="in" filter="wipe(left)">
                                      <p:cBhvr>
                                        <p:cTn id="109" dur="750"/>
                                        <p:tgtEl>
                                          <p:spTgt spid="31"/>
                                        </p:tgtEl>
                                      </p:cBhvr>
                                    </p:animEffect>
                                  </p:childTnLst>
                                </p:cTn>
                              </p:par>
                            </p:childTnLst>
                          </p:cTn>
                        </p:par>
                        <p:par>
                          <p:cTn id="110" fill="hold">
                            <p:stCondLst>
                              <p:cond delay="750"/>
                            </p:stCondLst>
                            <p:childTnLst>
                              <p:par>
                                <p:cTn id="111" presetID="22" presetClass="entr" presetSubtype="8" fill="hold" grpId="0" nodeType="afterEffect">
                                  <p:stCondLst>
                                    <p:cond delay="0"/>
                                  </p:stCondLst>
                                  <p:childTnLst>
                                    <p:set>
                                      <p:cBhvr>
                                        <p:cTn id="112" dur="1" fill="hold">
                                          <p:stCondLst>
                                            <p:cond delay="0"/>
                                          </p:stCondLst>
                                        </p:cTn>
                                        <p:tgtEl>
                                          <p:spTgt spid="32"/>
                                        </p:tgtEl>
                                        <p:attrNameLst>
                                          <p:attrName>style.visibility</p:attrName>
                                        </p:attrNameLst>
                                      </p:cBhvr>
                                      <p:to>
                                        <p:strVal val="visible"/>
                                      </p:to>
                                    </p:set>
                                    <p:animEffect transition="in" filter="wipe(left)">
                                      <p:cBhvr>
                                        <p:cTn id="113" dur="750"/>
                                        <p:tgtEl>
                                          <p:spTgt spid="32"/>
                                        </p:tgtEl>
                                      </p:cBhvr>
                                    </p:animEffect>
                                  </p:childTnLst>
                                </p:cTn>
                              </p:par>
                            </p:childTnLst>
                          </p:cTn>
                        </p:par>
                      </p:childTnLst>
                    </p:cTn>
                  </p:par>
                  <p:par>
                    <p:cTn id="114" fill="hold">
                      <p:stCondLst>
                        <p:cond delay="indefinite"/>
                      </p:stCondLst>
                      <p:childTnLst>
                        <p:par>
                          <p:cTn id="115" fill="hold">
                            <p:stCondLst>
                              <p:cond delay="0"/>
                            </p:stCondLst>
                            <p:childTnLst>
                              <p:par>
                                <p:cTn id="116" presetID="22" presetClass="entr" presetSubtype="8" fill="hold" grpId="0" nodeType="clickEffect">
                                  <p:stCondLst>
                                    <p:cond delay="0"/>
                                  </p:stCondLst>
                                  <p:childTnLst>
                                    <p:set>
                                      <p:cBhvr>
                                        <p:cTn id="117" dur="1" fill="hold">
                                          <p:stCondLst>
                                            <p:cond delay="0"/>
                                          </p:stCondLst>
                                        </p:cTn>
                                        <p:tgtEl>
                                          <p:spTgt spid="33"/>
                                        </p:tgtEl>
                                        <p:attrNameLst>
                                          <p:attrName>style.visibility</p:attrName>
                                        </p:attrNameLst>
                                      </p:cBhvr>
                                      <p:to>
                                        <p:strVal val="visible"/>
                                      </p:to>
                                    </p:set>
                                    <p:animEffect transition="in" filter="wipe(left)">
                                      <p:cBhvr>
                                        <p:cTn id="118" dur="750"/>
                                        <p:tgtEl>
                                          <p:spTgt spid="33"/>
                                        </p:tgtEl>
                                      </p:cBhvr>
                                    </p:animEffect>
                                  </p:childTnLst>
                                </p:cTn>
                              </p:par>
                            </p:childTnLst>
                          </p:cTn>
                        </p:par>
                        <p:par>
                          <p:cTn id="119" fill="hold">
                            <p:stCondLst>
                              <p:cond delay="750"/>
                            </p:stCondLst>
                            <p:childTnLst>
                              <p:par>
                                <p:cTn id="120" presetID="22" presetClass="entr" presetSubtype="8" fill="hold" grpId="0" nodeType="afterEffect">
                                  <p:stCondLst>
                                    <p:cond delay="0"/>
                                  </p:stCondLst>
                                  <p:childTnLst>
                                    <p:set>
                                      <p:cBhvr>
                                        <p:cTn id="121" dur="1" fill="hold">
                                          <p:stCondLst>
                                            <p:cond delay="0"/>
                                          </p:stCondLst>
                                        </p:cTn>
                                        <p:tgtEl>
                                          <p:spTgt spid="34"/>
                                        </p:tgtEl>
                                        <p:attrNameLst>
                                          <p:attrName>style.visibility</p:attrName>
                                        </p:attrNameLst>
                                      </p:cBhvr>
                                      <p:to>
                                        <p:strVal val="visible"/>
                                      </p:to>
                                    </p:set>
                                    <p:animEffect transition="in" filter="wipe(left)">
                                      <p:cBhvr>
                                        <p:cTn id="122" dur="75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animBg="1"/>
      <p:bldP spid="43" grpId="0" animBg="1"/>
      <p:bldP spid="44" grpId="0" animBg="1"/>
      <p:bldP spid="45" grpId="0" animBg="1"/>
      <p:bldP spid="46" grpId="0" animBg="1"/>
      <p:bldP spid="51" grpId="0"/>
      <p:bldP spid="52" grpId="0"/>
      <p:bldP spid="57" grpId="0"/>
      <p:bldP spid="58" grpId="0"/>
      <p:bldP spid="27" grpId="0"/>
      <p:bldP spid="28" grpId="0"/>
      <p:bldP spid="29" grpId="0"/>
      <p:bldP spid="30" grpId="0"/>
      <p:bldP spid="31" grpId="0"/>
      <p:bldP spid="32" grpId="0"/>
      <p:bldP spid="33" grpId="0"/>
      <p:bldP spid="34"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794" y="448"/>
            <a:ext cx="12856810" cy="7231757"/>
          </a:xfrm>
          <a:prstGeom prst="rect">
            <a:avLst/>
          </a:prstGeom>
          <a:blipFill dpi="0" rotWithShape="1">
            <a:blip r:embed="rId2" cstate="print">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 name="组合 2"/>
          <p:cNvGrpSpPr/>
          <p:nvPr/>
        </p:nvGrpSpPr>
        <p:grpSpPr>
          <a:xfrm>
            <a:off x="309452" y="108482"/>
            <a:ext cx="2807965" cy="2807965"/>
            <a:chOff x="1899616" y="1875374"/>
            <a:chExt cx="4573375" cy="4573375"/>
          </a:xfrm>
        </p:grpSpPr>
        <p:sp>
          <p:nvSpPr>
            <p:cNvPr id="7" name="椭圆 6"/>
            <p:cNvSpPr/>
            <p:nvPr/>
          </p:nvSpPr>
          <p:spPr>
            <a:xfrm>
              <a:off x="1899616" y="1875374"/>
              <a:ext cx="4573375" cy="4573375"/>
            </a:xfrm>
            <a:prstGeom prst="ellipse">
              <a:avLst/>
            </a:prstGeom>
            <a:noFill/>
            <a:ln w="101600">
              <a:solidFill>
                <a:srgbClr val="1D5BB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方正兰亭纤黑_GBK" panose="02000000000000000000" pitchFamily="2" charset="-122"/>
                <a:ea typeface="方正兰亭纤黑_GBK" panose="02000000000000000000" pitchFamily="2" charset="-122"/>
              </a:endParaRPr>
            </a:p>
          </p:txBody>
        </p:sp>
        <p:sp>
          <p:nvSpPr>
            <p:cNvPr id="5" name="椭圆 4"/>
            <p:cNvSpPr/>
            <p:nvPr/>
          </p:nvSpPr>
          <p:spPr>
            <a:xfrm>
              <a:off x="2256431" y="2232189"/>
              <a:ext cx="3859744" cy="3859744"/>
            </a:xfrm>
            <a:prstGeom prst="ellipse">
              <a:avLst/>
            </a:prstGeom>
            <a:solidFill>
              <a:srgbClr val="FBBF0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方正兰亭纤黑_GBK" panose="02000000000000000000" pitchFamily="2" charset="-122"/>
                <a:ea typeface="方正兰亭纤黑_GBK" panose="02000000000000000000" pitchFamily="2" charset="-122"/>
              </a:endParaRPr>
            </a:p>
          </p:txBody>
        </p:sp>
      </p:grpSp>
      <p:sp>
        <p:nvSpPr>
          <p:cNvPr id="6" name="矩形 5"/>
          <p:cNvSpPr/>
          <p:nvPr/>
        </p:nvSpPr>
        <p:spPr>
          <a:xfrm>
            <a:off x="6429375" y="448"/>
            <a:ext cx="6428228" cy="7231757"/>
          </a:xfrm>
          <a:prstGeom prst="rect">
            <a:avLst/>
          </a:prstGeom>
          <a:solidFill>
            <a:srgbClr val="1D5BB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方正兰亭纤黑_GBK" panose="02000000000000000000" pitchFamily="2" charset="-122"/>
              <a:ea typeface="方正兰亭纤黑_GBK" panose="02000000000000000000" pitchFamily="2" charset="-122"/>
            </a:endParaRPr>
          </a:p>
        </p:txBody>
      </p:sp>
      <p:sp>
        <p:nvSpPr>
          <p:cNvPr id="39" name="椭圆 38"/>
          <p:cNvSpPr/>
          <p:nvPr/>
        </p:nvSpPr>
        <p:spPr>
          <a:xfrm>
            <a:off x="6567054" y="1723899"/>
            <a:ext cx="830312" cy="830312"/>
          </a:xfrm>
          <a:prstGeom prst="ellipse">
            <a:avLst/>
          </a:prstGeom>
          <a:solidFill>
            <a:srgbClr val="FBBF0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dirty="0">
                <a:solidFill>
                  <a:prstClr val="white"/>
                </a:solidFill>
                <a:latin typeface="Arial" panose="020B0604020202020204" pitchFamily="34" charset="0"/>
                <a:cs typeface="Arial" panose="020B0604020202020204" pitchFamily="34" charset="0"/>
              </a:rPr>
              <a:t>01</a:t>
            </a:r>
            <a:endParaRPr lang="zh-CN" altLang="en-US" sz="2800" dirty="0">
              <a:solidFill>
                <a:prstClr val="white"/>
              </a:solidFill>
              <a:latin typeface="Arial" panose="020B0604020202020204" pitchFamily="34" charset="0"/>
              <a:cs typeface="Arial" panose="020B0604020202020204" pitchFamily="34" charset="0"/>
            </a:endParaRPr>
          </a:p>
        </p:txBody>
      </p:sp>
      <p:sp>
        <p:nvSpPr>
          <p:cNvPr id="40" name="TextBox 23"/>
          <p:cNvSpPr txBox="1"/>
          <p:nvPr/>
        </p:nvSpPr>
        <p:spPr>
          <a:xfrm>
            <a:off x="7830898" y="2125777"/>
            <a:ext cx="2254808" cy="334666"/>
          </a:xfrm>
          <a:prstGeom prst="rect">
            <a:avLst/>
          </a:prstGeom>
          <a:noFill/>
        </p:spPr>
        <p:txBody>
          <a:bodyPr wrap="square" rtlCol="0">
            <a:spAutoFit/>
          </a:bodyPr>
          <a:lstStyle/>
          <a:p>
            <a:pPr>
              <a:lnSpc>
                <a:spcPct val="150000"/>
              </a:lnSpc>
            </a:pPr>
            <a:r>
              <a:rPr lang="en-US" altLang="zh-CN" sz="1050" dirty="0">
                <a:solidFill>
                  <a:srgbClr val="FFFFFF"/>
                </a:solidFill>
                <a:latin typeface="Arial" panose="020B0604020202020204" pitchFamily="34" charset="0"/>
                <a:ea typeface="微软雅黑" panose="020B0503020204020204" pitchFamily="34" charset="-122"/>
                <a:cs typeface="+mn-ea"/>
                <a:sym typeface="+mn-lt"/>
              </a:rPr>
              <a:t>Please replace the written content</a:t>
            </a:r>
            <a:endParaRPr lang="en-GB" altLang="zh-CN" sz="1050" dirty="0">
              <a:solidFill>
                <a:srgbClr val="FFFFFF"/>
              </a:solidFill>
              <a:latin typeface="Arial" panose="020B0604020202020204" pitchFamily="34" charset="0"/>
              <a:ea typeface="微软雅黑" panose="020B0503020204020204" pitchFamily="34" charset="-122"/>
              <a:cs typeface="+mn-ea"/>
              <a:sym typeface="+mn-lt"/>
            </a:endParaRPr>
          </a:p>
        </p:txBody>
      </p:sp>
      <p:sp>
        <p:nvSpPr>
          <p:cNvPr id="41" name="TextBox 24"/>
          <p:cNvSpPr txBox="1"/>
          <p:nvPr/>
        </p:nvSpPr>
        <p:spPr>
          <a:xfrm>
            <a:off x="7830899" y="1875728"/>
            <a:ext cx="1800271" cy="369286"/>
          </a:xfrm>
          <a:prstGeom prst="rect">
            <a:avLst/>
          </a:prstGeom>
          <a:noFill/>
        </p:spPr>
        <p:txBody>
          <a:bodyPr wrap="none" rtlCol="0">
            <a:spAutoFit/>
          </a:bodyPr>
          <a:lstStyle/>
          <a:p>
            <a:r>
              <a:rPr lang="zh-CN" altLang="en-US" dirty="0">
                <a:solidFill>
                  <a:srgbClr val="FFFFFF"/>
                </a:solidFill>
                <a:ea typeface="微软雅黑" panose="020B0503020204020204" pitchFamily="34" charset="-122"/>
              </a:rPr>
              <a:t>请替换文字内容</a:t>
            </a:r>
          </a:p>
        </p:txBody>
      </p:sp>
      <p:sp>
        <p:nvSpPr>
          <p:cNvPr id="42" name="椭圆 41"/>
          <p:cNvSpPr/>
          <p:nvPr/>
        </p:nvSpPr>
        <p:spPr>
          <a:xfrm>
            <a:off x="6567054" y="2916447"/>
            <a:ext cx="830312" cy="830312"/>
          </a:xfrm>
          <a:prstGeom prst="ellipse">
            <a:avLst/>
          </a:prstGeom>
          <a:solidFill>
            <a:srgbClr val="FBBF0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dirty="0">
                <a:solidFill>
                  <a:prstClr val="white"/>
                </a:solidFill>
                <a:latin typeface="Arial" panose="020B0604020202020204" pitchFamily="34" charset="0"/>
                <a:cs typeface="Arial" panose="020B0604020202020204" pitchFamily="34" charset="0"/>
              </a:rPr>
              <a:t>02</a:t>
            </a:r>
            <a:endParaRPr lang="zh-CN" altLang="en-US" sz="2800" dirty="0">
              <a:solidFill>
                <a:prstClr val="white"/>
              </a:solidFill>
              <a:latin typeface="Arial" panose="020B0604020202020204" pitchFamily="34" charset="0"/>
              <a:cs typeface="Arial" panose="020B0604020202020204" pitchFamily="34" charset="0"/>
            </a:endParaRPr>
          </a:p>
        </p:txBody>
      </p:sp>
      <p:sp>
        <p:nvSpPr>
          <p:cNvPr id="43" name="TextBox 23"/>
          <p:cNvSpPr txBox="1"/>
          <p:nvPr/>
        </p:nvSpPr>
        <p:spPr>
          <a:xfrm>
            <a:off x="7830898" y="3318325"/>
            <a:ext cx="2254808" cy="334666"/>
          </a:xfrm>
          <a:prstGeom prst="rect">
            <a:avLst/>
          </a:prstGeom>
          <a:noFill/>
        </p:spPr>
        <p:txBody>
          <a:bodyPr wrap="square" rtlCol="0">
            <a:spAutoFit/>
          </a:bodyPr>
          <a:lstStyle/>
          <a:p>
            <a:pPr>
              <a:lnSpc>
                <a:spcPct val="150000"/>
              </a:lnSpc>
            </a:pPr>
            <a:r>
              <a:rPr lang="en-US" altLang="zh-CN" sz="1050" dirty="0">
                <a:solidFill>
                  <a:srgbClr val="FFFFFF"/>
                </a:solidFill>
                <a:latin typeface="Arial" panose="020B0604020202020204" pitchFamily="34" charset="0"/>
                <a:ea typeface="微软雅黑" panose="020B0503020204020204" pitchFamily="34" charset="-122"/>
                <a:cs typeface="+mn-ea"/>
                <a:sym typeface="+mn-lt"/>
              </a:rPr>
              <a:t>Please replace the written content</a:t>
            </a:r>
            <a:endParaRPr lang="en-GB" altLang="zh-CN" sz="1050" dirty="0">
              <a:solidFill>
                <a:srgbClr val="FFFFFF"/>
              </a:solidFill>
              <a:latin typeface="Arial" panose="020B0604020202020204" pitchFamily="34" charset="0"/>
              <a:ea typeface="微软雅黑" panose="020B0503020204020204" pitchFamily="34" charset="-122"/>
              <a:cs typeface="+mn-ea"/>
              <a:sym typeface="+mn-lt"/>
            </a:endParaRPr>
          </a:p>
        </p:txBody>
      </p:sp>
      <p:sp>
        <p:nvSpPr>
          <p:cNvPr id="44" name="TextBox 24"/>
          <p:cNvSpPr txBox="1"/>
          <p:nvPr/>
        </p:nvSpPr>
        <p:spPr>
          <a:xfrm>
            <a:off x="7830899" y="3068276"/>
            <a:ext cx="1800271" cy="369286"/>
          </a:xfrm>
          <a:prstGeom prst="rect">
            <a:avLst/>
          </a:prstGeom>
          <a:noFill/>
        </p:spPr>
        <p:txBody>
          <a:bodyPr wrap="none" rtlCol="0">
            <a:spAutoFit/>
          </a:bodyPr>
          <a:lstStyle/>
          <a:p>
            <a:r>
              <a:rPr lang="zh-CN" altLang="en-US" dirty="0">
                <a:solidFill>
                  <a:srgbClr val="FFFFFF"/>
                </a:solidFill>
                <a:ea typeface="微软雅黑" panose="020B0503020204020204" pitchFamily="34" charset="-122"/>
              </a:rPr>
              <a:t>请替换文字内容</a:t>
            </a:r>
          </a:p>
        </p:txBody>
      </p:sp>
      <p:sp>
        <p:nvSpPr>
          <p:cNvPr id="45" name="椭圆 44"/>
          <p:cNvSpPr/>
          <p:nvPr/>
        </p:nvSpPr>
        <p:spPr>
          <a:xfrm>
            <a:off x="6567054" y="4099058"/>
            <a:ext cx="830312" cy="830312"/>
          </a:xfrm>
          <a:prstGeom prst="ellipse">
            <a:avLst/>
          </a:prstGeom>
          <a:solidFill>
            <a:srgbClr val="FBBF0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dirty="0">
                <a:solidFill>
                  <a:prstClr val="white"/>
                </a:solidFill>
                <a:latin typeface="Arial" panose="020B0604020202020204" pitchFamily="34" charset="0"/>
                <a:cs typeface="Arial" panose="020B0604020202020204" pitchFamily="34" charset="0"/>
              </a:rPr>
              <a:t>03</a:t>
            </a:r>
            <a:endParaRPr lang="zh-CN" altLang="en-US" sz="2800" dirty="0">
              <a:solidFill>
                <a:prstClr val="white"/>
              </a:solidFill>
              <a:latin typeface="Arial" panose="020B0604020202020204" pitchFamily="34" charset="0"/>
              <a:cs typeface="Arial" panose="020B0604020202020204" pitchFamily="34" charset="0"/>
            </a:endParaRPr>
          </a:p>
        </p:txBody>
      </p:sp>
      <p:sp>
        <p:nvSpPr>
          <p:cNvPr id="46" name="TextBox 23"/>
          <p:cNvSpPr txBox="1"/>
          <p:nvPr/>
        </p:nvSpPr>
        <p:spPr>
          <a:xfrm>
            <a:off x="7830898" y="4500936"/>
            <a:ext cx="2254808" cy="334666"/>
          </a:xfrm>
          <a:prstGeom prst="rect">
            <a:avLst/>
          </a:prstGeom>
          <a:noFill/>
        </p:spPr>
        <p:txBody>
          <a:bodyPr wrap="square" rtlCol="0">
            <a:spAutoFit/>
          </a:bodyPr>
          <a:lstStyle/>
          <a:p>
            <a:pPr>
              <a:lnSpc>
                <a:spcPct val="150000"/>
              </a:lnSpc>
            </a:pPr>
            <a:r>
              <a:rPr lang="en-US" altLang="zh-CN" sz="1050" dirty="0">
                <a:solidFill>
                  <a:srgbClr val="FFFFFF"/>
                </a:solidFill>
                <a:latin typeface="Arial" panose="020B0604020202020204" pitchFamily="34" charset="0"/>
                <a:ea typeface="微软雅黑" panose="020B0503020204020204" pitchFamily="34" charset="-122"/>
                <a:cs typeface="+mn-ea"/>
                <a:sym typeface="+mn-lt"/>
              </a:rPr>
              <a:t>Please replace the written content</a:t>
            </a:r>
            <a:endParaRPr lang="en-GB" altLang="zh-CN" sz="1050" dirty="0">
              <a:solidFill>
                <a:srgbClr val="FFFFFF"/>
              </a:solidFill>
              <a:latin typeface="Arial" panose="020B0604020202020204" pitchFamily="34" charset="0"/>
              <a:ea typeface="微软雅黑" panose="020B0503020204020204" pitchFamily="34" charset="-122"/>
              <a:cs typeface="+mn-ea"/>
              <a:sym typeface="+mn-lt"/>
            </a:endParaRPr>
          </a:p>
        </p:txBody>
      </p:sp>
      <p:sp>
        <p:nvSpPr>
          <p:cNvPr id="47" name="TextBox 24"/>
          <p:cNvSpPr txBox="1"/>
          <p:nvPr/>
        </p:nvSpPr>
        <p:spPr>
          <a:xfrm>
            <a:off x="7830899" y="4250887"/>
            <a:ext cx="1800271" cy="369286"/>
          </a:xfrm>
          <a:prstGeom prst="rect">
            <a:avLst/>
          </a:prstGeom>
          <a:noFill/>
        </p:spPr>
        <p:txBody>
          <a:bodyPr wrap="none" rtlCol="0">
            <a:spAutoFit/>
          </a:bodyPr>
          <a:lstStyle/>
          <a:p>
            <a:r>
              <a:rPr lang="zh-CN" altLang="en-US" dirty="0">
                <a:solidFill>
                  <a:srgbClr val="FFFFFF"/>
                </a:solidFill>
                <a:ea typeface="微软雅黑" panose="020B0503020204020204" pitchFamily="34" charset="-122"/>
              </a:rPr>
              <a:t>请替换文字内容</a:t>
            </a:r>
          </a:p>
        </p:txBody>
      </p:sp>
      <p:sp>
        <p:nvSpPr>
          <p:cNvPr id="48" name="椭圆 47"/>
          <p:cNvSpPr/>
          <p:nvPr/>
        </p:nvSpPr>
        <p:spPr>
          <a:xfrm>
            <a:off x="6567054" y="5331358"/>
            <a:ext cx="830312" cy="830312"/>
          </a:xfrm>
          <a:prstGeom prst="ellipse">
            <a:avLst/>
          </a:prstGeom>
          <a:solidFill>
            <a:srgbClr val="FBBF0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dirty="0">
                <a:solidFill>
                  <a:prstClr val="white"/>
                </a:solidFill>
                <a:latin typeface="Arial" panose="020B0604020202020204" pitchFamily="34" charset="0"/>
                <a:cs typeface="Arial" panose="020B0604020202020204" pitchFamily="34" charset="0"/>
              </a:rPr>
              <a:t>04</a:t>
            </a:r>
            <a:endParaRPr lang="zh-CN" altLang="en-US" sz="2800" dirty="0">
              <a:solidFill>
                <a:prstClr val="white"/>
              </a:solidFill>
              <a:latin typeface="Arial" panose="020B0604020202020204" pitchFamily="34" charset="0"/>
              <a:cs typeface="Arial" panose="020B0604020202020204" pitchFamily="34" charset="0"/>
            </a:endParaRPr>
          </a:p>
        </p:txBody>
      </p:sp>
      <p:sp>
        <p:nvSpPr>
          <p:cNvPr id="49" name="TextBox 23"/>
          <p:cNvSpPr txBox="1"/>
          <p:nvPr/>
        </p:nvSpPr>
        <p:spPr>
          <a:xfrm>
            <a:off x="7830898" y="5733236"/>
            <a:ext cx="2254808" cy="334666"/>
          </a:xfrm>
          <a:prstGeom prst="rect">
            <a:avLst/>
          </a:prstGeom>
          <a:noFill/>
        </p:spPr>
        <p:txBody>
          <a:bodyPr wrap="square" rtlCol="0">
            <a:spAutoFit/>
          </a:bodyPr>
          <a:lstStyle/>
          <a:p>
            <a:pPr>
              <a:lnSpc>
                <a:spcPct val="150000"/>
              </a:lnSpc>
            </a:pPr>
            <a:r>
              <a:rPr lang="en-US" altLang="zh-CN" sz="1050" dirty="0">
                <a:solidFill>
                  <a:srgbClr val="FFFFFF"/>
                </a:solidFill>
                <a:latin typeface="Arial" panose="020B0604020202020204" pitchFamily="34" charset="0"/>
                <a:ea typeface="微软雅黑" panose="020B0503020204020204" pitchFamily="34" charset="-122"/>
                <a:cs typeface="+mn-ea"/>
                <a:sym typeface="+mn-lt"/>
              </a:rPr>
              <a:t>Please replace the written content</a:t>
            </a:r>
            <a:endParaRPr lang="en-GB" altLang="zh-CN" sz="1050" dirty="0">
              <a:solidFill>
                <a:srgbClr val="FFFFFF"/>
              </a:solidFill>
              <a:latin typeface="Arial" panose="020B0604020202020204" pitchFamily="34" charset="0"/>
              <a:ea typeface="微软雅黑" panose="020B0503020204020204" pitchFamily="34" charset="-122"/>
              <a:cs typeface="+mn-ea"/>
              <a:sym typeface="+mn-lt"/>
            </a:endParaRPr>
          </a:p>
        </p:txBody>
      </p:sp>
      <p:sp>
        <p:nvSpPr>
          <p:cNvPr id="50" name="TextBox 24"/>
          <p:cNvSpPr txBox="1"/>
          <p:nvPr/>
        </p:nvSpPr>
        <p:spPr>
          <a:xfrm>
            <a:off x="7830899" y="5483187"/>
            <a:ext cx="1800271" cy="369286"/>
          </a:xfrm>
          <a:prstGeom prst="rect">
            <a:avLst/>
          </a:prstGeom>
          <a:noFill/>
        </p:spPr>
        <p:txBody>
          <a:bodyPr wrap="none" rtlCol="0">
            <a:spAutoFit/>
          </a:bodyPr>
          <a:lstStyle/>
          <a:p>
            <a:r>
              <a:rPr lang="zh-CN" altLang="en-US" dirty="0">
                <a:solidFill>
                  <a:srgbClr val="FFFFFF"/>
                </a:solidFill>
                <a:ea typeface="微软雅黑" panose="020B0503020204020204" pitchFamily="34" charset="-122"/>
              </a:rPr>
              <a:t>请替换文字内容</a:t>
            </a:r>
          </a:p>
        </p:txBody>
      </p:sp>
      <p:sp>
        <p:nvSpPr>
          <p:cNvPr id="51" name="矩形 50"/>
          <p:cNvSpPr/>
          <p:nvPr/>
        </p:nvSpPr>
        <p:spPr>
          <a:xfrm>
            <a:off x="1078162" y="1543390"/>
            <a:ext cx="1313018" cy="769346"/>
          </a:xfrm>
          <a:prstGeom prst="rect">
            <a:avLst/>
          </a:prstGeom>
          <a:effectLst/>
        </p:spPr>
        <p:txBody>
          <a:bodyPr vert="horz" wrap="none">
            <a:spAutoFit/>
          </a:bodyPr>
          <a:lstStyle/>
          <a:p>
            <a:r>
              <a:rPr lang="zh-CN" altLang="en-US" sz="4400" dirty="0">
                <a:solidFill>
                  <a:schemeClr val="bg1"/>
                </a:solidFill>
                <a:ea typeface="微软雅黑" panose="020B0503020204020204" pitchFamily="34" charset="-122"/>
              </a:rPr>
              <a:t>目录</a:t>
            </a:r>
          </a:p>
        </p:txBody>
      </p:sp>
      <p:sp>
        <p:nvSpPr>
          <p:cNvPr id="52" name="矩形 51"/>
          <p:cNvSpPr/>
          <p:nvPr/>
        </p:nvSpPr>
        <p:spPr>
          <a:xfrm>
            <a:off x="669447" y="923736"/>
            <a:ext cx="2130450" cy="769346"/>
          </a:xfrm>
          <a:prstGeom prst="rect">
            <a:avLst/>
          </a:prstGeom>
          <a:effectLst/>
        </p:spPr>
        <p:txBody>
          <a:bodyPr vert="horz" wrap="none">
            <a:spAutoFit/>
          </a:bodyPr>
          <a:lstStyle/>
          <a:p>
            <a:r>
              <a:rPr lang="en-US" altLang="zh-CN" sz="4400" dirty="0">
                <a:solidFill>
                  <a:schemeClr val="bg1"/>
                </a:solidFill>
                <a:latin typeface="Agency FB" panose="020B0503020202020204" pitchFamily="34" charset="0"/>
                <a:ea typeface="微软雅黑" panose="020B0503020204020204" pitchFamily="34" charset="-122"/>
                <a:cs typeface="Arial" panose="020B0604020202020204" pitchFamily="34" charset="0"/>
              </a:rPr>
              <a:t>DIRECTORY</a:t>
            </a:r>
            <a:endParaRPr lang="zh-CN" altLang="en-US" sz="4400" dirty="0">
              <a:solidFill>
                <a:schemeClr val="bg1"/>
              </a:solidFill>
              <a:latin typeface="Agency FB" panose="020B0503020202020204" pitchFamily="34" charset="0"/>
              <a:ea typeface="微软雅黑" panose="020B0503020204020204" pitchFamily="34" charset="-122"/>
              <a:cs typeface="Arial" panose="020B0604020202020204" pitchFamily="34" charset="0"/>
            </a:endParaRPr>
          </a:p>
        </p:txBody>
      </p:sp>
    </p:spTree>
    <p:extLst>
      <p:ext uri="{BB962C8B-B14F-4D97-AF65-F5344CB8AC3E}">
        <p14:creationId xmlns:p14="http://schemas.microsoft.com/office/powerpoint/2010/main" val="2310304265"/>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anim calcmode="lin" valueType="num">
                                      <p:cBhvr>
                                        <p:cTn id="8" dur="500" fill="hold"/>
                                        <p:tgtEl>
                                          <p:spTgt spid="2"/>
                                        </p:tgtEl>
                                        <p:attrNameLst>
                                          <p:attrName>ppt_x</p:attrName>
                                        </p:attrNameLst>
                                      </p:cBhvr>
                                      <p:tavLst>
                                        <p:tav tm="0">
                                          <p:val>
                                            <p:strVal val="#ppt_x"/>
                                          </p:val>
                                        </p:tav>
                                        <p:tav tm="100000">
                                          <p:val>
                                            <p:strVal val="#ppt_x"/>
                                          </p:val>
                                        </p:tav>
                                      </p:tavLst>
                                    </p:anim>
                                    <p:anim calcmode="lin" valueType="num">
                                      <p:cBhvr>
                                        <p:cTn id="9" dur="5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2" presetClass="entr" presetSubtype="2" fill="hold" grpId="0" nodeType="after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additive="base">
                                        <p:cTn id="13" dur="500" fill="hold"/>
                                        <p:tgtEl>
                                          <p:spTgt spid="6"/>
                                        </p:tgtEl>
                                        <p:attrNameLst>
                                          <p:attrName>ppt_x</p:attrName>
                                        </p:attrNameLst>
                                      </p:cBhvr>
                                      <p:tavLst>
                                        <p:tav tm="0">
                                          <p:val>
                                            <p:strVal val="1+#ppt_w/2"/>
                                          </p:val>
                                        </p:tav>
                                        <p:tav tm="100000">
                                          <p:val>
                                            <p:strVal val="#ppt_x"/>
                                          </p:val>
                                        </p:tav>
                                      </p:tavLst>
                                    </p:anim>
                                    <p:anim calcmode="lin" valueType="num">
                                      <p:cBhvr additive="base">
                                        <p:cTn id="14" dur="500" fill="hold"/>
                                        <p:tgtEl>
                                          <p:spTgt spid="6"/>
                                        </p:tgtEl>
                                        <p:attrNameLst>
                                          <p:attrName>ppt_y</p:attrName>
                                        </p:attrNameLst>
                                      </p:cBhvr>
                                      <p:tavLst>
                                        <p:tav tm="0">
                                          <p:val>
                                            <p:strVal val="#ppt_y"/>
                                          </p:val>
                                        </p:tav>
                                        <p:tav tm="100000">
                                          <p:val>
                                            <p:strVal val="#ppt_y"/>
                                          </p:val>
                                        </p:tav>
                                      </p:tavLst>
                                    </p:anim>
                                  </p:childTnLst>
                                </p:cTn>
                              </p:par>
                            </p:childTnLst>
                          </p:cTn>
                        </p:par>
                        <p:par>
                          <p:cTn id="15" fill="hold">
                            <p:stCondLst>
                              <p:cond delay="1000"/>
                            </p:stCondLst>
                            <p:childTnLst>
                              <p:par>
                                <p:cTn id="16" presetID="15" presetClass="entr" presetSubtype="0" fill="hold" nodeType="afterEffect">
                                  <p:stCondLst>
                                    <p:cond delay="0"/>
                                  </p:stCondLst>
                                  <p:childTnLst>
                                    <p:set>
                                      <p:cBhvr>
                                        <p:cTn id="17" dur="1" fill="hold">
                                          <p:stCondLst>
                                            <p:cond delay="0"/>
                                          </p:stCondLst>
                                        </p:cTn>
                                        <p:tgtEl>
                                          <p:spTgt spid="3"/>
                                        </p:tgtEl>
                                        <p:attrNameLst>
                                          <p:attrName>style.visibility</p:attrName>
                                        </p:attrNameLst>
                                      </p:cBhvr>
                                      <p:to>
                                        <p:strVal val="visible"/>
                                      </p:to>
                                    </p:set>
                                    <p:anim calcmode="lin" valueType="num">
                                      <p:cBhvr>
                                        <p:cTn id="18" dur="500" fill="hold"/>
                                        <p:tgtEl>
                                          <p:spTgt spid="3"/>
                                        </p:tgtEl>
                                        <p:attrNameLst>
                                          <p:attrName>ppt_w</p:attrName>
                                        </p:attrNameLst>
                                      </p:cBhvr>
                                      <p:tavLst>
                                        <p:tav tm="0">
                                          <p:val>
                                            <p:fltVal val="0"/>
                                          </p:val>
                                        </p:tav>
                                        <p:tav tm="100000">
                                          <p:val>
                                            <p:strVal val="#ppt_w"/>
                                          </p:val>
                                        </p:tav>
                                      </p:tavLst>
                                    </p:anim>
                                    <p:anim calcmode="lin" valueType="num">
                                      <p:cBhvr>
                                        <p:cTn id="19" dur="500" fill="hold"/>
                                        <p:tgtEl>
                                          <p:spTgt spid="3"/>
                                        </p:tgtEl>
                                        <p:attrNameLst>
                                          <p:attrName>ppt_h</p:attrName>
                                        </p:attrNameLst>
                                      </p:cBhvr>
                                      <p:tavLst>
                                        <p:tav tm="0">
                                          <p:val>
                                            <p:fltVal val="0"/>
                                          </p:val>
                                        </p:tav>
                                        <p:tav tm="100000">
                                          <p:val>
                                            <p:strVal val="#ppt_h"/>
                                          </p:val>
                                        </p:tav>
                                      </p:tavLst>
                                    </p:anim>
                                    <p:anim calcmode="lin" valueType="num">
                                      <p:cBhvr>
                                        <p:cTn id="20" dur="500" fill="hold"/>
                                        <p:tgtEl>
                                          <p:spTgt spid="3"/>
                                        </p:tgtEl>
                                        <p:attrNameLst>
                                          <p:attrName>ppt_x</p:attrName>
                                        </p:attrNameLst>
                                      </p:cBhvr>
                                      <p:tavLst>
                                        <p:tav tm="0" fmla="#ppt_x+(cos(-2*pi*(1-$))*-#ppt_x-sin(-2*pi*(1-$))*(1-#ppt_y))*(1-$)">
                                          <p:val>
                                            <p:fltVal val="0"/>
                                          </p:val>
                                        </p:tav>
                                        <p:tav tm="100000">
                                          <p:val>
                                            <p:fltVal val="1"/>
                                          </p:val>
                                        </p:tav>
                                      </p:tavLst>
                                    </p:anim>
                                    <p:anim calcmode="lin" valueType="num">
                                      <p:cBhvr>
                                        <p:cTn id="21" dur="500" fill="hold"/>
                                        <p:tgtEl>
                                          <p:spTgt spid="3"/>
                                        </p:tgtEl>
                                        <p:attrNameLst>
                                          <p:attrName>ppt_y</p:attrName>
                                        </p:attrNameLst>
                                      </p:cBhvr>
                                      <p:tavLst>
                                        <p:tav tm="0" fmla="#ppt_y+(sin(-2*pi*(1-$))*-#ppt_x+cos(-2*pi*(1-$))*(1-#ppt_y))*(1-$)">
                                          <p:val>
                                            <p:fltVal val="0"/>
                                          </p:val>
                                        </p:tav>
                                        <p:tav tm="100000">
                                          <p:val>
                                            <p:fltVal val="1"/>
                                          </p:val>
                                        </p:tav>
                                      </p:tavLst>
                                    </p:anim>
                                  </p:childTnLst>
                                </p:cTn>
                              </p:par>
                            </p:childTnLst>
                          </p:cTn>
                        </p:par>
                        <p:par>
                          <p:cTn id="22" fill="hold">
                            <p:stCondLst>
                              <p:cond delay="1500"/>
                            </p:stCondLst>
                            <p:childTnLst>
                              <p:par>
                                <p:cTn id="23" presetID="41" presetClass="entr" presetSubtype="0" fill="hold" grpId="0" nodeType="afterEffect">
                                  <p:stCondLst>
                                    <p:cond delay="0"/>
                                  </p:stCondLst>
                                  <p:iterate type="lt">
                                    <p:tmPct val="10000"/>
                                  </p:iterate>
                                  <p:childTnLst>
                                    <p:set>
                                      <p:cBhvr>
                                        <p:cTn id="24" dur="1" fill="hold">
                                          <p:stCondLst>
                                            <p:cond delay="0"/>
                                          </p:stCondLst>
                                        </p:cTn>
                                        <p:tgtEl>
                                          <p:spTgt spid="52"/>
                                        </p:tgtEl>
                                        <p:attrNameLst>
                                          <p:attrName>style.visibility</p:attrName>
                                        </p:attrNameLst>
                                      </p:cBhvr>
                                      <p:to>
                                        <p:strVal val="visible"/>
                                      </p:to>
                                    </p:set>
                                    <p:anim calcmode="lin" valueType="num">
                                      <p:cBhvr>
                                        <p:cTn id="25" dur="500" fill="hold"/>
                                        <p:tgtEl>
                                          <p:spTgt spid="52"/>
                                        </p:tgtEl>
                                        <p:attrNameLst>
                                          <p:attrName>ppt_x</p:attrName>
                                        </p:attrNameLst>
                                      </p:cBhvr>
                                      <p:tavLst>
                                        <p:tav tm="0">
                                          <p:val>
                                            <p:strVal val="#ppt_x"/>
                                          </p:val>
                                        </p:tav>
                                        <p:tav tm="50000">
                                          <p:val>
                                            <p:strVal val="#ppt_x+.1"/>
                                          </p:val>
                                        </p:tav>
                                        <p:tav tm="100000">
                                          <p:val>
                                            <p:strVal val="#ppt_x"/>
                                          </p:val>
                                        </p:tav>
                                      </p:tavLst>
                                    </p:anim>
                                    <p:anim calcmode="lin" valueType="num">
                                      <p:cBhvr>
                                        <p:cTn id="26" dur="500" fill="hold"/>
                                        <p:tgtEl>
                                          <p:spTgt spid="52"/>
                                        </p:tgtEl>
                                        <p:attrNameLst>
                                          <p:attrName>ppt_y</p:attrName>
                                        </p:attrNameLst>
                                      </p:cBhvr>
                                      <p:tavLst>
                                        <p:tav tm="0">
                                          <p:val>
                                            <p:strVal val="#ppt_y"/>
                                          </p:val>
                                        </p:tav>
                                        <p:tav tm="100000">
                                          <p:val>
                                            <p:strVal val="#ppt_y"/>
                                          </p:val>
                                        </p:tav>
                                      </p:tavLst>
                                    </p:anim>
                                    <p:anim calcmode="lin" valueType="num">
                                      <p:cBhvr>
                                        <p:cTn id="27" dur="500" fill="hold"/>
                                        <p:tgtEl>
                                          <p:spTgt spid="52"/>
                                        </p:tgtEl>
                                        <p:attrNameLst>
                                          <p:attrName>ppt_h</p:attrName>
                                        </p:attrNameLst>
                                      </p:cBhvr>
                                      <p:tavLst>
                                        <p:tav tm="0">
                                          <p:val>
                                            <p:strVal val="#ppt_h/10"/>
                                          </p:val>
                                        </p:tav>
                                        <p:tav tm="50000">
                                          <p:val>
                                            <p:strVal val="#ppt_h+.01"/>
                                          </p:val>
                                        </p:tav>
                                        <p:tav tm="100000">
                                          <p:val>
                                            <p:strVal val="#ppt_h"/>
                                          </p:val>
                                        </p:tav>
                                      </p:tavLst>
                                    </p:anim>
                                    <p:anim calcmode="lin" valueType="num">
                                      <p:cBhvr>
                                        <p:cTn id="28" dur="500" fill="hold"/>
                                        <p:tgtEl>
                                          <p:spTgt spid="52"/>
                                        </p:tgtEl>
                                        <p:attrNameLst>
                                          <p:attrName>ppt_w</p:attrName>
                                        </p:attrNameLst>
                                      </p:cBhvr>
                                      <p:tavLst>
                                        <p:tav tm="0">
                                          <p:val>
                                            <p:strVal val="#ppt_w/10"/>
                                          </p:val>
                                        </p:tav>
                                        <p:tav tm="50000">
                                          <p:val>
                                            <p:strVal val="#ppt_w+.01"/>
                                          </p:val>
                                        </p:tav>
                                        <p:tav tm="100000">
                                          <p:val>
                                            <p:strVal val="#ppt_w"/>
                                          </p:val>
                                        </p:tav>
                                      </p:tavLst>
                                    </p:anim>
                                    <p:animEffect transition="in" filter="fade">
                                      <p:cBhvr>
                                        <p:cTn id="29" dur="500" tmFilter="0,0; .5, 1; 1, 1"/>
                                        <p:tgtEl>
                                          <p:spTgt spid="52"/>
                                        </p:tgtEl>
                                      </p:cBhvr>
                                    </p:animEffect>
                                  </p:childTnLst>
                                </p:cTn>
                              </p:par>
                            </p:childTnLst>
                          </p:cTn>
                        </p:par>
                        <p:par>
                          <p:cTn id="30" fill="hold">
                            <p:stCondLst>
                              <p:cond delay="2400"/>
                            </p:stCondLst>
                            <p:childTnLst>
                              <p:par>
                                <p:cTn id="31" presetID="23" presetClass="entr" presetSubtype="32" fill="hold" grpId="0" nodeType="afterEffect">
                                  <p:stCondLst>
                                    <p:cond delay="0"/>
                                  </p:stCondLst>
                                  <p:childTnLst>
                                    <p:set>
                                      <p:cBhvr>
                                        <p:cTn id="32" dur="1" fill="hold">
                                          <p:stCondLst>
                                            <p:cond delay="0"/>
                                          </p:stCondLst>
                                        </p:cTn>
                                        <p:tgtEl>
                                          <p:spTgt spid="51"/>
                                        </p:tgtEl>
                                        <p:attrNameLst>
                                          <p:attrName>style.visibility</p:attrName>
                                        </p:attrNameLst>
                                      </p:cBhvr>
                                      <p:to>
                                        <p:strVal val="visible"/>
                                      </p:to>
                                    </p:set>
                                    <p:anim calcmode="lin" valueType="num">
                                      <p:cBhvr>
                                        <p:cTn id="33" dur="500" fill="hold"/>
                                        <p:tgtEl>
                                          <p:spTgt spid="51"/>
                                        </p:tgtEl>
                                        <p:attrNameLst>
                                          <p:attrName>ppt_w</p:attrName>
                                        </p:attrNameLst>
                                      </p:cBhvr>
                                      <p:tavLst>
                                        <p:tav tm="0">
                                          <p:val>
                                            <p:strVal val="4*#ppt_w"/>
                                          </p:val>
                                        </p:tav>
                                        <p:tav tm="100000">
                                          <p:val>
                                            <p:strVal val="#ppt_w"/>
                                          </p:val>
                                        </p:tav>
                                      </p:tavLst>
                                    </p:anim>
                                    <p:anim calcmode="lin" valueType="num">
                                      <p:cBhvr>
                                        <p:cTn id="34" dur="500" fill="hold"/>
                                        <p:tgtEl>
                                          <p:spTgt spid="51"/>
                                        </p:tgtEl>
                                        <p:attrNameLst>
                                          <p:attrName>ppt_h</p:attrName>
                                        </p:attrNameLst>
                                      </p:cBhvr>
                                      <p:tavLst>
                                        <p:tav tm="0">
                                          <p:val>
                                            <p:strVal val="4*#ppt_h"/>
                                          </p:val>
                                        </p:tav>
                                        <p:tav tm="100000">
                                          <p:val>
                                            <p:strVal val="#ppt_h"/>
                                          </p:val>
                                        </p:tav>
                                      </p:tavLst>
                                    </p:anim>
                                  </p:childTnLst>
                                </p:cTn>
                              </p:par>
                            </p:childTnLst>
                          </p:cTn>
                        </p:par>
                        <p:par>
                          <p:cTn id="35" fill="hold">
                            <p:stCondLst>
                              <p:cond delay="2900"/>
                            </p:stCondLst>
                            <p:childTnLst>
                              <p:par>
                                <p:cTn id="36" presetID="23" presetClass="entr" presetSubtype="16" fill="hold" grpId="0" nodeType="afterEffect">
                                  <p:stCondLst>
                                    <p:cond delay="0"/>
                                  </p:stCondLst>
                                  <p:childTnLst>
                                    <p:set>
                                      <p:cBhvr>
                                        <p:cTn id="37" dur="1" fill="hold">
                                          <p:stCondLst>
                                            <p:cond delay="0"/>
                                          </p:stCondLst>
                                        </p:cTn>
                                        <p:tgtEl>
                                          <p:spTgt spid="39"/>
                                        </p:tgtEl>
                                        <p:attrNameLst>
                                          <p:attrName>style.visibility</p:attrName>
                                        </p:attrNameLst>
                                      </p:cBhvr>
                                      <p:to>
                                        <p:strVal val="visible"/>
                                      </p:to>
                                    </p:set>
                                    <p:anim calcmode="lin" valueType="num">
                                      <p:cBhvr>
                                        <p:cTn id="38" dur="500" fill="hold"/>
                                        <p:tgtEl>
                                          <p:spTgt spid="39"/>
                                        </p:tgtEl>
                                        <p:attrNameLst>
                                          <p:attrName>ppt_w</p:attrName>
                                        </p:attrNameLst>
                                      </p:cBhvr>
                                      <p:tavLst>
                                        <p:tav tm="0">
                                          <p:val>
                                            <p:fltVal val="0"/>
                                          </p:val>
                                        </p:tav>
                                        <p:tav tm="100000">
                                          <p:val>
                                            <p:strVal val="#ppt_w"/>
                                          </p:val>
                                        </p:tav>
                                      </p:tavLst>
                                    </p:anim>
                                    <p:anim calcmode="lin" valueType="num">
                                      <p:cBhvr>
                                        <p:cTn id="39" dur="500" fill="hold"/>
                                        <p:tgtEl>
                                          <p:spTgt spid="39"/>
                                        </p:tgtEl>
                                        <p:attrNameLst>
                                          <p:attrName>ppt_h</p:attrName>
                                        </p:attrNameLst>
                                      </p:cBhvr>
                                      <p:tavLst>
                                        <p:tav tm="0">
                                          <p:val>
                                            <p:fltVal val="0"/>
                                          </p:val>
                                        </p:tav>
                                        <p:tav tm="100000">
                                          <p:val>
                                            <p:strVal val="#ppt_h"/>
                                          </p:val>
                                        </p:tav>
                                      </p:tavLst>
                                    </p:anim>
                                  </p:childTnLst>
                                </p:cTn>
                              </p:par>
                            </p:childTnLst>
                          </p:cTn>
                        </p:par>
                        <p:par>
                          <p:cTn id="40" fill="hold">
                            <p:stCondLst>
                              <p:cond delay="3400"/>
                            </p:stCondLst>
                            <p:childTnLst>
                              <p:par>
                                <p:cTn id="41" presetID="12" presetClass="entr" presetSubtype="1" fill="hold" grpId="0" nodeType="afterEffect">
                                  <p:stCondLst>
                                    <p:cond delay="0"/>
                                  </p:stCondLst>
                                  <p:childTnLst>
                                    <p:set>
                                      <p:cBhvr>
                                        <p:cTn id="42" dur="1" fill="hold">
                                          <p:stCondLst>
                                            <p:cond delay="0"/>
                                          </p:stCondLst>
                                        </p:cTn>
                                        <p:tgtEl>
                                          <p:spTgt spid="41"/>
                                        </p:tgtEl>
                                        <p:attrNameLst>
                                          <p:attrName>style.visibility</p:attrName>
                                        </p:attrNameLst>
                                      </p:cBhvr>
                                      <p:to>
                                        <p:strVal val="visible"/>
                                      </p:to>
                                    </p:set>
                                    <p:anim calcmode="lin" valueType="num">
                                      <p:cBhvr additive="base">
                                        <p:cTn id="43" dur="500"/>
                                        <p:tgtEl>
                                          <p:spTgt spid="41"/>
                                        </p:tgtEl>
                                        <p:attrNameLst>
                                          <p:attrName>ppt_y</p:attrName>
                                        </p:attrNameLst>
                                      </p:cBhvr>
                                      <p:tavLst>
                                        <p:tav tm="0">
                                          <p:val>
                                            <p:strVal val="#ppt_y-#ppt_h*1.125000"/>
                                          </p:val>
                                        </p:tav>
                                        <p:tav tm="100000">
                                          <p:val>
                                            <p:strVal val="#ppt_y"/>
                                          </p:val>
                                        </p:tav>
                                      </p:tavLst>
                                    </p:anim>
                                    <p:animEffect transition="in" filter="wipe(down)">
                                      <p:cBhvr>
                                        <p:cTn id="44" dur="500"/>
                                        <p:tgtEl>
                                          <p:spTgt spid="41"/>
                                        </p:tgtEl>
                                      </p:cBhvr>
                                    </p:animEffect>
                                  </p:childTnLst>
                                </p:cTn>
                              </p:par>
                              <p:par>
                                <p:cTn id="45" presetID="12" presetClass="entr" presetSubtype="4" fill="hold" grpId="0" nodeType="withEffect">
                                  <p:stCondLst>
                                    <p:cond delay="0"/>
                                  </p:stCondLst>
                                  <p:childTnLst>
                                    <p:set>
                                      <p:cBhvr>
                                        <p:cTn id="46" dur="1" fill="hold">
                                          <p:stCondLst>
                                            <p:cond delay="0"/>
                                          </p:stCondLst>
                                        </p:cTn>
                                        <p:tgtEl>
                                          <p:spTgt spid="40"/>
                                        </p:tgtEl>
                                        <p:attrNameLst>
                                          <p:attrName>style.visibility</p:attrName>
                                        </p:attrNameLst>
                                      </p:cBhvr>
                                      <p:to>
                                        <p:strVal val="visible"/>
                                      </p:to>
                                    </p:set>
                                    <p:anim calcmode="lin" valueType="num">
                                      <p:cBhvr additive="base">
                                        <p:cTn id="47" dur="500"/>
                                        <p:tgtEl>
                                          <p:spTgt spid="40"/>
                                        </p:tgtEl>
                                        <p:attrNameLst>
                                          <p:attrName>ppt_y</p:attrName>
                                        </p:attrNameLst>
                                      </p:cBhvr>
                                      <p:tavLst>
                                        <p:tav tm="0">
                                          <p:val>
                                            <p:strVal val="#ppt_y+#ppt_h*1.125000"/>
                                          </p:val>
                                        </p:tav>
                                        <p:tav tm="100000">
                                          <p:val>
                                            <p:strVal val="#ppt_y"/>
                                          </p:val>
                                        </p:tav>
                                      </p:tavLst>
                                    </p:anim>
                                    <p:animEffect transition="in" filter="wipe(up)">
                                      <p:cBhvr>
                                        <p:cTn id="48" dur="500"/>
                                        <p:tgtEl>
                                          <p:spTgt spid="40"/>
                                        </p:tgtEl>
                                      </p:cBhvr>
                                    </p:animEffect>
                                  </p:childTnLst>
                                </p:cTn>
                              </p:par>
                            </p:childTnLst>
                          </p:cTn>
                        </p:par>
                        <p:par>
                          <p:cTn id="49" fill="hold">
                            <p:stCondLst>
                              <p:cond delay="3900"/>
                            </p:stCondLst>
                            <p:childTnLst>
                              <p:par>
                                <p:cTn id="50" presetID="23" presetClass="entr" presetSubtype="16" fill="hold" grpId="0" nodeType="afterEffect">
                                  <p:stCondLst>
                                    <p:cond delay="0"/>
                                  </p:stCondLst>
                                  <p:childTnLst>
                                    <p:set>
                                      <p:cBhvr>
                                        <p:cTn id="51" dur="1" fill="hold">
                                          <p:stCondLst>
                                            <p:cond delay="0"/>
                                          </p:stCondLst>
                                        </p:cTn>
                                        <p:tgtEl>
                                          <p:spTgt spid="42"/>
                                        </p:tgtEl>
                                        <p:attrNameLst>
                                          <p:attrName>style.visibility</p:attrName>
                                        </p:attrNameLst>
                                      </p:cBhvr>
                                      <p:to>
                                        <p:strVal val="visible"/>
                                      </p:to>
                                    </p:set>
                                    <p:anim calcmode="lin" valueType="num">
                                      <p:cBhvr>
                                        <p:cTn id="52" dur="500" fill="hold"/>
                                        <p:tgtEl>
                                          <p:spTgt spid="42"/>
                                        </p:tgtEl>
                                        <p:attrNameLst>
                                          <p:attrName>ppt_w</p:attrName>
                                        </p:attrNameLst>
                                      </p:cBhvr>
                                      <p:tavLst>
                                        <p:tav tm="0">
                                          <p:val>
                                            <p:fltVal val="0"/>
                                          </p:val>
                                        </p:tav>
                                        <p:tav tm="100000">
                                          <p:val>
                                            <p:strVal val="#ppt_w"/>
                                          </p:val>
                                        </p:tav>
                                      </p:tavLst>
                                    </p:anim>
                                    <p:anim calcmode="lin" valueType="num">
                                      <p:cBhvr>
                                        <p:cTn id="53" dur="500" fill="hold"/>
                                        <p:tgtEl>
                                          <p:spTgt spid="42"/>
                                        </p:tgtEl>
                                        <p:attrNameLst>
                                          <p:attrName>ppt_h</p:attrName>
                                        </p:attrNameLst>
                                      </p:cBhvr>
                                      <p:tavLst>
                                        <p:tav tm="0">
                                          <p:val>
                                            <p:fltVal val="0"/>
                                          </p:val>
                                        </p:tav>
                                        <p:tav tm="100000">
                                          <p:val>
                                            <p:strVal val="#ppt_h"/>
                                          </p:val>
                                        </p:tav>
                                      </p:tavLst>
                                    </p:anim>
                                  </p:childTnLst>
                                </p:cTn>
                              </p:par>
                            </p:childTnLst>
                          </p:cTn>
                        </p:par>
                        <p:par>
                          <p:cTn id="54" fill="hold">
                            <p:stCondLst>
                              <p:cond delay="4400"/>
                            </p:stCondLst>
                            <p:childTnLst>
                              <p:par>
                                <p:cTn id="55" presetID="12" presetClass="entr" presetSubtype="1" fill="hold" grpId="0" nodeType="afterEffect">
                                  <p:stCondLst>
                                    <p:cond delay="0"/>
                                  </p:stCondLst>
                                  <p:childTnLst>
                                    <p:set>
                                      <p:cBhvr>
                                        <p:cTn id="56" dur="1" fill="hold">
                                          <p:stCondLst>
                                            <p:cond delay="0"/>
                                          </p:stCondLst>
                                        </p:cTn>
                                        <p:tgtEl>
                                          <p:spTgt spid="44"/>
                                        </p:tgtEl>
                                        <p:attrNameLst>
                                          <p:attrName>style.visibility</p:attrName>
                                        </p:attrNameLst>
                                      </p:cBhvr>
                                      <p:to>
                                        <p:strVal val="visible"/>
                                      </p:to>
                                    </p:set>
                                    <p:anim calcmode="lin" valueType="num">
                                      <p:cBhvr additive="base">
                                        <p:cTn id="57" dur="500"/>
                                        <p:tgtEl>
                                          <p:spTgt spid="44"/>
                                        </p:tgtEl>
                                        <p:attrNameLst>
                                          <p:attrName>ppt_y</p:attrName>
                                        </p:attrNameLst>
                                      </p:cBhvr>
                                      <p:tavLst>
                                        <p:tav tm="0">
                                          <p:val>
                                            <p:strVal val="#ppt_y-#ppt_h*1.125000"/>
                                          </p:val>
                                        </p:tav>
                                        <p:tav tm="100000">
                                          <p:val>
                                            <p:strVal val="#ppt_y"/>
                                          </p:val>
                                        </p:tav>
                                      </p:tavLst>
                                    </p:anim>
                                    <p:animEffect transition="in" filter="wipe(down)">
                                      <p:cBhvr>
                                        <p:cTn id="58" dur="500"/>
                                        <p:tgtEl>
                                          <p:spTgt spid="44"/>
                                        </p:tgtEl>
                                      </p:cBhvr>
                                    </p:animEffect>
                                  </p:childTnLst>
                                </p:cTn>
                              </p:par>
                              <p:par>
                                <p:cTn id="59" presetID="12" presetClass="entr" presetSubtype="4" fill="hold" grpId="0" nodeType="withEffect">
                                  <p:stCondLst>
                                    <p:cond delay="0"/>
                                  </p:stCondLst>
                                  <p:childTnLst>
                                    <p:set>
                                      <p:cBhvr>
                                        <p:cTn id="60" dur="1" fill="hold">
                                          <p:stCondLst>
                                            <p:cond delay="0"/>
                                          </p:stCondLst>
                                        </p:cTn>
                                        <p:tgtEl>
                                          <p:spTgt spid="43"/>
                                        </p:tgtEl>
                                        <p:attrNameLst>
                                          <p:attrName>style.visibility</p:attrName>
                                        </p:attrNameLst>
                                      </p:cBhvr>
                                      <p:to>
                                        <p:strVal val="visible"/>
                                      </p:to>
                                    </p:set>
                                    <p:anim calcmode="lin" valueType="num">
                                      <p:cBhvr additive="base">
                                        <p:cTn id="61" dur="500"/>
                                        <p:tgtEl>
                                          <p:spTgt spid="43"/>
                                        </p:tgtEl>
                                        <p:attrNameLst>
                                          <p:attrName>ppt_y</p:attrName>
                                        </p:attrNameLst>
                                      </p:cBhvr>
                                      <p:tavLst>
                                        <p:tav tm="0">
                                          <p:val>
                                            <p:strVal val="#ppt_y+#ppt_h*1.125000"/>
                                          </p:val>
                                        </p:tav>
                                        <p:tav tm="100000">
                                          <p:val>
                                            <p:strVal val="#ppt_y"/>
                                          </p:val>
                                        </p:tav>
                                      </p:tavLst>
                                    </p:anim>
                                    <p:animEffect transition="in" filter="wipe(up)">
                                      <p:cBhvr>
                                        <p:cTn id="62" dur="500"/>
                                        <p:tgtEl>
                                          <p:spTgt spid="43"/>
                                        </p:tgtEl>
                                      </p:cBhvr>
                                    </p:animEffect>
                                  </p:childTnLst>
                                </p:cTn>
                              </p:par>
                            </p:childTnLst>
                          </p:cTn>
                        </p:par>
                        <p:par>
                          <p:cTn id="63" fill="hold">
                            <p:stCondLst>
                              <p:cond delay="4900"/>
                            </p:stCondLst>
                            <p:childTnLst>
                              <p:par>
                                <p:cTn id="64" presetID="23" presetClass="entr" presetSubtype="16" fill="hold" grpId="0" nodeType="afterEffect">
                                  <p:stCondLst>
                                    <p:cond delay="0"/>
                                  </p:stCondLst>
                                  <p:childTnLst>
                                    <p:set>
                                      <p:cBhvr>
                                        <p:cTn id="65" dur="1" fill="hold">
                                          <p:stCondLst>
                                            <p:cond delay="0"/>
                                          </p:stCondLst>
                                        </p:cTn>
                                        <p:tgtEl>
                                          <p:spTgt spid="45"/>
                                        </p:tgtEl>
                                        <p:attrNameLst>
                                          <p:attrName>style.visibility</p:attrName>
                                        </p:attrNameLst>
                                      </p:cBhvr>
                                      <p:to>
                                        <p:strVal val="visible"/>
                                      </p:to>
                                    </p:set>
                                    <p:anim calcmode="lin" valueType="num">
                                      <p:cBhvr>
                                        <p:cTn id="66" dur="500" fill="hold"/>
                                        <p:tgtEl>
                                          <p:spTgt spid="45"/>
                                        </p:tgtEl>
                                        <p:attrNameLst>
                                          <p:attrName>ppt_w</p:attrName>
                                        </p:attrNameLst>
                                      </p:cBhvr>
                                      <p:tavLst>
                                        <p:tav tm="0">
                                          <p:val>
                                            <p:fltVal val="0"/>
                                          </p:val>
                                        </p:tav>
                                        <p:tav tm="100000">
                                          <p:val>
                                            <p:strVal val="#ppt_w"/>
                                          </p:val>
                                        </p:tav>
                                      </p:tavLst>
                                    </p:anim>
                                    <p:anim calcmode="lin" valueType="num">
                                      <p:cBhvr>
                                        <p:cTn id="67" dur="500" fill="hold"/>
                                        <p:tgtEl>
                                          <p:spTgt spid="45"/>
                                        </p:tgtEl>
                                        <p:attrNameLst>
                                          <p:attrName>ppt_h</p:attrName>
                                        </p:attrNameLst>
                                      </p:cBhvr>
                                      <p:tavLst>
                                        <p:tav tm="0">
                                          <p:val>
                                            <p:fltVal val="0"/>
                                          </p:val>
                                        </p:tav>
                                        <p:tav tm="100000">
                                          <p:val>
                                            <p:strVal val="#ppt_h"/>
                                          </p:val>
                                        </p:tav>
                                      </p:tavLst>
                                    </p:anim>
                                  </p:childTnLst>
                                </p:cTn>
                              </p:par>
                            </p:childTnLst>
                          </p:cTn>
                        </p:par>
                        <p:par>
                          <p:cTn id="68" fill="hold">
                            <p:stCondLst>
                              <p:cond delay="5400"/>
                            </p:stCondLst>
                            <p:childTnLst>
                              <p:par>
                                <p:cTn id="69" presetID="12" presetClass="entr" presetSubtype="1" fill="hold" grpId="0" nodeType="afterEffect">
                                  <p:stCondLst>
                                    <p:cond delay="0"/>
                                  </p:stCondLst>
                                  <p:childTnLst>
                                    <p:set>
                                      <p:cBhvr>
                                        <p:cTn id="70" dur="1" fill="hold">
                                          <p:stCondLst>
                                            <p:cond delay="0"/>
                                          </p:stCondLst>
                                        </p:cTn>
                                        <p:tgtEl>
                                          <p:spTgt spid="47"/>
                                        </p:tgtEl>
                                        <p:attrNameLst>
                                          <p:attrName>style.visibility</p:attrName>
                                        </p:attrNameLst>
                                      </p:cBhvr>
                                      <p:to>
                                        <p:strVal val="visible"/>
                                      </p:to>
                                    </p:set>
                                    <p:anim calcmode="lin" valueType="num">
                                      <p:cBhvr additive="base">
                                        <p:cTn id="71" dur="500"/>
                                        <p:tgtEl>
                                          <p:spTgt spid="47"/>
                                        </p:tgtEl>
                                        <p:attrNameLst>
                                          <p:attrName>ppt_y</p:attrName>
                                        </p:attrNameLst>
                                      </p:cBhvr>
                                      <p:tavLst>
                                        <p:tav tm="0">
                                          <p:val>
                                            <p:strVal val="#ppt_y-#ppt_h*1.125000"/>
                                          </p:val>
                                        </p:tav>
                                        <p:tav tm="100000">
                                          <p:val>
                                            <p:strVal val="#ppt_y"/>
                                          </p:val>
                                        </p:tav>
                                      </p:tavLst>
                                    </p:anim>
                                    <p:animEffect transition="in" filter="wipe(down)">
                                      <p:cBhvr>
                                        <p:cTn id="72" dur="500"/>
                                        <p:tgtEl>
                                          <p:spTgt spid="47"/>
                                        </p:tgtEl>
                                      </p:cBhvr>
                                    </p:animEffect>
                                  </p:childTnLst>
                                </p:cTn>
                              </p:par>
                              <p:par>
                                <p:cTn id="73" presetID="12" presetClass="entr" presetSubtype="4" fill="hold" grpId="0" nodeType="withEffect">
                                  <p:stCondLst>
                                    <p:cond delay="0"/>
                                  </p:stCondLst>
                                  <p:childTnLst>
                                    <p:set>
                                      <p:cBhvr>
                                        <p:cTn id="74" dur="1" fill="hold">
                                          <p:stCondLst>
                                            <p:cond delay="0"/>
                                          </p:stCondLst>
                                        </p:cTn>
                                        <p:tgtEl>
                                          <p:spTgt spid="46"/>
                                        </p:tgtEl>
                                        <p:attrNameLst>
                                          <p:attrName>style.visibility</p:attrName>
                                        </p:attrNameLst>
                                      </p:cBhvr>
                                      <p:to>
                                        <p:strVal val="visible"/>
                                      </p:to>
                                    </p:set>
                                    <p:anim calcmode="lin" valueType="num">
                                      <p:cBhvr additive="base">
                                        <p:cTn id="75" dur="500"/>
                                        <p:tgtEl>
                                          <p:spTgt spid="46"/>
                                        </p:tgtEl>
                                        <p:attrNameLst>
                                          <p:attrName>ppt_y</p:attrName>
                                        </p:attrNameLst>
                                      </p:cBhvr>
                                      <p:tavLst>
                                        <p:tav tm="0">
                                          <p:val>
                                            <p:strVal val="#ppt_y+#ppt_h*1.125000"/>
                                          </p:val>
                                        </p:tav>
                                        <p:tav tm="100000">
                                          <p:val>
                                            <p:strVal val="#ppt_y"/>
                                          </p:val>
                                        </p:tav>
                                      </p:tavLst>
                                    </p:anim>
                                    <p:animEffect transition="in" filter="wipe(up)">
                                      <p:cBhvr>
                                        <p:cTn id="76" dur="500"/>
                                        <p:tgtEl>
                                          <p:spTgt spid="46"/>
                                        </p:tgtEl>
                                      </p:cBhvr>
                                    </p:animEffect>
                                  </p:childTnLst>
                                </p:cTn>
                              </p:par>
                            </p:childTnLst>
                          </p:cTn>
                        </p:par>
                        <p:par>
                          <p:cTn id="77" fill="hold">
                            <p:stCondLst>
                              <p:cond delay="5900"/>
                            </p:stCondLst>
                            <p:childTnLst>
                              <p:par>
                                <p:cTn id="78" presetID="23" presetClass="entr" presetSubtype="16" fill="hold" grpId="0" nodeType="afterEffect">
                                  <p:stCondLst>
                                    <p:cond delay="0"/>
                                  </p:stCondLst>
                                  <p:childTnLst>
                                    <p:set>
                                      <p:cBhvr>
                                        <p:cTn id="79" dur="1" fill="hold">
                                          <p:stCondLst>
                                            <p:cond delay="0"/>
                                          </p:stCondLst>
                                        </p:cTn>
                                        <p:tgtEl>
                                          <p:spTgt spid="48"/>
                                        </p:tgtEl>
                                        <p:attrNameLst>
                                          <p:attrName>style.visibility</p:attrName>
                                        </p:attrNameLst>
                                      </p:cBhvr>
                                      <p:to>
                                        <p:strVal val="visible"/>
                                      </p:to>
                                    </p:set>
                                    <p:anim calcmode="lin" valueType="num">
                                      <p:cBhvr>
                                        <p:cTn id="80" dur="500" fill="hold"/>
                                        <p:tgtEl>
                                          <p:spTgt spid="48"/>
                                        </p:tgtEl>
                                        <p:attrNameLst>
                                          <p:attrName>ppt_w</p:attrName>
                                        </p:attrNameLst>
                                      </p:cBhvr>
                                      <p:tavLst>
                                        <p:tav tm="0">
                                          <p:val>
                                            <p:fltVal val="0"/>
                                          </p:val>
                                        </p:tav>
                                        <p:tav tm="100000">
                                          <p:val>
                                            <p:strVal val="#ppt_w"/>
                                          </p:val>
                                        </p:tav>
                                      </p:tavLst>
                                    </p:anim>
                                    <p:anim calcmode="lin" valueType="num">
                                      <p:cBhvr>
                                        <p:cTn id="81" dur="500" fill="hold"/>
                                        <p:tgtEl>
                                          <p:spTgt spid="48"/>
                                        </p:tgtEl>
                                        <p:attrNameLst>
                                          <p:attrName>ppt_h</p:attrName>
                                        </p:attrNameLst>
                                      </p:cBhvr>
                                      <p:tavLst>
                                        <p:tav tm="0">
                                          <p:val>
                                            <p:fltVal val="0"/>
                                          </p:val>
                                        </p:tav>
                                        <p:tav tm="100000">
                                          <p:val>
                                            <p:strVal val="#ppt_h"/>
                                          </p:val>
                                        </p:tav>
                                      </p:tavLst>
                                    </p:anim>
                                  </p:childTnLst>
                                </p:cTn>
                              </p:par>
                            </p:childTnLst>
                          </p:cTn>
                        </p:par>
                        <p:par>
                          <p:cTn id="82" fill="hold">
                            <p:stCondLst>
                              <p:cond delay="6400"/>
                            </p:stCondLst>
                            <p:childTnLst>
                              <p:par>
                                <p:cTn id="83" presetID="12" presetClass="entr" presetSubtype="1" fill="hold" grpId="0" nodeType="afterEffect">
                                  <p:stCondLst>
                                    <p:cond delay="0"/>
                                  </p:stCondLst>
                                  <p:childTnLst>
                                    <p:set>
                                      <p:cBhvr>
                                        <p:cTn id="84" dur="1" fill="hold">
                                          <p:stCondLst>
                                            <p:cond delay="0"/>
                                          </p:stCondLst>
                                        </p:cTn>
                                        <p:tgtEl>
                                          <p:spTgt spid="50"/>
                                        </p:tgtEl>
                                        <p:attrNameLst>
                                          <p:attrName>style.visibility</p:attrName>
                                        </p:attrNameLst>
                                      </p:cBhvr>
                                      <p:to>
                                        <p:strVal val="visible"/>
                                      </p:to>
                                    </p:set>
                                    <p:anim calcmode="lin" valueType="num">
                                      <p:cBhvr additive="base">
                                        <p:cTn id="85" dur="500"/>
                                        <p:tgtEl>
                                          <p:spTgt spid="50"/>
                                        </p:tgtEl>
                                        <p:attrNameLst>
                                          <p:attrName>ppt_y</p:attrName>
                                        </p:attrNameLst>
                                      </p:cBhvr>
                                      <p:tavLst>
                                        <p:tav tm="0">
                                          <p:val>
                                            <p:strVal val="#ppt_y-#ppt_h*1.125000"/>
                                          </p:val>
                                        </p:tav>
                                        <p:tav tm="100000">
                                          <p:val>
                                            <p:strVal val="#ppt_y"/>
                                          </p:val>
                                        </p:tav>
                                      </p:tavLst>
                                    </p:anim>
                                    <p:animEffect transition="in" filter="wipe(down)">
                                      <p:cBhvr>
                                        <p:cTn id="86" dur="500"/>
                                        <p:tgtEl>
                                          <p:spTgt spid="50"/>
                                        </p:tgtEl>
                                      </p:cBhvr>
                                    </p:animEffect>
                                  </p:childTnLst>
                                </p:cTn>
                              </p:par>
                              <p:par>
                                <p:cTn id="87" presetID="12" presetClass="entr" presetSubtype="4" fill="hold" grpId="0" nodeType="withEffect">
                                  <p:stCondLst>
                                    <p:cond delay="0"/>
                                  </p:stCondLst>
                                  <p:childTnLst>
                                    <p:set>
                                      <p:cBhvr>
                                        <p:cTn id="88" dur="1" fill="hold">
                                          <p:stCondLst>
                                            <p:cond delay="0"/>
                                          </p:stCondLst>
                                        </p:cTn>
                                        <p:tgtEl>
                                          <p:spTgt spid="49"/>
                                        </p:tgtEl>
                                        <p:attrNameLst>
                                          <p:attrName>style.visibility</p:attrName>
                                        </p:attrNameLst>
                                      </p:cBhvr>
                                      <p:to>
                                        <p:strVal val="visible"/>
                                      </p:to>
                                    </p:set>
                                    <p:anim calcmode="lin" valueType="num">
                                      <p:cBhvr additive="base">
                                        <p:cTn id="89" dur="500"/>
                                        <p:tgtEl>
                                          <p:spTgt spid="49"/>
                                        </p:tgtEl>
                                        <p:attrNameLst>
                                          <p:attrName>ppt_y</p:attrName>
                                        </p:attrNameLst>
                                      </p:cBhvr>
                                      <p:tavLst>
                                        <p:tav tm="0">
                                          <p:val>
                                            <p:strVal val="#ppt_y+#ppt_h*1.125000"/>
                                          </p:val>
                                        </p:tav>
                                        <p:tav tm="100000">
                                          <p:val>
                                            <p:strVal val="#ppt_y"/>
                                          </p:val>
                                        </p:tav>
                                      </p:tavLst>
                                    </p:anim>
                                    <p:animEffect transition="in" filter="wipe(up)">
                                      <p:cBhvr>
                                        <p:cTn id="90" dur="500"/>
                                        <p:tgtEl>
                                          <p:spTgt spid="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6" grpId="0" animBg="1"/>
      <p:bldP spid="39" grpId="0" animBg="1"/>
      <p:bldP spid="40" grpId="0"/>
      <p:bldP spid="41" grpId="0"/>
      <p:bldP spid="42" grpId="0" animBg="1"/>
      <p:bldP spid="43" grpId="0"/>
      <p:bldP spid="44" grpId="0"/>
      <p:bldP spid="45" grpId="0" animBg="1"/>
      <p:bldP spid="46" grpId="0"/>
      <p:bldP spid="47" grpId="0"/>
      <p:bldP spid="48" grpId="0" animBg="1"/>
      <p:bldP spid="49" grpId="0"/>
      <p:bldP spid="50" grpId="0"/>
      <p:bldP spid="51" grpId="0"/>
      <p:bldP spid="52"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6"/>
          <p:cNvSpPr>
            <a:spLocks noChangeArrowheads="1"/>
          </p:cNvSpPr>
          <p:nvPr/>
        </p:nvSpPr>
        <p:spPr bwMode="auto">
          <a:xfrm>
            <a:off x="3240726" y="4184174"/>
            <a:ext cx="5205732" cy="3048476"/>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w="0">
            <a:noFill/>
            <a:prstDash val="solid"/>
            <a:miter lim="800000"/>
            <a:headEnd/>
            <a:tailEnd/>
          </a:ln>
        </p:spPr>
        <p:txBody>
          <a:bodyPr vert="horz" wrap="square" lIns="128580" tIns="64290" rIns="128580" bIns="64290" numCol="1" anchor="t" anchorCtr="0" compatLnSpc="1">
            <a:prstTxWarp prst="textNoShape">
              <a:avLst/>
            </a:prstTxWarp>
          </a:bodyPr>
          <a:lstStyle/>
          <a:p>
            <a:endParaRPr lang="zh-CN" altLang="en-US">
              <a:ea typeface="微软雅黑" panose="020B0503020204020204" pitchFamily="34" charset="-122"/>
            </a:endParaRPr>
          </a:p>
        </p:txBody>
      </p:sp>
      <p:sp>
        <p:nvSpPr>
          <p:cNvPr id="7" name="Rectangle 7"/>
          <p:cNvSpPr>
            <a:spLocks noChangeArrowheads="1"/>
          </p:cNvSpPr>
          <p:nvPr/>
        </p:nvSpPr>
        <p:spPr bwMode="auto">
          <a:xfrm>
            <a:off x="8163120" y="2546431"/>
            <a:ext cx="1999091" cy="1565935"/>
          </a:xfrm>
          <a:prstGeom prst="rect">
            <a:avLst/>
          </a:prstGeom>
          <a:blipFill dpi="0" rotWithShape="1">
            <a:blip r:embed="rId4" cstate="screen">
              <a:extLst>
                <a:ext uri="{28A0092B-C50C-407E-A947-70E740481C1C}">
                  <a14:useLocalDpi xmlns:a14="http://schemas.microsoft.com/office/drawing/2010/main"/>
                </a:ext>
              </a:extLst>
            </a:blip>
            <a:srcRect/>
            <a:stretch>
              <a:fillRect/>
            </a:stretch>
          </a:blipFill>
          <a:ln w="0">
            <a:noFill/>
            <a:prstDash val="solid"/>
            <a:miter lim="800000"/>
            <a:headEnd/>
            <a:tailEnd/>
          </a:ln>
        </p:spPr>
        <p:txBody>
          <a:bodyPr vert="horz" wrap="square" lIns="128580" tIns="64290" rIns="128580" bIns="64290" numCol="1" anchor="t" anchorCtr="0" compatLnSpc="1">
            <a:prstTxWarp prst="textNoShape">
              <a:avLst/>
            </a:prstTxWarp>
          </a:bodyPr>
          <a:lstStyle/>
          <a:p>
            <a:endParaRPr lang="zh-CN" altLang="en-US">
              <a:ea typeface="微软雅黑" panose="020B0503020204020204" pitchFamily="34" charset="-122"/>
            </a:endParaRPr>
          </a:p>
        </p:txBody>
      </p:sp>
      <p:sp>
        <p:nvSpPr>
          <p:cNvPr id="8" name="Rectangle 8"/>
          <p:cNvSpPr>
            <a:spLocks noChangeArrowheads="1"/>
          </p:cNvSpPr>
          <p:nvPr/>
        </p:nvSpPr>
        <p:spPr bwMode="auto">
          <a:xfrm>
            <a:off x="10236419" y="2546430"/>
            <a:ext cx="2621979" cy="3210629"/>
          </a:xfrm>
          <a:prstGeom prst="rect">
            <a:avLst/>
          </a:prstGeom>
          <a:blipFill dpi="0" rotWithShape="1">
            <a:blip r:embed="rId5" cstate="screen">
              <a:extLst>
                <a:ext uri="{28A0092B-C50C-407E-A947-70E740481C1C}">
                  <a14:useLocalDpi xmlns:a14="http://schemas.microsoft.com/office/drawing/2010/main"/>
                </a:ext>
              </a:extLst>
            </a:blip>
            <a:srcRect/>
            <a:stretch>
              <a:fillRect/>
            </a:stretch>
          </a:blipFill>
          <a:ln w="0">
            <a:noFill/>
            <a:prstDash val="solid"/>
            <a:miter lim="800000"/>
            <a:headEnd/>
            <a:tailEnd/>
          </a:ln>
        </p:spPr>
        <p:txBody>
          <a:bodyPr vert="horz" wrap="square" lIns="128580" tIns="64290" rIns="128580" bIns="64290" numCol="1" anchor="t" anchorCtr="0" compatLnSpc="1">
            <a:prstTxWarp prst="textNoShape">
              <a:avLst/>
            </a:prstTxWarp>
          </a:bodyPr>
          <a:lstStyle/>
          <a:p>
            <a:endParaRPr lang="zh-CN" altLang="en-US">
              <a:ea typeface="微软雅黑" panose="020B0503020204020204" pitchFamily="34" charset="-122"/>
            </a:endParaRPr>
          </a:p>
        </p:txBody>
      </p:sp>
      <p:sp>
        <p:nvSpPr>
          <p:cNvPr id="9" name="Rectangle 9"/>
          <p:cNvSpPr>
            <a:spLocks noChangeArrowheads="1"/>
          </p:cNvSpPr>
          <p:nvPr/>
        </p:nvSpPr>
        <p:spPr bwMode="auto">
          <a:xfrm>
            <a:off x="5356747" y="2551062"/>
            <a:ext cx="2752405" cy="1561302"/>
          </a:xfrm>
          <a:prstGeom prst="rect">
            <a:avLst/>
          </a:prstGeom>
          <a:blipFill dpi="0" rotWithShape="1">
            <a:blip r:embed="rId6" cstate="screen">
              <a:extLst>
                <a:ext uri="{28A0092B-C50C-407E-A947-70E740481C1C}">
                  <a14:useLocalDpi xmlns:a14="http://schemas.microsoft.com/office/drawing/2010/main"/>
                </a:ext>
              </a:extLst>
            </a:blip>
            <a:srcRect/>
            <a:stretch>
              <a:fillRect/>
            </a:stretch>
          </a:blipFill>
          <a:ln w="0">
            <a:noFill/>
            <a:prstDash val="solid"/>
            <a:miter lim="800000"/>
            <a:headEnd/>
            <a:tailEnd/>
          </a:ln>
        </p:spPr>
        <p:txBody>
          <a:bodyPr vert="horz" wrap="square" lIns="128580" tIns="64290" rIns="128580" bIns="64290" numCol="1" anchor="t" anchorCtr="0" compatLnSpc="1">
            <a:prstTxWarp prst="textNoShape">
              <a:avLst/>
            </a:prstTxWarp>
          </a:bodyPr>
          <a:lstStyle/>
          <a:p>
            <a:endParaRPr lang="zh-CN" altLang="en-US">
              <a:ea typeface="微软雅黑" panose="020B0503020204020204" pitchFamily="34" charset="-122"/>
            </a:endParaRPr>
          </a:p>
        </p:txBody>
      </p:sp>
      <p:sp>
        <p:nvSpPr>
          <p:cNvPr id="10" name="Rectangle 10"/>
          <p:cNvSpPr>
            <a:spLocks noChangeArrowheads="1"/>
          </p:cNvSpPr>
          <p:nvPr/>
        </p:nvSpPr>
        <p:spPr bwMode="auto">
          <a:xfrm>
            <a:off x="5356746" y="917950"/>
            <a:ext cx="1652793" cy="1561302"/>
          </a:xfrm>
          <a:prstGeom prst="rect">
            <a:avLst/>
          </a:prstGeom>
          <a:blipFill dpi="0" rotWithShape="1">
            <a:blip r:embed="rId7" cstate="screen">
              <a:extLst>
                <a:ext uri="{28A0092B-C50C-407E-A947-70E740481C1C}">
                  <a14:useLocalDpi xmlns:a14="http://schemas.microsoft.com/office/drawing/2010/main"/>
                </a:ext>
              </a:extLst>
            </a:blip>
            <a:srcRect/>
            <a:stretch>
              <a:fillRect/>
            </a:stretch>
          </a:blipFill>
          <a:ln w="0">
            <a:noFill/>
            <a:prstDash val="solid"/>
            <a:miter lim="800000"/>
            <a:headEnd/>
            <a:tailEnd/>
          </a:ln>
        </p:spPr>
        <p:txBody>
          <a:bodyPr vert="horz" wrap="square" lIns="128580" tIns="64290" rIns="128580" bIns="64290" numCol="1" anchor="t" anchorCtr="0" compatLnSpc="1">
            <a:prstTxWarp prst="textNoShape">
              <a:avLst/>
            </a:prstTxWarp>
          </a:bodyPr>
          <a:lstStyle/>
          <a:p>
            <a:endParaRPr lang="zh-CN" altLang="en-US">
              <a:ea typeface="微软雅黑" panose="020B0503020204020204" pitchFamily="34" charset="-122"/>
            </a:endParaRPr>
          </a:p>
        </p:txBody>
      </p:sp>
      <p:sp>
        <p:nvSpPr>
          <p:cNvPr id="11" name="Rectangle 11"/>
          <p:cNvSpPr>
            <a:spLocks noChangeArrowheads="1"/>
          </p:cNvSpPr>
          <p:nvPr/>
        </p:nvSpPr>
        <p:spPr bwMode="auto">
          <a:xfrm>
            <a:off x="8513917" y="4184174"/>
            <a:ext cx="1648295" cy="1561302"/>
          </a:xfrm>
          <a:prstGeom prst="rect">
            <a:avLst/>
          </a:prstGeom>
          <a:blipFill dpi="0" rotWithShape="1">
            <a:blip r:embed="rId8" cstate="screen">
              <a:extLst>
                <a:ext uri="{28A0092B-C50C-407E-A947-70E740481C1C}">
                  <a14:useLocalDpi xmlns:a14="http://schemas.microsoft.com/office/drawing/2010/main"/>
                </a:ext>
              </a:extLst>
            </a:blip>
            <a:srcRect/>
            <a:stretch>
              <a:fillRect/>
            </a:stretch>
          </a:blipFill>
          <a:ln w="0">
            <a:noFill/>
            <a:prstDash val="solid"/>
            <a:miter lim="800000"/>
            <a:headEnd/>
            <a:tailEnd/>
          </a:ln>
        </p:spPr>
        <p:txBody>
          <a:bodyPr vert="horz" wrap="square" lIns="128580" tIns="64290" rIns="128580" bIns="64290" numCol="1" anchor="t" anchorCtr="0" compatLnSpc="1">
            <a:prstTxWarp prst="textNoShape">
              <a:avLst/>
            </a:prstTxWarp>
          </a:bodyPr>
          <a:lstStyle/>
          <a:p>
            <a:endParaRPr lang="zh-CN" altLang="en-US">
              <a:ea typeface="微软雅黑" panose="020B0503020204020204" pitchFamily="34" charset="-122"/>
            </a:endParaRPr>
          </a:p>
        </p:txBody>
      </p:sp>
      <p:sp>
        <p:nvSpPr>
          <p:cNvPr id="12" name="Rectangle 12"/>
          <p:cNvSpPr>
            <a:spLocks noChangeArrowheads="1"/>
          </p:cNvSpPr>
          <p:nvPr/>
        </p:nvSpPr>
        <p:spPr bwMode="auto">
          <a:xfrm>
            <a:off x="354" y="917950"/>
            <a:ext cx="5282188" cy="3194414"/>
          </a:xfrm>
          <a:prstGeom prst="rect">
            <a:avLst/>
          </a:prstGeom>
          <a:blipFill dpi="0" rotWithShape="1">
            <a:blip r:embed="rId9" cstate="screen">
              <a:extLst>
                <a:ext uri="{28A0092B-C50C-407E-A947-70E740481C1C}">
                  <a14:useLocalDpi xmlns:a14="http://schemas.microsoft.com/office/drawing/2010/main"/>
                </a:ext>
              </a:extLst>
            </a:blip>
            <a:srcRect/>
            <a:stretch>
              <a:fillRect/>
            </a:stretch>
          </a:blipFill>
          <a:ln w="0">
            <a:noFill/>
            <a:prstDash val="solid"/>
            <a:miter lim="800000"/>
            <a:headEnd/>
            <a:tailEnd/>
          </a:ln>
        </p:spPr>
        <p:txBody>
          <a:bodyPr vert="horz" wrap="square" lIns="128580" tIns="64290" rIns="128580" bIns="64290" numCol="1" anchor="t" anchorCtr="0" compatLnSpc="1">
            <a:prstTxWarp prst="textNoShape">
              <a:avLst/>
            </a:prstTxWarp>
          </a:bodyPr>
          <a:lstStyle/>
          <a:p>
            <a:endParaRPr lang="zh-CN" altLang="en-US">
              <a:ea typeface="微软雅黑" panose="020B0503020204020204" pitchFamily="34" charset="-122"/>
            </a:endParaRPr>
          </a:p>
        </p:txBody>
      </p:sp>
      <p:sp>
        <p:nvSpPr>
          <p:cNvPr id="14" name="文本框 13"/>
          <p:cNvSpPr txBox="1">
            <a:spLocks noChangeArrowheads="1"/>
          </p:cNvSpPr>
          <p:nvPr/>
        </p:nvSpPr>
        <p:spPr bwMode="auto">
          <a:xfrm>
            <a:off x="308696" y="4382006"/>
            <a:ext cx="2840266" cy="6245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nSpc>
                <a:spcPct val="150000"/>
              </a:lnSpc>
            </a:pPr>
            <a:r>
              <a:rPr lang="zh-CN" altLang="en-US" sz="800" dirty="0" smtClean="0">
                <a:solidFill>
                  <a:schemeClr val="bg1">
                    <a:lumMod val="65000"/>
                  </a:schemeClr>
                </a:solidFill>
                <a:latin typeface="微软雅黑" panose="020B0503020204020204" pitchFamily="34" charset="-122"/>
                <a:ea typeface="微软雅黑" panose="020B0503020204020204" pitchFamily="34" charset="-122"/>
                <a:cs typeface="+mn-ea"/>
                <a:sym typeface="+mn-lt"/>
              </a:rPr>
              <a:t>点击</a:t>
            </a: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添加相关标题文字，点击添加相关标题文字，点击添加相关标题文字，点击添加相关标题文字，点击添加相关标题文字，点击添加相关标题文字，点击添加相关标题文字。</a:t>
            </a:r>
            <a:endParaRPr lang="en-US"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15" name="TextBox 32"/>
          <p:cNvSpPr txBox="1"/>
          <p:nvPr/>
        </p:nvSpPr>
        <p:spPr>
          <a:xfrm>
            <a:off x="7114310" y="1474272"/>
            <a:ext cx="5744440" cy="707886"/>
          </a:xfrm>
          <a:prstGeom prst="rect">
            <a:avLst/>
          </a:prstGeom>
          <a:noFill/>
        </p:spPr>
        <p:txBody>
          <a:bodyPr wrap="square" rtlCol="0">
            <a:spAutoFit/>
          </a:bodyPr>
          <a:lstStyle/>
          <a:p>
            <a:r>
              <a:rPr lang="en-US" altLang="zh-CN" sz="4000" dirty="0">
                <a:solidFill>
                  <a:schemeClr val="bg1">
                    <a:lumMod val="65000"/>
                  </a:schemeClr>
                </a:solidFill>
                <a:latin typeface="Impact" panose="020B0806030902050204" pitchFamily="34" charset="0"/>
                <a:ea typeface="微软雅黑" panose="020B0503020204020204" pitchFamily="34" charset="-122"/>
              </a:rPr>
              <a:t>ADD </a:t>
            </a:r>
            <a:r>
              <a:rPr lang="en-US" altLang="zh-CN" sz="4000" dirty="0" smtClean="0">
                <a:solidFill>
                  <a:schemeClr val="bg1">
                    <a:lumMod val="65000"/>
                  </a:schemeClr>
                </a:solidFill>
                <a:latin typeface="Impact" panose="020B0806030902050204" pitchFamily="34" charset="0"/>
                <a:ea typeface="微软雅黑" panose="020B0503020204020204" pitchFamily="34" charset="-122"/>
              </a:rPr>
              <a:t>RELATED  TITLE </a:t>
            </a:r>
            <a:r>
              <a:rPr lang="en-US" altLang="zh-CN" sz="4000" dirty="0">
                <a:solidFill>
                  <a:schemeClr val="bg1">
                    <a:lumMod val="65000"/>
                  </a:schemeClr>
                </a:solidFill>
                <a:latin typeface="Impact" panose="020B0806030902050204" pitchFamily="34" charset="0"/>
                <a:ea typeface="微软雅黑" panose="020B0503020204020204" pitchFamily="34" charset="-122"/>
              </a:rPr>
              <a:t>WORDS</a:t>
            </a:r>
            <a:endParaRPr lang="zh-CN" altLang="en-US" sz="4000" dirty="0">
              <a:solidFill>
                <a:schemeClr val="bg1">
                  <a:lumMod val="65000"/>
                </a:schemeClr>
              </a:solidFill>
              <a:latin typeface="Impact" panose="020B0806030902050204" pitchFamily="34" charset="0"/>
              <a:ea typeface="微软雅黑" panose="020B0503020204020204" pitchFamily="34" charset="-122"/>
              <a:cs typeface="Arial" panose="020B0604020202020204" pitchFamily="34" charset="0"/>
            </a:endParaRPr>
          </a:p>
        </p:txBody>
      </p:sp>
      <p:sp>
        <p:nvSpPr>
          <p:cNvPr id="13" name="文本占位符 3"/>
          <p:cNvSpPr txBox="1">
            <a:spLocks/>
          </p:cNvSpPr>
          <p:nvPr/>
        </p:nvSpPr>
        <p:spPr>
          <a:xfrm>
            <a:off x="828393" y="272342"/>
            <a:ext cx="2981607" cy="558075"/>
          </a:xfrm>
          <a:prstGeom prst="rect">
            <a:avLst/>
          </a:prstGeom>
        </p:spPr>
        <p:txBody>
          <a:bodyPr anchor="ctr"/>
          <a:lstStyle>
            <a:lvl1pPr marL="0" indent="0" algn="l" defTabSz="964326" rtl="0" eaLnBrk="1" latinLnBrk="0" hangingPunct="1">
              <a:lnSpc>
                <a:spcPct val="90000"/>
              </a:lnSpc>
              <a:spcBef>
                <a:spcPts val="1055"/>
              </a:spcBef>
              <a:buFont typeface="Arial" panose="020B0604020202020204" pitchFamily="34" charset="0"/>
              <a:buNone/>
              <a:defRPr sz="2953" b="1" kern="1200">
                <a:solidFill>
                  <a:schemeClr val="tx1"/>
                </a:solidFill>
                <a:latin typeface="+mn-lt"/>
                <a:ea typeface="+mn-ea"/>
                <a:cs typeface="+mn-cs"/>
              </a:defRPr>
            </a:lvl1pPr>
            <a:lvl2pPr marL="723245" indent="-241082" algn="l" defTabSz="964326" rtl="0" eaLnBrk="1" latinLnBrk="0" hangingPunct="1">
              <a:lnSpc>
                <a:spcPct val="90000"/>
              </a:lnSpc>
              <a:spcBef>
                <a:spcPts val="527"/>
              </a:spcBef>
              <a:buFont typeface="Arial" panose="020B0604020202020204" pitchFamily="34" charset="0"/>
              <a:buChar char="•"/>
              <a:defRPr sz="2531" kern="1200">
                <a:solidFill>
                  <a:schemeClr val="tx1"/>
                </a:solidFill>
                <a:latin typeface="+mn-lt"/>
                <a:ea typeface="+mn-ea"/>
                <a:cs typeface="+mn-cs"/>
              </a:defRPr>
            </a:lvl2pPr>
            <a:lvl3pPr marL="1205408" indent="-241082" algn="l" defTabSz="964326" rtl="0" eaLnBrk="1" latinLnBrk="0" hangingPunct="1">
              <a:lnSpc>
                <a:spcPct val="90000"/>
              </a:lnSpc>
              <a:spcBef>
                <a:spcPts val="527"/>
              </a:spcBef>
              <a:buFont typeface="Arial" panose="020B0604020202020204" pitchFamily="34" charset="0"/>
              <a:buChar char="•"/>
              <a:defRPr sz="2109" kern="1200">
                <a:solidFill>
                  <a:schemeClr val="tx1"/>
                </a:solidFill>
                <a:latin typeface="+mn-lt"/>
                <a:ea typeface="+mn-ea"/>
                <a:cs typeface="+mn-cs"/>
              </a:defRPr>
            </a:lvl3pPr>
            <a:lvl4pPr marL="1687571"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4pPr>
            <a:lvl5pPr marL="2169734"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5pPr>
            <a:lvl6pPr marL="265189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6pPr>
            <a:lvl7pPr marL="3134060"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7pPr>
            <a:lvl8pPr marL="3616223"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8pPr>
            <a:lvl9pPr marL="409838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9pPr>
          </a:lstStyle>
          <a:p>
            <a:pPr algn="ctr">
              <a:lnSpc>
                <a:spcPct val="100000"/>
              </a:lnSpc>
            </a:pPr>
            <a:r>
              <a:rPr kumimoji="1" lang="zh-CN" altLang="en-US" sz="2000" b="0" dirty="0">
                <a:solidFill>
                  <a:schemeClr val="tx1">
                    <a:lumMod val="65000"/>
                    <a:lumOff val="35000"/>
                  </a:schemeClr>
                </a:solidFill>
                <a:latin typeface="微软雅黑" panose="020B0503020204020204" pitchFamily="34" charset="-122"/>
                <a:ea typeface="微软雅黑" panose="020B0503020204020204" pitchFamily="34" charset="-122"/>
              </a:rPr>
              <a:t>点击添加相关标题文字</a:t>
            </a:r>
          </a:p>
        </p:txBody>
      </p:sp>
    </p:spTree>
    <p:extLst>
      <p:ext uri="{BB962C8B-B14F-4D97-AF65-F5344CB8AC3E}">
        <p14:creationId xmlns:p14="http://schemas.microsoft.com/office/powerpoint/2010/main" val="2414085776"/>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750"/>
                            </p:stCondLst>
                            <p:childTnLst>
                              <p:par>
                                <p:cTn id="5" presetID="15" presetClass="entr" presetSubtype="0"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p:cTn id="7" dur="500" fill="hold"/>
                                        <p:tgtEl>
                                          <p:spTgt spid="12"/>
                                        </p:tgtEl>
                                        <p:attrNameLst>
                                          <p:attrName>ppt_w</p:attrName>
                                        </p:attrNameLst>
                                      </p:cBhvr>
                                      <p:tavLst>
                                        <p:tav tm="0">
                                          <p:val>
                                            <p:fltVal val="0"/>
                                          </p:val>
                                        </p:tav>
                                        <p:tav tm="100000">
                                          <p:val>
                                            <p:strVal val="#ppt_w"/>
                                          </p:val>
                                        </p:tav>
                                      </p:tavLst>
                                    </p:anim>
                                    <p:anim calcmode="lin" valueType="num">
                                      <p:cBhvr>
                                        <p:cTn id="8" dur="500" fill="hold"/>
                                        <p:tgtEl>
                                          <p:spTgt spid="12"/>
                                        </p:tgtEl>
                                        <p:attrNameLst>
                                          <p:attrName>ppt_h</p:attrName>
                                        </p:attrNameLst>
                                      </p:cBhvr>
                                      <p:tavLst>
                                        <p:tav tm="0">
                                          <p:val>
                                            <p:fltVal val="0"/>
                                          </p:val>
                                        </p:tav>
                                        <p:tav tm="100000">
                                          <p:val>
                                            <p:strVal val="#ppt_h"/>
                                          </p:val>
                                        </p:tav>
                                      </p:tavLst>
                                    </p:anim>
                                    <p:anim calcmode="lin" valueType="num">
                                      <p:cBhvr>
                                        <p:cTn id="9" dur="500" fill="hold"/>
                                        <p:tgtEl>
                                          <p:spTgt spid="12"/>
                                        </p:tgtEl>
                                        <p:attrNameLst>
                                          <p:attrName>ppt_x</p:attrName>
                                        </p:attrNameLst>
                                      </p:cBhvr>
                                      <p:tavLst>
                                        <p:tav tm="0" fmla="#ppt_x+(cos(-2*pi*(1-$))*-#ppt_x-sin(-2*pi*(1-$))*(1-#ppt_y))*(1-$)">
                                          <p:val>
                                            <p:fltVal val="0"/>
                                          </p:val>
                                        </p:tav>
                                        <p:tav tm="100000">
                                          <p:val>
                                            <p:fltVal val="1"/>
                                          </p:val>
                                        </p:tav>
                                      </p:tavLst>
                                    </p:anim>
                                    <p:anim calcmode="lin" valueType="num">
                                      <p:cBhvr>
                                        <p:cTn id="10" dur="500" fill="hold"/>
                                        <p:tgtEl>
                                          <p:spTgt spid="12"/>
                                        </p:tgtEl>
                                        <p:attrNameLst>
                                          <p:attrName>ppt_y</p:attrName>
                                        </p:attrNameLst>
                                      </p:cBhvr>
                                      <p:tavLst>
                                        <p:tav tm="0" fmla="#ppt_y+(sin(-2*pi*(1-$))*-#ppt_x+cos(-2*pi*(1-$))*(1-#ppt_y))*(1-$)">
                                          <p:val>
                                            <p:fltVal val="0"/>
                                          </p:val>
                                        </p:tav>
                                        <p:tav tm="100000">
                                          <p:val>
                                            <p:fltVal val="1"/>
                                          </p:val>
                                        </p:tav>
                                      </p:tavLst>
                                    </p:anim>
                                  </p:childTnLst>
                                </p:cTn>
                              </p:par>
                            </p:childTnLst>
                          </p:cTn>
                        </p:par>
                        <p:par>
                          <p:cTn id="11" fill="hold">
                            <p:stCondLst>
                              <p:cond delay="1250"/>
                            </p:stCondLst>
                            <p:childTnLst>
                              <p:par>
                                <p:cTn id="12" presetID="15" presetClass="entr" presetSubtype="0" fill="hold" grpId="0" nodeType="afterEffect">
                                  <p:stCondLst>
                                    <p:cond delay="0"/>
                                  </p:stCondLst>
                                  <p:childTnLst>
                                    <p:set>
                                      <p:cBhvr>
                                        <p:cTn id="13" dur="1" fill="hold">
                                          <p:stCondLst>
                                            <p:cond delay="0"/>
                                          </p:stCondLst>
                                        </p:cTn>
                                        <p:tgtEl>
                                          <p:spTgt spid="10"/>
                                        </p:tgtEl>
                                        <p:attrNameLst>
                                          <p:attrName>style.visibility</p:attrName>
                                        </p:attrNameLst>
                                      </p:cBhvr>
                                      <p:to>
                                        <p:strVal val="visible"/>
                                      </p:to>
                                    </p:set>
                                    <p:anim calcmode="lin" valueType="num">
                                      <p:cBhvr>
                                        <p:cTn id="14" dur="500" fill="hold"/>
                                        <p:tgtEl>
                                          <p:spTgt spid="10"/>
                                        </p:tgtEl>
                                        <p:attrNameLst>
                                          <p:attrName>ppt_w</p:attrName>
                                        </p:attrNameLst>
                                      </p:cBhvr>
                                      <p:tavLst>
                                        <p:tav tm="0">
                                          <p:val>
                                            <p:fltVal val="0"/>
                                          </p:val>
                                        </p:tav>
                                        <p:tav tm="100000">
                                          <p:val>
                                            <p:strVal val="#ppt_w"/>
                                          </p:val>
                                        </p:tav>
                                      </p:tavLst>
                                    </p:anim>
                                    <p:anim calcmode="lin" valueType="num">
                                      <p:cBhvr>
                                        <p:cTn id="15" dur="500" fill="hold"/>
                                        <p:tgtEl>
                                          <p:spTgt spid="10"/>
                                        </p:tgtEl>
                                        <p:attrNameLst>
                                          <p:attrName>ppt_h</p:attrName>
                                        </p:attrNameLst>
                                      </p:cBhvr>
                                      <p:tavLst>
                                        <p:tav tm="0">
                                          <p:val>
                                            <p:fltVal val="0"/>
                                          </p:val>
                                        </p:tav>
                                        <p:tav tm="100000">
                                          <p:val>
                                            <p:strVal val="#ppt_h"/>
                                          </p:val>
                                        </p:tav>
                                      </p:tavLst>
                                    </p:anim>
                                    <p:anim calcmode="lin" valueType="num">
                                      <p:cBhvr>
                                        <p:cTn id="16" dur="500" fill="hold"/>
                                        <p:tgtEl>
                                          <p:spTgt spid="10"/>
                                        </p:tgtEl>
                                        <p:attrNameLst>
                                          <p:attrName>ppt_x</p:attrName>
                                        </p:attrNameLst>
                                      </p:cBhvr>
                                      <p:tavLst>
                                        <p:tav tm="0" fmla="#ppt_x+(cos(-2*pi*(1-$))*-#ppt_x-sin(-2*pi*(1-$))*(1-#ppt_y))*(1-$)">
                                          <p:val>
                                            <p:fltVal val="0"/>
                                          </p:val>
                                        </p:tav>
                                        <p:tav tm="100000">
                                          <p:val>
                                            <p:fltVal val="1"/>
                                          </p:val>
                                        </p:tav>
                                      </p:tavLst>
                                    </p:anim>
                                    <p:anim calcmode="lin" valueType="num">
                                      <p:cBhvr>
                                        <p:cTn id="17" dur="500" fill="hold"/>
                                        <p:tgtEl>
                                          <p:spTgt spid="10"/>
                                        </p:tgtEl>
                                        <p:attrNameLst>
                                          <p:attrName>ppt_y</p:attrName>
                                        </p:attrNameLst>
                                      </p:cBhvr>
                                      <p:tavLst>
                                        <p:tav tm="0" fmla="#ppt_y+(sin(-2*pi*(1-$))*-#ppt_x+cos(-2*pi*(1-$))*(1-#ppt_y))*(1-$)">
                                          <p:val>
                                            <p:fltVal val="0"/>
                                          </p:val>
                                        </p:tav>
                                        <p:tav tm="100000">
                                          <p:val>
                                            <p:fltVal val="1"/>
                                          </p:val>
                                        </p:tav>
                                      </p:tavLst>
                                    </p:anim>
                                  </p:childTnLst>
                                </p:cTn>
                              </p:par>
                            </p:childTnLst>
                          </p:cTn>
                        </p:par>
                        <p:par>
                          <p:cTn id="18" fill="hold">
                            <p:stCondLst>
                              <p:cond delay="1750"/>
                            </p:stCondLst>
                            <p:childTnLst>
                              <p:par>
                                <p:cTn id="19" presetID="15" presetClass="entr" presetSubtype="0" fill="hold" grpId="0" nodeType="afterEffect">
                                  <p:stCondLst>
                                    <p:cond delay="0"/>
                                  </p:stCondLst>
                                  <p:childTnLst>
                                    <p:set>
                                      <p:cBhvr>
                                        <p:cTn id="20" dur="1" fill="hold">
                                          <p:stCondLst>
                                            <p:cond delay="0"/>
                                          </p:stCondLst>
                                        </p:cTn>
                                        <p:tgtEl>
                                          <p:spTgt spid="9"/>
                                        </p:tgtEl>
                                        <p:attrNameLst>
                                          <p:attrName>style.visibility</p:attrName>
                                        </p:attrNameLst>
                                      </p:cBhvr>
                                      <p:to>
                                        <p:strVal val="visible"/>
                                      </p:to>
                                    </p:set>
                                    <p:anim calcmode="lin" valueType="num">
                                      <p:cBhvr>
                                        <p:cTn id="21" dur="500" fill="hold"/>
                                        <p:tgtEl>
                                          <p:spTgt spid="9"/>
                                        </p:tgtEl>
                                        <p:attrNameLst>
                                          <p:attrName>ppt_w</p:attrName>
                                        </p:attrNameLst>
                                      </p:cBhvr>
                                      <p:tavLst>
                                        <p:tav tm="0">
                                          <p:val>
                                            <p:fltVal val="0"/>
                                          </p:val>
                                        </p:tav>
                                        <p:tav tm="100000">
                                          <p:val>
                                            <p:strVal val="#ppt_w"/>
                                          </p:val>
                                        </p:tav>
                                      </p:tavLst>
                                    </p:anim>
                                    <p:anim calcmode="lin" valueType="num">
                                      <p:cBhvr>
                                        <p:cTn id="22" dur="500" fill="hold"/>
                                        <p:tgtEl>
                                          <p:spTgt spid="9"/>
                                        </p:tgtEl>
                                        <p:attrNameLst>
                                          <p:attrName>ppt_h</p:attrName>
                                        </p:attrNameLst>
                                      </p:cBhvr>
                                      <p:tavLst>
                                        <p:tav tm="0">
                                          <p:val>
                                            <p:fltVal val="0"/>
                                          </p:val>
                                        </p:tav>
                                        <p:tav tm="100000">
                                          <p:val>
                                            <p:strVal val="#ppt_h"/>
                                          </p:val>
                                        </p:tav>
                                      </p:tavLst>
                                    </p:anim>
                                    <p:anim calcmode="lin" valueType="num">
                                      <p:cBhvr>
                                        <p:cTn id="23" dur="500" fill="hold"/>
                                        <p:tgtEl>
                                          <p:spTgt spid="9"/>
                                        </p:tgtEl>
                                        <p:attrNameLst>
                                          <p:attrName>ppt_x</p:attrName>
                                        </p:attrNameLst>
                                      </p:cBhvr>
                                      <p:tavLst>
                                        <p:tav tm="0" fmla="#ppt_x+(cos(-2*pi*(1-$))*-#ppt_x-sin(-2*pi*(1-$))*(1-#ppt_y))*(1-$)">
                                          <p:val>
                                            <p:fltVal val="0"/>
                                          </p:val>
                                        </p:tav>
                                        <p:tav tm="100000">
                                          <p:val>
                                            <p:fltVal val="1"/>
                                          </p:val>
                                        </p:tav>
                                      </p:tavLst>
                                    </p:anim>
                                    <p:anim calcmode="lin" valueType="num">
                                      <p:cBhvr>
                                        <p:cTn id="24" dur="500" fill="hold"/>
                                        <p:tgtEl>
                                          <p:spTgt spid="9"/>
                                        </p:tgtEl>
                                        <p:attrNameLst>
                                          <p:attrName>ppt_y</p:attrName>
                                        </p:attrNameLst>
                                      </p:cBhvr>
                                      <p:tavLst>
                                        <p:tav tm="0" fmla="#ppt_y+(sin(-2*pi*(1-$))*-#ppt_x+cos(-2*pi*(1-$))*(1-#ppt_y))*(1-$)">
                                          <p:val>
                                            <p:fltVal val="0"/>
                                          </p:val>
                                        </p:tav>
                                        <p:tav tm="100000">
                                          <p:val>
                                            <p:fltVal val="1"/>
                                          </p:val>
                                        </p:tav>
                                      </p:tavLst>
                                    </p:anim>
                                  </p:childTnLst>
                                </p:cTn>
                              </p:par>
                            </p:childTnLst>
                          </p:cTn>
                        </p:par>
                        <p:par>
                          <p:cTn id="25" fill="hold">
                            <p:stCondLst>
                              <p:cond delay="2250"/>
                            </p:stCondLst>
                            <p:childTnLst>
                              <p:par>
                                <p:cTn id="26" presetID="15" presetClass="entr" presetSubtype="0" fill="hold" grpId="0" nodeType="afterEffect">
                                  <p:stCondLst>
                                    <p:cond delay="0"/>
                                  </p:stCondLst>
                                  <p:childTnLst>
                                    <p:set>
                                      <p:cBhvr>
                                        <p:cTn id="27" dur="1" fill="hold">
                                          <p:stCondLst>
                                            <p:cond delay="0"/>
                                          </p:stCondLst>
                                        </p:cTn>
                                        <p:tgtEl>
                                          <p:spTgt spid="7"/>
                                        </p:tgtEl>
                                        <p:attrNameLst>
                                          <p:attrName>style.visibility</p:attrName>
                                        </p:attrNameLst>
                                      </p:cBhvr>
                                      <p:to>
                                        <p:strVal val="visible"/>
                                      </p:to>
                                    </p:set>
                                    <p:anim calcmode="lin" valueType="num">
                                      <p:cBhvr>
                                        <p:cTn id="28" dur="500" fill="hold"/>
                                        <p:tgtEl>
                                          <p:spTgt spid="7"/>
                                        </p:tgtEl>
                                        <p:attrNameLst>
                                          <p:attrName>ppt_w</p:attrName>
                                        </p:attrNameLst>
                                      </p:cBhvr>
                                      <p:tavLst>
                                        <p:tav tm="0">
                                          <p:val>
                                            <p:fltVal val="0"/>
                                          </p:val>
                                        </p:tav>
                                        <p:tav tm="100000">
                                          <p:val>
                                            <p:strVal val="#ppt_w"/>
                                          </p:val>
                                        </p:tav>
                                      </p:tavLst>
                                    </p:anim>
                                    <p:anim calcmode="lin" valueType="num">
                                      <p:cBhvr>
                                        <p:cTn id="29" dur="500" fill="hold"/>
                                        <p:tgtEl>
                                          <p:spTgt spid="7"/>
                                        </p:tgtEl>
                                        <p:attrNameLst>
                                          <p:attrName>ppt_h</p:attrName>
                                        </p:attrNameLst>
                                      </p:cBhvr>
                                      <p:tavLst>
                                        <p:tav tm="0">
                                          <p:val>
                                            <p:fltVal val="0"/>
                                          </p:val>
                                        </p:tav>
                                        <p:tav tm="100000">
                                          <p:val>
                                            <p:strVal val="#ppt_h"/>
                                          </p:val>
                                        </p:tav>
                                      </p:tavLst>
                                    </p:anim>
                                    <p:anim calcmode="lin" valueType="num">
                                      <p:cBhvr>
                                        <p:cTn id="30" dur="500" fill="hold"/>
                                        <p:tgtEl>
                                          <p:spTgt spid="7"/>
                                        </p:tgtEl>
                                        <p:attrNameLst>
                                          <p:attrName>ppt_x</p:attrName>
                                        </p:attrNameLst>
                                      </p:cBhvr>
                                      <p:tavLst>
                                        <p:tav tm="0" fmla="#ppt_x+(cos(-2*pi*(1-$))*-#ppt_x-sin(-2*pi*(1-$))*(1-#ppt_y))*(1-$)">
                                          <p:val>
                                            <p:fltVal val="0"/>
                                          </p:val>
                                        </p:tav>
                                        <p:tav tm="100000">
                                          <p:val>
                                            <p:fltVal val="1"/>
                                          </p:val>
                                        </p:tav>
                                      </p:tavLst>
                                    </p:anim>
                                    <p:anim calcmode="lin" valueType="num">
                                      <p:cBhvr>
                                        <p:cTn id="31" dur="500" fill="hold"/>
                                        <p:tgtEl>
                                          <p:spTgt spid="7"/>
                                        </p:tgtEl>
                                        <p:attrNameLst>
                                          <p:attrName>ppt_y</p:attrName>
                                        </p:attrNameLst>
                                      </p:cBhvr>
                                      <p:tavLst>
                                        <p:tav tm="0" fmla="#ppt_y+(sin(-2*pi*(1-$))*-#ppt_x+cos(-2*pi*(1-$))*(1-#ppt_y))*(1-$)">
                                          <p:val>
                                            <p:fltVal val="0"/>
                                          </p:val>
                                        </p:tav>
                                        <p:tav tm="100000">
                                          <p:val>
                                            <p:fltVal val="1"/>
                                          </p:val>
                                        </p:tav>
                                      </p:tavLst>
                                    </p:anim>
                                  </p:childTnLst>
                                </p:cTn>
                              </p:par>
                            </p:childTnLst>
                          </p:cTn>
                        </p:par>
                        <p:par>
                          <p:cTn id="32" fill="hold">
                            <p:stCondLst>
                              <p:cond delay="2750"/>
                            </p:stCondLst>
                            <p:childTnLst>
                              <p:par>
                                <p:cTn id="33" presetID="15" presetClass="entr" presetSubtype="0" fill="hold" grpId="0" nodeType="afterEffect">
                                  <p:stCondLst>
                                    <p:cond delay="0"/>
                                  </p:stCondLst>
                                  <p:childTnLst>
                                    <p:set>
                                      <p:cBhvr>
                                        <p:cTn id="34" dur="1" fill="hold">
                                          <p:stCondLst>
                                            <p:cond delay="0"/>
                                          </p:stCondLst>
                                        </p:cTn>
                                        <p:tgtEl>
                                          <p:spTgt spid="6"/>
                                        </p:tgtEl>
                                        <p:attrNameLst>
                                          <p:attrName>style.visibility</p:attrName>
                                        </p:attrNameLst>
                                      </p:cBhvr>
                                      <p:to>
                                        <p:strVal val="visible"/>
                                      </p:to>
                                    </p:set>
                                    <p:anim calcmode="lin" valueType="num">
                                      <p:cBhvr>
                                        <p:cTn id="35" dur="500" fill="hold"/>
                                        <p:tgtEl>
                                          <p:spTgt spid="6"/>
                                        </p:tgtEl>
                                        <p:attrNameLst>
                                          <p:attrName>ppt_w</p:attrName>
                                        </p:attrNameLst>
                                      </p:cBhvr>
                                      <p:tavLst>
                                        <p:tav tm="0">
                                          <p:val>
                                            <p:fltVal val="0"/>
                                          </p:val>
                                        </p:tav>
                                        <p:tav tm="100000">
                                          <p:val>
                                            <p:strVal val="#ppt_w"/>
                                          </p:val>
                                        </p:tav>
                                      </p:tavLst>
                                    </p:anim>
                                    <p:anim calcmode="lin" valueType="num">
                                      <p:cBhvr>
                                        <p:cTn id="36" dur="500" fill="hold"/>
                                        <p:tgtEl>
                                          <p:spTgt spid="6"/>
                                        </p:tgtEl>
                                        <p:attrNameLst>
                                          <p:attrName>ppt_h</p:attrName>
                                        </p:attrNameLst>
                                      </p:cBhvr>
                                      <p:tavLst>
                                        <p:tav tm="0">
                                          <p:val>
                                            <p:fltVal val="0"/>
                                          </p:val>
                                        </p:tav>
                                        <p:tav tm="100000">
                                          <p:val>
                                            <p:strVal val="#ppt_h"/>
                                          </p:val>
                                        </p:tav>
                                      </p:tavLst>
                                    </p:anim>
                                    <p:anim calcmode="lin" valueType="num">
                                      <p:cBhvr>
                                        <p:cTn id="37" dur="500" fill="hold"/>
                                        <p:tgtEl>
                                          <p:spTgt spid="6"/>
                                        </p:tgtEl>
                                        <p:attrNameLst>
                                          <p:attrName>ppt_x</p:attrName>
                                        </p:attrNameLst>
                                      </p:cBhvr>
                                      <p:tavLst>
                                        <p:tav tm="0" fmla="#ppt_x+(cos(-2*pi*(1-$))*-#ppt_x-sin(-2*pi*(1-$))*(1-#ppt_y))*(1-$)">
                                          <p:val>
                                            <p:fltVal val="0"/>
                                          </p:val>
                                        </p:tav>
                                        <p:tav tm="100000">
                                          <p:val>
                                            <p:fltVal val="1"/>
                                          </p:val>
                                        </p:tav>
                                      </p:tavLst>
                                    </p:anim>
                                    <p:anim calcmode="lin" valueType="num">
                                      <p:cBhvr>
                                        <p:cTn id="38" dur="500" fill="hold"/>
                                        <p:tgtEl>
                                          <p:spTgt spid="6"/>
                                        </p:tgtEl>
                                        <p:attrNameLst>
                                          <p:attrName>ppt_y</p:attrName>
                                        </p:attrNameLst>
                                      </p:cBhvr>
                                      <p:tavLst>
                                        <p:tav tm="0" fmla="#ppt_y+(sin(-2*pi*(1-$))*-#ppt_x+cos(-2*pi*(1-$))*(1-#ppt_y))*(1-$)">
                                          <p:val>
                                            <p:fltVal val="0"/>
                                          </p:val>
                                        </p:tav>
                                        <p:tav tm="100000">
                                          <p:val>
                                            <p:fltVal val="1"/>
                                          </p:val>
                                        </p:tav>
                                      </p:tavLst>
                                    </p:anim>
                                  </p:childTnLst>
                                </p:cTn>
                              </p:par>
                            </p:childTnLst>
                          </p:cTn>
                        </p:par>
                        <p:par>
                          <p:cTn id="39" fill="hold">
                            <p:stCondLst>
                              <p:cond delay="3250"/>
                            </p:stCondLst>
                            <p:childTnLst>
                              <p:par>
                                <p:cTn id="40" presetID="15" presetClass="entr" presetSubtype="0" fill="hold" grpId="0" nodeType="afterEffect">
                                  <p:stCondLst>
                                    <p:cond delay="0"/>
                                  </p:stCondLst>
                                  <p:childTnLst>
                                    <p:set>
                                      <p:cBhvr>
                                        <p:cTn id="41" dur="1" fill="hold">
                                          <p:stCondLst>
                                            <p:cond delay="0"/>
                                          </p:stCondLst>
                                        </p:cTn>
                                        <p:tgtEl>
                                          <p:spTgt spid="11"/>
                                        </p:tgtEl>
                                        <p:attrNameLst>
                                          <p:attrName>style.visibility</p:attrName>
                                        </p:attrNameLst>
                                      </p:cBhvr>
                                      <p:to>
                                        <p:strVal val="visible"/>
                                      </p:to>
                                    </p:set>
                                    <p:anim calcmode="lin" valueType="num">
                                      <p:cBhvr>
                                        <p:cTn id="42" dur="500" fill="hold"/>
                                        <p:tgtEl>
                                          <p:spTgt spid="11"/>
                                        </p:tgtEl>
                                        <p:attrNameLst>
                                          <p:attrName>ppt_w</p:attrName>
                                        </p:attrNameLst>
                                      </p:cBhvr>
                                      <p:tavLst>
                                        <p:tav tm="0">
                                          <p:val>
                                            <p:fltVal val="0"/>
                                          </p:val>
                                        </p:tav>
                                        <p:tav tm="100000">
                                          <p:val>
                                            <p:strVal val="#ppt_w"/>
                                          </p:val>
                                        </p:tav>
                                      </p:tavLst>
                                    </p:anim>
                                    <p:anim calcmode="lin" valueType="num">
                                      <p:cBhvr>
                                        <p:cTn id="43" dur="500" fill="hold"/>
                                        <p:tgtEl>
                                          <p:spTgt spid="11"/>
                                        </p:tgtEl>
                                        <p:attrNameLst>
                                          <p:attrName>ppt_h</p:attrName>
                                        </p:attrNameLst>
                                      </p:cBhvr>
                                      <p:tavLst>
                                        <p:tav tm="0">
                                          <p:val>
                                            <p:fltVal val="0"/>
                                          </p:val>
                                        </p:tav>
                                        <p:tav tm="100000">
                                          <p:val>
                                            <p:strVal val="#ppt_h"/>
                                          </p:val>
                                        </p:tav>
                                      </p:tavLst>
                                    </p:anim>
                                    <p:anim calcmode="lin" valueType="num">
                                      <p:cBhvr>
                                        <p:cTn id="44" dur="500" fill="hold"/>
                                        <p:tgtEl>
                                          <p:spTgt spid="11"/>
                                        </p:tgtEl>
                                        <p:attrNameLst>
                                          <p:attrName>ppt_x</p:attrName>
                                        </p:attrNameLst>
                                      </p:cBhvr>
                                      <p:tavLst>
                                        <p:tav tm="0" fmla="#ppt_x+(cos(-2*pi*(1-$))*-#ppt_x-sin(-2*pi*(1-$))*(1-#ppt_y))*(1-$)">
                                          <p:val>
                                            <p:fltVal val="0"/>
                                          </p:val>
                                        </p:tav>
                                        <p:tav tm="100000">
                                          <p:val>
                                            <p:fltVal val="1"/>
                                          </p:val>
                                        </p:tav>
                                      </p:tavLst>
                                    </p:anim>
                                    <p:anim calcmode="lin" valueType="num">
                                      <p:cBhvr>
                                        <p:cTn id="45" dur="500" fill="hold"/>
                                        <p:tgtEl>
                                          <p:spTgt spid="11"/>
                                        </p:tgtEl>
                                        <p:attrNameLst>
                                          <p:attrName>ppt_y</p:attrName>
                                        </p:attrNameLst>
                                      </p:cBhvr>
                                      <p:tavLst>
                                        <p:tav tm="0" fmla="#ppt_y+(sin(-2*pi*(1-$))*-#ppt_x+cos(-2*pi*(1-$))*(1-#ppt_y))*(1-$)">
                                          <p:val>
                                            <p:fltVal val="0"/>
                                          </p:val>
                                        </p:tav>
                                        <p:tav tm="100000">
                                          <p:val>
                                            <p:fltVal val="1"/>
                                          </p:val>
                                        </p:tav>
                                      </p:tavLst>
                                    </p:anim>
                                  </p:childTnLst>
                                </p:cTn>
                              </p:par>
                            </p:childTnLst>
                          </p:cTn>
                        </p:par>
                        <p:par>
                          <p:cTn id="46" fill="hold">
                            <p:stCondLst>
                              <p:cond delay="3750"/>
                            </p:stCondLst>
                            <p:childTnLst>
                              <p:par>
                                <p:cTn id="47" presetID="15" presetClass="entr" presetSubtype="0" fill="hold" grpId="0" nodeType="afterEffect">
                                  <p:stCondLst>
                                    <p:cond delay="0"/>
                                  </p:stCondLst>
                                  <p:childTnLst>
                                    <p:set>
                                      <p:cBhvr>
                                        <p:cTn id="48" dur="1" fill="hold">
                                          <p:stCondLst>
                                            <p:cond delay="0"/>
                                          </p:stCondLst>
                                        </p:cTn>
                                        <p:tgtEl>
                                          <p:spTgt spid="8"/>
                                        </p:tgtEl>
                                        <p:attrNameLst>
                                          <p:attrName>style.visibility</p:attrName>
                                        </p:attrNameLst>
                                      </p:cBhvr>
                                      <p:to>
                                        <p:strVal val="visible"/>
                                      </p:to>
                                    </p:set>
                                    <p:anim calcmode="lin" valueType="num">
                                      <p:cBhvr>
                                        <p:cTn id="49" dur="500" fill="hold"/>
                                        <p:tgtEl>
                                          <p:spTgt spid="8"/>
                                        </p:tgtEl>
                                        <p:attrNameLst>
                                          <p:attrName>ppt_w</p:attrName>
                                        </p:attrNameLst>
                                      </p:cBhvr>
                                      <p:tavLst>
                                        <p:tav tm="0">
                                          <p:val>
                                            <p:fltVal val="0"/>
                                          </p:val>
                                        </p:tav>
                                        <p:tav tm="100000">
                                          <p:val>
                                            <p:strVal val="#ppt_w"/>
                                          </p:val>
                                        </p:tav>
                                      </p:tavLst>
                                    </p:anim>
                                    <p:anim calcmode="lin" valueType="num">
                                      <p:cBhvr>
                                        <p:cTn id="50" dur="500" fill="hold"/>
                                        <p:tgtEl>
                                          <p:spTgt spid="8"/>
                                        </p:tgtEl>
                                        <p:attrNameLst>
                                          <p:attrName>ppt_h</p:attrName>
                                        </p:attrNameLst>
                                      </p:cBhvr>
                                      <p:tavLst>
                                        <p:tav tm="0">
                                          <p:val>
                                            <p:fltVal val="0"/>
                                          </p:val>
                                        </p:tav>
                                        <p:tav tm="100000">
                                          <p:val>
                                            <p:strVal val="#ppt_h"/>
                                          </p:val>
                                        </p:tav>
                                      </p:tavLst>
                                    </p:anim>
                                    <p:anim calcmode="lin" valueType="num">
                                      <p:cBhvr>
                                        <p:cTn id="51" dur="500" fill="hold"/>
                                        <p:tgtEl>
                                          <p:spTgt spid="8"/>
                                        </p:tgtEl>
                                        <p:attrNameLst>
                                          <p:attrName>ppt_x</p:attrName>
                                        </p:attrNameLst>
                                      </p:cBhvr>
                                      <p:tavLst>
                                        <p:tav tm="0" fmla="#ppt_x+(cos(-2*pi*(1-$))*-#ppt_x-sin(-2*pi*(1-$))*(1-#ppt_y))*(1-$)">
                                          <p:val>
                                            <p:fltVal val="0"/>
                                          </p:val>
                                        </p:tav>
                                        <p:tav tm="100000">
                                          <p:val>
                                            <p:fltVal val="1"/>
                                          </p:val>
                                        </p:tav>
                                      </p:tavLst>
                                    </p:anim>
                                    <p:anim calcmode="lin" valueType="num">
                                      <p:cBhvr>
                                        <p:cTn id="52" dur="500" fill="hold"/>
                                        <p:tgtEl>
                                          <p:spTgt spid="8"/>
                                        </p:tgtEl>
                                        <p:attrNameLst>
                                          <p:attrName>ppt_y</p:attrName>
                                        </p:attrNameLst>
                                      </p:cBhvr>
                                      <p:tavLst>
                                        <p:tav tm="0" fmla="#ppt_y+(sin(-2*pi*(1-$))*-#ppt_x+cos(-2*pi*(1-$))*(1-#ppt_y))*(1-$)">
                                          <p:val>
                                            <p:fltVal val="0"/>
                                          </p:val>
                                        </p:tav>
                                        <p:tav tm="100000">
                                          <p:val>
                                            <p:fltVal val="1"/>
                                          </p:val>
                                        </p:tav>
                                      </p:tavLst>
                                    </p:anim>
                                  </p:childTnLst>
                                </p:cTn>
                              </p:par>
                            </p:childTnLst>
                          </p:cTn>
                        </p:par>
                        <p:par>
                          <p:cTn id="53" fill="hold">
                            <p:stCondLst>
                              <p:cond delay="5500"/>
                            </p:stCondLst>
                            <p:childTnLst>
                              <p:par>
                                <p:cTn id="54" presetID="2" presetClass="entr" presetSubtype="8" fill="hold" grpId="0" nodeType="afterEffect">
                                  <p:stCondLst>
                                    <p:cond delay="0"/>
                                  </p:stCondLst>
                                  <p:childTnLst>
                                    <p:set>
                                      <p:cBhvr>
                                        <p:cTn id="55" dur="1" fill="hold">
                                          <p:stCondLst>
                                            <p:cond delay="0"/>
                                          </p:stCondLst>
                                        </p:cTn>
                                        <p:tgtEl>
                                          <p:spTgt spid="15"/>
                                        </p:tgtEl>
                                        <p:attrNameLst>
                                          <p:attrName>style.visibility</p:attrName>
                                        </p:attrNameLst>
                                      </p:cBhvr>
                                      <p:to>
                                        <p:strVal val="visible"/>
                                      </p:to>
                                    </p:set>
                                    <p:anim calcmode="lin" valueType="num">
                                      <p:cBhvr additive="base">
                                        <p:cTn id="56" dur="250" fill="hold"/>
                                        <p:tgtEl>
                                          <p:spTgt spid="15"/>
                                        </p:tgtEl>
                                        <p:attrNameLst>
                                          <p:attrName>ppt_x</p:attrName>
                                        </p:attrNameLst>
                                      </p:cBhvr>
                                      <p:tavLst>
                                        <p:tav tm="0">
                                          <p:val>
                                            <p:strVal val="0-#ppt_w/2"/>
                                          </p:val>
                                        </p:tav>
                                        <p:tav tm="100000">
                                          <p:val>
                                            <p:strVal val="#ppt_x"/>
                                          </p:val>
                                        </p:tav>
                                      </p:tavLst>
                                    </p:anim>
                                    <p:anim calcmode="lin" valueType="num">
                                      <p:cBhvr additive="base">
                                        <p:cTn id="57" dur="250" fill="hold"/>
                                        <p:tgtEl>
                                          <p:spTgt spid="15"/>
                                        </p:tgtEl>
                                        <p:attrNameLst>
                                          <p:attrName>ppt_y</p:attrName>
                                        </p:attrNameLst>
                                      </p:cBhvr>
                                      <p:tavLst>
                                        <p:tav tm="0">
                                          <p:val>
                                            <p:strVal val="#ppt_y"/>
                                          </p:val>
                                        </p:tav>
                                        <p:tav tm="100000">
                                          <p:val>
                                            <p:strVal val="#ppt_y"/>
                                          </p:val>
                                        </p:tav>
                                      </p:tavLst>
                                    </p:anim>
                                  </p:childTnLst>
                                </p:cTn>
                              </p:par>
                            </p:childTnLst>
                          </p:cTn>
                        </p:par>
                        <p:par>
                          <p:cTn id="58" fill="hold">
                            <p:stCondLst>
                              <p:cond delay="5750"/>
                            </p:stCondLst>
                            <p:childTnLst>
                              <p:par>
                                <p:cTn id="59" presetID="42" presetClass="entr" presetSubtype="0" fill="hold" grpId="0" nodeType="afterEffect">
                                  <p:stCondLst>
                                    <p:cond delay="0"/>
                                  </p:stCondLst>
                                  <p:childTnLst>
                                    <p:set>
                                      <p:cBhvr>
                                        <p:cTn id="60" dur="1" fill="hold">
                                          <p:stCondLst>
                                            <p:cond delay="0"/>
                                          </p:stCondLst>
                                        </p:cTn>
                                        <p:tgtEl>
                                          <p:spTgt spid="14"/>
                                        </p:tgtEl>
                                        <p:attrNameLst>
                                          <p:attrName>style.visibility</p:attrName>
                                        </p:attrNameLst>
                                      </p:cBhvr>
                                      <p:to>
                                        <p:strVal val="visible"/>
                                      </p:to>
                                    </p:set>
                                    <p:animEffect transition="in" filter="fade">
                                      <p:cBhvr>
                                        <p:cTn id="61" dur="500"/>
                                        <p:tgtEl>
                                          <p:spTgt spid="14"/>
                                        </p:tgtEl>
                                      </p:cBhvr>
                                    </p:animEffect>
                                    <p:anim calcmode="lin" valueType="num">
                                      <p:cBhvr>
                                        <p:cTn id="62" dur="500" fill="hold"/>
                                        <p:tgtEl>
                                          <p:spTgt spid="14"/>
                                        </p:tgtEl>
                                        <p:attrNameLst>
                                          <p:attrName>ppt_x</p:attrName>
                                        </p:attrNameLst>
                                      </p:cBhvr>
                                      <p:tavLst>
                                        <p:tav tm="0">
                                          <p:val>
                                            <p:strVal val="#ppt_x"/>
                                          </p:val>
                                        </p:tav>
                                        <p:tav tm="100000">
                                          <p:val>
                                            <p:strVal val="#ppt_x"/>
                                          </p:val>
                                        </p:tav>
                                      </p:tavLst>
                                    </p:anim>
                                    <p:anim calcmode="lin" valueType="num">
                                      <p:cBhvr>
                                        <p:cTn id="63" dur="500" fill="hold"/>
                                        <p:tgtEl>
                                          <p:spTgt spid="1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9" grpId="0" animBg="1"/>
      <p:bldP spid="10" grpId="0" animBg="1"/>
      <p:bldP spid="11" grpId="0" animBg="1"/>
      <p:bldP spid="12" grpId="0" animBg="1"/>
      <p:bldP spid="14" grpId="0"/>
      <p:bldP spid="15"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矩形 12"/>
          <p:cNvSpPr/>
          <p:nvPr/>
        </p:nvSpPr>
        <p:spPr>
          <a:xfrm>
            <a:off x="794" y="448"/>
            <a:ext cx="12856810" cy="7231757"/>
          </a:xfrm>
          <a:prstGeom prst="rect">
            <a:avLst/>
          </a:prstGeom>
          <a:blipFill dpi="0" rotWithShape="1">
            <a:blip r:embed="rId3" cstate="print">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等腰三角形 1"/>
          <p:cNvSpPr/>
          <p:nvPr/>
        </p:nvSpPr>
        <p:spPr>
          <a:xfrm rot="10800000">
            <a:off x="9669557" y="0"/>
            <a:ext cx="3188840" cy="1222051"/>
          </a:xfrm>
          <a:prstGeom prst="triangle">
            <a:avLst/>
          </a:prstGeom>
          <a:solidFill>
            <a:srgbClr val="1D5BB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等腰三角形 2"/>
          <p:cNvSpPr/>
          <p:nvPr/>
        </p:nvSpPr>
        <p:spPr>
          <a:xfrm rot="5400000">
            <a:off x="-352154" y="5340762"/>
            <a:ext cx="1653038" cy="1039326"/>
          </a:xfrm>
          <a:prstGeom prst="triangl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等腰三角形 3"/>
          <p:cNvSpPr/>
          <p:nvPr/>
        </p:nvSpPr>
        <p:spPr>
          <a:xfrm rot="5400000">
            <a:off x="-498280" y="6089464"/>
            <a:ext cx="2406638" cy="1513143"/>
          </a:xfrm>
          <a:prstGeom prst="triangle">
            <a:avLst/>
          </a:prstGeom>
          <a:solidFill>
            <a:srgbClr val="1D5BB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等腰三角形 5"/>
          <p:cNvSpPr/>
          <p:nvPr/>
        </p:nvSpPr>
        <p:spPr>
          <a:xfrm rot="16200000">
            <a:off x="11956185" y="6362057"/>
            <a:ext cx="1154656" cy="725975"/>
          </a:xfrm>
          <a:prstGeom prst="triangl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等腰三角形 6"/>
          <p:cNvSpPr/>
          <p:nvPr/>
        </p:nvSpPr>
        <p:spPr>
          <a:xfrm rot="16200000">
            <a:off x="11423899" y="5074249"/>
            <a:ext cx="1808279" cy="1136934"/>
          </a:xfrm>
          <a:prstGeom prst="triangle">
            <a:avLst/>
          </a:prstGeom>
          <a:solidFill>
            <a:srgbClr val="1D5BB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5" name="组合 4"/>
          <p:cNvGrpSpPr/>
          <p:nvPr/>
        </p:nvGrpSpPr>
        <p:grpSpPr>
          <a:xfrm>
            <a:off x="3633957" y="1894978"/>
            <a:ext cx="4618021" cy="3645205"/>
            <a:chOff x="3633957" y="1894978"/>
            <a:chExt cx="4618021" cy="3645205"/>
          </a:xfrm>
        </p:grpSpPr>
        <p:sp>
          <p:nvSpPr>
            <p:cNvPr id="44" name="菱形 43"/>
            <p:cNvSpPr/>
            <p:nvPr/>
          </p:nvSpPr>
          <p:spPr>
            <a:xfrm>
              <a:off x="4120365" y="1894978"/>
              <a:ext cx="3645205" cy="3645205"/>
            </a:xfrm>
            <a:prstGeom prst="diamond">
              <a:avLst/>
            </a:prstGeom>
            <a:noFill/>
            <a:ln w="9525">
              <a:solidFill>
                <a:srgbClr val="1D5BB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菱形 44"/>
            <p:cNvSpPr/>
            <p:nvPr/>
          </p:nvSpPr>
          <p:spPr>
            <a:xfrm>
              <a:off x="3633957" y="1913666"/>
              <a:ext cx="3607829" cy="3607829"/>
            </a:xfrm>
            <a:prstGeom prst="diamond">
              <a:avLst/>
            </a:prstGeom>
            <a:noFill/>
            <a:ln w="9525">
              <a:solidFill>
                <a:srgbClr val="1D5BB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 name="菱形 45"/>
            <p:cNvSpPr/>
            <p:nvPr/>
          </p:nvSpPr>
          <p:spPr>
            <a:xfrm>
              <a:off x="4644149" y="1913666"/>
              <a:ext cx="3607829" cy="3607829"/>
            </a:xfrm>
            <a:prstGeom prst="diamond">
              <a:avLst/>
            </a:prstGeom>
            <a:noFill/>
            <a:ln w="9525">
              <a:solidFill>
                <a:srgbClr val="1D5BB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 name="菱形 46"/>
            <p:cNvSpPr/>
            <p:nvPr/>
          </p:nvSpPr>
          <p:spPr>
            <a:xfrm>
              <a:off x="4785134" y="2559748"/>
              <a:ext cx="2315666" cy="2315666"/>
            </a:xfrm>
            <a:prstGeom prst="diamond">
              <a:avLst/>
            </a:prstGeom>
            <a:solidFill>
              <a:srgbClr val="FFC000">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 name="TextBox 47"/>
            <p:cNvSpPr txBox="1"/>
            <p:nvPr/>
          </p:nvSpPr>
          <p:spPr>
            <a:xfrm>
              <a:off x="5347665" y="2937360"/>
              <a:ext cx="1081710" cy="1044453"/>
            </a:xfrm>
            <a:prstGeom prst="rect">
              <a:avLst/>
            </a:prstGeom>
            <a:noFill/>
          </p:spPr>
          <p:txBody>
            <a:bodyPr wrap="square" rtlCol="0">
              <a:spAutoFit/>
            </a:bodyPr>
            <a:lstStyle/>
            <a:p>
              <a:pPr algn="ctr"/>
              <a:r>
                <a:rPr lang="en-US" altLang="zh-CN" sz="6187" spc="844" dirty="0" smtClean="0">
                  <a:solidFill>
                    <a:schemeClr val="bg1"/>
                  </a:solidFill>
                  <a:latin typeface="Agency FB" panose="020B0503020202020204" pitchFamily="34" charset="0"/>
                  <a:ea typeface="微软雅黑" pitchFamily="34" charset="-122"/>
                </a:rPr>
                <a:t>04</a:t>
              </a:r>
              <a:endParaRPr lang="zh-CN" altLang="en-US" sz="6187" spc="844" dirty="0">
                <a:solidFill>
                  <a:schemeClr val="bg1"/>
                </a:solidFill>
                <a:latin typeface="Agency FB" panose="020B0503020202020204" pitchFamily="34" charset="0"/>
                <a:ea typeface="微软雅黑" pitchFamily="34" charset="-122"/>
              </a:endParaRPr>
            </a:p>
          </p:txBody>
        </p:sp>
        <p:sp>
          <p:nvSpPr>
            <p:cNvPr id="49" name="文字1"/>
            <p:cNvSpPr txBox="1"/>
            <p:nvPr/>
          </p:nvSpPr>
          <p:spPr>
            <a:xfrm>
              <a:off x="5174187" y="3814902"/>
              <a:ext cx="1569660" cy="369332"/>
            </a:xfrm>
            <a:prstGeom prst="rect">
              <a:avLst/>
            </a:prstGeom>
            <a:noFill/>
          </p:spPr>
          <p:txBody>
            <a:bodyPr wrap="none" rtlCol="0">
              <a:spAutoFit/>
            </a:bodyPr>
            <a:lstStyle/>
            <a:p>
              <a:r>
                <a:rPr lang="zh-CN" altLang="en-US" dirty="0">
                  <a:solidFill>
                    <a:schemeClr val="bg1"/>
                  </a:solidFill>
                  <a:latin typeface="微软雅黑" panose="020B0503020204020204" pitchFamily="34" charset="-122"/>
                  <a:ea typeface="微软雅黑" panose="020B0503020204020204" pitchFamily="34" charset="-122"/>
                  <a:cs typeface="+mn-ea"/>
                  <a:sym typeface="+mn-lt"/>
                </a:rPr>
                <a:t>相关标题文字</a:t>
              </a:r>
            </a:p>
          </p:txBody>
        </p:sp>
      </p:grpSp>
    </p:spTree>
    <p:extLst>
      <p:ext uri="{BB962C8B-B14F-4D97-AF65-F5344CB8AC3E}">
        <p14:creationId xmlns:p14="http://schemas.microsoft.com/office/powerpoint/2010/main" val="3875813251"/>
      </p:ext>
    </p:extLst>
  </p:cSld>
  <p:clrMapOvr>
    <a:masterClrMapping/>
  </p:clrMapOvr>
  <mc:AlternateContent xmlns:mc="http://schemas.openxmlformats.org/markup-compatibility/2006" xmlns:p14="http://schemas.microsoft.com/office/powerpoint/2010/main">
    <mc:Choice Requires="p14">
      <p:transition spd="slow" p14:dur="1250" advTm="6555">
        <p14:flip dir="r"/>
      </p:transition>
    </mc:Choice>
    <mc:Fallback xmlns="">
      <p:transition spd="slow" advTm="6555">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anim calcmode="lin" valueType="num">
                                          <p:cBhvr>
                                            <p:cTn id="8" dur="500" fill="hold"/>
                                            <p:tgtEl>
                                              <p:spTgt spid="13"/>
                                            </p:tgtEl>
                                            <p:attrNameLst>
                                              <p:attrName>ppt_x</p:attrName>
                                            </p:attrNameLst>
                                          </p:cBhvr>
                                          <p:tavLst>
                                            <p:tav tm="0">
                                              <p:val>
                                                <p:strVal val="#ppt_x"/>
                                              </p:val>
                                            </p:tav>
                                            <p:tav tm="100000">
                                              <p:val>
                                                <p:strVal val="#ppt_x"/>
                                              </p:val>
                                            </p:tav>
                                          </p:tavLst>
                                        </p:anim>
                                        <p:anim calcmode="lin" valueType="num">
                                          <p:cBhvr>
                                            <p:cTn id="9" dur="500" fill="hold"/>
                                            <p:tgtEl>
                                              <p:spTgt spid="13"/>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2" presetClass="entr" presetSubtype="8" fill="hold" grpId="0" nodeType="afterEffect" p14:presetBounceEnd="20000">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14:bounceEnd="20000">
                                          <p:cBhvr additive="base">
                                            <p:cTn id="13" dur="500" fill="hold"/>
                                            <p:tgtEl>
                                              <p:spTgt spid="4"/>
                                            </p:tgtEl>
                                            <p:attrNameLst>
                                              <p:attrName>ppt_x</p:attrName>
                                            </p:attrNameLst>
                                          </p:cBhvr>
                                          <p:tavLst>
                                            <p:tav tm="0">
                                              <p:val>
                                                <p:strVal val="0-#ppt_w/2"/>
                                              </p:val>
                                            </p:tav>
                                            <p:tav tm="100000">
                                              <p:val>
                                                <p:strVal val="#ppt_x"/>
                                              </p:val>
                                            </p:tav>
                                          </p:tavLst>
                                        </p:anim>
                                        <p:anim calcmode="lin" valueType="num" p14:bounceEnd="20000">
                                          <p:cBhvr additive="base">
                                            <p:cTn id="14" dur="500" fill="hold"/>
                                            <p:tgtEl>
                                              <p:spTgt spid="4"/>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14:presetBounceEnd="20000">
                                      <p:stCondLst>
                                        <p:cond delay="100"/>
                                      </p:stCondLst>
                                      <p:childTnLst>
                                        <p:set>
                                          <p:cBhvr>
                                            <p:cTn id="16" dur="1" fill="hold">
                                              <p:stCondLst>
                                                <p:cond delay="0"/>
                                              </p:stCondLst>
                                            </p:cTn>
                                            <p:tgtEl>
                                              <p:spTgt spid="3"/>
                                            </p:tgtEl>
                                            <p:attrNameLst>
                                              <p:attrName>style.visibility</p:attrName>
                                            </p:attrNameLst>
                                          </p:cBhvr>
                                          <p:to>
                                            <p:strVal val="visible"/>
                                          </p:to>
                                        </p:set>
                                        <p:anim calcmode="lin" valueType="num" p14:bounceEnd="20000">
                                          <p:cBhvr additive="base">
                                            <p:cTn id="17" dur="500" fill="hold"/>
                                            <p:tgtEl>
                                              <p:spTgt spid="3"/>
                                            </p:tgtEl>
                                            <p:attrNameLst>
                                              <p:attrName>ppt_x</p:attrName>
                                            </p:attrNameLst>
                                          </p:cBhvr>
                                          <p:tavLst>
                                            <p:tav tm="0">
                                              <p:val>
                                                <p:strVal val="0-#ppt_w/2"/>
                                              </p:val>
                                            </p:tav>
                                            <p:tav tm="100000">
                                              <p:val>
                                                <p:strVal val="#ppt_x"/>
                                              </p:val>
                                            </p:tav>
                                          </p:tavLst>
                                        </p:anim>
                                        <p:anim calcmode="lin" valueType="num" p14:bounceEnd="20000">
                                          <p:cBhvr additive="base">
                                            <p:cTn id="18" dur="500" fill="hold"/>
                                            <p:tgtEl>
                                              <p:spTgt spid="3"/>
                                            </p:tgtEl>
                                            <p:attrNameLst>
                                              <p:attrName>ppt_y</p:attrName>
                                            </p:attrNameLst>
                                          </p:cBhvr>
                                          <p:tavLst>
                                            <p:tav tm="0">
                                              <p:val>
                                                <p:strVal val="#ppt_y"/>
                                              </p:val>
                                            </p:tav>
                                            <p:tav tm="100000">
                                              <p:val>
                                                <p:strVal val="#ppt_y"/>
                                              </p:val>
                                            </p:tav>
                                          </p:tavLst>
                                        </p:anim>
                                      </p:childTnLst>
                                    </p:cTn>
                                  </p:par>
                                  <p:par>
                                    <p:cTn id="19" presetID="2" presetClass="entr" presetSubtype="2" fill="hold" grpId="0" nodeType="withEffect" p14:presetBounceEnd="20000">
                                      <p:stCondLst>
                                        <p:cond delay="200"/>
                                      </p:stCondLst>
                                      <p:childTnLst>
                                        <p:set>
                                          <p:cBhvr>
                                            <p:cTn id="20" dur="1" fill="hold">
                                              <p:stCondLst>
                                                <p:cond delay="0"/>
                                              </p:stCondLst>
                                            </p:cTn>
                                            <p:tgtEl>
                                              <p:spTgt spid="7"/>
                                            </p:tgtEl>
                                            <p:attrNameLst>
                                              <p:attrName>style.visibility</p:attrName>
                                            </p:attrNameLst>
                                          </p:cBhvr>
                                          <p:to>
                                            <p:strVal val="visible"/>
                                          </p:to>
                                        </p:set>
                                        <p:anim calcmode="lin" valueType="num" p14:bounceEnd="20000">
                                          <p:cBhvr additive="base">
                                            <p:cTn id="21" dur="500" fill="hold"/>
                                            <p:tgtEl>
                                              <p:spTgt spid="7"/>
                                            </p:tgtEl>
                                            <p:attrNameLst>
                                              <p:attrName>ppt_x</p:attrName>
                                            </p:attrNameLst>
                                          </p:cBhvr>
                                          <p:tavLst>
                                            <p:tav tm="0">
                                              <p:val>
                                                <p:strVal val="1+#ppt_w/2"/>
                                              </p:val>
                                            </p:tav>
                                            <p:tav tm="100000">
                                              <p:val>
                                                <p:strVal val="#ppt_x"/>
                                              </p:val>
                                            </p:tav>
                                          </p:tavLst>
                                        </p:anim>
                                        <p:anim calcmode="lin" valueType="num" p14:bounceEnd="20000">
                                          <p:cBhvr additive="base">
                                            <p:cTn id="22" dur="500" fill="hold"/>
                                            <p:tgtEl>
                                              <p:spTgt spid="7"/>
                                            </p:tgtEl>
                                            <p:attrNameLst>
                                              <p:attrName>ppt_y</p:attrName>
                                            </p:attrNameLst>
                                          </p:cBhvr>
                                          <p:tavLst>
                                            <p:tav tm="0">
                                              <p:val>
                                                <p:strVal val="#ppt_y"/>
                                              </p:val>
                                            </p:tav>
                                            <p:tav tm="100000">
                                              <p:val>
                                                <p:strVal val="#ppt_y"/>
                                              </p:val>
                                            </p:tav>
                                          </p:tavLst>
                                        </p:anim>
                                      </p:childTnLst>
                                    </p:cTn>
                                  </p:par>
                                  <p:par>
                                    <p:cTn id="23" presetID="2" presetClass="entr" presetSubtype="2" fill="hold" grpId="0" nodeType="withEffect" p14:presetBounceEnd="20000">
                                      <p:stCondLst>
                                        <p:cond delay="300"/>
                                      </p:stCondLst>
                                      <p:childTnLst>
                                        <p:set>
                                          <p:cBhvr>
                                            <p:cTn id="24" dur="1" fill="hold">
                                              <p:stCondLst>
                                                <p:cond delay="0"/>
                                              </p:stCondLst>
                                            </p:cTn>
                                            <p:tgtEl>
                                              <p:spTgt spid="6"/>
                                            </p:tgtEl>
                                            <p:attrNameLst>
                                              <p:attrName>style.visibility</p:attrName>
                                            </p:attrNameLst>
                                          </p:cBhvr>
                                          <p:to>
                                            <p:strVal val="visible"/>
                                          </p:to>
                                        </p:set>
                                        <p:anim calcmode="lin" valueType="num" p14:bounceEnd="20000">
                                          <p:cBhvr additive="base">
                                            <p:cTn id="25" dur="500" fill="hold"/>
                                            <p:tgtEl>
                                              <p:spTgt spid="6"/>
                                            </p:tgtEl>
                                            <p:attrNameLst>
                                              <p:attrName>ppt_x</p:attrName>
                                            </p:attrNameLst>
                                          </p:cBhvr>
                                          <p:tavLst>
                                            <p:tav tm="0">
                                              <p:val>
                                                <p:strVal val="1+#ppt_w/2"/>
                                              </p:val>
                                            </p:tav>
                                            <p:tav tm="100000">
                                              <p:val>
                                                <p:strVal val="#ppt_x"/>
                                              </p:val>
                                            </p:tav>
                                          </p:tavLst>
                                        </p:anim>
                                        <p:anim calcmode="lin" valueType="num" p14:bounceEnd="20000">
                                          <p:cBhvr additive="base">
                                            <p:cTn id="26" dur="500" fill="hold"/>
                                            <p:tgtEl>
                                              <p:spTgt spid="6"/>
                                            </p:tgtEl>
                                            <p:attrNameLst>
                                              <p:attrName>ppt_y</p:attrName>
                                            </p:attrNameLst>
                                          </p:cBhvr>
                                          <p:tavLst>
                                            <p:tav tm="0">
                                              <p:val>
                                                <p:strVal val="#ppt_y"/>
                                              </p:val>
                                            </p:tav>
                                            <p:tav tm="100000">
                                              <p:val>
                                                <p:strVal val="#ppt_y"/>
                                              </p:val>
                                            </p:tav>
                                          </p:tavLst>
                                        </p:anim>
                                      </p:childTnLst>
                                    </p:cTn>
                                  </p:par>
                                  <p:par>
                                    <p:cTn id="27" presetID="2" presetClass="entr" presetSubtype="1" fill="hold" grpId="0" nodeType="withEffect" p14:presetBounceEnd="20000">
                                      <p:stCondLst>
                                        <p:cond delay="400"/>
                                      </p:stCondLst>
                                      <p:childTnLst>
                                        <p:set>
                                          <p:cBhvr>
                                            <p:cTn id="28" dur="1" fill="hold">
                                              <p:stCondLst>
                                                <p:cond delay="0"/>
                                              </p:stCondLst>
                                            </p:cTn>
                                            <p:tgtEl>
                                              <p:spTgt spid="2"/>
                                            </p:tgtEl>
                                            <p:attrNameLst>
                                              <p:attrName>style.visibility</p:attrName>
                                            </p:attrNameLst>
                                          </p:cBhvr>
                                          <p:to>
                                            <p:strVal val="visible"/>
                                          </p:to>
                                        </p:set>
                                        <p:anim calcmode="lin" valueType="num" p14:bounceEnd="20000">
                                          <p:cBhvr additive="base">
                                            <p:cTn id="29" dur="500" fill="hold"/>
                                            <p:tgtEl>
                                              <p:spTgt spid="2"/>
                                            </p:tgtEl>
                                            <p:attrNameLst>
                                              <p:attrName>ppt_x</p:attrName>
                                            </p:attrNameLst>
                                          </p:cBhvr>
                                          <p:tavLst>
                                            <p:tav tm="0">
                                              <p:val>
                                                <p:strVal val="#ppt_x"/>
                                              </p:val>
                                            </p:tav>
                                            <p:tav tm="100000">
                                              <p:val>
                                                <p:strVal val="#ppt_x"/>
                                              </p:val>
                                            </p:tav>
                                          </p:tavLst>
                                        </p:anim>
                                        <p:anim calcmode="lin" valueType="num" p14:bounceEnd="20000">
                                          <p:cBhvr additive="base">
                                            <p:cTn id="30" dur="500" fill="hold"/>
                                            <p:tgtEl>
                                              <p:spTgt spid="2"/>
                                            </p:tgtEl>
                                            <p:attrNameLst>
                                              <p:attrName>ppt_y</p:attrName>
                                            </p:attrNameLst>
                                          </p:cBhvr>
                                          <p:tavLst>
                                            <p:tav tm="0">
                                              <p:val>
                                                <p:strVal val="0-#ppt_h/2"/>
                                              </p:val>
                                            </p:tav>
                                            <p:tav tm="100000">
                                              <p:val>
                                                <p:strVal val="#ppt_y"/>
                                              </p:val>
                                            </p:tav>
                                          </p:tavLst>
                                        </p:anim>
                                      </p:childTnLst>
                                    </p:cTn>
                                  </p:par>
                                </p:childTnLst>
                              </p:cTn>
                            </p:par>
                            <p:par>
                              <p:cTn id="31" fill="hold">
                                <p:stCondLst>
                                  <p:cond delay="1400"/>
                                </p:stCondLst>
                                <p:childTnLst>
                                  <p:par>
                                    <p:cTn id="32" presetID="53" presetClass="entr" presetSubtype="16" fill="hold" nodeType="afterEffect">
                                      <p:stCondLst>
                                        <p:cond delay="0"/>
                                      </p:stCondLst>
                                      <p:childTnLst>
                                        <p:set>
                                          <p:cBhvr>
                                            <p:cTn id="33" dur="1" fill="hold">
                                              <p:stCondLst>
                                                <p:cond delay="0"/>
                                              </p:stCondLst>
                                            </p:cTn>
                                            <p:tgtEl>
                                              <p:spTgt spid="5"/>
                                            </p:tgtEl>
                                            <p:attrNameLst>
                                              <p:attrName>style.visibility</p:attrName>
                                            </p:attrNameLst>
                                          </p:cBhvr>
                                          <p:to>
                                            <p:strVal val="visible"/>
                                          </p:to>
                                        </p:set>
                                        <p:anim calcmode="lin" valueType="num">
                                          <p:cBhvr>
                                            <p:cTn id="34" dur="500" fill="hold"/>
                                            <p:tgtEl>
                                              <p:spTgt spid="5"/>
                                            </p:tgtEl>
                                            <p:attrNameLst>
                                              <p:attrName>ppt_w</p:attrName>
                                            </p:attrNameLst>
                                          </p:cBhvr>
                                          <p:tavLst>
                                            <p:tav tm="0">
                                              <p:val>
                                                <p:fltVal val="0"/>
                                              </p:val>
                                            </p:tav>
                                            <p:tav tm="100000">
                                              <p:val>
                                                <p:strVal val="#ppt_w"/>
                                              </p:val>
                                            </p:tav>
                                          </p:tavLst>
                                        </p:anim>
                                        <p:anim calcmode="lin" valueType="num">
                                          <p:cBhvr>
                                            <p:cTn id="35" dur="500" fill="hold"/>
                                            <p:tgtEl>
                                              <p:spTgt spid="5"/>
                                            </p:tgtEl>
                                            <p:attrNameLst>
                                              <p:attrName>ppt_h</p:attrName>
                                            </p:attrNameLst>
                                          </p:cBhvr>
                                          <p:tavLst>
                                            <p:tav tm="0">
                                              <p:val>
                                                <p:fltVal val="0"/>
                                              </p:val>
                                            </p:tav>
                                            <p:tav tm="100000">
                                              <p:val>
                                                <p:strVal val="#ppt_h"/>
                                              </p:val>
                                            </p:tav>
                                          </p:tavLst>
                                        </p:anim>
                                        <p:animEffect transition="in" filter="fade">
                                          <p:cBhvr>
                                            <p:cTn id="36"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2" grpId="0" animBg="1"/>
          <p:bldP spid="3" grpId="0" animBg="1"/>
          <p:bldP spid="4" grpId="0" animBg="1"/>
          <p:bldP spid="6" grpId="0" animBg="1"/>
          <p:bldP spid="7"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anim calcmode="lin" valueType="num">
                                          <p:cBhvr>
                                            <p:cTn id="8" dur="500" fill="hold"/>
                                            <p:tgtEl>
                                              <p:spTgt spid="13"/>
                                            </p:tgtEl>
                                            <p:attrNameLst>
                                              <p:attrName>ppt_x</p:attrName>
                                            </p:attrNameLst>
                                          </p:cBhvr>
                                          <p:tavLst>
                                            <p:tav tm="0">
                                              <p:val>
                                                <p:strVal val="#ppt_x"/>
                                              </p:val>
                                            </p:tav>
                                            <p:tav tm="100000">
                                              <p:val>
                                                <p:strVal val="#ppt_x"/>
                                              </p:val>
                                            </p:tav>
                                          </p:tavLst>
                                        </p:anim>
                                        <p:anim calcmode="lin" valueType="num">
                                          <p:cBhvr>
                                            <p:cTn id="9" dur="500" fill="hold"/>
                                            <p:tgtEl>
                                              <p:spTgt spid="13"/>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2" presetClass="entr" presetSubtype="8" fill="hold" grpId="0" nodeType="after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0-#ppt_w/2"/>
                                              </p:val>
                                            </p:tav>
                                            <p:tav tm="100000">
                                              <p:val>
                                                <p:strVal val="#ppt_x"/>
                                              </p:val>
                                            </p:tav>
                                          </p:tavLst>
                                        </p:anim>
                                        <p:anim calcmode="lin" valueType="num">
                                          <p:cBhvr additive="base">
                                            <p:cTn id="14" dur="500" fill="hold"/>
                                            <p:tgtEl>
                                              <p:spTgt spid="4"/>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100"/>
                                      </p:stCondLst>
                                      <p:childTnLst>
                                        <p:set>
                                          <p:cBhvr>
                                            <p:cTn id="16" dur="1" fill="hold">
                                              <p:stCondLst>
                                                <p:cond delay="0"/>
                                              </p:stCondLst>
                                            </p:cTn>
                                            <p:tgtEl>
                                              <p:spTgt spid="3"/>
                                            </p:tgtEl>
                                            <p:attrNameLst>
                                              <p:attrName>style.visibility</p:attrName>
                                            </p:attrNameLst>
                                          </p:cBhvr>
                                          <p:to>
                                            <p:strVal val="visible"/>
                                          </p:to>
                                        </p:set>
                                        <p:anim calcmode="lin" valueType="num">
                                          <p:cBhvr additive="base">
                                            <p:cTn id="17" dur="500" fill="hold"/>
                                            <p:tgtEl>
                                              <p:spTgt spid="3"/>
                                            </p:tgtEl>
                                            <p:attrNameLst>
                                              <p:attrName>ppt_x</p:attrName>
                                            </p:attrNameLst>
                                          </p:cBhvr>
                                          <p:tavLst>
                                            <p:tav tm="0">
                                              <p:val>
                                                <p:strVal val="0-#ppt_w/2"/>
                                              </p:val>
                                            </p:tav>
                                            <p:tav tm="100000">
                                              <p:val>
                                                <p:strVal val="#ppt_x"/>
                                              </p:val>
                                            </p:tav>
                                          </p:tavLst>
                                        </p:anim>
                                        <p:anim calcmode="lin" valueType="num">
                                          <p:cBhvr additive="base">
                                            <p:cTn id="18" dur="500" fill="hold"/>
                                            <p:tgtEl>
                                              <p:spTgt spid="3"/>
                                            </p:tgtEl>
                                            <p:attrNameLst>
                                              <p:attrName>ppt_y</p:attrName>
                                            </p:attrNameLst>
                                          </p:cBhvr>
                                          <p:tavLst>
                                            <p:tav tm="0">
                                              <p:val>
                                                <p:strVal val="#ppt_y"/>
                                              </p:val>
                                            </p:tav>
                                            <p:tav tm="100000">
                                              <p:val>
                                                <p:strVal val="#ppt_y"/>
                                              </p:val>
                                            </p:tav>
                                          </p:tavLst>
                                        </p:anim>
                                      </p:childTnLst>
                                    </p:cTn>
                                  </p:par>
                                  <p:par>
                                    <p:cTn id="19" presetID="2" presetClass="entr" presetSubtype="2" fill="hold" grpId="0" nodeType="withEffect">
                                      <p:stCondLst>
                                        <p:cond delay="200"/>
                                      </p:stCondLst>
                                      <p:childTnLst>
                                        <p:set>
                                          <p:cBhvr>
                                            <p:cTn id="20" dur="1" fill="hold">
                                              <p:stCondLst>
                                                <p:cond delay="0"/>
                                              </p:stCondLst>
                                            </p:cTn>
                                            <p:tgtEl>
                                              <p:spTgt spid="7"/>
                                            </p:tgtEl>
                                            <p:attrNameLst>
                                              <p:attrName>style.visibility</p:attrName>
                                            </p:attrNameLst>
                                          </p:cBhvr>
                                          <p:to>
                                            <p:strVal val="visible"/>
                                          </p:to>
                                        </p:set>
                                        <p:anim calcmode="lin" valueType="num">
                                          <p:cBhvr additive="base">
                                            <p:cTn id="21" dur="500" fill="hold"/>
                                            <p:tgtEl>
                                              <p:spTgt spid="7"/>
                                            </p:tgtEl>
                                            <p:attrNameLst>
                                              <p:attrName>ppt_x</p:attrName>
                                            </p:attrNameLst>
                                          </p:cBhvr>
                                          <p:tavLst>
                                            <p:tav tm="0">
                                              <p:val>
                                                <p:strVal val="1+#ppt_w/2"/>
                                              </p:val>
                                            </p:tav>
                                            <p:tav tm="100000">
                                              <p:val>
                                                <p:strVal val="#ppt_x"/>
                                              </p:val>
                                            </p:tav>
                                          </p:tavLst>
                                        </p:anim>
                                        <p:anim calcmode="lin" valueType="num">
                                          <p:cBhvr additive="base">
                                            <p:cTn id="22" dur="500" fill="hold"/>
                                            <p:tgtEl>
                                              <p:spTgt spid="7"/>
                                            </p:tgtEl>
                                            <p:attrNameLst>
                                              <p:attrName>ppt_y</p:attrName>
                                            </p:attrNameLst>
                                          </p:cBhvr>
                                          <p:tavLst>
                                            <p:tav tm="0">
                                              <p:val>
                                                <p:strVal val="#ppt_y"/>
                                              </p:val>
                                            </p:tav>
                                            <p:tav tm="100000">
                                              <p:val>
                                                <p:strVal val="#ppt_y"/>
                                              </p:val>
                                            </p:tav>
                                          </p:tavLst>
                                        </p:anim>
                                      </p:childTnLst>
                                    </p:cTn>
                                  </p:par>
                                  <p:par>
                                    <p:cTn id="23" presetID="2" presetClass="entr" presetSubtype="2" fill="hold" grpId="0" nodeType="withEffect">
                                      <p:stCondLst>
                                        <p:cond delay="300"/>
                                      </p:stCondLst>
                                      <p:childTnLst>
                                        <p:set>
                                          <p:cBhvr>
                                            <p:cTn id="24" dur="1" fill="hold">
                                              <p:stCondLst>
                                                <p:cond delay="0"/>
                                              </p:stCondLst>
                                            </p:cTn>
                                            <p:tgtEl>
                                              <p:spTgt spid="6"/>
                                            </p:tgtEl>
                                            <p:attrNameLst>
                                              <p:attrName>style.visibility</p:attrName>
                                            </p:attrNameLst>
                                          </p:cBhvr>
                                          <p:to>
                                            <p:strVal val="visible"/>
                                          </p:to>
                                        </p:set>
                                        <p:anim calcmode="lin" valueType="num">
                                          <p:cBhvr additive="base">
                                            <p:cTn id="25" dur="500" fill="hold"/>
                                            <p:tgtEl>
                                              <p:spTgt spid="6"/>
                                            </p:tgtEl>
                                            <p:attrNameLst>
                                              <p:attrName>ppt_x</p:attrName>
                                            </p:attrNameLst>
                                          </p:cBhvr>
                                          <p:tavLst>
                                            <p:tav tm="0">
                                              <p:val>
                                                <p:strVal val="1+#ppt_w/2"/>
                                              </p:val>
                                            </p:tav>
                                            <p:tav tm="100000">
                                              <p:val>
                                                <p:strVal val="#ppt_x"/>
                                              </p:val>
                                            </p:tav>
                                          </p:tavLst>
                                        </p:anim>
                                        <p:anim calcmode="lin" valueType="num">
                                          <p:cBhvr additive="base">
                                            <p:cTn id="26" dur="500" fill="hold"/>
                                            <p:tgtEl>
                                              <p:spTgt spid="6"/>
                                            </p:tgtEl>
                                            <p:attrNameLst>
                                              <p:attrName>ppt_y</p:attrName>
                                            </p:attrNameLst>
                                          </p:cBhvr>
                                          <p:tavLst>
                                            <p:tav tm="0">
                                              <p:val>
                                                <p:strVal val="#ppt_y"/>
                                              </p:val>
                                            </p:tav>
                                            <p:tav tm="100000">
                                              <p:val>
                                                <p:strVal val="#ppt_y"/>
                                              </p:val>
                                            </p:tav>
                                          </p:tavLst>
                                        </p:anim>
                                      </p:childTnLst>
                                    </p:cTn>
                                  </p:par>
                                  <p:par>
                                    <p:cTn id="27" presetID="2" presetClass="entr" presetSubtype="1" fill="hold" grpId="0" nodeType="withEffect">
                                      <p:stCondLst>
                                        <p:cond delay="400"/>
                                      </p:stCondLst>
                                      <p:childTnLst>
                                        <p:set>
                                          <p:cBhvr>
                                            <p:cTn id="28" dur="1" fill="hold">
                                              <p:stCondLst>
                                                <p:cond delay="0"/>
                                              </p:stCondLst>
                                            </p:cTn>
                                            <p:tgtEl>
                                              <p:spTgt spid="2"/>
                                            </p:tgtEl>
                                            <p:attrNameLst>
                                              <p:attrName>style.visibility</p:attrName>
                                            </p:attrNameLst>
                                          </p:cBhvr>
                                          <p:to>
                                            <p:strVal val="visible"/>
                                          </p:to>
                                        </p:set>
                                        <p:anim calcmode="lin" valueType="num">
                                          <p:cBhvr additive="base">
                                            <p:cTn id="29" dur="500" fill="hold"/>
                                            <p:tgtEl>
                                              <p:spTgt spid="2"/>
                                            </p:tgtEl>
                                            <p:attrNameLst>
                                              <p:attrName>ppt_x</p:attrName>
                                            </p:attrNameLst>
                                          </p:cBhvr>
                                          <p:tavLst>
                                            <p:tav tm="0">
                                              <p:val>
                                                <p:strVal val="#ppt_x"/>
                                              </p:val>
                                            </p:tav>
                                            <p:tav tm="100000">
                                              <p:val>
                                                <p:strVal val="#ppt_x"/>
                                              </p:val>
                                            </p:tav>
                                          </p:tavLst>
                                        </p:anim>
                                        <p:anim calcmode="lin" valueType="num">
                                          <p:cBhvr additive="base">
                                            <p:cTn id="30" dur="500" fill="hold"/>
                                            <p:tgtEl>
                                              <p:spTgt spid="2"/>
                                            </p:tgtEl>
                                            <p:attrNameLst>
                                              <p:attrName>ppt_y</p:attrName>
                                            </p:attrNameLst>
                                          </p:cBhvr>
                                          <p:tavLst>
                                            <p:tav tm="0">
                                              <p:val>
                                                <p:strVal val="0-#ppt_h/2"/>
                                              </p:val>
                                            </p:tav>
                                            <p:tav tm="100000">
                                              <p:val>
                                                <p:strVal val="#ppt_y"/>
                                              </p:val>
                                            </p:tav>
                                          </p:tavLst>
                                        </p:anim>
                                      </p:childTnLst>
                                    </p:cTn>
                                  </p:par>
                                </p:childTnLst>
                              </p:cTn>
                            </p:par>
                            <p:par>
                              <p:cTn id="31" fill="hold">
                                <p:stCondLst>
                                  <p:cond delay="1400"/>
                                </p:stCondLst>
                                <p:childTnLst>
                                  <p:par>
                                    <p:cTn id="32" presetID="53" presetClass="entr" presetSubtype="16" fill="hold" nodeType="afterEffect">
                                      <p:stCondLst>
                                        <p:cond delay="0"/>
                                      </p:stCondLst>
                                      <p:childTnLst>
                                        <p:set>
                                          <p:cBhvr>
                                            <p:cTn id="33" dur="1" fill="hold">
                                              <p:stCondLst>
                                                <p:cond delay="0"/>
                                              </p:stCondLst>
                                            </p:cTn>
                                            <p:tgtEl>
                                              <p:spTgt spid="5"/>
                                            </p:tgtEl>
                                            <p:attrNameLst>
                                              <p:attrName>style.visibility</p:attrName>
                                            </p:attrNameLst>
                                          </p:cBhvr>
                                          <p:to>
                                            <p:strVal val="visible"/>
                                          </p:to>
                                        </p:set>
                                        <p:anim calcmode="lin" valueType="num">
                                          <p:cBhvr>
                                            <p:cTn id="34" dur="500" fill="hold"/>
                                            <p:tgtEl>
                                              <p:spTgt spid="5"/>
                                            </p:tgtEl>
                                            <p:attrNameLst>
                                              <p:attrName>ppt_w</p:attrName>
                                            </p:attrNameLst>
                                          </p:cBhvr>
                                          <p:tavLst>
                                            <p:tav tm="0">
                                              <p:val>
                                                <p:fltVal val="0"/>
                                              </p:val>
                                            </p:tav>
                                            <p:tav tm="100000">
                                              <p:val>
                                                <p:strVal val="#ppt_w"/>
                                              </p:val>
                                            </p:tav>
                                          </p:tavLst>
                                        </p:anim>
                                        <p:anim calcmode="lin" valueType="num">
                                          <p:cBhvr>
                                            <p:cTn id="35" dur="500" fill="hold"/>
                                            <p:tgtEl>
                                              <p:spTgt spid="5"/>
                                            </p:tgtEl>
                                            <p:attrNameLst>
                                              <p:attrName>ppt_h</p:attrName>
                                            </p:attrNameLst>
                                          </p:cBhvr>
                                          <p:tavLst>
                                            <p:tav tm="0">
                                              <p:val>
                                                <p:fltVal val="0"/>
                                              </p:val>
                                            </p:tav>
                                            <p:tav tm="100000">
                                              <p:val>
                                                <p:strVal val="#ppt_h"/>
                                              </p:val>
                                            </p:tav>
                                          </p:tavLst>
                                        </p:anim>
                                        <p:animEffect transition="in" filter="fade">
                                          <p:cBhvr>
                                            <p:cTn id="36"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2" grpId="0" animBg="1"/>
          <p:bldP spid="3" grpId="0" animBg="1"/>
          <p:bldP spid="4" grpId="0" animBg="1"/>
          <p:bldP spid="6" grpId="0" animBg="1"/>
          <p:bldP spid="7" grpId="0" animBg="1"/>
        </p:bldLst>
      </p:timing>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794" y="5088718"/>
            <a:ext cx="12857163" cy="2143685"/>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grpSp>
        <p:nvGrpSpPr>
          <p:cNvPr id="5" name="Group 4"/>
          <p:cNvGrpSpPr/>
          <p:nvPr/>
        </p:nvGrpSpPr>
        <p:grpSpPr>
          <a:xfrm>
            <a:off x="911094" y="5478832"/>
            <a:ext cx="1657422" cy="1363454"/>
            <a:chOff x="5329238" y="1931988"/>
            <a:chExt cx="550862" cy="498475"/>
          </a:xfrm>
          <a:solidFill>
            <a:schemeClr val="bg1"/>
          </a:solidFill>
        </p:grpSpPr>
        <p:sp>
          <p:nvSpPr>
            <p:cNvPr id="6" name="Freeform 5"/>
            <p:cNvSpPr>
              <a:spLocks noEditPoints="1"/>
            </p:cNvSpPr>
            <p:nvPr/>
          </p:nvSpPr>
          <p:spPr bwMode="auto">
            <a:xfrm>
              <a:off x="5462588" y="2284413"/>
              <a:ext cx="53975" cy="146050"/>
            </a:xfrm>
            <a:custGeom>
              <a:avLst/>
              <a:gdLst>
                <a:gd name="T0" fmla="*/ 3 w 14"/>
                <a:gd name="T1" fmla="*/ 10 h 38"/>
                <a:gd name="T2" fmla="*/ 0 w 14"/>
                <a:gd name="T3" fmla="*/ 15 h 38"/>
                <a:gd name="T4" fmla="*/ 0 w 14"/>
                <a:gd name="T5" fmla="*/ 38 h 38"/>
                <a:gd name="T6" fmla="*/ 14 w 14"/>
                <a:gd name="T7" fmla="*/ 38 h 38"/>
                <a:gd name="T8" fmla="*/ 14 w 14"/>
                <a:gd name="T9" fmla="*/ 2 h 38"/>
                <a:gd name="T10" fmla="*/ 11 w 14"/>
                <a:gd name="T11" fmla="*/ 1 h 38"/>
                <a:gd name="T12" fmla="*/ 3 w 14"/>
                <a:gd name="T13" fmla="*/ 10 h 38"/>
                <a:gd name="T14" fmla="*/ 3 w 14"/>
                <a:gd name="T15" fmla="*/ 10 h 38"/>
                <a:gd name="T16" fmla="*/ 3 w 14"/>
                <a:gd name="T17" fmla="*/ 10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 h="38">
                  <a:moveTo>
                    <a:pt x="3" y="10"/>
                  </a:moveTo>
                  <a:cubicBezTo>
                    <a:pt x="1" y="11"/>
                    <a:pt x="0" y="13"/>
                    <a:pt x="0" y="15"/>
                  </a:cubicBezTo>
                  <a:cubicBezTo>
                    <a:pt x="0" y="38"/>
                    <a:pt x="0" y="38"/>
                    <a:pt x="0" y="38"/>
                  </a:cubicBezTo>
                  <a:cubicBezTo>
                    <a:pt x="14" y="38"/>
                    <a:pt x="14" y="38"/>
                    <a:pt x="14" y="38"/>
                  </a:cubicBezTo>
                  <a:cubicBezTo>
                    <a:pt x="14" y="2"/>
                    <a:pt x="14" y="2"/>
                    <a:pt x="14" y="2"/>
                  </a:cubicBezTo>
                  <a:cubicBezTo>
                    <a:pt x="14" y="0"/>
                    <a:pt x="13" y="0"/>
                    <a:pt x="11" y="1"/>
                  </a:cubicBezTo>
                  <a:lnTo>
                    <a:pt x="3" y="10"/>
                  </a:lnTo>
                  <a:close/>
                  <a:moveTo>
                    <a:pt x="3" y="10"/>
                  </a:moveTo>
                  <a:cubicBezTo>
                    <a:pt x="3" y="10"/>
                    <a:pt x="3" y="10"/>
                    <a:pt x="3" y="10"/>
                  </a:cubicBezTo>
                </a:path>
              </a:pathLst>
            </a:custGeom>
            <a:grpFill/>
            <a:ln>
              <a:noFill/>
            </a:ln>
          </p:spPr>
          <p:txBody>
            <a:bodyPr vert="horz" wrap="square" lIns="96429" tIns="48214" rIns="96429" bIns="48214" numCol="1" anchor="t" anchorCtr="0" compatLnSpc="1">
              <a:prstTxWarp prst="textNoShape">
                <a:avLst/>
              </a:prstTxWarp>
            </a:bodyPr>
            <a:lstStyle/>
            <a:p>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7" name="Freeform 6"/>
            <p:cNvSpPr>
              <a:spLocks noEditPoints="1"/>
            </p:cNvSpPr>
            <p:nvPr/>
          </p:nvSpPr>
          <p:spPr bwMode="auto">
            <a:xfrm>
              <a:off x="5688013" y="2200275"/>
              <a:ext cx="49212" cy="230188"/>
            </a:xfrm>
            <a:custGeom>
              <a:avLst/>
              <a:gdLst>
                <a:gd name="T0" fmla="*/ 2 w 13"/>
                <a:gd name="T1" fmla="*/ 10 h 60"/>
                <a:gd name="T2" fmla="*/ 0 w 13"/>
                <a:gd name="T3" fmla="*/ 15 h 60"/>
                <a:gd name="T4" fmla="*/ 0 w 13"/>
                <a:gd name="T5" fmla="*/ 60 h 60"/>
                <a:gd name="T6" fmla="*/ 13 w 13"/>
                <a:gd name="T7" fmla="*/ 60 h 60"/>
                <a:gd name="T8" fmla="*/ 13 w 13"/>
                <a:gd name="T9" fmla="*/ 2 h 60"/>
                <a:gd name="T10" fmla="*/ 11 w 13"/>
                <a:gd name="T11" fmla="*/ 1 h 60"/>
                <a:gd name="T12" fmla="*/ 2 w 13"/>
                <a:gd name="T13" fmla="*/ 10 h 60"/>
                <a:gd name="T14" fmla="*/ 2 w 13"/>
                <a:gd name="T15" fmla="*/ 10 h 60"/>
                <a:gd name="T16" fmla="*/ 2 w 13"/>
                <a:gd name="T17" fmla="*/ 10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 h="60">
                  <a:moveTo>
                    <a:pt x="2" y="10"/>
                  </a:moveTo>
                  <a:cubicBezTo>
                    <a:pt x="1" y="11"/>
                    <a:pt x="0" y="14"/>
                    <a:pt x="0" y="15"/>
                  </a:cubicBezTo>
                  <a:cubicBezTo>
                    <a:pt x="0" y="60"/>
                    <a:pt x="0" y="60"/>
                    <a:pt x="0" y="60"/>
                  </a:cubicBezTo>
                  <a:cubicBezTo>
                    <a:pt x="13" y="60"/>
                    <a:pt x="13" y="60"/>
                    <a:pt x="13" y="60"/>
                  </a:cubicBezTo>
                  <a:cubicBezTo>
                    <a:pt x="13" y="2"/>
                    <a:pt x="13" y="2"/>
                    <a:pt x="13" y="2"/>
                  </a:cubicBezTo>
                  <a:cubicBezTo>
                    <a:pt x="13" y="0"/>
                    <a:pt x="12" y="0"/>
                    <a:pt x="11" y="1"/>
                  </a:cubicBezTo>
                  <a:lnTo>
                    <a:pt x="2" y="10"/>
                  </a:lnTo>
                  <a:close/>
                  <a:moveTo>
                    <a:pt x="2" y="10"/>
                  </a:moveTo>
                  <a:cubicBezTo>
                    <a:pt x="2" y="10"/>
                    <a:pt x="2" y="10"/>
                    <a:pt x="2" y="10"/>
                  </a:cubicBezTo>
                </a:path>
              </a:pathLst>
            </a:custGeom>
            <a:grpFill/>
            <a:ln>
              <a:noFill/>
            </a:ln>
          </p:spPr>
          <p:txBody>
            <a:bodyPr vert="horz" wrap="square" lIns="96429" tIns="48214" rIns="96429" bIns="48214" numCol="1" anchor="t" anchorCtr="0" compatLnSpc="1">
              <a:prstTxWarp prst="textNoShape">
                <a:avLst/>
              </a:prstTxWarp>
            </a:bodyPr>
            <a:lstStyle/>
            <a:p>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8" name="Freeform 7"/>
            <p:cNvSpPr>
              <a:spLocks noEditPoints="1"/>
            </p:cNvSpPr>
            <p:nvPr/>
          </p:nvSpPr>
          <p:spPr bwMode="auto">
            <a:xfrm>
              <a:off x="5761038" y="2127250"/>
              <a:ext cx="49212" cy="303213"/>
            </a:xfrm>
            <a:custGeom>
              <a:avLst/>
              <a:gdLst>
                <a:gd name="T0" fmla="*/ 3 w 13"/>
                <a:gd name="T1" fmla="*/ 9 h 79"/>
                <a:gd name="T2" fmla="*/ 0 w 13"/>
                <a:gd name="T3" fmla="*/ 15 h 79"/>
                <a:gd name="T4" fmla="*/ 0 w 13"/>
                <a:gd name="T5" fmla="*/ 79 h 79"/>
                <a:gd name="T6" fmla="*/ 13 w 13"/>
                <a:gd name="T7" fmla="*/ 79 h 79"/>
                <a:gd name="T8" fmla="*/ 13 w 13"/>
                <a:gd name="T9" fmla="*/ 2 h 79"/>
                <a:gd name="T10" fmla="*/ 11 w 13"/>
                <a:gd name="T11" fmla="*/ 1 h 79"/>
                <a:gd name="T12" fmla="*/ 3 w 13"/>
                <a:gd name="T13" fmla="*/ 9 h 79"/>
                <a:gd name="T14" fmla="*/ 3 w 13"/>
                <a:gd name="T15" fmla="*/ 9 h 79"/>
                <a:gd name="T16" fmla="*/ 3 w 13"/>
                <a:gd name="T17" fmla="*/ 9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 h="79">
                  <a:moveTo>
                    <a:pt x="3" y="9"/>
                  </a:moveTo>
                  <a:cubicBezTo>
                    <a:pt x="1" y="11"/>
                    <a:pt x="0" y="13"/>
                    <a:pt x="0" y="15"/>
                  </a:cubicBezTo>
                  <a:cubicBezTo>
                    <a:pt x="0" y="79"/>
                    <a:pt x="0" y="79"/>
                    <a:pt x="0" y="79"/>
                  </a:cubicBezTo>
                  <a:cubicBezTo>
                    <a:pt x="13" y="79"/>
                    <a:pt x="13" y="79"/>
                    <a:pt x="13" y="79"/>
                  </a:cubicBezTo>
                  <a:cubicBezTo>
                    <a:pt x="13" y="2"/>
                    <a:pt x="13" y="2"/>
                    <a:pt x="13" y="2"/>
                  </a:cubicBezTo>
                  <a:cubicBezTo>
                    <a:pt x="13" y="1"/>
                    <a:pt x="12" y="0"/>
                    <a:pt x="11" y="1"/>
                  </a:cubicBezTo>
                  <a:lnTo>
                    <a:pt x="3" y="9"/>
                  </a:lnTo>
                  <a:close/>
                  <a:moveTo>
                    <a:pt x="3" y="9"/>
                  </a:moveTo>
                  <a:cubicBezTo>
                    <a:pt x="3" y="9"/>
                    <a:pt x="3" y="9"/>
                    <a:pt x="3" y="9"/>
                  </a:cubicBezTo>
                </a:path>
              </a:pathLst>
            </a:custGeom>
            <a:grpFill/>
            <a:ln>
              <a:noFill/>
            </a:ln>
          </p:spPr>
          <p:txBody>
            <a:bodyPr vert="horz" wrap="square" lIns="96429" tIns="48214" rIns="96429" bIns="48214" numCol="1" anchor="t" anchorCtr="0" compatLnSpc="1">
              <a:prstTxWarp prst="textNoShape">
                <a:avLst/>
              </a:prstTxWarp>
            </a:bodyPr>
            <a:lstStyle/>
            <a:p>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9" name="Freeform 8"/>
            <p:cNvSpPr>
              <a:spLocks noEditPoints="1"/>
            </p:cNvSpPr>
            <p:nvPr/>
          </p:nvSpPr>
          <p:spPr bwMode="auto">
            <a:xfrm>
              <a:off x="5611813" y="2273300"/>
              <a:ext cx="53975" cy="157163"/>
            </a:xfrm>
            <a:custGeom>
              <a:avLst/>
              <a:gdLst>
                <a:gd name="T0" fmla="*/ 3 w 14"/>
                <a:gd name="T1" fmla="*/ 10 h 41"/>
                <a:gd name="T2" fmla="*/ 2 w 14"/>
                <a:gd name="T3" fmla="*/ 11 h 41"/>
                <a:gd name="T4" fmla="*/ 0 w 14"/>
                <a:gd name="T5" fmla="*/ 16 h 41"/>
                <a:gd name="T6" fmla="*/ 0 w 14"/>
                <a:gd name="T7" fmla="*/ 41 h 41"/>
                <a:gd name="T8" fmla="*/ 14 w 14"/>
                <a:gd name="T9" fmla="*/ 41 h 41"/>
                <a:gd name="T10" fmla="*/ 14 w 14"/>
                <a:gd name="T11" fmla="*/ 3 h 41"/>
                <a:gd name="T12" fmla="*/ 11 w 14"/>
                <a:gd name="T13" fmla="*/ 2 h 41"/>
                <a:gd name="T14" fmla="*/ 3 w 14"/>
                <a:gd name="T15" fmla="*/ 10 h 41"/>
                <a:gd name="T16" fmla="*/ 3 w 14"/>
                <a:gd name="T17" fmla="*/ 10 h 41"/>
                <a:gd name="T18" fmla="*/ 3 w 14"/>
                <a:gd name="T19" fmla="*/ 10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 h="41">
                  <a:moveTo>
                    <a:pt x="3" y="10"/>
                  </a:moveTo>
                  <a:cubicBezTo>
                    <a:pt x="3" y="10"/>
                    <a:pt x="2" y="11"/>
                    <a:pt x="2" y="11"/>
                  </a:cubicBezTo>
                  <a:cubicBezTo>
                    <a:pt x="1" y="12"/>
                    <a:pt x="0" y="14"/>
                    <a:pt x="0" y="16"/>
                  </a:cubicBezTo>
                  <a:cubicBezTo>
                    <a:pt x="0" y="41"/>
                    <a:pt x="0" y="41"/>
                    <a:pt x="0" y="41"/>
                  </a:cubicBezTo>
                  <a:cubicBezTo>
                    <a:pt x="14" y="41"/>
                    <a:pt x="14" y="41"/>
                    <a:pt x="14" y="41"/>
                  </a:cubicBezTo>
                  <a:cubicBezTo>
                    <a:pt x="14" y="3"/>
                    <a:pt x="14" y="3"/>
                    <a:pt x="14" y="3"/>
                  </a:cubicBezTo>
                  <a:cubicBezTo>
                    <a:pt x="14" y="1"/>
                    <a:pt x="13" y="0"/>
                    <a:pt x="11" y="2"/>
                  </a:cubicBezTo>
                  <a:lnTo>
                    <a:pt x="3" y="10"/>
                  </a:lnTo>
                  <a:close/>
                  <a:moveTo>
                    <a:pt x="3" y="10"/>
                  </a:moveTo>
                  <a:cubicBezTo>
                    <a:pt x="3" y="10"/>
                    <a:pt x="3" y="10"/>
                    <a:pt x="3" y="10"/>
                  </a:cubicBezTo>
                </a:path>
              </a:pathLst>
            </a:custGeom>
            <a:grpFill/>
            <a:ln>
              <a:noFill/>
            </a:ln>
          </p:spPr>
          <p:txBody>
            <a:bodyPr vert="horz" wrap="square" lIns="96429" tIns="48214" rIns="96429" bIns="48214" numCol="1" anchor="t" anchorCtr="0" compatLnSpc="1">
              <a:prstTxWarp prst="textNoShape">
                <a:avLst/>
              </a:prstTxWarp>
            </a:bodyPr>
            <a:lstStyle/>
            <a:p>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10" name="Freeform 9"/>
            <p:cNvSpPr>
              <a:spLocks noEditPoints="1"/>
            </p:cNvSpPr>
            <p:nvPr/>
          </p:nvSpPr>
          <p:spPr bwMode="auto">
            <a:xfrm>
              <a:off x="5538788" y="2279650"/>
              <a:ext cx="49212" cy="150813"/>
            </a:xfrm>
            <a:custGeom>
              <a:avLst/>
              <a:gdLst>
                <a:gd name="T0" fmla="*/ 2 w 13"/>
                <a:gd name="T1" fmla="*/ 1 h 39"/>
                <a:gd name="T2" fmla="*/ 0 w 13"/>
                <a:gd name="T3" fmla="*/ 2 h 39"/>
                <a:gd name="T4" fmla="*/ 0 w 13"/>
                <a:gd name="T5" fmla="*/ 39 h 39"/>
                <a:gd name="T6" fmla="*/ 13 w 13"/>
                <a:gd name="T7" fmla="*/ 39 h 39"/>
                <a:gd name="T8" fmla="*/ 13 w 13"/>
                <a:gd name="T9" fmla="*/ 16 h 39"/>
                <a:gd name="T10" fmla="*/ 11 w 13"/>
                <a:gd name="T11" fmla="*/ 10 h 39"/>
                <a:gd name="T12" fmla="*/ 9 w 13"/>
                <a:gd name="T13" fmla="*/ 8 h 39"/>
                <a:gd name="T14" fmla="*/ 2 w 13"/>
                <a:gd name="T15" fmla="*/ 1 h 39"/>
                <a:gd name="T16" fmla="*/ 2 w 13"/>
                <a:gd name="T17" fmla="*/ 1 h 39"/>
                <a:gd name="T18" fmla="*/ 2 w 13"/>
                <a:gd name="T19" fmla="*/ 1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 h="39">
                  <a:moveTo>
                    <a:pt x="2" y="1"/>
                  </a:moveTo>
                  <a:cubicBezTo>
                    <a:pt x="1" y="0"/>
                    <a:pt x="0" y="0"/>
                    <a:pt x="0" y="2"/>
                  </a:cubicBezTo>
                  <a:cubicBezTo>
                    <a:pt x="0" y="39"/>
                    <a:pt x="0" y="39"/>
                    <a:pt x="0" y="39"/>
                  </a:cubicBezTo>
                  <a:cubicBezTo>
                    <a:pt x="13" y="39"/>
                    <a:pt x="13" y="39"/>
                    <a:pt x="13" y="39"/>
                  </a:cubicBezTo>
                  <a:cubicBezTo>
                    <a:pt x="13" y="16"/>
                    <a:pt x="13" y="16"/>
                    <a:pt x="13" y="16"/>
                  </a:cubicBezTo>
                  <a:cubicBezTo>
                    <a:pt x="13" y="14"/>
                    <a:pt x="12" y="11"/>
                    <a:pt x="11" y="10"/>
                  </a:cubicBezTo>
                  <a:cubicBezTo>
                    <a:pt x="9" y="8"/>
                    <a:pt x="9" y="8"/>
                    <a:pt x="9" y="8"/>
                  </a:cubicBezTo>
                  <a:lnTo>
                    <a:pt x="2" y="1"/>
                  </a:lnTo>
                  <a:close/>
                  <a:moveTo>
                    <a:pt x="2" y="1"/>
                  </a:moveTo>
                  <a:cubicBezTo>
                    <a:pt x="2" y="1"/>
                    <a:pt x="2" y="1"/>
                    <a:pt x="2" y="1"/>
                  </a:cubicBezTo>
                </a:path>
              </a:pathLst>
            </a:custGeom>
            <a:grpFill/>
            <a:ln>
              <a:noFill/>
            </a:ln>
          </p:spPr>
          <p:txBody>
            <a:bodyPr vert="horz" wrap="square" lIns="96429" tIns="48214" rIns="96429" bIns="48214" numCol="1" anchor="t" anchorCtr="0" compatLnSpc="1">
              <a:prstTxWarp prst="textNoShape">
                <a:avLst/>
              </a:prstTxWarp>
            </a:bodyPr>
            <a:lstStyle/>
            <a:p>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11" name="Freeform 10"/>
            <p:cNvSpPr>
              <a:spLocks noEditPoints="1"/>
            </p:cNvSpPr>
            <p:nvPr/>
          </p:nvSpPr>
          <p:spPr bwMode="auto">
            <a:xfrm>
              <a:off x="5381625" y="2357438"/>
              <a:ext cx="58737" cy="73025"/>
            </a:xfrm>
            <a:custGeom>
              <a:avLst/>
              <a:gdLst>
                <a:gd name="T0" fmla="*/ 7 w 15"/>
                <a:gd name="T1" fmla="*/ 8 h 19"/>
                <a:gd name="T2" fmla="*/ 2 w 15"/>
                <a:gd name="T3" fmla="*/ 12 h 19"/>
                <a:gd name="T4" fmla="*/ 0 w 15"/>
                <a:gd name="T5" fmla="*/ 17 h 19"/>
                <a:gd name="T6" fmla="*/ 0 w 15"/>
                <a:gd name="T7" fmla="*/ 19 h 19"/>
                <a:gd name="T8" fmla="*/ 15 w 15"/>
                <a:gd name="T9" fmla="*/ 19 h 19"/>
                <a:gd name="T10" fmla="*/ 15 w 15"/>
                <a:gd name="T11" fmla="*/ 2 h 19"/>
                <a:gd name="T12" fmla="*/ 13 w 15"/>
                <a:gd name="T13" fmla="*/ 1 h 19"/>
                <a:gd name="T14" fmla="*/ 7 w 15"/>
                <a:gd name="T15" fmla="*/ 8 h 19"/>
                <a:gd name="T16" fmla="*/ 7 w 15"/>
                <a:gd name="T17" fmla="*/ 8 h 19"/>
                <a:gd name="T18" fmla="*/ 7 w 15"/>
                <a:gd name="T19" fmla="*/ 8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5" h="19">
                  <a:moveTo>
                    <a:pt x="7" y="8"/>
                  </a:moveTo>
                  <a:cubicBezTo>
                    <a:pt x="2" y="12"/>
                    <a:pt x="2" y="12"/>
                    <a:pt x="2" y="12"/>
                  </a:cubicBezTo>
                  <a:cubicBezTo>
                    <a:pt x="1" y="13"/>
                    <a:pt x="0" y="15"/>
                    <a:pt x="0" y="17"/>
                  </a:cubicBezTo>
                  <a:cubicBezTo>
                    <a:pt x="0" y="19"/>
                    <a:pt x="0" y="19"/>
                    <a:pt x="0" y="19"/>
                  </a:cubicBezTo>
                  <a:cubicBezTo>
                    <a:pt x="15" y="19"/>
                    <a:pt x="15" y="19"/>
                    <a:pt x="15" y="19"/>
                  </a:cubicBezTo>
                  <a:cubicBezTo>
                    <a:pt x="15" y="2"/>
                    <a:pt x="15" y="2"/>
                    <a:pt x="15" y="2"/>
                  </a:cubicBezTo>
                  <a:cubicBezTo>
                    <a:pt x="15" y="1"/>
                    <a:pt x="14" y="0"/>
                    <a:pt x="13" y="1"/>
                  </a:cubicBezTo>
                  <a:lnTo>
                    <a:pt x="7" y="8"/>
                  </a:lnTo>
                  <a:close/>
                  <a:moveTo>
                    <a:pt x="7" y="8"/>
                  </a:moveTo>
                  <a:cubicBezTo>
                    <a:pt x="7" y="8"/>
                    <a:pt x="7" y="8"/>
                    <a:pt x="7" y="8"/>
                  </a:cubicBezTo>
                </a:path>
              </a:pathLst>
            </a:custGeom>
            <a:grpFill/>
            <a:ln>
              <a:noFill/>
            </a:ln>
          </p:spPr>
          <p:txBody>
            <a:bodyPr vert="horz" wrap="square" lIns="96429" tIns="48214" rIns="96429" bIns="48214" numCol="1" anchor="t" anchorCtr="0" compatLnSpc="1">
              <a:prstTxWarp prst="textNoShape">
                <a:avLst/>
              </a:prstTxWarp>
            </a:bodyPr>
            <a:lstStyle/>
            <a:p>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12" name="Freeform 11"/>
            <p:cNvSpPr>
              <a:spLocks noEditPoints="1"/>
            </p:cNvSpPr>
            <p:nvPr/>
          </p:nvSpPr>
          <p:spPr bwMode="auto">
            <a:xfrm>
              <a:off x="5329238" y="1931988"/>
              <a:ext cx="550862" cy="414338"/>
            </a:xfrm>
            <a:custGeom>
              <a:avLst/>
              <a:gdLst>
                <a:gd name="T0" fmla="*/ 142 w 144"/>
                <a:gd name="T1" fmla="*/ 53 h 108"/>
                <a:gd name="T2" fmla="*/ 144 w 144"/>
                <a:gd name="T3" fmla="*/ 52 h 108"/>
                <a:gd name="T4" fmla="*/ 144 w 144"/>
                <a:gd name="T5" fmla="*/ 6 h 108"/>
                <a:gd name="T6" fmla="*/ 138 w 144"/>
                <a:gd name="T7" fmla="*/ 0 h 108"/>
                <a:gd name="T8" fmla="*/ 92 w 144"/>
                <a:gd name="T9" fmla="*/ 0 h 108"/>
                <a:gd name="T10" fmla="*/ 91 w 144"/>
                <a:gd name="T11" fmla="*/ 2 h 108"/>
                <a:gd name="T12" fmla="*/ 108 w 144"/>
                <a:gd name="T13" fmla="*/ 18 h 108"/>
                <a:gd name="T14" fmla="*/ 101 w 144"/>
                <a:gd name="T15" fmla="*/ 25 h 108"/>
                <a:gd name="T16" fmla="*/ 70 w 144"/>
                <a:gd name="T17" fmla="*/ 56 h 108"/>
                <a:gd name="T18" fmla="*/ 54 w 144"/>
                <a:gd name="T19" fmla="*/ 39 h 108"/>
                <a:gd name="T20" fmla="*/ 50 w 144"/>
                <a:gd name="T21" fmla="*/ 39 h 108"/>
                <a:gd name="T22" fmla="*/ 5 w 144"/>
                <a:gd name="T23" fmla="*/ 84 h 108"/>
                <a:gd name="T24" fmla="*/ 5 w 144"/>
                <a:gd name="T25" fmla="*/ 103 h 108"/>
                <a:gd name="T26" fmla="*/ 5 w 144"/>
                <a:gd name="T27" fmla="*/ 103 h 108"/>
                <a:gd name="T28" fmla="*/ 23 w 144"/>
                <a:gd name="T29" fmla="*/ 103 h 108"/>
                <a:gd name="T30" fmla="*/ 52 w 144"/>
                <a:gd name="T31" fmla="*/ 74 h 108"/>
                <a:gd name="T32" fmla="*/ 68 w 144"/>
                <a:gd name="T33" fmla="*/ 90 h 108"/>
                <a:gd name="T34" fmla="*/ 73 w 144"/>
                <a:gd name="T35" fmla="*/ 90 h 108"/>
                <a:gd name="T36" fmla="*/ 126 w 144"/>
                <a:gd name="T37" fmla="*/ 37 h 108"/>
                <a:gd name="T38" fmla="*/ 142 w 144"/>
                <a:gd name="T39" fmla="*/ 53 h 108"/>
                <a:gd name="T40" fmla="*/ 142 w 144"/>
                <a:gd name="T41" fmla="*/ 53 h 108"/>
                <a:gd name="T42" fmla="*/ 142 w 144"/>
                <a:gd name="T43" fmla="*/ 53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44" h="108">
                  <a:moveTo>
                    <a:pt x="142" y="53"/>
                  </a:moveTo>
                  <a:cubicBezTo>
                    <a:pt x="143" y="54"/>
                    <a:pt x="144" y="54"/>
                    <a:pt x="144" y="52"/>
                  </a:cubicBezTo>
                  <a:cubicBezTo>
                    <a:pt x="144" y="6"/>
                    <a:pt x="144" y="6"/>
                    <a:pt x="144" y="6"/>
                  </a:cubicBezTo>
                  <a:cubicBezTo>
                    <a:pt x="144" y="3"/>
                    <a:pt x="141" y="0"/>
                    <a:pt x="138" y="0"/>
                  </a:cubicBezTo>
                  <a:cubicBezTo>
                    <a:pt x="92" y="0"/>
                    <a:pt x="92" y="0"/>
                    <a:pt x="92" y="0"/>
                  </a:cubicBezTo>
                  <a:cubicBezTo>
                    <a:pt x="91" y="0"/>
                    <a:pt x="90" y="1"/>
                    <a:pt x="91" y="2"/>
                  </a:cubicBezTo>
                  <a:cubicBezTo>
                    <a:pt x="108" y="18"/>
                    <a:pt x="108" y="18"/>
                    <a:pt x="108" y="18"/>
                  </a:cubicBezTo>
                  <a:cubicBezTo>
                    <a:pt x="101" y="25"/>
                    <a:pt x="101" y="25"/>
                    <a:pt x="101" y="25"/>
                  </a:cubicBezTo>
                  <a:cubicBezTo>
                    <a:pt x="70" y="56"/>
                    <a:pt x="70" y="56"/>
                    <a:pt x="70" y="56"/>
                  </a:cubicBezTo>
                  <a:cubicBezTo>
                    <a:pt x="54" y="39"/>
                    <a:pt x="54" y="39"/>
                    <a:pt x="54" y="39"/>
                  </a:cubicBezTo>
                  <a:cubicBezTo>
                    <a:pt x="53" y="38"/>
                    <a:pt x="51" y="38"/>
                    <a:pt x="50" y="39"/>
                  </a:cubicBezTo>
                  <a:cubicBezTo>
                    <a:pt x="5" y="84"/>
                    <a:pt x="5" y="84"/>
                    <a:pt x="5" y="84"/>
                  </a:cubicBezTo>
                  <a:cubicBezTo>
                    <a:pt x="0" y="89"/>
                    <a:pt x="0" y="98"/>
                    <a:pt x="5" y="103"/>
                  </a:cubicBezTo>
                  <a:cubicBezTo>
                    <a:pt x="5" y="103"/>
                    <a:pt x="5" y="103"/>
                    <a:pt x="5" y="103"/>
                  </a:cubicBezTo>
                  <a:cubicBezTo>
                    <a:pt x="10" y="108"/>
                    <a:pt x="18" y="108"/>
                    <a:pt x="23" y="103"/>
                  </a:cubicBezTo>
                  <a:cubicBezTo>
                    <a:pt x="52" y="74"/>
                    <a:pt x="52" y="74"/>
                    <a:pt x="52" y="74"/>
                  </a:cubicBezTo>
                  <a:cubicBezTo>
                    <a:pt x="68" y="90"/>
                    <a:pt x="68" y="90"/>
                    <a:pt x="68" y="90"/>
                  </a:cubicBezTo>
                  <a:cubicBezTo>
                    <a:pt x="69" y="91"/>
                    <a:pt x="71" y="91"/>
                    <a:pt x="73" y="90"/>
                  </a:cubicBezTo>
                  <a:cubicBezTo>
                    <a:pt x="126" y="37"/>
                    <a:pt x="126" y="37"/>
                    <a:pt x="126" y="37"/>
                  </a:cubicBezTo>
                  <a:lnTo>
                    <a:pt x="142" y="53"/>
                  </a:lnTo>
                  <a:close/>
                  <a:moveTo>
                    <a:pt x="142" y="53"/>
                  </a:moveTo>
                  <a:cubicBezTo>
                    <a:pt x="142" y="53"/>
                    <a:pt x="142" y="53"/>
                    <a:pt x="142" y="53"/>
                  </a:cubicBezTo>
                </a:path>
              </a:pathLst>
            </a:custGeom>
            <a:grpFill/>
            <a:ln>
              <a:noFill/>
            </a:ln>
          </p:spPr>
          <p:txBody>
            <a:bodyPr vert="horz" wrap="square" lIns="96429" tIns="48214" rIns="96429" bIns="48214" numCol="1" anchor="t" anchorCtr="0" compatLnSpc="1">
              <a:prstTxWarp prst="textNoShape">
                <a:avLst/>
              </a:prstTxWarp>
            </a:bodyPr>
            <a:lstStyle/>
            <a:p>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grpSp>
      <p:grpSp>
        <p:nvGrpSpPr>
          <p:cNvPr id="43" name="Group 42"/>
          <p:cNvGrpSpPr/>
          <p:nvPr/>
        </p:nvGrpSpPr>
        <p:grpSpPr>
          <a:xfrm>
            <a:off x="3320167" y="5458816"/>
            <a:ext cx="9025357" cy="1303348"/>
            <a:chOff x="3147645" y="5176167"/>
            <a:chExt cx="8558432" cy="1235919"/>
          </a:xfrm>
        </p:grpSpPr>
        <p:sp>
          <p:nvSpPr>
            <p:cNvPr id="13" name="Rectangle 12"/>
            <p:cNvSpPr/>
            <p:nvPr/>
          </p:nvSpPr>
          <p:spPr>
            <a:xfrm>
              <a:off x="3147645" y="5176167"/>
              <a:ext cx="8331592" cy="204298"/>
            </a:xfrm>
            <a:prstGeom prst="rect">
              <a:avLst/>
            </a:prstGeom>
          </p:spPr>
          <p:txBody>
            <a:bodyPr wrap="square">
              <a:spAutoFit/>
            </a:bodyPr>
            <a:lstStyle/>
            <a:p>
              <a:pPr marL="180811" indent="-180811">
                <a:buFont typeface="Arial" panose="020B0604020202020204" pitchFamily="34" charset="0"/>
                <a:buChar char="•"/>
              </a:pP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Lorem ipsum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dolor</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sit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amet</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consectetur</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adipiscing</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elit</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Integer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dolor</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quam, </a:t>
              </a:r>
            </a:p>
          </p:txBody>
        </p:sp>
        <p:sp>
          <p:nvSpPr>
            <p:cNvPr id="14" name="Rectangle 13"/>
            <p:cNvSpPr/>
            <p:nvPr/>
          </p:nvSpPr>
          <p:spPr>
            <a:xfrm>
              <a:off x="3147645" y="5541273"/>
              <a:ext cx="8558432" cy="321039"/>
            </a:xfrm>
            <a:prstGeom prst="rect">
              <a:avLst/>
            </a:prstGeom>
          </p:spPr>
          <p:txBody>
            <a:bodyPr wrap="square">
              <a:spAutoFit/>
            </a:bodyPr>
            <a:lstStyle/>
            <a:p>
              <a:pPr marL="180811" indent="-180811">
                <a:buFont typeface="Arial" panose="020B0604020202020204" pitchFamily="34" charset="0"/>
                <a:buChar char="•"/>
              </a:pPr>
              <a:r>
                <a:rPr lang="en-GB" sz="800">
                  <a:solidFill>
                    <a:schemeClr val="bg2"/>
                  </a:solidFill>
                  <a:latin typeface="Arial" panose="020B0604020202020204" pitchFamily="34" charset="0"/>
                  <a:ea typeface="微软雅黑" panose="020B0503020204020204" pitchFamily="34" charset="-122"/>
                  <a:cs typeface="Arial" panose="020B0604020202020204" pitchFamily="34" charset="0"/>
                </a:rPr>
                <a:t>Lorem ipsum dolor sit amet, consectetur adipiscing elit. Integer dolor quam, pretium eu placerat eu semper et nunc. Nullam ut turpis dictum luctus mi quis luctus lorem. Nullam porttitor consectetur nunc in tempor. Cras vitae venenatis sem at pretium arcu. </a:t>
              </a:r>
            </a:p>
          </p:txBody>
        </p:sp>
        <p:sp>
          <p:nvSpPr>
            <p:cNvPr id="15" name="Rectangle 14"/>
            <p:cNvSpPr/>
            <p:nvPr/>
          </p:nvSpPr>
          <p:spPr>
            <a:xfrm>
              <a:off x="3147645" y="6091047"/>
              <a:ext cx="8558432" cy="321039"/>
            </a:xfrm>
            <a:prstGeom prst="rect">
              <a:avLst/>
            </a:prstGeom>
          </p:spPr>
          <p:txBody>
            <a:bodyPr wrap="square">
              <a:spAutoFit/>
            </a:bodyPr>
            <a:lstStyle/>
            <a:p>
              <a:pPr marL="180811" indent="-180811">
                <a:buFont typeface="Arial" panose="020B0604020202020204" pitchFamily="34" charset="0"/>
                <a:buChar char="•"/>
              </a:pP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Lorem ipsum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dolor</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sit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amet</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consectetur</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adipiscing</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elit</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Integer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dolor</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quam,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pretium</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eu</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placerat</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eu</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semper et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nunc</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Nullam</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ut</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turpis</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dictum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luctus</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mi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quis</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luctus</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lorem.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Nullam</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porttitor</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consectetur</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nunc</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in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tempor</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Cras</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vitae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venenatis</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sem</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at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pretium</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a:t>
              </a:r>
              <a:r>
                <a:rPr lang="en-GB" sz="800" dirty="0" err="1">
                  <a:solidFill>
                    <a:schemeClr val="bg2"/>
                  </a:solidFill>
                  <a:latin typeface="Arial" panose="020B0604020202020204" pitchFamily="34" charset="0"/>
                  <a:ea typeface="微软雅黑" panose="020B0503020204020204" pitchFamily="34" charset="-122"/>
                  <a:cs typeface="Arial" panose="020B0604020202020204" pitchFamily="34" charset="0"/>
                </a:rPr>
                <a:t>arcu</a:t>
              </a:r>
              <a:r>
                <a:rPr lang="en-GB" sz="800" dirty="0">
                  <a:solidFill>
                    <a:schemeClr val="bg2"/>
                  </a:solidFill>
                  <a:latin typeface="Arial" panose="020B0604020202020204" pitchFamily="34" charset="0"/>
                  <a:ea typeface="微软雅黑" panose="020B0503020204020204" pitchFamily="34" charset="-122"/>
                  <a:cs typeface="Arial" panose="020B0604020202020204" pitchFamily="34" charset="0"/>
                </a:rPr>
                <a:t>. </a:t>
              </a:r>
            </a:p>
          </p:txBody>
        </p:sp>
      </p:grpSp>
      <p:grpSp>
        <p:nvGrpSpPr>
          <p:cNvPr id="23" name="Group 22"/>
          <p:cNvGrpSpPr/>
          <p:nvPr/>
        </p:nvGrpSpPr>
        <p:grpSpPr>
          <a:xfrm>
            <a:off x="10041745" y="1909086"/>
            <a:ext cx="964287" cy="964287"/>
            <a:chOff x="9521484" y="1810084"/>
            <a:chExt cx="914400" cy="914400"/>
          </a:xfrm>
        </p:grpSpPr>
        <p:sp>
          <p:nvSpPr>
            <p:cNvPr id="22" name="Oval 21"/>
            <p:cNvSpPr/>
            <p:nvPr/>
          </p:nvSpPr>
          <p:spPr>
            <a:xfrm>
              <a:off x="9521484" y="1810084"/>
              <a:ext cx="914400" cy="914400"/>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24" name="Freeform 23"/>
            <p:cNvSpPr>
              <a:spLocks noEditPoints="1"/>
            </p:cNvSpPr>
            <p:nvPr/>
          </p:nvSpPr>
          <p:spPr bwMode="auto">
            <a:xfrm>
              <a:off x="9818387" y="2085996"/>
              <a:ext cx="320594" cy="362576"/>
            </a:xfrm>
            <a:custGeom>
              <a:avLst/>
              <a:gdLst>
                <a:gd name="T0" fmla="*/ 20 w 78"/>
                <a:gd name="T1" fmla="*/ 7 h 88"/>
                <a:gd name="T2" fmla="*/ 20 w 78"/>
                <a:gd name="T3" fmla="*/ 11 h 88"/>
                <a:gd name="T4" fmla="*/ 5 w 78"/>
                <a:gd name="T5" fmla="*/ 6 h 88"/>
                <a:gd name="T6" fmla="*/ 1 w 78"/>
                <a:gd name="T7" fmla="*/ 8 h 88"/>
                <a:gd name="T8" fmla="*/ 0 w 78"/>
                <a:gd name="T9" fmla="*/ 20 h 88"/>
                <a:gd name="T10" fmla="*/ 3 w 78"/>
                <a:gd name="T11" fmla="*/ 38 h 88"/>
                <a:gd name="T12" fmla="*/ 17 w 78"/>
                <a:gd name="T13" fmla="*/ 49 h 88"/>
                <a:gd name="T14" fmla="*/ 20 w 78"/>
                <a:gd name="T15" fmla="*/ 50 h 88"/>
                <a:gd name="T16" fmla="*/ 20 w 78"/>
                <a:gd name="T17" fmla="*/ 49 h 88"/>
                <a:gd name="T18" fmla="*/ 31 w 78"/>
                <a:gd name="T19" fmla="*/ 52 h 88"/>
                <a:gd name="T20" fmla="*/ 31 w 78"/>
                <a:gd name="T21" fmla="*/ 64 h 88"/>
                <a:gd name="T22" fmla="*/ 27 w 78"/>
                <a:gd name="T23" fmla="*/ 64 h 88"/>
                <a:gd name="T24" fmla="*/ 27 w 78"/>
                <a:gd name="T25" fmla="*/ 68 h 88"/>
                <a:gd name="T26" fmla="*/ 15 w 78"/>
                <a:gd name="T27" fmla="*/ 68 h 88"/>
                <a:gd name="T28" fmla="*/ 15 w 78"/>
                <a:gd name="T29" fmla="*/ 88 h 88"/>
                <a:gd name="T30" fmla="*/ 64 w 78"/>
                <a:gd name="T31" fmla="*/ 88 h 88"/>
                <a:gd name="T32" fmla="*/ 64 w 78"/>
                <a:gd name="T33" fmla="*/ 68 h 88"/>
                <a:gd name="T34" fmla="*/ 52 w 78"/>
                <a:gd name="T35" fmla="*/ 68 h 88"/>
                <a:gd name="T36" fmla="*/ 52 w 78"/>
                <a:gd name="T37" fmla="*/ 64 h 88"/>
                <a:gd name="T38" fmla="*/ 47 w 78"/>
                <a:gd name="T39" fmla="*/ 64 h 88"/>
                <a:gd name="T40" fmla="*/ 47 w 78"/>
                <a:gd name="T41" fmla="*/ 52 h 88"/>
                <a:gd name="T42" fmla="*/ 58 w 78"/>
                <a:gd name="T43" fmla="*/ 49 h 88"/>
                <a:gd name="T44" fmla="*/ 58 w 78"/>
                <a:gd name="T45" fmla="*/ 50 h 88"/>
                <a:gd name="T46" fmla="*/ 61 w 78"/>
                <a:gd name="T47" fmla="*/ 49 h 88"/>
                <a:gd name="T48" fmla="*/ 75 w 78"/>
                <a:gd name="T49" fmla="*/ 38 h 88"/>
                <a:gd name="T50" fmla="*/ 78 w 78"/>
                <a:gd name="T51" fmla="*/ 20 h 88"/>
                <a:gd name="T52" fmla="*/ 77 w 78"/>
                <a:gd name="T53" fmla="*/ 8 h 88"/>
                <a:gd name="T54" fmla="*/ 73 w 78"/>
                <a:gd name="T55" fmla="*/ 6 h 88"/>
                <a:gd name="T56" fmla="*/ 58 w 78"/>
                <a:gd name="T57" fmla="*/ 11 h 88"/>
                <a:gd name="T58" fmla="*/ 58 w 78"/>
                <a:gd name="T59" fmla="*/ 7 h 88"/>
                <a:gd name="T60" fmla="*/ 60 w 78"/>
                <a:gd name="T61" fmla="*/ 7 h 88"/>
                <a:gd name="T62" fmla="*/ 60 w 78"/>
                <a:gd name="T63" fmla="*/ 0 h 88"/>
                <a:gd name="T64" fmla="*/ 17 w 78"/>
                <a:gd name="T65" fmla="*/ 0 h 88"/>
                <a:gd name="T66" fmla="*/ 17 w 78"/>
                <a:gd name="T67" fmla="*/ 7 h 88"/>
                <a:gd name="T68" fmla="*/ 20 w 78"/>
                <a:gd name="T69" fmla="*/ 7 h 88"/>
                <a:gd name="T70" fmla="*/ 63 w 78"/>
                <a:gd name="T71" fmla="*/ 42 h 88"/>
                <a:gd name="T72" fmla="*/ 59 w 78"/>
                <a:gd name="T73" fmla="*/ 20 h 88"/>
                <a:gd name="T74" fmla="*/ 61 w 78"/>
                <a:gd name="T75" fmla="*/ 22 h 88"/>
                <a:gd name="T76" fmla="*/ 66 w 78"/>
                <a:gd name="T77" fmla="*/ 18 h 88"/>
                <a:gd name="T78" fmla="*/ 64 w 78"/>
                <a:gd name="T79" fmla="*/ 16 h 88"/>
                <a:gd name="T80" fmla="*/ 71 w 78"/>
                <a:gd name="T81" fmla="*/ 13 h 88"/>
                <a:gd name="T82" fmla="*/ 72 w 78"/>
                <a:gd name="T83" fmla="*/ 20 h 88"/>
                <a:gd name="T84" fmla="*/ 69 w 78"/>
                <a:gd name="T85" fmla="*/ 36 h 88"/>
                <a:gd name="T86" fmla="*/ 63 w 78"/>
                <a:gd name="T87" fmla="*/ 42 h 88"/>
                <a:gd name="T88" fmla="*/ 19 w 78"/>
                <a:gd name="T89" fmla="*/ 20 h 88"/>
                <a:gd name="T90" fmla="*/ 15 w 78"/>
                <a:gd name="T91" fmla="*/ 42 h 88"/>
                <a:gd name="T92" fmla="*/ 9 w 78"/>
                <a:gd name="T93" fmla="*/ 36 h 88"/>
                <a:gd name="T94" fmla="*/ 6 w 78"/>
                <a:gd name="T95" fmla="*/ 20 h 88"/>
                <a:gd name="T96" fmla="*/ 7 w 78"/>
                <a:gd name="T97" fmla="*/ 13 h 88"/>
                <a:gd name="T98" fmla="*/ 14 w 78"/>
                <a:gd name="T99" fmla="*/ 16 h 88"/>
                <a:gd name="T100" fmla="*/ 12 w 78"/>
                <a:gd name="T101" fmla="*/ 18 h 88"/>
                <a:gd name="T102" fmla="*/ 17 w 78"/>
                <a:gd name="T103" fmla="*/ 22 h 88"/>
                <a:gd name="T104" fmla="*/ 19 w 78"/>
                <a:gd name="T105" fmla="*/ 20 h 88"/>
                <a:gd name="T106" fmla="*/ 32 w 78"/>
                <a:gd name="T107" fmla="*/ 10 h 88"/>
                <a:gd name="T108" fmla="*/ 32 w 78"/>
                <a:gd name="T109" fmla="*/ 45 h 88"/>
                <a:gd name="T110" fmla="*/ 25 w 78"/>
                <a:gd name="T111" fmla="*/ 41 h 88"/>
                <a:gd name="T112" fmla="*/ 28 w 78"/>
                <a:gd name="T113" fmla="*/ 14 h 88"/>
                <a:gd name="T114" fmla="*/ 28 w 78"/>
                <a:gd name="T115" fmla="*/ 10 h 88"/>
                <a:gd name="T116" fmla="*/ 32 w 78"/>
                <a:gd name="T117" fmla="*/ 10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78" h="88">
                  <a:moveTo>
                    <a:pt x="20" y="7"/>
                  </a:moveTo>
                  <a:cubicBezTo>
                    <a:pt x="20" y="8"/>
                    <a:pt x="21" y="10"/>
                    <a:pt x="20" y="11"/>
                  </a:cubicBezTo>
                  <a:cubicBezTo>
                    <a:pt x="5" y="6"/>
                    <a:pt x="5" y="6"/>
                    <a:pt x="5" y="6"/>
                  </a:cubicBezTo>
                  <a:cubicBezTo>
                    <a:pt x="1" y="8"/>
                    <a:pt x="1" y="8"/>
                    <a:pt x="1" y="8"/>
                  </a:cubicBezTo>
                  <a:cubicBezTo>
                    <a:pt x="0" y="11"/>
                    <a:pt x="0" y="16"/>
                    <a:pt x="0" y="20"/>
                  </a:cubicBezTo>
                  <a:cubicBezTo>
                    <a:pt x="0" y="26"/>
                    <a:pt x="1" y="33"/>
                    <a:pt x="3" y="38"/>
                  </a:cubicBezTo>
                  <a:cubicBezTo>
                    <a:pt x="6" y="44"/>
                    <a:pt x="10" y="48"/>
                    <a:pt x="17" y="49"/>
                  </a:cubicBezTo>
                  <a:cubicBezTo>
                    <a:pt x="18" y="50"/>
                    <a:pt x="19" y="50"/>
                    <a:pt x="20" y="50"/>
                  </a:cubicBezTo>
                  <a:cubicBezTo>
                    <a:pt x="20" y="49"/>
                    <a:pt x="20" y="49"/>
                    <a:pt x="20" y="49"/>
                  </a:cubicBezTo>
                  <a:cubicBezTo>
                    <a:pt x="22" y="51"/>
                    <a:pt x="26" y="52"/>
                    <a:pt x="31" y="52"/>
                  </a:cubicBezTo>
                  <a:cubicBezTo>
                    <a:pt x="31" y="64"/>
                    <a:pt x="31" y="64"/>
                    <a:pt x="31" y="64"/>
                  </a:cubicBezTo>
                  <a:cubicBezTo>
                    <a:pt x="27" y="64"/>
                    <a:pt x="27" y="64"/>
                    <a:pt x="27" y="64"/>
                  </a:cubicBezTo>
                  <a:cubicBezTo>
                    <a:pt x="27" y="68"/>
                    <a:pt x="27" y="68"/>
                    <a:pt x="27" y="68"/>
                  </a:cubicBezTo>
                  <a:cubicBezTo>
                    <a:pt x="15" y="68"/>
                    <a:pt x="15" y="68"/>
                    <a:pt x="15" y="68"/>
                  </a:cubicBezTo>
                  <a:cubicBezTo>
                    <a:pt x="15" y="88"/>
                    <a:pt x="15" y="88"/>
                    <a:pt x="15" y="88"/>
                  </a:cubicBezTo>
                  <a:cubicBezTo>
                    <a:pt x="64" y="88"/>
                    <a:pt x="64" y="88"/>
                    <a:pt x="64" y="88"/>
                  </a:cubicBezTo>
                  <a:cubicBezTo>
                    <a:pt x="64" y="68"/>
                    <a:pt x="64" y="68"/>
                    <a:pt x="64" y="68"/>
                  </a:cubicBezTo>
                  <a:cubicBezTo>
                    <a:pt x="52" y="68"/>
                    <a:pt x="52" y="68"/>
                    <a:pt x="52" y="68"/>
                  </a:cubicBezTo>
                  <a:cubicBezTo>
                    <a:pt x="52" y="64"/>
                    <a:pt x="52" y="64"/>
                    <a:pt x="52" y="64"/>
                  </a:cubicBezTo>
                  <a:cubicBezTo>
                    <a:pt x="47" y="64"/>
                    <a:pt x="47" y="64"/>
                    <a:pt x="47" y="64"/>
                  </a:cubicBezTo>
                  <a:cubicBezTo>
                    <a:pt x="47" y="52"/>
                    <a:pt x="47" y="52"/>
                    <a:pt x="47" y="52"/>
                  </a:cubicBezTo>
                  <a:cubicBezTo>
                    <a:pt x="52" y="52"/>
                    <a:pt x="56" y="51"/>
                    <a:pt x="58" y="49"/>
                  </a:cubicBezTo>
                  <a:cubicBezTo>
                    <a:pt x="58" y="50"/>
                    <a:pt x="58" y="50"/>
                    <a:pt x="58" y="50"/>
                  </a:cubicBezTo>
                  <a:cubicBezTo>
                    <a:pt x="59" y="50"/>
                    <a:pt x="60" y="50"/>
                    <a:pt x="61" y="49"/>
                  </a:cubicBezTo>
                  <a:cubicBezTo>
                    <a:pt x="68" y="48"/>
                    <a:pt x="72" y="44"/>
                    <a:pt x="75" y="38"/>
                  </a:cubicBezTo>
                  <a:cubicBezTo>
                    <a:pt x="77" y="33"/>
                    <a:pt x="78" y="26"/>
                    <a:pt x="78" y="20"/>
                  </a:cubicBezTo>
                  <a:cubicBezTo>
                    <a:pt x="78" y="16"/>
                    <a:pt x="78" y="11"/>
                    <a:pt x="77" y="8"/>
                  </a:cubicBezTo>
                  <a:cubicBezTo>
                    <a:pt x="73" y="6"/>
                    <a:pt x="73" y="6"/>
                    <a:pt x="73" y="6"/>
                  </a:cubicBezTo>
                  <a:cubicBezTo>
                    <a:pt x="58" y="11"/>
                    <a:pt x="58" y="11"/>
                    <a:pt x="58" y="11"/>
                  </a:cubicBezTo>
                  <a:cubicBezTo>
                    <a:pt x="57" y="10"/>
                    <a:pt x="58" y="8"/>
                    <a:pt x="58" y="7"/>
                  </a:cubicBezTo>
                  <a:cubicBezTo>
                    <a:pt x="60" y="7"/>
                    <a:pt x="60" y="7"/>
                    <a:pt x="60" y="7"/>
                  </a:cubicBezTo>
                  <a:cubicBezTo>
                    <a:pt x="60" y="0"/>
                    <a:pt x="60" y="0"/>
                    <a:pt x="60" y="0"/>
                  </a:cubicBezTo>
                  <a:cubicBezTo>
                    <a:pt x="17" y="0"/>
                    <a:pt x="17" y="0"/>
                    <a:pt x="17" y="0"/>
                  </a:cubicBezTo>
                  <a:cubicBezTo>
                    <a:pt x="17" y="7"/>
                    <a:pt x="17" y="7"/>
                    <a:pt x="17" y="7"/>
                  </a:cubicBezTo>
                  <a:cubicBezTo>
                    <a:pt x="20" y="7"/>
                    <a:pt x="20" y="7"/>
                    <a:pt x="20" y="7"/>
                  </a:cubicBezTo>
                  <a:close/>
                  <a:moveTo>
                    <a:pt x="63" y="42"/>
                  </a:moveTo>
                  <a:cubicBezTo>
                    <a:pt x="64" y="36"/>
                    <a:pt x="60" y="28"/>
                    <a:pt x="59" y="20"/>
                  </a:cubicBezTo>
                  <a:cubicBezTo>
                    <a:pt x="61" y="22"/>
                    <a:pt x="61" y="22"/>
                    <a:pt x="61" y="22"/>
                  </a:cubicBezTo>
                  <a:cubicBezTo>
                    <a:pt x="66" y="18"/>
                    <a:pt x="66" y="18"/>
                    <a:pt x="66" y="18"/>
                  </a:cubicBezTo>
                  <a:cubicBezTo>
                    <a:pt x="64" y="16"/>
                    <a:pt x="64" y="16"/>
                    <a:pt x="64" y="16"/>
                  </a:cubicBezTo>
                  <a:cubicBezTo>
                    <a:pt x="71" y="13"/>
                    <a:pt x="71" y="13"/>
                    <a:pt x="71" y="13"/>
                  </a:cubicBezTo>
                  <a:cubicBezTo>
                    <a:pt x="72" y="15"/>
                    <a:pt x="72" y="18"/>
                    <a:pt x="72" y="20"/>
                  </a:cubicBezTo>
                  <a:cubicBezTo>
                    <a:pt x="71" y="26"/>
                    <a:pt x="71" y="31"/>
                    <a:pt x="69" y="36"/>
                  </a:cubicBezTo>
                  <a:cubicBezTo>
                    <a:pt x="67" y="39"/>
                    <a:pt x="65" y="41"/>
                    <a:pt x="63" y="42"/>
                  </a:cubicBezTo>
                  <a:close/>
                  <a:moveTo>
                    <a:pt x="19" y="20"/>
                  </a:moveTo>
                  <a:cubicBezTo>
                    <a:pt x="17" y="28"/>
                    <a:pt x="14" y="36"/>
                    <a:pt x="15" y="42"/>
                  </a:cubicBezTo>
                  <a:cubicBezTo>
                    <a:pt x="13" y="41"/>
                    <a:pt x="11" y="39"/>
                    <a:pt x="9" y="36"/>
                  </a:cubicBezTo>
                  <a:cubicBezTo>
                    <a:pt x="7" y="31"/>
                    <a:pt x="6" y="26"/>
                    <a:pt x="6" y="20"/>
                  </a:cubicBezTo>
                  <a:cubicBezTo>
                    <a:pt x="6" y="18"/>
                    <a:pt x="6" y="15"/>
                    <a:pt x="7" y="13"/>
                  </a:cubicBezTo>
                  <a:cubicBezTo>
                    <a:pt x="14" y="16"/>
                    <a:pt x="14" y="16"/>
                    <a:pt x="14" y="16"/>
                  </a:cubicBezTo>
                  <a:cubicBezTo>
                    <a:pt x="12" y="18"/>
                    <a:pt x="12" y="18"/>
                    <a:pt x="12" y="18"/>
                  </a:cubicBezTo>
                  <a:cubicBezTo>
                    <a:pt x="17" y="22"/>
                    <a:pt x="17" y="22"/>
                    <a:pt x="17" y="22"/>
                  </a:cubicBezTo>
                  <a:cubicBezTo>
                    <a:pt x="19" y="20"/>
                    <a:pt x="19" y="20"/>
                    <a:pt x="19" y="20"/>
                  </a:cubicBezTo>
                  <a:close/>
                  <a:moveTo>
                    <a:pt x="32" y="10"/>
                  </a:moveTo>
                  <a:cubicBezTo>
                    <a:pt x="32" y="45"/>
                    <a:pt x="32" y="45"/>
                    <a:pt x="32" y="45"/>
                  </a:cubicBezTo>
                  <a:cubicBezTo>
                    <a:pt x="32" y="45"/>
                    <a:pt x="27" y="45"/>
                    <a:pt x="25" y="41"/>
                  </a:cubicBezTo>
                  <a:cubicBezTo>
                    <a:pt x="24" y="37"/>
                    <a:pt x="28" y="16"/>
                    <a:pt x="28" y="14"/>
                  </a:cubicBezTo>
                  <a:cubicBezTo>
                    <a:pt x="28" y="13"/>
                    <a:pt x="28" y="10"/>
                    <a:pt x="28" y="10"/>
                  </a:cubicBezTo>
                  <a:lnTo>
                    <a:pt x="32" y="10"/>
                  </a:lnTo>
                  <a:close/>
                </a:path>
              </a:pathLst>
            </a:custGeom>
            <a:solidFill>
              <a:schemeClr val="bg1"/>
            </a:solidFill>
            <a:ln>
              <a:noFill/>
            </a:ln>
          </p:spPr>
          <p:txBody>
            <a:bodyPr vert="horz" wrap="square" lIns="96429" tIns="48214" rIns="96429" bIns="48214"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898">
                <a:solidFill>
                  <a:prstClr val="black"/>
                </a:solidFill>
                <a:latin typeface="Franklin Gothic Medium" panose="020B0603020102020204" pitchFamily="34" charset="0"/>
                <a:ea typeface="微软雅黑" panose="020B0503020204020204" pitchFamily="34" charset="-122"/>
                <a:cs typeface="Arial" panose="020B0604020202020204" pitchFamily="34" charset="0"/>
              </a:endParaRPr>
            </a:p>
          </p:txBody>
        </p:sp>
      </p:grpSp>
      <p:grpSp>
        <p:nvGrpSpPr>
          <p:cNvPr id="18" name="Group 17"/>
          <p:cNvGrpSpPr/>
          <p:nvPr/>
        </p:nvGrpSpPr>
        <p:grpSpPr>
          <a:xfrm>
            <a:off x="7312070" y="1909086"/>
            <a:ext cx="964287" cy="964287"/>
            <a:chOff x="6933028" y="1810084"/>
            <a:chExt cx="914400" cy="914400"/>
          </a:xfrm>
        </p:grpSpPr>
        <p:sp>
          <p:nvSpPr>
            <p:cNvPr id="21" name="Oval 20"/>
            <p:cNvSpPr/>
            <p:nvPr/>
          </p:nvSpPr>
          <p:spPr>
            <a:xfrm>
              <a:off x="6933028" y="1810084"/>
              <a:ext cx="914400" cy="91440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25" name="Freeform 24"/>
            <p:cNvSpPr>
              <a:spLocks noEditPoints="1"/>
            </p:cNvSpPr>
            <p:nvPr/>
          </p:nvSpPr>
          <p:spPr bwMode="auto">
            <a:xfrm>
              <a:off x="7217527" y="2069775"/>
              <a:ext cx="345401" cy="395018"/>
            </a:xfrm>
            <a:custGeom>
              <a:avLst/>
              <a:gdLst>
                <a:gd name="T0" fmla="*/ 50 w 84"/>
                <a:gd name="T1" fmla="*/ 92 h 96"/>
                <a:gd name="T2" fmla="*/ 57 w 84"/>
                <a:gd name="T3" fmla="*/ 81 h 96"/>
                <a:gd name="T4" fmla="*/ 56 w 84"/>
                <a:gd name="T5" fmla="*/ 75 h 96"/>
                <a:gd name="T6" fmla="*/ 43 w 84"/>
                <a:gd name="T7" fmla="*/ 63 h 96"/>
                <a:gd name="T8" fmla="*/ 38 w 84"/>
                <a:gd name="T9" fmla="*/ 62 h 96"/>
                <a:gd name="T10" fmla="*/ 30 w 84"/>
                <a:gd name="T11" fmla="*/ 67 h 96"/>
                <a:gd name="T12" fmla="*/ 17 w 84"/>
                <a:gd name="T13" fmla="*/ 35 h 96"/>
                <a:gd name="T14" fmla="*/ 26 w 84"/>
                <a:gd name="T15" fmla="*/ 31 h 96"/>
                <a:gd name="T16" fmla="*/ 27 w 84"/>
                <a:gd name="T17" fmla="*/ 25 h 96"/>
                <a:gd name="T18" fmla="*/ 22 w 84"/>
                <a:gd name="T19" fmla="*/ 8 h 96"/>
                <a:gd name="T20" fmla="*/ 18 w 84"/>
                <a:gd name="T21" fmla="*/ 4 h 96"/>
                <a:gd name="T22" fmla="*/ 4 w 84"/>
                <a:gd name="T23" fmla="*/ 6 h 96"/>
                <a:gd name="T24" fmla="*/ 0 w 84"/>
                <a:gd name="T25" fmla="*/ 10 h 96"/>
                <a:gd name="T26" fmla="*/ 43 w 84"/>
                <a:gd name="T27" fmla="*/ 94 h 96"/>
                <a:gd name="T28" fmla="*/ 50 w 84"/>
                <a:gd name="T29" fmla="*/ 92 h 96"/>
                <a:gd name="T30" fmla="*/ 45 w 84"/>
                <a:gd name="T31" fmla="*/ 53 h 96"/>
                <a:gd name="T32" fmla="*/ 32 w 84"/>
                <a:gd name="T33" fmla="*/ 53 h 96"/>
                <a:gd name="T34" fmla="*/ 32 w 84"/>
                <a:gd name="T35" fmla="*/ 50 h 96"/>
                <a:gd name="T36" fmla="*/ 40 w 84"/>
                <a:gd name="T37" fmla="*/ 38 h 96"/>
                <a:gd name="T38" fmla="*/ 42 w 84"/>
                <a:gd name="T39" fmla="*/ 32 h 96"/>
                <a:gd name="T40" fmla="*/ 41 w 84"/>
                <a:gd name="T41" fmla="*/ 30 h 96"/>
                <a:gd name="T42" fmla="*/ 40 w 84"/>
                <a:gd name="T43" fmla="*/ 31 h 96"/>
                <a:gd name="T44" fmla="*/ 39 w 84"/>
                <a:gd name="T45" fmla="*/ 36 h 96"/>
                <a:gd name="T46" fmla="*/ 34 w 84"/>
                <a:gd name="T47" fmla="*/ 36 h 96"/>
                <a:gd name="T48" fmla="*/ 34 w 84"/>
                <a:gd name="T49" fmla="*/ 31 h 96"/>
                <a:gd name="T50" fmla="*/ 42 w 84"/>
                <a:gd name="T51" fmla="*/ 26 h 96"/>
                <a:gd name="T52" fmla="*/ 47 w 84"/>
                <a:gd name="T53" fmla="*/ 28 h 96"/>
                <a:gd name="T54" fmla="*/ 47 w 84"/>
                <a:gd name="T55" fmla="*/ 34 h 96"/>
                <a:gd name="T56" fmla="*/ 47 w 84"/>
                <a:gd name="T57" fmla="*/ 37 h 96"/>
                <a:gd name="T58" fmla="*/ 38 w 84"/>
                <a:gd name="T59" fmla="*/ 50 h 96"/>
                <a:gd name="T60" fmla="*/ 46 w 84"/>
                <a:gd name="T61" fmla="*/ 50 h 96"/>
                <a:gd name="T62" fmla="*/ 45 w 84"/>
                <a:gd name="T63" fmla="*/ 53 h 96"/>
                <a:gd name="T64" fmla="*/ 63 w 84"/>
                <a:gd name="T65" fmla="*/ 50 h 96"/>
                <a:gd name="T66" fmla="*/ 60 w 84"/>
                <a:gd name="T67" fmla="*/ 50 h 96"/>
                <a:gd name="T68" fmla="*/ 60 w 84"/>
                <a:gd name="T69" fmla="*/ 53 h 96"/>
                <a:gd name="T70" fmla="*/ 54 w 84"/>
                <a:gd name="T71" fmla="*/ 53 h 96"/>
                <a:gd name="T72" fmla="*/ 54 w 84"/>
                <a:gd name="T73" fmla="*/ 50 h 96"/>
                <a:gd name="T74" fmla="*/ 46 w 84"/>
                <a:gd name="T75" fmla="*/ 50 h 96"/>
                <a:gd name="T76" fmla="*/ 47 w 84"/>
                <a:gd name="T77" fmla="*/ 46 h 96"/>
                <a:gd name="T78" fmla="*/ 55 w 84"/>
                <a:gd name="T79" fmla="*/ 26 h 96"/>
                <a:gd name="T80" fmla="*/ 63 w 84"/>
                <a:gd name="T81" fmla="*/ 26 h 96"/>
                <a:gd name="T82" fmla="*/ 61 w 84"/>
                <a:gd name="T83" fmla="*/ 46 h 96"/>
                <a:gd name="T84" fmla="*/ 63 w 84"/>
                <a:gd name="T85" fmla="*/ 46 h 96"/>
                <a:gd name="T86" fmla="*/ 63 w 84"/>
                <a:gd name="T87" fmla="*/ 50 h 96"/>
                <a:gd name="T88" fmla="*/ 55 w 84"/>
                <a:gd name="T89" fmla="*/ 46 h 96"/>
                <a:gd name="T90" fmla="*/ 52 w 84"/>
                <a:gd name="T91" fmla="*/ 46 h 96"/>
                <a:gd name="T92" fmla="*/ 56 w 84"/>
                <a:gd name="T93" fmla="*/ 35 h 96"/>
                <a:gd name="T94" fmla="*/ 55 w 84"/>
                <a:gd name="T95" fmla="*/ 46 h 96"/>
                <a:gd name="T96" fmla="*/ 43 w 84"/>
                <a:gd name="T97" fmla="*/ 0 h 96"/>
                <a:gd name="T98" fmla="*/ 72 w 84"/>
                <a:gd name="T99" fmla="*/ 12 h 96"/>
                <a:gd name="T100" fmla="*/ 84 w 84"/>
                <a:gd name="T101" fmla="*/ 41 h 96"/>
                <a:gd name="T102" fmla="*/ 72 w 84"/>
                <a:gd name="T103" fmla="*/ 71 h 96"/>
                <a:gd name="T104" fmla="*/ 65 w 84"/>
                <a:gd name="T105" fmla="*/ 76 h 96"/>
                <a:gd name="T106" fmla="*/ 63 w 84"/>
                <a:gd name="T107" fmla="*/ 73 h 96"/>
                <a:gd name="T108" fmla="*/ 59 w 84"/>
                <a:gd name="T109" fmla="*/ 69 h 96"/>
                <a:gd name="T110" fmla="*/ 66 w 84"/>
                <a:gd name="T111" fmla="*/ 64 h 96"/>
                <a:gd name="T112" fmla="*/ 75 w 84"/>
                <a:gd name="T113" fmla="*/ 41 h 96"/>
                <a:gd name="T114" fmla="*/ 66 w 84"/>
                <a:gd name="T115" fmla="*/ 19 h 96"/>
                <a:gd name="T116" fmla="*/ 43 w 84"/>
                <a:gd name="T117" fmla="*/ 10 h 96"/>
                <a:gd name="T118" fmla="*/ 31 w 84"/>
                <a:gd name="T119" fmla="*/ 12 h 96"/>
                <a:gd name="T120" fmla="*/ 29 w 84"/>
                <a:gd name="T121" fmla="*/ 6 h 96"/>
                <a:gd name="T122" fmla="*/ 28 w 84"/>
                <a:gd name="T123" fmla="*/ 3 h 96"/>
                <a:gd name="T124" fmla="*/ 43 w 84"/>
                <a:gd name="T125" fmla="*/ 0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84" h="96">
                  <a:moveTo>
                    <a:pt x="50" y="92"/>
                  </a:moveTo>
                  <a:cubicBezTo>
                    <a:pt x="52" y="88"/>
                    <a:pt x="55" y="84"/>
                    <a:pt x="57" y="81"/>
                  </a:cubicBezTo>
                  <a:cubicBezTo>
                    <a:pt x="58" y="79"/>
                    <a:pt x="58" y="77"/>
                    <a:pt x="56" y="75"/>
                  </a:cubicBezTo>
                  <a:cubicBezTo>
                    <a:pt x="52" y="71"/>
                    <a:pt x="48" y="67"/>
                    <a:pt x="43" y="63"/>
                  </a:cubicBezTo>
                  <a:cubicBezTo>
                    <a:pt x="41" y="61"/>
                    <a:pt x="40" y="61"/>
                    <a:pt x="38" y="62"/>
                  </a:cubicBezTo>
                  <a:cubicBezTo>
                    <a:pt x="35" y="63"/>
                    <a:pt x="33" y="65"/>
                    <a:pt x="30" y="67"/>
                  </a:cubicBezTo>
                  <a:cubicBezTo>
                    <a:pt x="21" y="53"/>
                    <a:pt x="19" y="45"/>
                    <a:pt x="17" y="35"/>
                  </a:cubicBezTo>
                  <a:cubicBezTo>
                    <a:pt x="20" y="34"/>
                    <a:pt x="23" y="32"/>
                    <a:pt x="26" y="31"/>
                  </a:cubicBezTo>
                  <a:cubicBezTo>
                    <a:pt x="27" y="30"/>
                    <a:pt x="28" y="28"/>
                    <a:pt x="27" y="25"/>
                  </a:cubicBezTo>
                  <a:cubicBezTo>
                    <a:pt x="26" y="20"/>
                    <a:pt x="24" y="14"/>
                    <a:pt x="22" y="8"/>
                  </a:cubicBezTo>
                  <a:cubicBezTo>
                    <a:pt x="22" y="6"/>
                    <a:pt x="20" y="4"/>
                    <a:pt x="18" y="4"/>
                  </a:cubicBezTo>
                  <a:cubicBezTo>
                    <a:pt x="14" y="5"/>
                    <a:pt x="9" y="5"/>
                    <a:pt x="4" y="6"/>
                  </a:cubicBezTo>
                  <a:cubicBezTo>
                    <a:pt x="0" y="6"/>
                    <a:pt x="0" y="7"/>
                    <a:pt x="0" y="10"/>
                  </a:cubicBezTo>
                  <a:cubicBezTo>
                    <a:pt x="1" y="46"/>
                    <a:pt x="15" y="78"/>
                    <a:pt x="43" y="94"/>
                  </a:cubicBezTo>
                  <a:cubicBezTo>
                    <a:pt x="46" y="96"/>
                    <a:pt x="47" y="96"/>
                    <a:pt x="50" y="92"/>
                  </a:cubicBezTo>
                  <a:close/>
                  <a:moveTo>
                    <a:pt x="45" y="53"/>
                  </a:moveTo>
                  <a:cubicBezTo>
                    <a:pt x="32" y="53"/>
                    <a:pt x="32" y="53"/>
                    <a:pt x="32" y="53"/>
                  </a:cubicBezTo>
                  <a:cubicBezTo>
                    <a:pt x="32" y="50"/>
                    <a:pt x="32" y="50"/>
                    <a:pt x="32" y="50"/>
                  </a:cubicBezTo>
                  <a:cubicBezTo>
                    <a:pt x="40" y="38"/>
                    <a:pt x="40" y="38"/>
                    <a:pt x="40" y="38"/>
                  </a:cubicBezTo>
                  <a:cubicBezTo>
                    <a:pt x="41" y="36"/>
                    <a:pt x="42" y="34"/>
                    <a:pt x="42" y="32"/>
                  </a:cubicBezTo>
                  <a:cubicBezTo>
                    <a:pt x="42" y="31"/>
                    <a:pt x="42" y="30"/>
                    <a:pt x="41" y="30"/>
                  </a:cubicBezTo>
                  <a:cubicBezTo>
                    <a:pt x="40" y="30"/>
                    <a:pt x="40" y="31"/>
                    <a:pt x="40" y="31"/>
                  </a:cubicBezTo>
                  <a:cubicBezTo>
                    <a:pt x="39" y="36"/>
                    <a:pt x="39" y="36"/>
                    <a:pt x="39" y="36"/>
                  </a:cubicBezTo>
                  <a:cubicBezTo>
                    <a:pt x="34" y="36"/>
                    <a:pt x="34" y="36"/>
                    <a:pt x="34" y="36"/>
                  </a:cubicBezTo>
                  <a:cubicBezTo>
                    <a:pt x="34" y="31"/>
                    <a:pt x="34" y="31"/>
                    <a:pt x="34" y="31"/>
                  </a:cubicBezTo>
                  <a:cubicBezTo>
                    <a:pt x="35" y="28"/>
                    <a:pt x="37" y="26"/>
                    <a:pt x="42" y="26"/>
                  </a:cubicBezTo>
                  <a:cubicBezTo>
                    <a:pt x="44" y="26"/>
                    <a:pt x="46" y="27"/>
                    <a:pt x="47" y="28"/>
                  </a:cubicBezTo>
                  <a:cubicBezTo>
                    <a:pt x="48" y="29"/>
                    <a:pt x="48" y="31"/>
                    <a:pt x="47" y="34"/>
                  </a:cubicBezTo>
                  <a:cubicBezTo>
                    <a:pt x="47" y="35"/>
                    <a:pt x="47" y="36"/>
                    <a:pt x="47" y="37"/>
                  </a:cubicBezTo>
                  <a:cubicBezTo>
                    <a:pt x="38" y="50"/>
                    <a:pt x="38" y="50"/>
                    <a:pt x="38" y="50"/>
                  </a:cubicBezTo>
                  <a:cubicBezTo>
                    <a:pt x="46" y="50"/>
                    <a:pt x="46" y="50"/>
                    <a:pt x="46" y="50"/>
                  </a:cubicBezTo>
                  <a:cubicBezTo>
                    <a:pt x="45" y="53"/>
                    <a:pt x="45" y="53"/>
                    <a:pt x="45" y="53"/>
                  </a:cubicBezTo>
                  <a:close/>
                  <a:moveTo>
                    <a:pt x="63" y="50"/>
                  </a:moveTo>
                  <a:cubicBezTo>
                    <a:pt x="60" y="50"/>
                    <a:pt x="60" y="50"/>
                    <a:pt x="60" y="50"/>
                  </a:cubicBezTo>
                  <a:cubicBezTo>
                    <a:pt x="60" y="53"/>
                    <a:pt x="60" y="53"/>
                    <a:pt x="60" y="53"/>
                  </a:cubicBezTo>
                  <a:cubicBezTo>
                    <a:pt x="54" y="53"/>
                    <a:pt x="54" y="53"/>
                    <a:pt x="54" y="53"/>
                  </a:cubicBezTo>
                  <a:cubicBezTo>
                    <a:pt x="54" y="50"/>
                    <a:pt x="54" y="50"/>
                    <a:pt x="54" y="50"/>
                  </a:cubicBezTo>
                  <a:cubicBezTo>
                    <a:pt x="46" y="50"/>
                    <a:pt x="46" y="50"/>
                    <a:pt x="46" y="50"/>
                  </a:cubicBezTo>
                  <a:cubicBezTo>
                    <a:pt x="47" y="46"/>
                    <a:pt x="47" y="46"/>
                    <a:pt x="47" y="46"/>
                  </a:cubicBezTo>
                  <a:cubicBezTo>
                    <a:pt x="55" y="26"/>
                    <a:pt x="55" y="26"/>
                    <a:pt x="55" y="26"/>
                  </a:cubicBezTo>
                  <a:cubicBezTo>
                    <a:pt x="63" y="26"/>
                    <a:pt x="63" y="26"/>
                    <a:pt x="63" y="26"/>
                  </a:cubicBezTo>
                  <a:cubicBezTo>
                    <a:pt x="61" y="46"/>
                    <a:pt x="61" y="46"/>
                    <a:pt x="61" y="46"/>
                  </a:cubicBezTo>
                  <a:cubicBezTo>
                    <a:pt x="63" y="46"/>
                    <a:pt x="63" y="46"/>
                    <a:pt x="63" y="46"/>
                  </a:cubicBezTo>
                  <a:cubicBezTo>
                    <a:pt x="63" y="50"/>
                    <a:pt x="63" y="50"/>
                    <a:pt x="63" y="50"/>
                  </a:cubicBezTo>
                  <a:close/>
                  <a:moveTo>
                    <a:pt x="55" y="46"/>
                  </a:moveTo>
                  <a:cubicBezTo>
                    <a:pt x="52" y="46"/>
                    <a:pt x="52" y="46"/>
                    <a:pt x="52" y="46"/>
                  </a:cubicBezTo>
                  <a:cubicBezTo>
                    <a:pt x="56" y="35"/>
                    <a:pt x="56" y="35"/>
                    <a:pt x="56" y="35"/>
                  </a:cubicBezTo>
                  <a:cubicBezTo>
                    <a:pt x="55" y="46"/>
                    <a:pt x="55" y="46"/>
                    <a:pt x="55" y="46"/>
                  </a:cubicBezTo>
                  <a:close/>
                  <a:moveTo>
                    <a:pt x="43" y="0"/>
                  </a:moveTo>
                  <a:cubicBezTo>
                    <a:pt x="54" y="0"/>
                    <a:pt x="65" y="5"/>
                    <a:pt x="72" y="12"/>
                  </a:cubicBezTo>
                  <a:cubicBezTo>
                    <a:pt x="80" y="20"/>
                    <a:pt x="84" y="30"/>
                    <a:pt x="84" y="41"/>
                  </a:cubicBezTo>
                  <a:cubicBezTo>
                    <a:pt x="84" y="53"/>
                    <a:pt x="80" y="63"/>
                    <a:pt x="72" y="71"/>
                  </a:cubicBezTo>
                  <a:cubicBezTo>
                    <a:pt x="70" y="73"/>
                    <a:pt x="68" y="75"/>
                    <a:pt x="65" y="76"/>
                  </a:cubicBezTo>
                  <a:cubicBezTo>
                    <a:pt x="65" y="75"/>
                    <a:pt x="64" y="74"/>
                    <a:pt x="63" y="73"/>
                  </a:cubicBezTo>
                  <a:cubicBezTo>
                    <a:pt x="59" y="69"/>
                    <a:pt x="59" y="69"/>
                    <a:pt x="59" y="69"/>
                  </a:cubicBezTo>
                  <a:cubicBezTo>
                    <a:pt x="61" y="68"/>
                    <a:pt x="64" y="66"/>
                    <a:pt x="66" y="64"/>
                  </a:cubicBezTo>
                  <a:cubicBezTo>
                    <a:pt x="71" y="58"/>
                    <a:pt x="75" y="50"/>
                    <a:pt x="75" y="41"/>
                  </a:cubicBezTo>
                  <a:cubicBezTo>
                    <a:pt x="75" y="33"/>
                    <a:pt x="71" y="25"/>
                    <a:pt x="66" y="19"/>
                  </a:cubicBezTo>
                  <a:cubicBezTo>
                    <a:pt x="60" y="13"/>
                    <a:pt x="52" y="10"/>
                    <a:pt x="43" y="10"/>
                  </a:cubicBezTo>
                  <a:cubicBezTo>
                    <a:pt x="39" y="10"/>
                    <a:pt x="35" y="11"/>
                    <a:pt x="31" y="12"/>
                  </a:cubicBezTo>
                  <a:cubicBezTo>
                    <a:pt x="29" y="6"/>
                    <a:pt x="29" y="6"/>
                    <a:pt x="29" y="6"/>
                  </a:cubicBezTo>
                  <a:cubicBezTo>
                    <a:pt x="29" y="5"/>
                    <a:pt x="28" y="4"/>
                    <a:pt x="28" y="3"/>
                  </a:cubicBezTo>
                  <a:cubicBezTo>
                    <a:pt x="33" y="1"/>
                    <a:pt x="38" y="0"/>
                    <a:pt x="43" y="0"/>
                  </a:cubicBezTo>
                  <a:close/>
                </a:path>
              </a:pathLst>
            </a:custGeom>
            <a:solidFill>
              <a:schemeClr val="bg1"/>
            </a:solidFill>
            <a:ln>
              <a:noFill/>
            </a:ln>
            <a:extLst/>
          </p:spPr>
          <p:txBody>
            <a:bodyPr vert="horz" wrap="square" lIns="96429" tIns="48214" rIns="96429" bIns="48214"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898">
                <a:solidFill>
                  <a:prstClr val="black"/>
                </a:solidFill>
                <a:latin typeface="Franklin Gothic Medium" panose="020B0603020102020204" pitchFamily="34" charset="0"/>
                <a:ea typeface="微软雅黑" panose="020B0503020204020204" pitchFamily="34" charset="-122"/>
                <a:cs typeface="Arial" panose="020B0604020202020204" pitchFamily="34" charset="0"/>
              </a:endParaRPr>
            </a:p>
          </p:txBody>
        </p:sp>
      </p:grpSp>
      <p:grpSp>
        <p:nvGrpSpPr>
          <p:cNvPr id="16" name="Group 15"/>
          <p:cNvGrpSpPr/>
          <p:nvPr/>
        </p:nvGrpSpPr>
        <p:grpSpPr>
          <a:xfrm>
            <a:off x="1852720" y="1909086"/>
            <a:ext cx="964287" cy="964287"/>
            <a:chOff x="1756116" y="1810084"/>
            <a:chExt cx="914400" cy="914400"/>
          </a:xfrm>
        </p:grpSpPr>
        <p:sp>
          <p:nvSpPr>
            <p:cNvPr id="19" name="Oval 18"/>
            <p:cNvSpPr/>
            <p:nvPr/>
          </p:nvSpPr>
          <p:spPr>
            <a:xfrm>
              <a:off x="1756116" y="1810084"/>
              <a:ext cx="914400" cy="9144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26" name="Freeform 25"/>
            <p:cNvSpPr>
              <a:spLocks noEditPoints="1"/>
            </p:cNvSpPr>
            <p:nvPr/>
          </p:nvSpPr>
          <p:spPr bwMode="auto">
            <a:xfrm>
              <a:off x="2074965" y="2048784"/>
              <a:ext cx="276702" cy="437000"/>
            </a:xfrm>
            <a:custGeom>
              <a:avLst/>
              <a:gdLst>
                <a:gd name="T0" fmla="*/ 57 w 67"/>
                <a:gd name="T1" fmla="*/ 10 h 106"/>
                <a:gd name="T2" fmla="*/ 62 w 67"/>
                <a:gd name="T3" fmla="*/ 51 h 106"/>
                <a:gd name="T4" fmla="*/ 51 w 67"/>
                <a:gd name="T5" fmla="*/ 66 h 106"/>
                <a:gd name="T6" fmla="*/ 55 w 67"/>
                <a:gd name="T7" fmla="*/ 65 h 106"/>
                <a:gd name="T8" fmla="*/ 57 w 67"/>
                <a:gd name="T9" fmla="*/ 73 h 106"/>
                <a:gd name="T10" fmla="*/ 56 w 67"/>
                <a:gd name="T11" fmla="*/ 80 h 106"/>
                <a:gd name="T12" fmla="*/ 57 w 67"/>
                <a:gd name="T13" fmla="*/ 86 h 106"/>
                <a:gd name="T14" fmla="*/ 55 w 67"/>
                <a:gd name="T15" fmla="*/ 93 h 106"/>
                <a:gd name="T16" fmla="*/ 15 w 67"/>
                <a:gd name="T17" fmla="*/ 97 h 106"/>
                <a:gd name="T18" fmla="*/ 12 w 67"/>
                <a:gd name="T19" fmla="*/ 95 h 106"/>
                <a:gd name="T20" fmla="*/ 12 w 67"/>
                <a:gd name="T21" fmla="*/ 83 h 106"/>
                <a:gd name="T22" fmla="*/ 12 w 67"/>
                <a:gd name="T23" fmla="*/ 82 h 106"/>
                <a:gd name="T24" fmla="*/ 12 w 67"/>
                <a:gd name="T25" fmla="*/ 71 h 106"/>
                <a:gd name="T26" fmla="*/ 15 w 67"/>
                <a:gd name="T27" fmla="*/ 69 h 106"/>
                <a:gd name="T28" fmla="*/ 16 w 67"/>
                <a:gd name="T29" fmla="*/ 63 h 106"/>
                <a:gd name="T30" fmla="*/ 0 w 67"/>
                <a:gd name="T31" fmla="*/ 34 h 106"/>
                <a:gd name="T32" fmla="*/ 33 w 67"/>
                <a:gd name="T33" fmla="*/ 0 h 106"/>
                <a:gd name="T34" fmla="*/ 28 w 67"/>
                <a:gd name="T35" fmla="*/ 41 h 106"/>
                <a:gd name="T36" fmla="*/ 30 w 67"/>
                <a:gd name="T37" fmla="*/ 39 h 106"/>
                <a:gd name="T38" fmla="*/ 33 w 67"/>
                <a:gd name="T39" fmla="*/ 41 h 106"/>
                <a:gd name="T40" fmla="*/ 36 w 67"/>
                <a:gd name="T41" fmla="*/ 39 h 106"/>
                <a:gd name="T42" fmla="*/ 39 w 67"/>
                <a:gd name="T43" fmla="*/ 41 h 106"/>
                <a:gd name="T44" fmla="*/ 43 w 67"/>
                <a:gd name="T45" fmla="*/ 38 h 106"/>
                <a:gd name="T46" fmla="*/ 39 w 67"/>
                <a:gd name="T47" fmla="*/ 52 h 106"/>
                <a:gd name="T48" fmla="*/ 44 w 67"/>
                <a:gd name="T49" fmla="*/ 66 h 106"/>
                <a:gd name="T50" fmla="*/ 44 w 67"/>
                <a:gd name="T51" fmla="*/ 58 h 106"/>
                <a:gd name="T52" fmla="*/ 56 w 67"/>
                <a:gd name="T53" fmla="*/ 47 h 106"/>
                <a:gd name="T54" fmla="*/ 52 w 67"/>
                <a:gd name="T55" fmla="*/ 15 h 106"/>
                <a:gd name="T56" fmla="*/ 15 w 67"/>
                <a:gd name="T57" fmla="*/ 15 h 106"/>
                <a:gd name="T58" fmla="*/ 11 w 67"/>
                <a:gd name="T59" fmla="*/ 48 h 106"/>
                <a:gd name="T60" fmla="*/ 23 w 67"/>
                <a:gd name="T61" fmla="*/ 59 h 106"/>
                <a:gd name="T62" fmla="*/ 23 w 67"/>
                <a:gd name="T63" fmla="*/ 67 h 106"/>
                <a:gd name="T64" fmla="*/ 29 w 67"/>
                <a:gd name="T65" fmla="*/ 52 h 106"/>
                <a:gd name="T66" fmla="*/ 25 w 67"/>
                <a:gd name="T67" fmla="*/ 38 h 106"/>
                <a:gd name="T68" fmla="*/ 40 w 67"/>
                <a:gd name="T69" fmla="*/ 43 h 106"/>
                <a:gd name="T70" fmla="*/ 36 w 67"/>
                <a:gd name="T71" fmla="*/ 42 h 106"/>
                <a:gd name="T72" fmla="*/ 30 w 67"/>
                <a:gd name="T73" fmla="*/ 42 h 106"/>
                <a:gd name="T74" fmla="*/ 27 w 67"/>
                <a:gd name="T75" fmla="*/ 42 h 106"/>
                <a:gd name="T76" fmla="*/ 32 w 67"/>
                <a:gd name="T77" fmla="*/ 51 h 106"/>
                <a:gd name="T78" fmla="*/ 32 w 67"/>
                <a:gd name="T79" fmla="*/ 67 h 106"/>
                <a:gd name="T80" fmla="*/ 35 w 67"/>
                <a:gd name="T81" fmla="*/ 51 h 106"/>
                <a:gd name="T82" fmla="*/ 35 w 67"/>
                <a:gd name="T83" fmla="*/ 50 h 106"/>
                <a:gd name="T84" fmla="*/ 43 w 67"/>
                <a:gd name="T85" fmla="*/ 96 h 106"/>
                <a:gd name="T86" fmla="*/ 34 w 67"/>
                <a:gd name="T87" fmla="*/ 106 h 106"/>
                <a:gd name="T88" fmla="*/ 43 w 67"/>
                <a:gd name="T89" fmla="*/ 96 h 106"/>
                <a:gd name="T90" fmla="*/ 17 w 67"/>
                <a:gd name="T91" fmla="*/ 88 h 106"/>
                <a:gd name="T92" fmla="*/ 17 w 67"/>
                <a:gd name="T93" fmla="*/ 90 h 106"/>
                <a:gd name="T94" fmla="*/ 50 w 67"/>
                <a:gd name="T95" fmla="*/ 86 h 106"/>
                <a:gd name="T96" fmla="*/ 50 w 67"/>
                <a:gd name="T97" fmla="*/ 73 h 106"/>
                <a:gd name="T98" fmla="*/ 17 w 67"/>
                <a:gd name="T99" fmla="*/ 77 h 106"/>
                <a:gd name="T100" fmla="*/ 50 w 67"/>
                <a:gd name="T101" fmla="*/ 74 h 106"/>
                <a:gd name="T102" fmla="*/ 50 w 67"/>
                <a:gd name="T103" fmla="*/ 73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67" h="106">
                  <a:moveTo>
                    <a:pt x="33" y="0"/>
                  </a:moveTo>
                  <a:cubicBezTo>
                    <a:pt x="43" y="0"/>
                    <a:pt x="51" y="4"/>
                    <a:pt x="57" y="10"/>
                  </a:cubicBezTo>
                  <a:cubicBezTo>
                    <a:pt x="63" y="16"/>
                    <a:pt x="67" y="25"/>
                    <a:pt x="67" y="34"/>
                  </a:cubicBezTo>
                  <a:cubicBezTo>
                    <a:pt x="67" y="40"/>
                    <a:pt x="65" y="46"/>
                    <a:pt x="62" y="51"/>
                  </a:cubicBezTo>
                  <a:cubicBezTo>
                    <a:pt x="59" y="56"/>
                    <a:pt x="56" y="59"/>
                    <a:pt x="51" y="62"/>
                  </a:cubicBezTo>
                  <a:cubicBezTo>
                    <a:pt x="51" y="66"/>
                    <a:pt x="51" y="66"/>
                    <a:pt x="51" y="66"/>
                  </a:cubicBezTo>
                  <a:cubicBezTo>
                    <a:pt x="53" y="66"/>
                    <a:pt x="53" y="66"/>
                    <a:pt x="53" y="66"/>
                  </a:cubicBezTo>
                  <a:cubicBezTo>
                    <a:pt x="55" y="65"/>
                    <a:pt x="55" y="65"/>
                    <a:pt x="55" y="65"/>
                  </a:cubicBezTo>
                  <a:cubicBezTo>
                    <a:pt x="56" y="68"/>
                    <a:pt x="56" y="68"/>
                    <a:pt x="56" y="68"/>
                  </a:cubicBezTo>
                  <a:cubicBezTo>
                    <a:pt x="57" y="70"/>
                    <a:pt x="57" y="72"/>
                    <a:pt x="57" y="73"/>
                  </a:cubicBezTo>
                  <a:cubicBezTo>
                    <a:pt x="57" y="75"/>
                    <a:pt x="57" y="77"/>
                    <a:pt x="56" y="79"/>
                  </a:cubicBezTo>
                  <a:cubicBezTo>
                    <a:pt x="56" y="80"/>
                    <a:pt x="56" y="80"/>
                    <a:pt x="56" y="80"/>
                  </a:cubicBezTo>
                  <a:cubicBezTo>
                    <a:pt x="56" y="80"/>
                    <a:pt x="56" y="80"/>
                    <a:pt x="56" y="80"/>
                  </a:cubicBezTo>
                  <a:cubicBezTo>
                    <a:pt x="57" y="82"/>
                    <a:pt x="57" y="84"/>
                    <a:pt x="57" y="86"/>
                  </a:cubicBezTo>
                  <a:cubicBezTo>
                    <a:pt x="57" y="88"/>
                    <a:pt x="57" y="90"/>
                    <a:pt x="56" y="92"/>
                  </a:cubicBezTo>
                  <a:cubicBezTo>
                    <a:pt x="55" y="93"/>
                    <a:pt x="55" y="93"/>
                    <a:pt x="55" y="93"/>
                  </a:cubicBezTo>
                  <a:cubicBezTo>
                    <a:pt x="53" y="94"/>
                    <a:pt x="53" y="94"/>
                    <a:pt x="53" y="94"/>
                  </a:cubicBezTo>
                  <a:cubicBezTo>
                    <a:pt x="15" y="97"/>
                    <a:pt x="15" y="97"/>
                    <a:pt x="15" y="97"/>
                  </a:cubicBezTo>
                  <a:cubicBezTo>
                    <a:pt x="13" y="97"/>
                    <a:pt x="13" y="97"/>
                    <a:pt x="13" y="97"/>
                  </a:cubicBezTo>
                  <a:cubicBezTo>
                    <a:pt x="12" y="95"/>
                    <a:pt x="12" y="95"/>
                    <a:pt x="12" y="95"/>
                  </a:cubicBezTo>
                  <a:cubicBezTo>
                    <a:pt x="11" y="93"/>
                    <a:pt x="11" y="91"/>
                    <a:pt x="10" y="90"/>
                  </a:cubicBezTo>
                  <a:cubicBezTo>
                    <a:pt x="10" y="88"/>
                    <a:pt x="11" y="86"/>
                    <a:pt x="12" y="83"/>
                  </a:cubicBezTo>
                  <a:cubicBezTo>
                    <a:pt x="12" y="83"/>
                    <a:pt x="12" y="83"/>
                    <a:pt x="12" y="83"/>
                  </a:cubicBezTo>
                  <a:cubicBezTo>
                    <a:pt x="12" y="82"/>
                    <a:pt x="12" y="82"/>
                    <a:pt x="12" y="82"/>
                  </a:cubicBezTo>
                  <a:cubicBezTo>
                    <a:pt x="11" y="81"/>
                    <a:pt x="11" y="79"/>
                    <a:pt x="10" y="77"/>
                  </a:cubicBezTo>
                  <a:cubicBezTo>
                    <a:pt x="10" y="75"/>
                    <a:pt x="11" y="73"/>
                    <a:pt x="12" y="71"/>
                  </a:cubicBezTo>
                  <a:cubicBezTo>
                    <a:pt x="13" y="69"/>
                    <a:pt x="13" y="69"/>
                    <a:pt x="13" y="69"/>
                  </a:cubicBezTo>
                  <a:cubicBezTo>
                    <a:pt x="15" y="69"/>
                    <a:pt x="15" y="69"/>
                    <a:pt x="15" y="69"/>
                  </a:cubicBezTo>
                  <a:cubicBezTo>
                    <a:pt x="16" y="69"/>
                    <a:pt x="16" y="69"/>
                    <a:pt x="16" y="69"/>
                  </a:cubicBezTo>
                  <a:cubicBezTo>
                    <a:pt x="16" y="63"/>
                    <a:pt x="16" y="63"/>
                    <a:pt x="16" y="63"/>
                  </a:cubicBezTo>
                  <a:cubicBezTo>
                    <a:pt x="11" y="60"/>
                    <a:pt x="7" y="56"/>
                    <a:pt x="5" y="51"/>
                  </a:cubicBezTo>
                  <a:cubicBezTo>
                    <a:pt x="2" y="46"/>
                    <a:pt x="0" y="40"/>
                    <a:pt x="0" y="34"/>
                  </a:cubicBezTo>
                  <a:cubicBezTo>
                    <a:pt x="0" y="25"/>
                    <a:pt x="4" y="16"/>
                    <a:pt x="10" y="10"/>
                  </a:cubicBezTo>
                  <a:cubicBezTo>
                    <a:pt x="16" y="4"/>
                    <a:pt x="24" y="0"/>
                    <a:pt x="33" y="0"/>
                  </a:cubicBezTo>
                  <a:close/>
                  <a:moveTo>
                    <a:pt x="26" y="40"/>
                  </a:moveTo>
                  <a:cubicBezTo>
                    <a:pt x="27" y="41"/>
                    <a:pt x="27" y="41"/>
                    <a:pt x="28" y="41"/>
                  </a:cubicBezTo>
                  <a:cubicBezTo>
                    <a:pt x="28" y="41"/>
                    <a:pt x="29" y="41"/>
                    <a:pt x="30" y="40"/>
                  </a:cubicBezTo>
                  <a:cubicBezTo>
                    <a:pt x="30" y="39"/>
                    <a:pt x="30" y="39"/>
                    <a:pt x="30" y="39"/>
                  </a:cubicBezTo>
                  <a:cubicBezTo>
                    <a:pt x="31" y="40"/>
                    <a:pt x="31" y="40"/>
                    <a:pt x="31" y="40"/>
                  </a:cubicBezTo>
                  <a:cubicBezTo>
                    <a:pt x="32" y="41"/>
                    <a:pt x="32" y="41"/>
                    <a:pt x="33" y="41"/>
                  </a:cubicBezTo>
                  <a:cubicBezTo>
                    <a:pt x="34" y="41"/>
                    <a:pt x="35" y="41"/>
                    <a:pt x="35" y="40"/>
                  </a:cubicBezTo>
                  <a:cubicBezTo>
                    <a:pt x="36" y="39"/>
                    <a:pt x="36" y="39"/>
                    <a:pt x="36" y="39"/>
                  </a:cubicBezTo>
                  <a:cubicBezTo>
                    <a:pt x="36" y="40"/>
                    <a:pt x="36" y="40"/>
                    <a:pt x="36" y="40"/>
                  </a:cubicBezTo>
                  <a:cubicBezTo>
                    <a:pt x="37" y="41"/>
                    <a:pt x="38" y="41"/>
                    <a:pt x="39" y="41"/>
                  </a:cubicBezTo>
                  <a:cubicBezTo>
                    <a:pt x="40" y="41"/>
                    <a:pt x="41" y="41"/>
                    <a:pt x="42" y="40"/>
                  </a:cubicBezTo>
                  <a:cubicBezTo>
                    <a:pt x="43" y="38"/>
                    <a:pt x="43" y="38"/>
                    <a:pt x="43" y="38"/>
                  </a:cubicBezTo>
                  <a:cubicBezTo>
                    <a:pt x="46" y="40"/>
                    <a:pt x="46" y="40"/>
                    <a:pt x="46" y="40"/>
                  </a:cubicBezTo>
                  <a:cubicBezTo>
                    <a:pt x="39" y="52"/>
                    <a:pt x="39" y="52"/>
                    <a:pt x="39" y="52"/>
                  </a:cubicBezTo>
                  <a:cubicBezTo>
                    <a:pt x="39" y="67"/>
                    <a:pt x="39" y="67"/>
                    <a:pt x="39" y="67"/>
                  </a:cubicBezTo>
                  <a:cubicBezTo>
                    <a:pt x="44" y="66"/>
                    <a:pt x="44" y="66"/>
                    <a:pt x="44" y="66"/>
                  </a:cubicBezTo>
                  <a:cubicBezTo>
                    <a:pt x="44" y="60"/>
                    <a:pt x="44" y="60"/>
                    <a:pt x="44" y="60"/>
                  </a:cubicBezTo>
                  <a:cubicBezTo>
                    <a:pt x="44" y="58"/>
                    <a:pt x="44" y="58"/>
                    <a:pt x="44" y="58"/>
                  </a:cubicBezTo>
                  <a:cubicBezTo>
                    <a:pt x="46" y="57"/>
                    <a:pt x="46" y="57"/>
                    <a:pt x="46" y="57"/>
                  </a:cubicBezTo>
                  <a:cubicBezTo>
                    <a:pt x="50" y="55"/>
                    <a:pt x="54" y="52"/>
                    <a:pt x="56" y="47"/>
                  </a:cubicBezTo>
                  <a:cubicBezTo>
                    <a:pt x="59" y="44"/>
                    <a:pt x="60" y="39"/>
                    <a:pt x="60" y="34"/>
                  </a:cubicBezTo>
                  <a:cubicBezTo>
                    <a:pt x="60" y="27"/>
                    <a:pt x="57" y="20"/>
                    <a:pt x="52" y="15"/>
                  </a:cubicBezTo>
                  <a:cubicBezTo>
                    <a:pt x="47" y="10"/>
                    <a:pt x="41" y="7"/>
                    <a:pt x="33" y="7"/>
                  </a:cubicBezTo>
                  <a:cubicBezTo>
                    <a:pt x="26" y="7"/>
                    <a:pt x="19" y="10"/>
                    <a:pt x="15" y="15"/>
                  </a:cubicBezTo>
                  <a:cubicBezTo>
                    <a:pt x="10" y="20"/>
                    <a:pt x="7" y="27"/>
                    <a:pt x="7" y="34"/>
                  </a:cubicBezTo>
                  <a:cubicBezTo>
                    <a:pt x="7" y="39"/>
                    <a:pt x="8" y="44"/>
                    <a:pt x="11" y="48"/>
                  </a:cubicBezTo>
                  <a:cubicBezTo>
                    <a:pt x="13" y="52"/>
                    <a:pt x="17" y="55"/>
                    <a:pt x="21" y="58"/>
                  </a:cubicBezTo>
                  <a:cubicBezTo>
                    <a:pt x="23" y="59"/>
                    <a:pt x="23" y="59"/>
                    <a:pt x="23" y="59"/>
                  </a:cubicBezTo>
                  <a:cubicBezTo>
                    <a:pt x="23" y="61"/>
                    <a:pt x="23" y="61"/>
                    <a:pt x="23" y="61"/>
                  </a:cubicBezTo>
                  <a:cubicBezTo>
                    <a:pt x="23" y="67"/>
                    <a:pt x="23" y="67"/>
                    <a:pt x="23" y="67"/>
                  </a:cubicBezTo>
                  <a:cubicBezTo>
                    <a:pt x="29" y="67"/>
                    <a:pt x="29" y="67"/>
                    <a:pt x="29" y="67"/>
                  </a:cubicBezTo>
                  <a:cubicBezTo>
                    <a:pt x="29" y="52"/>
                    <a:pt x="29" y="52"/>
                    <a:pt x="29" y="52"/>
                  </a:cubicBezTo>
                  <a:cubicBezTo>
                    <a:pt x="22" y="40"/>
                    <a:pt x="22" y="40"/>
                    <a:pt x="22" y="40"/>
                  </a:cubicBezTo>
                  <a:cubicBezTo>
                    <a:pt x="25" y="38"/>
                    <a:pt x="25" y="38"/>
                    <a:pt x="25" y="38"/>
                  </a:cubicBezTo>
                  <a:cubicBezTo>
                    <a:pt x="26" y="40"/>
                    <a:pt x="26" y="40"/>
                    <a:pt x="26" y="40"/>
                  </a:cubicBezTo>
                  <a:close/>
                  <a:moveTo>
                    <a:pt x="40" y="43"/>
                  </a:moveTo>
                  <a:cubicBezTo>
                    <a:pt x="40" y="43"/>
                    <a:pt x="40" y="43"/>
                    <a:pt x="39" y="43"/>
                  </a:cubicBezTo>
                  <a:cubicBezTo>
                    <a:pt x="38" y="43"/>
                    <a:pt x="37" y="43"/>
                    <a:pt x="36" y="42"/>
                  </a:cubicBezTo>
                  <a:cubicBezTo>
                    <a:pt x="35" y="42"/>
                    <a:pt x="34" y="43"/>
                    <a:pt x="33" y="43"/>
                  </a:cubicBezTo>
                  <a:cubicBezTo>
                    <a:pt x="32" y="43"/>
                    <a:pt x="31" y="42"/>
                    <a:pt x="30" y="42"/>
                  </a:cubicBezTo>
                  <a:cubicBezTo>
                    <a:pt x="29" y="42"/>
                    <a:pt x="28" y="43"/>
                    <a:pt x="28" y="43"/>
                  </a:cubicBezTo>
                  <a:cubicBezTo>
                    <a:pt x="27" y="43"/>
                    <a:pt x="27" y="43"/>
                    <a:pt x="27" y="42"/>
                  </a:cubicBezTo>
                  <a:cubicBezTo>
                    <a:pt x="32" y="50"/>
                    <a:pt x="32" y="50"/>
                    <a:pt x="32" y="50"/>
                  </a:cubicBezTo>
                  <a:cubicBezTo>
                    <a:pt x="32" y="51"/>
                    <a:pt x="32" y="51"/>
                    <a:pt x="32" y="51"/>
                  </a:cubicBezTo>
                  <a:cubicBezTo>
                    <a:pt x="32" y="51"/>
                    <a:pt x="32" y="51"/>
                    <a:pt x="32" y="51"/>
                  </a:cubicBezTo>
                  <a:cubicBezTo>
                    <a:pt x="32" y="67"/>
                    <a:pt x="32" y="67"/>
                    <a:pt x="32" y="67"/>
                  </a:cubicBezTo>
                  <a:cubicBezTo>
                    <a:pt x="35" y="67"/>
                    <a:pt x="35" y="67"/>
                    <a:pt x="35" y="67"/>
                  </a:cubicBezTo>
                  <a:cubicBezTo>
                    <a:pt x="35" y="51"/>
                    <a:pt x="35" y="51"/>
                    <a:pt x="35" y="51"/>
                  </a:cubicBezTo>
                  <a:cubicBezTo>
                    <a:pt x="35" y="51"/>
                    <a:pt x="35" y="51"/>
                    <a:pt x="35" y="51"/>
                  </a:cubicBezTo>
                  <a:cubicBezTo>
                    <a:pt x="35" y="50"/>
                    <a:pt x="35" y="50"/>
                    <a:pt x="35" y="50"/>
                  </a:cubicBezTo>
                  <a:cubicBezTo>
                    <a:pt x="40" y="43"/>
                    <a:pt x="40" y="43"/>
                    <a:pt x="40" y="43"/>
                  </a:cubicBezTo>
                  <a:close/>
                  <a:moveTo>
                    <a:pt x="43" y="96"/>
                  </a:moveTo>
                  <a:cubicBezTo>
                    <a:pt x="24" y="98"/>
                    <a:pt x="24" y="98"/>
                    <a:pt x="24" y="98"/>
                  </a:cubicBezTo>
                  <a:cubicBezTo>
                    <a:pt x="25" y="103"/>
                    <a:pt x="29" y="106"/>
                    <a:pt x="34" y="106"/>
                  </a:cubicBezTo>
                  <a:cubicBezTo>
                    <a:pt x="39" y="106"/>
                    <a:pt x="43" y="102"/>
                    <a:pt x="43" y="97"/>
                  </a:cubicBezTo>
                  <a:cubicBezTo>
                    <a:pt x="43" y="97"/>
                    <a:pt x="43" y="97"/>
                    <a:pt x="43" y="96"/>
                  </a:cubicBezTo>
                  <a:close/>
                  <a:moveTo>
                    <a:pt x="50" y="85"/>
                  </a:moveTo>
                  <a:cubicBezTo>
                    <a:pt x="17" y="88"/>
                    <a:pt x="17" y="88"/>
                    <a:pt x="17" y="88"/>
                  </a:cubicBezTo>
                  <a:cubicBezTo>
                    <a:pt x="17" y="89"/>
                    <a:pt x="17" y="89"/>
                    <a:pt x="17" y="89"/>
                  </a:cubicBezTo>
                  <a:cubicBezTo>
                    <a:pt x="17" y="89"/>
                    <a:pt x="17" y="90"/>
                    <a:pt x="17" y="90"/>
                  </a:cubicBezTo>
                  <a:cubicBezTo>
                    <a:pt x="50" y="87"/>
                    <a:pt x="50" y="87"/>
                    <a:pt x="50" y="87"/>
                  </a:cubicBezTo>
                  <a:cubicBezTo>
                    <a:pt x="50" y="87"/>
                    <a:pt x="50" y="86"/>
                    <a:pt x="50" y="86"/>
                  </a:cubicBezTo>
                  <a:cubicBezTo>
                    <a:pt x="50" y="86"/>
                    <a:pt x="50" y="86"/>
                    <a:pt x="50" y="85"/>
                  </a:cubicBezTo>
                  <a:close/>
                  <a:moveTo>
                    <a:pt x="50" y="73"/>
                  </a:moveTo>
                  <a:cubicBezTo>
                    <a:pt x="17" y="76"/>
                    <a:pt x="17" y="76"/>
                    <a:pt x="17" y="76"/>
                  </a:cubicBezTo>
                  <a:cubicBezTo>
                    <a:pt x="17" y="76"/>
                    <a:pt x="17" y="76"/>
                    <a:pt x="17" y="77"/>
                  </a:cubicBezTo>
                  <a:cubicBezTo>
                    <a:pt x="17" y="77"/>
                    <a:pt x="17" y="77"/>
                    <a:pt x="17" y="77"/>
                  </a:cubicBezTo>
                  <a:cubicBezTo>
                    <a:pt x="50" y="74"/>
                    <a:pt x="50" y="74"/>
                    <a:pt x="50" y="74"/>
                  </a:cubicBezTo>
                  <a:cubicBezTo>
                    <a:pt x="50" y="74"/>
                    <a:pt x="50" y="74"/>
                    <a:pt x="50" y="73"/>
                  </a:cubicBezTo>
                  <a:cubicBezTo>
                    <a:pt x="50" y="73"/>
                    <a:pt x="50" y="73"/>
                    <a:pt x="50" y="73"/>
                  </a:cubicBezTo>
                  <a:close/>
                </a:path>
              </a:pathLst>
            </a:custGeom>
            <a:solidFill>
              <a:schemeClr val="bg1"/>
            </a:solidFill>
            <a:ln>
              <a:noFill/>
            </a:ln>
            <a:extLst/>
          </p:spPr>
          <p:txBody>
            <a:bodyPr vert="horz" wrap="square" lIns="96429" tIns="48214" rIns="96429" bIns="48214"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898">
                <a:solidFill>
                  <a:prstClr val="black"/>
                </a:solidFill>
                <a:latin typeface="Franklin Gothic Medium" panose="020B0603020102020204" pitchFamily="34" charset="0"/>
                <a:ea typeface="微软雅黑" panose="020B0503020204020204" pitchFamily="34" charset="-122"/>
                <a:cs typeface="Arial" panose="020B0604020202020204" pitchFamily="34" charset="0"/>
              </a:endParaRPr>
            </a:p>
          </p:txBody>
        </p:sp>
      </p:grpSp>
      <p:grpSp>
        <p:nvGrpSpPr>
          <p:cNvPr id="17" name="Group 16"/>
          <p:cNvGrpSpPr/>
          <p:nvPr/>
        </p:nvGrpSpPr>
        <p:grpSpPr>
          <a:xfrm>
            <a:off x="4582395" y="1909086"/>
            <a:ext cx="964287" cy="964287"/>
            <a:chOff x="4344572" y="1810084"/>
            <a:chExt cx="914400" cy="914400"/>
          </a:xfrm>
        </p:grpSpPr>
        <p:sp>
          <p:nvSpPr>
            <p:cNvPr id="20" name="Oval 19"/>
            <p:cNvSpPr/>
            <p:nvPr/>
          </p:nvSpPr>
          <p:spPr>
            <a:xfrm>
              <a:off x="4344572" y="1810084"/>
              <a:ext cx="914400" cy="9144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Franklin Gothic Medium" panose="020B0603020102020204" pitchFamily="34" charset="0"/>
                <a:ea typeface="微软雅黑" panose="020B0503020204020204" pitchFamily="34" charset="-122"/>
                <a:cs typeface="Arial" panose="020B0604020202020204" pitchFamily="34" charset="0"/>
              </a:endParaRPr>
            </a:p>
          </p:txBody>
        </p:sp>
        <p:sp>
          <p:nvSpPr>
            <p:cNvPr id="27" name="Freeform 26"/>
            <p:cNvSpPr>
              <a:spLocks noEditPoints="1"/>
            </p:cNvSpPr>
            <p:nvPr/>
          </p:nvSpPr>
          <p:spPr bwMode="auto">
            <a:xfrm>
              <a:off x="4618575" y="2072638"/>
              <a:ext cx="366393" cy="389292"/>
            </a:xfrm>
            <a:custGeom>
              <a:avLst/>
              <a:gdLst>
                <a:gd name="T0" fmla="*/ 75 w 89"/>
                <a:gd name="T1" fmla="*/ 22 h 95"/>
                <a:gd name="T2" fmla="*/ 89 w 89"/>
                <a:gd name="T3" fmla="*/ 53 h 95"/>
                <a:gd name="T4" fmla="*/ 78 w 89"/>
                <a:gd name="T5" fmla="*/ 80 h 95"/>
                <a:gd name="T6" fmla="*/ 47 w 89"/>
                <a:gd name="T7" fmla="*/ 53 h 95"/>
                <a:gd name="T8" fmla="*/ 75 w 89"/>
                <a:gd name="T9" fmla="*/ 22 h 95"/>
                <a:gd name="T10" fmla="*/ 76 w 89"/>
                <a:gd name="T11" fmla="*/ 83 h 95"/>
                <a:gd name="T12" fmla="*/ 69 w 89"/>
                <a:gd name="T13" fmla="*/ 88 h 95"/>
                <a:gd name="T14" fmla="*/ 74 w 89"/>
                <a:gd name="T15" fmla="*/ 81 h 95"/>
                <a:gd name="T16" fmla="*/ 76 w 89"/>
                <a:gd name="T17" fmla="*/ 83 h 95"/>
                <a:gd name="T18" fmla="*/ 64 w 89"/>
                <a:gd name="T19" fmla="*/ 92 h 95"/>
                <a:gd name="T20" fmla="*/ 72 w 89"/>
                <a:gd name="T21" fmla="*/ 79 h 95"/>
                <a:gd name="T22" fmla="*/ 70 w 89"/>
                <a:gd name="T23" fmla="*/ 77 h 95"/>
                <a:gd name="T24" fmla="*/ 60 w 89"/>
                <a:gd name="T25" fmla="*/ 94 h 95"/>
                <a:gd name="T26" fmla="*/ 64 w 89"/>
                <a:gd name="T27" fmla="*/ 92 h 95"/>
                <a:gd name="T28" fmla="*/ 58 w 89"/>
                <a:gd name="T29" fmla="*/ 91 h 95"/>
                <a:gd name="T30" fmla="*/ 67 w 89"/>
                <a:gd name="T31" fmla="*/ 75 h 95"/>
                <a:gd name="T32" fmla="*/ 65 w 89"/>
                <a:gd name="T33" fmla="*/ 74 h 95"/>
                <a:gd name="T34" fmla="*/ 57 w 89"/>
                <a:gd name="T35" fmla="*/ 88 h 95"/>
                <a:gd name="T36" fmla="*/ 58 w 89"/>
                <a:gd name="T37" fmla="*/ 91 h 95"/>
                <a:gd name="T38" fmla="*/ 56 w 89"/>
                <a:gd name="T39" fmla="*/ 84 h 95"/>
                <a:gd name="T40" fmla="*/ 63 w 89"/>
                <a:gd name="T41" fmla="*/ 72 h 95"/>
                <a:gd name="T42" fmla="*/ 61 w 89"/>
                <a:gd name="T43" fmla="*/ 70 h 95"/>
                <a:gd name="T44" fmla="*/ 55 w 89"/>
                <a:gd name="T45" fmla="*/ 81 h 95"/>
                <a:gd name="T46" fmla="*/ 56 w 89"/>
                <a:gd name="T47" fmla="*/ 84 h 95"/>
                <a:gd name="T48" fmla="*/ 53 w 89"/>
                <a:gd name="T49" fmla="*/ 78 h 95"/>
                <a:gd name="T50" fmla="*/ 59 w 89"/>
                <a:gd name="T51" fmla="*/ 68 h 95"/>
                <a:gd name="T52" fmla="*/ 57 w 89"/>
                <a:gd name="T53" fmla="*/ 66 h 95"/>
                <a:gd name="T54" fmla="*/ 52 w 89"/>
                <a:gd name="T55" fmla="*/ 75 h 95"/>
                <a:gd name="T56" fmla="*/ 53 w 89"/>
                <a:gd name="T57" fmla="*/ 78 h 95"/>
                <a:gd name="T58" fmla="*/ 51 w 89"/>
                <a:gd name="T59" fmla="*/ 71 h 95"/>
                <a:gd name="T60" fmla="*/ 55 w 89"/>
                <a:gd name="T61" fmla="*/ 64 h 95"/>
                <a:gd name="T62" fmla="*/ 53 w 89"/>
                <a:gd name="T63" fmla="*/ 62 h 95"/>
                <a:gd name="T64" fmla="*/ 50 w 89"/>
                <a:gd name="T65" fmla="*/ 68 h 95"/>
                <a:gd name="T66" fmla="*/ 51 w 89"/>
                <a:gd name="T67" fmla="*/ 71 h 95"/>
                <a:gd name="T68" fmla="*/ 48 w 89"/>
                <a:gd name="T69" fmla="*/ 65 h 95"/>
                <a:gd name="T70" fmla="*/ 51 w 89"/>
                <a:gd name="T71" fmla="*/ 61 h 95"/>
                <a:gd name="T72" fmla="*/ 49 w 89"/>
                <a:gd name="T73" fmla="*/ 59 h 95"/>
                <a:gd name="T74" fmla="*/ 47 w 89"/>
                <a:gd name="T75" fmla="*/ 61 h 95"/>
                <a:gd name="T76" fmla="*/ 48 w 89"/>
                <a:gd name="T77" fmla="*/ 65 h 95"/>
                <a:gd name="T78" fmla="*/ 46 w 89"/>
                <a:gd name="T79" fmla="*/ 58 h 95"/>
                <a:gd name="T80" fmla="*/ 45 w 89"/>
                <a:gd name="T81" fmla="*/ 55 h 95"/>
                <a:gd name="T82" fmla="*/ 47 w 89"/>
                <a:gd name="T83" fmla="*/ 57 h 95"/>
                <a:gd name="T84" fmla="*/ 46 w 89"/>
                <a:gd name="T85" fmla="*/ 58 h 95"/>
                <a:gd name="T86" fmla="*/ 59 w 89"/>
                <a:gd name="T87" fmla="*/ 17 h 95"/>
                <a:gd name="T88" fmla="*/ 41 w 89"/>
                <a:gd name="T89" fmla="*/ 54 h 95"/>
                <a:gd name="T90" fmla="*/ 36 w 89"/>
                <a:gd name="T91" fmla="*/ 13 h 95"/>
                <a:gd name="T92" fmla="*/ 0 w 89"/>
                <a:gd name="T93" fmla="*/ 54 h 95"/>
                <a:gd name="T94" fmla="*/ 41 w 89"/>
                <a:gd name="T95" fmla="*/ 95 h 95"/>
                <a:gd name="T96" fmla="*/ 55 w 89"/>
                <a:gd name="T97" fmla="*/ 93 h 95"/>
                <a:gd name="T98" fmla="*/ 41 w 89"/>
                <a:gd name="T99" fmla="*/ 54 h 95"/>
                <a:gd name="T100" fmla="*/ 68 w 89"/>
                <a:gd name="T101" fmla="*/ 23 h 95"/>
                <a:gd name="T102" fmla="*/ 59 w 89"/>
                <a:gd name="T103" fmla="*/ 17 h 95"/>
                <a:gd name="T104" fmla="*/ 43 w 89"/>
                <a:gd name="T105" fmla="*/ 0 h 95"/>
                <a:gd name="T106" fmla="*/ 38 w 89"/>
                <a:gd name="T107" fmla="*/ 0 h 95"/>
                <a:gd name="T108" fmla="*/ 43 w 89"/>
                <a:gd name="T109" fmla="*/ 41 h 95"/>
                <a:gd name="T110" fmla="*/ 61 w 89"/>
                <a:gd name="T111" fmla="*/ 4 h 95"/>
                <a:gd name="T112" fmla="*/ 43 w 89"/>
                <a:gd name="T113" fmla="*/ 0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89" h="95">
                  <a:moveTo>
                    <a:pt x="75" y="22"/>
                  </a:moveTo>
                  <a:cubicBezTo>
                    <a:pt x="83" y="29"/>
                    <a:pt x="89" y="40"/>
                    <a:pt x="89" y="53"/>
                  </a:cubicBezTo>
                  <a:cubicBezTo>
                    <a:pt x="89" y="63"/>
                    <a:pt x="85" y="73"/>
                    <a:pt x="78" y="80"/>
                  </a:cubicBezTo>
                  <a:cubicBezTo>
                    <a:pt x="47" y="53"/>
                    <a:pt x="47" y="53"/>
                    <a:pt x="47" y="53"/>
                  </a:cubicBezTo>
                  <a:cubicBezTo>
                    <a:pt x="75" y="22"/>
                    <a:pt x="75" y="22"/>
                    <a:pt x="75" y="22"/>
                  </a:cubicBezTo>
                  <a:close/>
                  <a:moveTo>
                    <a:pt x="76" y="83"/>
                  </a:moveTo>
                  <a:cubicBezTo>
                    <a:pt x="74" y="85"/>
                    <a:pt x="72" y="87"/>
                    <a:pt x="69" y="88"/>
                  </a:cubicBezTo>
                  <a:cubicBezTo>
                    <a:pt x="74" y="81"/>
                    <a:pt x="74" y="81"/>
                    <a:pt x="74" y="81"/>
                  </a:cubicBezTo>
                  <a:cubicBezTo>
                    <a:pt x="76" y="83"/>
                    <a:pt x="76" y="83"/>
                    <a:pt x="76" y="83"/>
                  </a:cubicBezTo>
                  <a:close/>
                  <a:moveTo>
                    <a:pt x="64" y="92"/>
                  </a:moveTo>
                  <a:cubicBezTo>
                    <a:pt x="72" y="79"/>
                    <a:pt x="72" y="79"/>
                    <a:pt x="72" y="79"/>
                  </a:cubicBezTo>
                  <a:cubicBezTo>
                    <a:pt x="70" y="77"/>
                    <a:pt x="70" y="77"/>
                    <a:pt x="70" y="77"/>
                  </a:cubicBezTo>
                  <a:cubicBezTo>
                    <a:pt x="60" y="94"/>
                    <a:pt x="60" y="94"/>
                    <a:pt x="60" y="94"/>
                  </a:cubicBezTo>
                  <a:cubicBezTo>
                    <a:pt x="61" y="93"/>
                    <a:pt x="63" y="92"/>
                    <a:pt x="64" y="92"/>
                  </a:cubicBezTo>
                  <a:close/>
                  <a:moveTo>
                    <a:pt x="58" y="91"/>
                  </a:moveTo>
                  <a:cubicBezTo>
                    <a:pt x="67" y="75"/>
                    <a:pt x="67" y="75"/>
                    <a:pt x="67" y="75"/>
                  </a:cubicBezTo>
                  <a:cubicBezTo>
                    <a:pt x="65" y="74"/>
                    <a:pt x="65" y="74"/>
                    <a:pt x="65" y="74"/>
                  </a:cubicBezTo>
                  <a:cubicBezTo>
                    <a:pt x="57" y="88"/>
                    <a:pt x="57" y="88"/>
                    <a:pt x="57" y="88"/>
                  </a:cubicBezTo>
                  <a:cubicBezTo>
                    <a:pt x="58" y="91"/>
                    <a:pt x="58" y="91"/>
                    <a:pt x="58" y="91"/>
                  </a:cubicBezTo>
                  <a:close/>
                  <a:moveTo>
                    <a:pt x="56" y="84"/>
                  </a:moveTo>
                  <a:cubicBezTo>
                    <a:pt x="63" y="72"/>
                    <a:pt x="63" y="72"/>
                    <a:pt x="63" y="72"/>
                  </a:cubicBezTo>
                  <a:cubicBezTo>
                    <a:pt x="61" y="70"/>
                    <a:pt x="61" y="70"/>
                    <a:pt x="61" y="70"/>
                  </a:cubicBezTo>
                  <a:cubicBezTo>
                    <a:pt x="55" y="81"/>
                    <a:pt x="55" y="81"/>
                    <a:pt x="55" y="81"/>
                  </a:cubicBezTo>
                  <a:cubicBezTo>
                    <a:pt x="56" y="84"/>
                    <a:pt x="56" y="84"/>
                    <a:pt x="56" y="84"/>
                  </a:cubicBezTo>
                  <a:close/>
                  <a:moveTo>
                    <a:pt x="53" y="78"/>
                  </a:moveTo>
                  <a:cubicBezTo>
                    <a:pt x="59" y="68"/>
                    <a:pt x="59" y="68"/>
                    <a:pt x="59" y="68"/>
                  </a:cubicBezTo>
                  <a:cubicBezTo>
                    <a:pt x="57" y="66"/>
                    <a:pt x="57" y="66"/>
                    <a:pt x="57" y="66"/>
                  </a:cubicBezTo>
                  <a:cubicBezTo>
                    <a:pt x="52" y="75"/>
                    <a:pt x="52" y="75"/>
                    <a:pt x="52" y="75"/>
                  </a:cubicBezTo>
                  <a:cubicBezTo>
                    <a:pt x="53" y="78"/>
                    <a:pt x="53" y="78"/>
                    <a:pt x="53" y="78"/>
                  </a:cubicBezTo>
                  <a:close/>
                  <a:moveTo>
                    <a:pt x="51" y="71"/>
                  </a:moveTo>
                  <a:cubicBezTo>
                    <a:pt x="55" y="64"/>
                    <a:pt x="55" y="64"/>
                    <a:pt x="55" y="64"/>
                  </a:cubicBezTo>
                  <a:cubicBezTo>
                    <a:pt x="53" y="62"/>
                    <a:pt x="53" y="62"/>
                    <a:pt x="53" y="62"/>
                  </a:cubicBezTo>
                  <a:cubicBezTo>
                    <a:pt x="50" y="68"/>
                    <a:pt x="50" y="68"/>
                    <a:pt x="50" y="68"/>
                  </a:cubicBezTo>
                  <a:cubicBezTo>
                    <a:pt x="51" y="71"/>
                    <a:pt x="51" y="71"/>
                    <a:pt x="51" y="71"/>
                  </a:cubicBezTo>
                  <a:close/>
                  <a:moveTo>
                    <a:pt x="48" y="65"/>
                  </a:moveTo>
                  <a:cubicBezTo>
                    <a:pt x="51" y="61"/>
                    <a:pt x="51" y="61"/>
                    <a:pt x="51" y="61"/>
                  </a:cubicBezTo>
                  <a:cubicBezTo>
                    <a:pt x="49" y="59"/>
                    <a:pt x="49" y="59"/>
                    <a:pt x="49" y="59"/>
                  </a:cubicBezTo>
                  <a:cubicBezTo>
                    <a:pt x="47" y="61"/>
                    <a:pt x="47" y="61"/>
                    <a:pt x="47" y="61"/>
                  </a:cubicBezTo>
                  <a:cubicBezTo>
                    <a:pt x="48" y="65"/>
                    <a:pt x="48" y="65"/>
                    <a:pt x="48" y="65"/>
                  </a:cubicBezTo>
                  <a:close/>
                  <a:moveTo>
                    <a:pt x="46" y="58"/>
                  </a:moveTo>
                  <a:cubicBezTo>
                    <a:pt x="45" y="55"/>
                    <a:pt x="45" y="55"/>
                    <a:pt x="45" y="55"/>
                  </a:cubicBezTo>
                  <a:cubicBezTo>
                    <a:pt x="47" y="57"/>
                    <a:pt x="47" y="57"/>
                    <a:pt x="47" y="57"/>
                  </a:cubicBezTo>
                  <a:cubicBezTo>
                    <a:pt x="46" y="58"/>
                    <a:pt x="46" y="58"/>
                    <a:pt x="46" y="58"/>
                  </a:cubicBezTo>
                  <a:close/>
                  <a:moveTo>
                    <a:pt x="59" y="17"/>
                  </a:moveTo>
                  <a:cubicBezTo>
                    <a:pt x="41" y="54"/>
                    <a:pt x="41" y="54"/>
                    <a:pt x="41" y="54"/>
                  </a:cubicBezTo>
                  <a:cubicBezTo>
                    <a:pt x="41" y="54"/>
                    <a:pt x="38" y="28"/>
                    <a:pt x="36" y="13"/>
                  </a:cubicBezTo>
                  <a:cubicBezTo>
                    <a:pt x="16" y="15"/>
                    <a:pt x="0" y="33"/>
                    <a:pt x="0" y="54"/>
                  </a:cubicBezTo>
                  <a:cubicBezTo>
                    <a:pt x="0" y="77"/>
                    <a:pt x="18" y="95"/>
                    <a:pt x="41" y="95"/>
                  </a:cubicBezTo>
                  <a:cubicBezTo>
                    <a:pt x="46" y="95"/>
                    <a:pt x="51" y="94"/>
                    <a:pt x="55" y="93"/>
                  </a:cubicBezTo>
                  <a:cubicBezTo>
                    <a:pt x="41" y="54"/>
                    <a:pt x="41" y="54"/>
                    <a:pt x="41" y="54"/>
                  </a:cubicBezTo>
                  <a:cubicBezTo>
                    <a:pt x="68" y="23"/>
                    <a:pt x="68" y="23"/>
                    <a:pt x="68" y="23"/>
                  </a:cubicBezTo>
                  <a:cubicBezTo>
                    <a:pt x="66" y="20"/>
                    <a:pt x="63" y="18"/>
                    <a:pt x="59" y="17"/>
                  </a:cubicBezTo>
                  <a:close/>
                  <a:moveTo>
                    <a:pt x="43" y="0"/>
                  </a:moveTo>
                  <a:cubicBezTo>
                    <a:pt x="41" y="0"/>
                    <a:pt x="40" y="0"/>
                    <a:pt x="38" y="0"/>
                  </a:cubicBezTo>
                  <a:cubicBezTo>
                    <a:pt x="40" y="15"/>
                    <a:pt x="43" y="41"/>
                    <a:pt x="43" y="41"/>
                  </a:cubicBezTo>
                  <a:cubicBezTo>
                    <a:pt x="61" y="4"/>
                    <a:pt x="61" y="4"/>
                    <a:pt x="61" y="4"/>
                  </a:cubicBezTo>
                  <a:cubicBezTo>
                    <a:pt x="56" y="1"/>
                    <a:pt x="49" y="0"/>
                    <a:pt x="43" y="0"/>
                  </a:cubicBezTo>
                  <a:close/>
                </a:path>
              </a:pathLst>
            </a:custGeom>
            <a:solidFill>
              <a:schemeClr val="bg1"/>
            </a:solidFill>
            <a:ln>
              <a:noFill/>
            </a:ln>
            <a:extLst/>
          </p:spPr>
          <p:txBody>
            <a:bodyPr vert="horz" wrap="square" lIns="96429" tIns="48214" rIns="96429" bIns="48214"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898">
                <a:solidFill>
                  <a:prstClr val="black"/>
                </a:solidFill>
                <a:latin typeface="Franklin Gothic Medium" panose="020B0603020102020204" pitchFamily="34" charset="0"/>
                <a:ea typeface="微软雅黑" panose="020B0503020204020204" pitchFamily="34" charset="-122"/>
                <a:cs typeface="Arial" panose="020B0604020202020204" pitchFamily="34" charset="0"/>
              </a:endParaRPr>
            </a:p>
          </p:txBody>
        </p:sp>
      </p:grpSp>
      <p:cxnSp>
        <p:nvCxnSpPr>
          <p:cNvPr id="37" name="Straight Connector 36"/>
          <p:cNvCxnSpPr/>
          <p:nvPr/>
        </p:nvCxnSpPr>
        <p:spPr>
          <a:xfrm>
            <a:off x="3710491" y="2303320"/>
            <a:ext cx="0" cy="2146908"/>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38" name="Straight Connector 37"/>
          <p:cNvCxnSpPr/>
          <p:nvPr/>
        </p:nvCxnSpPr>
        <p:spPr>
          <a:xfrm>
            <a:off x="6429375" y="2303320"/>
            <a:ext cx="0" cy="2146908"/>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p:nvCxnSpPr>
        <p:spPr>
          <a:xfrm>
            <a:off x="9173886" y="2303320"/>
            <a:ext cx="0" cy="2146908"/>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44" name="TextBox 41"/>
          <p:cNvSpPr txBox="1"/>
          <p:nvPr/>
        </p:nvSpPr>
        <p:spPr>
          <a:xfrm>
            <a:off x="1068716" y="3257773"/>
            <a:ext cx="2651792" cy="640502"/>
          </a:xfrm>
          <a:prstGeom prst="rect">
            <a:avLst/>
          </a:prstGeom>
          <a:noFill/>
        </p:spPr>
        <p:txBody>
          <a:bodyPr wrap="square" lIns="85667" tIns="42834" rIns="85667" bIns="42834"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45" name="TextBox 170"/>
          <p:cNvSpPr txBox="1"/>
          <p:nvPr/>
        </p:nvSpPr>
        <p:spPr>
          <a:xfrm>
            <a:off x="1068716" y="2966808"/>
            <a:ext cx="2430227" cy="355904"/>
          </a:xfrm>
          <a:prstGeom prst="rect">
            <a:avLst/>
          </a:prstGeom>
          <a:noFill/>
        </p:spPr>
        <p:txBody>
          <a:bodyPr wrap="square" lIns="96431" tIns="48215" rIns="96431" bIns="48215"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6" name="TextBox 41"/>
          <p:cNvSpPr txBox="1"/>
          <p:nvPr/>
        </p:nvSpPr>
        <p:spPr>
          <a:xfrm>
            <a:off x="3811916" y="3257773"/>
            <a:ext cx="2651792" cy="640502"/>
          </a:xfrm>
          <a:prstGeom prst="rect">
            <a:avLst/>
          </a:prstGeom>
          <a:noFill/>
        </p:spPr>
        <p:txBody>
          <a:bodyPr wrap="square" lIns="85667" tIns="42834" rIns="85667" bIns="42834"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47" name="TextBox 170"/>
          <p:cNvSpPr txBox="1"/>
          <p:nvPr/>
        </p:nvSpPr>
        <p:spPr>
          <a:xfrm>
            <a:off x="3811916" y="2966808"/>
            <a:ext cx="2430227" cy="355904"/>
          </a:xfrm>
          <a:prstGeom prst="rect">
            <a:avLst/>
          </a:prstGeom>
          <a:noFill/>
        </p:spPr>
        <p:txBody>
          <a:bodyPr wrap="square" lIns="96431" tIns="48215" rIns="96431" bIns="48215"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8" name="TextBox 41"/>
          <p:cNvSpPr txBox="1"/>
          <p:nvPr/>
        </p:nvSpPr>
        <p:spPr>
          <a:xfrm>
            <a:off x="6526541" y="3257773"/>
            <a:ext cx="2651792" cy="640502"/>
          </a:xfrm>
          <a:prstGeom prst="rect">
            <a:avLst/>
          </a:prstGeom>
          <a:noFill/>
        </p:spPr>
        <p:txBody>
          <a:bodyPr wrap="square" lIns="85667" tIns="42834" rIns="85667" bIns="42834"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49" name="TextBox 170"/>
          <p:cNvSpPr txBox="1"/>
          <p:nvPr/>
        </p:nvSpPr>
        <p:spPr>
          <a:xfrm>
            <a:off x="6526541" y="2966808"/>
            <a:ext cx="2430227" cy="355904"/>
          </a:xfrm>
          <a:prstGeom prst="rect">
            <a:avLst/>
          </a:prstGeom>
          <a:noFill/>
        </p:spPr>
        <p:txBody>
          <a:bodyPr wrap="square" lIns="96431" tIns="48215" rIns="96431" bIns="48215"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0" name="TextBox 41"/>
          <p:cNvSpPr txBox="1"/>
          <p:nvPr/>
        </p:nvSpPr>
        <p:spPr>
          <a:xfrm>
            <a:off x="9355466" y="3257773"/>
            <a:ext cx="2651792" cy="640502"/>
          </a:xfrm>
          <a:prstGeom prst="rect">
            <a:avLst/>
          </a:prstGeom>
          <a:noFill/>
        </p:spPr>
        <p:txBody>
          <a:bodyPr wrap="square" lIns="85667" tIns="42834" rIns="85667" bIns="42834"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51" name="TextBox 170"/>
          <p:cNvSpPr txBox="1"/>
          <p:nvPr/>
        </p:nvSpPr>
        <p:spPr>
          <a:xfrm>
            <a:off x="9355466" y="2966808"/>
            <a:ext cx="2430227" cy="355904"/>
          </a:xfrm>
          <a:prstGeom prst="rect">
            <a:avLst/>
          </a:prstGeom>
          <a:noFill/>
        </p:spPr>
        <p:txBody>
          <a:bodyPr wrap="square" lIns="96431" tIns="48215" rIns="96431" bIns="48215"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0" name="文本占位符 3"/>
          <p:cNvSpPr txBox="1">
            <a:spLocks/>
          </p:cNvSpPr>
          <p:nvPr/>
        </p:nvSpPr>
        <p:spPr>
          <a:xfrm>
            <a:off x="828393" y="272342"/>
            <a:ext cx="2981607" cy="558075"/>
          </a:xfrm>
          <a:prstGeom prst="rect">
            <a:avLst/>
          </a:prstGeom>
        </p:spPr>
        <p:txBody>
          <a:bodyPr anchor="ctr"/>
          <a:lstStyle>
            <a:lvl1pPr marL="0" indent="0" algn="l" defTabSz="964326" rtl="0" eaLnBrk="1" latinLnBrk="0" hangingPunct="1">
              <a:lnSpc>
                <a:spcPct val="90000"/>
              </a:lnSpc>
              <a:spcBef>
                <a:spcPts val="1055"/>
              </a:spcBef>
              <a:buFont typeface="Arial" panose="020B0604020202020204" pitchFamily="34" charset="0"/>
              <a:buNone/>
              <a:defRPr sz="2953" b="1" kern="1200">
                <a:solidFill>
                  <a:schemeClr val="tx1"/>
                </a:solidFill>
                <a:latin typeface="+mn-lt"/>
                <a:ea typeface="+mn-ea"/>
                <a:cs typeface="+mn-cs"/>
              </a:defRPr>
            </a:lvl1pPr>
            <a:lvl2pPr marL="723245" indent="-241082" algn="l" defTabSz="964326" rtl="0" eaLnBrk="1" latinLnBrk="0" hangingPunct="1">
              <a:lnSpc>
                <a:spcPct val="90000"/>
              </a:lnSpc>
              <a:spcBef>
                <a:spcPts val="527"/>
              </a:spcBef>
              <a:buFont typeface="Arial" panose="020B0604020202020204" pitchFamily="34" charset="0"/>
              <a:buChar char="•"/>
              <a:defRPr sz="2531" kern="1200">
                <a:solidFill>
                  <a:schemeClr val="tx1"/>
                </a:solidFill>
                <a:latin typeface="+mn-lt"/>
                <a:ea typeface="+mn-ea"/>
                <a:cs typeface="+mn-cs"/>
              </a:defRPr>
            </a:lvl2pPr>
            <a:lvl3pPr marL="1205408" indent="-241082" algn="l" defTabSz="964326" rtl="0" eaLnBrk="1" latinLnBrk="0" hangingPunct="1">
              <a:lnSpc>
                <a:spcPct val="90000"/>
              </a:lnSpc>
              <a:spcBef>
                <a:spcPts val="527"/>
              </a:spcBef>
              <a:buFont typeface="Arial" panose="020B0604020202020204" pitchFamily="34" charset="0"/>
              <a:buChar char="•"/>
              <a:defRPr sz="2109" kern="1200">
                <a:solidFill>
                  <a:schemeClr val="tx1"/>
                </a:solidFill>
                <a:latin typeface="+mn-lt"/>
                <a:ea typeface="+mn-ea"/>
                <a:cs typeface="+mn-cs"/>
              </a:defRPr>
            </a:lvl3pPr>
            <a:lvl4pPr marL="1687571"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4pPr>
            <a:lvl5pPr marL="2169734"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5pPr>
            <a:lvl6pPr marL="265189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6pPr>
            <a:lvl7pPr marL="3134060"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7pPr>
            <a:lvl8pPr marL="3616223"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8pPr>
            <a:lvl9pPr marL="409838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9pPr>
          </a:lstStyle>
          <a:p>
            <a:pPr algn="ctr">
              <a:lnSpc>
                <a:spcPct val="100000"/>
              </a:lnSpc>
            </a:pPr>
            <a:r>
              <a:rPr kumimoji="1" lang="zh-CN" altLang="en-US" sz="2000" b="0" dirty="0">
                <a:solidFill>
                  <a:schemeClr val="tx1">
                    <a:lumMod val="65000"/>
                    <a:lumOff val="35000"/>
                  </a:schemeClr>
                </a:solidFill>
                <a:latin typeface="微软雅黑" panose="020B0503020204020204" pitchFamily="34" charset="-122"/>
                <a:ea typeface="微软雅黑" panose="020B0503020204020204" pitchFamily="34" charset="-122"/>
              </a:rPr>
              <a:t>点击添加相关标题文字</a:t>
            </a:r>
          </a:p>
        </p:txBody>
      </p:sp>
    </p:spTree>
    <p:extLst>
      <p:ext uri="{BB962C8B-B14F-4D97-AF65-F5344CB8AC3E}">
        <p14:creationId xmlns:p14="http://schemas.microsoft.com/office/powerpoint/2010/main" val="953691904"/>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additive="base">
                                        <p:cTn id="7" dur="500" fill="hold"/>
                                        <p:tgtEl>
                                          <p:spTgt spid="16"/>
                                        </p:tgtEl>
                                        <p:attrNameLst>
                                          <p:attrName>ppt_x</p:attrName>
                                        </p:attrNameLst>
                                      </p:cBhvr>
                                      <p:tavLst>
                                        <p:tav tm="0">
                                          <p:val>
                                            <p:strVal val="#ppt_x"/>
                                          </p:val>
                                        </p:tav>
                                        <p:tav tm="100000">
                                          <p:val>
                                            <p:strVal val="#ppt_x"/>
                                          </p:val>
                                        </p:tav>
                                      </p:tavLst>
                                    </p:anim>
                                    <p:anim calcmode="lin" valueType="num">
                                      <p:cBhvr additive="base">
                                        <p:cTn id="8" dur="500" fill="hold"/>
                                        <p:tgtEl>
                                          <p:spTgt spid="16"/>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47" presetClass="entr" presetSubtype="0" fill="hold" grpId="0" nodeType="afterEffect">
                                  <p:stCondLst>
                                    <p:cond delay="0"/>
                                  </p:stCondLst>
                                  <p:childTnLst>
                                    <p:set>
                                      <p:cBhvr>
                                        <p:cTn id="11" dur="1" fill="hold">
                                          <p:stCondLst>
                                            <p:cond delay="0"/>
                                          </p:stCondLst>
                                        </p:cTn>
                                        <p:tgtEl>
                                          <p:spTgt spid="45"/>
                                        </p:tgtEl>
                                        <p:attrNameLst>
                                          <p:attrName>style.visibility</p:attrName>
                                        </p:attrNameLst>
                                      </p:cBhvr>
                                      <p:to>
                                        <p:strVal val="visible"/>
                                      </p:to>
                                    </p:set>
                                    <p:animEffect transition="in" filter="fade">
                                      <p:cBhvr>
                                        <p:cTn id="12" dur="500"/>
                                        <p:tgtEl>
                                          <p:spTgt spid="45"/>
                                        </p:tgtEl>
                                      </p:cBhvr>
                                    </p:animEffect>
                                    <p:anim calcmode="lin" valueType="num">
                                      <p:cBhvr>
                                        <p:cTn id="13" dur="500" fill="hold"/>
                                        <p:tgtEl>
                                          <p:spTgt spid="45"/>
                                        </p:tgtEl>
                                        <p:attrNameLst>
                                          <p:attrName>ppt_x</p:attrName>
                                        </p:attrNameLst>
                                      </p:cBhvr>
                                      <p:tavLst>
                                        <p:tav tm="0">
                                          <p:val>
                                            <p:strVal val="#ppt_x"/>
                                          </p:val>
                                        </p:tav>
                                        <p:tav tm="100000">
                                          <p:val>
                                            <p:strVal val="#ppt_x"/>
                                          </p:val>
                                        </p:tav>
                                      </p:tavLst>
                                    </p:anim>
                                    <p:anim calcmode="lin" valueType="num">
                                      <p:cBhvr>
                                        <p:cTn id="14" dur="500" fill="hold"/>
                                        <p:tgtEl>
                                          <p:spTgt spid="45"/>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44"/>
                                        </p:tgtEl>
                                        <p:attrNameLst>
                                          <p:attrName>style.visibility</p:attrName>
                                        </p:attrNameLst>
                                      </p:cBhvr>
                                      <p:to>
                                        <p:strVal val="visible"/>
                                      </p:to>
                                    </p:set>
                                    <p:animEffect transition="in" filter="fade">
                                      <p:cBhvr>
                                        <p:cTn id="17" dur="500"/>
                                        <p:tgtEl>
                                          <p:spTgt spid="44"/>
                                        </p:tgtEl>
                                      </p:cBhvr>
                                    </p:animEffect>
                                    <p:anim calcmode="lin" valueType="num">
                                      <p:cBhvr>
                                        <p:cTn id="18" dur="500" fill="hold"/>
                                        <p:tgtEl>
                                          <p:spTgt spid="44"/>
                                        </p:tgtEl>
                                        <p:attrNameLst>
                                          <p:attrName>ppt_x</p:attrName>
                                        </p:attrNameLst>
                                      </p:cBhvr>
                                      <p:tavLst>
                                        <p:tav tm="0">
                                          <p:val>
                                            <p:strVal val="#ppt_x"/>
                                          </p:val>
                                        </p:tav>
                                        <p:tav tm="100000">
                                          <p:val>
                                            <p:strVal val="#ppt_x"/>
                                          </p:val>
                                        </p:tav>
                                      </p:tavLst>
                                    </p:anim>
                                    <p:anim calcmode="lin" valueType="num">
                                      <p:cBhvr>
                                        <p:cTn id="19" dur="500" fill="hold"/>
                                        <p:tgtEl>
                                          <p:spTgt spid="44"/>
                                        </p:tgtEl>
                                        <p:attrNameLst>
                                          <p:attrName>ppt_y</p:attrName>
                                        </p:attrNameLst>
                                      </p:cBhvr>
                                      <p:tavLst>
                                        <p:tav tm="0">
                                          <p:val>
                                            <p:strVal val="#ppt_y+.1"/>
                                          </p:val>
                                        </p:tav>
                                        <p:tav tm="100000">
                                          <p:val>
                                            <p:strVal val="#ppt_y"/>
                                          </p:val>
                                        </p:tav>
                                      </p:tavLst>
                                    </p:anim>
                                  </p:childTnLst>
                                </p:cTn>
                              </p:par>
                            </p:childTnLst>
                          </p:cTn>
                        </p:par>
                        <p:par>
                          <p:cTn id="20" fill="hold">
                            <p:stCondLst>
                              <p:cond delay="1000"/>
                            </p:stCondLst>
                            <p:childTnLst>
                              <p:par>
                                <p:cTn id="21" presetID="22" presetClass="entr" presetSubtype="4" fill="hold" nodeType="afterEffect">
                                  <p:stCondLst>
                                    <p:cond delay="0"/>
                                  </p:stCondLst>
                                  <p:childTnLst>
                                    <p:set>
                                      <p:cBhvr>
                                        <p:cTn id="22" dur="1" fill="hold">
                                          <p:stCondLst>
                                            <p:cond delay="0"/>
                                          </p:stCondLst>
                                        </p:cTn>
                                        <p:tgtEl>
                                          <p:spTgt spid="37"/>
                                        </p:tgtEl>
                                        <p:attrNameLst>
                                          <p:attrName>style.visibility</p:attrName>
                                        </p:attrNameLst>
                                      </p:cBhvr>
                                      <p:to>
                                        <p:strVal val="visible"/>
                                      </p:to>
                                    </p:set>
                                    <p:animEffect transition="in" filter="wipe(down)">
                                      <p:cBhvr>
                                        <p:cTn id="23" dur="500"/>
                                        <p:tgtEl>
                                          <p:spTgt spid="37"/>
                                        </p:tgtEl>
                                      </p:cBhvr>
                                    </p:animEffect>
                                  </p:childTnLst>
                                </p:cTn>
                              </p:par>
                            </p:childTnLst>
                          </p:cTn>
                        </p:par>
                        <p:par>
                          <p:cTn id="24" fill="hold">
                            <p:stCondLst>
                              <p:cond delay="1500"/>
                            </p:stCondLst>
                            <p:childTnLst>
                              <p:par>
                                <p:cTn id="25" presetID="2" presetClass="entr" presetSubtype="4" fill="hold" nodeType="afterEffect">
                                  <p:stCondLst>
                                    <p:cond delay="0"/>
                                  </p:stCondLst>
                                  <p:childTnLst>
                                    <p:set>
                                      <p:cBhvr>
                                        <p:cTn id="26" dur="1" fill="hold">
                                          <p:stCondLst>
                                            <p:cond delay="0"/>
                                          </p:stCondLst>
                                        </p:cTn>
                                        <p:tgtEl>
                                          <p:spTgt spid="17"/>
                                        </p:tgtEl>
                                        <p:attrNameLst>
                                          <p:attrName>style.visibility</p:attrName>
                                        </p:attrNameLst>
                                      </p:cBhvr>
                                      <p:to>
                                        <p:strVal val="visible"/>
                                      </p:to>
                                    </p:set>
                                    <p:anim calcmode="lin" valueType="num">
                                      <p:cBhvr additive="base">
                                        <p:cTn id="27" dur="500" fill="hold"/>
                                        <p:tgtEl>
                                          <p:spTgt spid="17"/>
                                        </p:tgtEl>
                                        <p:attrNameLst>
                                          <p:attrName>ppt_x</p:attrName>
                                        </p:attrNameLst>
                                      </p:cBhvr>
                                      <p:tavLst>
                                        <p:tav tm="0">
                                          <p:val>
                                            <p:strVal val="#ppt_x"/>
                                          </p:val>
                                        </p:tav>
                                        <p:tav tm="100000">
                                          <p:val>
                                            <p:strVal val="#ppt_x"/>
                                          </p:val>
                                        </p:tav>
                                      </p:tavLst>
                                    </p:anim>
                                    <p:anim calcmode="lin" valueType="num">
                                      <p:cBhvr additive="base">
                                        <p:cTn id="28" dur="500" fill="hold"/>
                                        <p:tgtEl>
                                          <p:spTgt spid="17"/>
                                        </p:tgtEl>
                                        <p:attrNameLst>
                                          <p:attrName>ppt_y</p:attrName>
                                        </p:attrNameLst>
                                      </p:cBhvr>
                                      <p:tavLst>
                                        <p:tav tm="0">
                                          <p:val>
                                            <p:strVal val="1+#ppt_h/2"/>
                                          </p:val>
                                        </p:tav>
                                        <p:tav tm="100000">
                                          <p:val>
                                            <p:strVal val="#ppt_y"/>
                                          </p:val>
                                        </p:tav>
                                      </p:tavLst>
                                    </p:anim>
                                  </p:childTnLst>
                                </p:cTn>
                              </p:par>
                            </p:childTnLst>
                          </p:cTn>
                        </p:par>
                        <p:par>
                          <p:cTn id="29" fill="hold">
                            <p:stCondLst>
                              <p:cond delay="2000"/>
                            </p:stCondLst>
                            <p:childTnLst>
                              <p:par>
                                <p:cTn id="30" presetID="47" presetClass="entr" presetSubtype="0" fill="hold" grpId="0" nodeType="afterEffect">
                                  <p:stCondLst>
                                    <p:cond delay="0"/>
                                  </p:stCondLst>
                                  <p:childTnLst>
                                    <p:set>
                                      <p:cBhvr>
                                        <p:cTn id="31" dur="1" fill="hold">
                                          <p:stCondLst>
                                            <p:cond delay="0"/>
                                          </p:stCondLst>
                                        </p:cTn>
                                        <p:tgtEl>
                                          <p:spTgt spid="47"/>
                                        </p:tgtEl>
                                        <p:attrNameLst>
                                          <p:attrName>style.visibility</p:attrName>
                                        </p:attrNameLst>
                                      </p:cBhvr>
                                      <p:to>
                                        <p:strVal val="visible"/>
                                      </p:to>
                                    </p:set>
                                    <p:animEffect transition="in" filter="fade">
                                      <p:cBhvr>
                                        <p:cTn id="32" dur="500"/>
                                        <p:tgtEl>
                                          <p:spTgt spid="47"/>
                                        </p:tgtEl>
                                      </p:cBhvr>
                                    </p:animEffect>
                                    <p:anim calcmode="lin" valueType="num">
                                      <p:cBhvr>
                                        <p:cTn id="33" dur="500" fill="hold"/>
                                        <p:tgtEl>
                                          <p:spTgt spid="47"/>
                                        </p:tgtEl>
                                        <p:attrNameLst>
                                          <p:attrName>ppt_x</p:attrName>
                                        </p:attrNameLst>
                                      </p:cBhvr>
                                      <p:tavLst>
                                        <p:tav tm="0">
                                          <p:val>
                                            <p:strVal val="#ppt_x"/>
                                          </p:val>
                                        </p:tav>
                                        <p:tav tm="100000">
                                          <p:val>
                                            <p:strVal val="#ppt_x"/>
                                          </p:val>
                                        </p:tav>
                                      </p:tavLst>
                                    </p:anim>
                                    <p:anim calcmode="lin" valueType="num">
                                      <p:cBhvr>
                                        <p:cTn id="34" dur="500" fill="hold"/>
                                        <p:tgtEl>
                                          <p:spTgt spid="47"/>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46"/>
                                        </p:tgtEl>
                                        <p:attrNameLst>
                                          <p:attrName>style.visibility</p:attrName>
                                        </p:attrNameLst>
                                      </p:cBhvr>
                                      <p:to>
                                        <p:strVal val="visible"/>
                                      </p:to>
                                    </p:set>
                                    <p:animEffect transition="in" filter="fade">
                                      <p:cBhvr>
                                        <p:cTn id="37" dur="500"/>
                                        <p:tgtEl>
                                          <p:spTgt spid="46"/>
                                        </p:tgtEl>
                                      </p:cBhvr>
                                    </p:animEffect>
                                    <p:anim calcmode="lin" valueType="num">
                                      <p:cBhvr>
                                        <p:cTn id="38" dur="500" fill="hold"/>
                                        <p:tgtEl>
                                          <p:spTgt spid="46"/>
                                        </p:tgtEl>
                                        <p:attrNameLst>
                                          <p:attrName>ppt_x</p:attrName>
                                        </p:attrNameLst>
                                      </p:cBhvr>
                                      <p:tavLst>
                                        <p:tav tm="0">
                                          <p:val>
                                            <p:strVal val="#ppt_x"/>
                                          </p:val>
                                        </p:tav>
                                        <p:tav tm="100000">
                                          <p:val>
                                            <p:strVal val="#ppt_x"/>
                                          </p:val>
                                        </p:tav>
                                      </p:tavLst>
                                    </p:anim>
                                    <p:anim calcmode="lin" valueType="num">
                                      <p:cBhvr>
                                        <p:cTn id="39" dur="500" fill="hold"/>
                                        <p:tgtEl>
                                          <p:spTgt spid="46"/>
                                        </p:tgtEl>
                                        <p:attrNameLst>
                                          <p:attrName>ppt_y</p:attrName>
                                        </p:attrNameLst>
                                      </p:cBhvr>
                                      <p:tavLst>
                                        <p:tav tm="0">
                                          <p:val>
                                            <p:strVal val="#ppt_y+.1"/>
                                          </p:val>
                                        </p:tav>
                                        <p:tav tm="100000">
                                          <p:val>
                                            <p:strVal val="#ppt_y"/>
                                          </p:val>
                                        </p:tav>
                                      </p:tavLst>
                                    </p:anim>
                                  </p:childTnLst>
                                </p:cTn>
                              </p:par>
                            </p:childTnLst>
                          </p:cTn>
                        </p:par>
                        <p:par>
                          <p:cTn id="40" fill="hold">
                            <p:stCondLst>
                              <p:cond delay="2500"/>
                            </p:stCondLst>
                            <p:childTnLst>
                              <p:par>
                                <p:cTn id="41" presetID="22" presetClass="entr" presetSubtype="4" fill="hold" nodeType="afterEffect">
                                  <p:stCondLst>
                                    <p:cond delay="0"/>
                                  </p:stCondLst>
                                  <p:childTnLst>
                                    <p:set>
                                      <p:cBhvr>
                                        <p:cTn id="42" dur="1" fill="hold">
                                          <p:stCondLst>
                                            <p:cond delay="0"/>
                                          </p:stCondLst>
                                        </p:cTn>
                                        <p:tgtEl>
                                          <p:spTgt spid="38"/>
                                        </p:tgtEl>
                                        <p:attrNameLst>
                                          <p:attrName>style.visibility</p:attrName>
                                        </p:attrNameLst>
                                      </p:cBhvr>
                                      <p:to>
                                        <p:strVal val="visible"/>
                                      </p:to>
                                    </p:set>
                                    <p:animEffect transition="in" filter="wipe(down)">
                                      <p:cBhvr>
                                        <p:cTn id="43" dur="500"/>
                                        <p:tgtEl>
                                          <p:spTgt spid="38"/>
                                        </p:tgtEl>
                                      </p:cBhvr>
                                    </p:animEffect>
                                  </p:childTnLst>
                                </p:cTn>
                              </p:par>
                            </p:childTnLst>
                          </p:cTn>
                        </p:par>
                        <p:par>
                          <p:cTn id="44" fill="hold">
                            <p:stCondLst>
                              <p:cond delay="3000"/>
                            </p:stCondLst>
                            <p:childTnLst>
                              <p:par>
                                <p:cTn id="45" presetID="2" presetClass="entr" presetSubtype="4" fill="hold" nodeType="afterEffect">
                                  <p:stCondLst>
                                    <p:cond delay="0"/>
                                  </p:stCondLst>
                                  <p:childTnLst>
                                    <p:set>
                                      <p:cBhvr>
                                        <p:cTn id="46" dur="1" fill="hold">
                                          <p:stCondLst>
                                            <p:cond delay="0"/>
                                          </p:stCondLst>
                                        </p:cTn>
                                        <p:tgtEl>
                                          <p:spTgt spid="18"/>
                                        </p:tgtEl>
                                        <p:attrNameLst>
                                          <p:attrName>style.visibility</p:attrName>
                                        </p:attrNameLst>
                                      </p:cBhvr>
                                      <p:to>
                                        <p:strVal val="visible"/>
                                      </p:to>
                                    </p:set>
                                    <p:anim calcmode="lin" valueType="num">
                                      <p:cBhvr additive="base">
                                        <p:cTn id="47" dur="500" fill="hold"/>
                                        <p:tgtEl>
                                          <p:spTgt spid="18"/>
                                        </p:tgtEl>
                                        <p:attrNameLst>
                                          <p:attrName>ppt_x</p:attrName>
                                        </p:attrNameLst>
                                      </p:cBhvr>
                                      <p:tavLst>
                                        <p:tav tm="0">
                                          <p:val>
                                            <p:strVal val="#ppt_x"/>
                                          </p:val>
                                        </p:tav>
                                        <p:tav tm="100000">
                                          <p:val>
                                            <p:strVal val="#ppt_x"/>
                                          </p:val>
                                        </p:tav>
                                      </p:tavLst>
                                    </p:anim>
                                    <p:anim calcmode="lin" valueType="num">
                                      <p:cBhvr additive="base">
                                        <p:cTn id="48" dur="500" fill="hold"/>
                                        <p:tgtEl>
                                          <p:spTgt spid="18"/>
                                        </p:tgtEl>
                                        <p:attrNameLst>
                                          <p:attrName>ppt_y</p:attrName>
                                        </p:attrNameLst>
                                      </p:cBhvr>
                                      <p:tavLst>
                                        <p:tav tm="0">
                                          <p:val>
                                            <p:strVal val="1+#ppt_h/2"/>
                                          </p:val>
                                        </p:tav>
                                        <p:tav tm="100000">
                                          <p:val>
                                            <p:strVal val="#ppt_y"/>
                                          </p:val>
                                        </p:tav>
                                      </p:tavLst>
                                    </p:anim>
                                  </p:childTnLst>
                                </p:cTn>
                              </p:par>
                            </p:childTnLst>
                          </p:cTn>
                        </p:par>
                        <p:par>
                          <p:cTn id="49" fill="hold">
                            <p:stCondLst>
                              <p:cond delay="3500"/>
                            </p:stCondLst>
                            <p:childTnLst>
                              <p:par>
                                <p:cTn id="50" presetID="47" presetClass="entr" presetSubtype="0" fill="hold" grpId="0" nodeType="afterEffect">
                                  <p:stCondLst>
                                    <p:cond delay="0"/>
                                  </p:stCondLst>
                                  <p:childTnLst>
                                    <p:set>
                                      <p:cBhvr>
                                        <p:cTn id="51" dur="1" fill="hold">
                                          <p:stCondLst>
                                            <p:cond delay="0"/>
                                          </p:stCondLst>
                                        </p:cTn>
                                        <p:tgtEl>
                                          <p:spTgt spid="49"/>
                                        </p:tgtEl>
                                        <p:attrNameLst>
                                          <p:attrName>style.visibility</p:attrName>
                                        </p:attrNameLst>
                                      </p:cBhvr>
                                      <p:to>
                                        <p:strVal val="visible"/>
                                      </p:to>
                                    </p:set>
                                    <p:animEffect transition="in" filter="fade">
                                      <p:cBhvr>
                                        <p:cTn id="52" dur="500"/>
                                        <p:tgtEl>
                                          <p:spTgt spid="49"/>
                                        </p:tgtEl>
                                      </p:cBhvr>
                                    </p:animEffect>
                                    <p:anim calcmode="lin" valueType="num">
                                      <p:cBhvr>
                                        <p:cTn id="53" dur="500" fill="hold"/>
                                        <p:tgtEl>
                                          <p:spTgt spid="49"/>
                                        </p:tgtEl>
                                        <p:attrNameLst>
                                          <p:attrName>ppt_x</p:attrName>
                                        </p:attrNameLst>
                                      </p:cBhvr>
                                      <p:tavLst>
                                        <p:tav tm="0">
                                          <p:val>
                                            <p:strVal val="#ppt_x"/>
                                          </p:val>
                                        </p:tav>
                                        <p:tav tm="100000">
                                          <p:val>
                                            <p:strVal val="#ppt_x"/>
                                          </p:val>
                                        </p:tav>
                                      </p:tavLst>
                                    </p:anim>
                                    <p:anim calcmode="lin" valueType="num">
                                      <p:cBhvr>
                                        <p:cTn id="54" dur="500" fill="hold"/>
                                        <p:tgtEl>
                                          <p:spTgt spid="49"/>
                                        </p:tgtEl>
                                        <p:attrNameLst>
                                          <p:attrName>ppt_y</p:attrName>
                                        </p:attrNameLst>
                                      </p:cBhvr>
                                      <p:tavLst>
                                        <p:tav tm="0">
                                          <p:val>
                                            <p:strVal val="#ppt_y-.1"/>
                                          </p:val>
                                        </p:tav>
                                        <p:tav tm="100000">
                                          <p:val>
                                            <p:strVal val="#ppt_y"/>
                                          </p:val>
                                        </p:tav>
                                      </p:tavLst>
                                    </p:anim>
                                  </p:childTnLst>
                                </p:cTn>
                              </p:par>
                              <p:par>
                                <p:cTn id="55" presetID="42" presetClass="entr" presetSubtype="0" fill="hold" grpId="0" nodeType="withEffect">
                                  <p:stCondLst>
                                    <p:cond delay="0"/>
                                  </p:stCondLst>
                                  <p:childTnLst>
                                    <p:set>
                                      <p:cBhvr>
                                        <p:cTn id="56" dur="1" fill="hold">
                                          <p:stCondLst>
                                            <p:cond delay="0"/>
                                          </p:stCondLst>
                                        </p:cTn>
                                        <p:tgtEl>
                                          <p:spTgt spid="48"/>
                                        </p:tgtEl>
                                        <p:attrNameLst>
                                          <p:attrName>style.visibility</p:attrName>
                                        </p:attrNameLst>
                                      </p:cBhvr>
                                      <p:to>
                                        <p:strVal val="visible"/>
                                      </p:to>
                                    </p:set>
                                    <p:animEffect transition="in" filter="fade">
                                      <p:cBhvr>
                                        <p:cTn id="57" dur="500"/>
                                        <p:tgtEl>
                                          <p:spTgt spid="48"/>
                                        </p:tgtEl>
                                      </p:cBhvr>
                                    </p:animEffect>
                                    <p:anim calcmode="lin" valueType="num">
                                      <p:cBhvr>
                                        <p:cTn id="58" dur="500" fill="hold"/>
                                        <p:tgtEl>
                                          <p:spTgt spid="48"/>
                                        </p:tgtEl>
                                        <p:attrNameLst>
                                          <p:attrName>ppt_x</p:attrName>
                                        </p:attrNameLst>
                                      </p:cBhvr>
                                      <p:tavLst>
                                        <p:tav tm="0">
                                          <p:val>
                                            <p:strVal val="#ppt_x"/>
                                          </p:val>
                                        </p:tav>
                                        <p:tav tm="100000">
                                          <p:val>
                                            <p:strVal val="#ppt_x"/>
                                          </p:val>
                                        </p:tav>
                                      </p:tavLst>
                                    </p:anim>
                                    <p:anim calcmode="lin" valueType="num">
                                      <p:cBhvr>
                                        <p:cTn id="59" dur="500" fill="hold"/>
                                        <p:tgtEl>
                                          <p:spTgt spid="48"/>
                                        </p:tgtEl>
                                        <p:attrNameLst>
                                          <p:attrName>ppt_y</p:attrName>
                                        </p:attrNameLst>
                                      </p:cBhvr>
                                      <p:tavLst>
                                        <p:tav tm="0">
                                          <p:val>
                                            <p:strVal val="#ppt_y+.1"/>
                                          </p:val>
                                        </p:tav>
                                        <p:tav tm="100000">
                                          <p:val>
                                            <p:strVal val="#ppt_y"/>
                                          </p:val>
                                        </p:tav>
                                      </p:tavLst>
                                    </p:anim>
                                  </p:childTnLst>
                                </p:cTn>
                              </p:par>
                            </p:childTnLst>
                          </p:cTn>
                        </p:par>
                        <p:par>
                          <p:cTn id="60" fill="hold">
                            <p:stCondLst>
                              <p:cond delay="4000"/>
                            </p:stCondLst>
                            <p:childTnLst>
                              <p:par>
                                <p:cTn id="61" presetID="22" presetClass="entr" presetSubtype="4" fill="hold" nodeType="afterEffect">
                                  <p:stCondLst>
                                    <p:cond delay="0"/>
                                  </p:stCondLst>
                                  <p:childTnLst>
                                    <p:set>
                                      <p:cBhvr>
                                        <p:cTn id="62" dur="1" fill="hold">
                                          <p:stCondLst>
                                            <p:cond delay="0"/>
                                          </p:stCondLst>
                                        </p:cTn>
                                        <p:tgtEl>
                                          <p:spTgt spid="39"/>
                                        </p:tgtEl>
                                        <p:attrNameLst>
                                          <p:attrName>style.visibility</p:attrName>
                                        </p:attrNameLst>
                                      </p:cBhvr>
                                      <p:to>
                                        <p:strVal val="visible"/>
                                      </p:to>
                                    </p:set>
                                    <p:animEffect transition="in" filter="wipe(down)">
                                      <p:cBhvr>
                                        <p:cTn id="63" dur="500"/>
                                        <p:tgtEl>
                                          <p:spTgt spid="39"/>
                                        </p:tgtEl>
                                      </p:cBhvr>
                                    </p:animEffect>
                                  </p:childTnLst>
                                </p:cTn>
                              </p:par>
                            </p:childTnLst>
                          </p:cTn>
                        </p:par>
                        <p:par>
                          <p:cTn id="64" fill="hold">
                            <p:stCondLst>
                              <p:cond delay="4500"/>
                            </p:stCondLst>
                            <p:childTnLst>
                              <p:par>
                                <p:cTn id="65" presetID="2" presetClass="entr" presetSubtype="4" fill="hold" nodeType="afterEffect">
                                  <p:stCondLst>
                                    <p:cond delay="0"/>
                                  </p:stCondLst>
                                  <p:childTnLst>
                                    <p:set>
                                      <p:cBhvr>
                                        <p:cTn id="66" dur="1" fill="hold">
                                          <p:stCondLst>
                                            <p:cond delay="0"/>
                                          </p:stCondLst>
                                        </p:cTn>
                                        <p:tgtEl>
                                          <p:spTgt spid="23"/>
                                        </p:tgtEl>
                                        <p:attrNameLst>
                                          <p:attrName>style.visibility</p:attrName>
                                        </p:attrNameLst>
                                      </p:cBhvr>
                                      <p:to>
                                        <p:strVal val="visible"/>
                                      </p:to>
                                    </p:set>
                                    <p:anim calcmode="lin" valueType="num">
                                      <p:cBhvr additive="base">
                                        <p:cTn id="67" dur="500" fill="hold"/>
                                        <p:tgtEl>
                                          <p:spTgt spid="23"/>
                                        </p:tgtEl>
                                        <p:attrNameLst>
                                          <p:attrName>ppt_x</p:attrName>
                                        </p:attrNameLst>
                                      </p:cBhvr>
                                      <p:tavLst>
                                        <p:tav tm="0">
                                          <p:val>
                                            <p:strVal val="#ppt_x"/>
                                          </p:val>
                                        </p:tav>
                                        <p:tav tm="100000">
                                          <p:val>
                                            <p:strVal val="#ppt_x"/>
                                          </p:val>
                                        </p:tav>
                                      </p:tavLst>
                                    </p:anim>
                                    <p:anim calcmode="lin" valueType="num">
                                      <p:cBhvr additive="base">
                                        <p:cTn id="68" dur="500" fill="hold"/>
                                        <p:tgtEl>
                                          <p:spTgt spid="23"/>
                                        </p:tgtEl>
                                        <p:attrNameLst>
                                          <p:attrName>ppt_y</p:attrName>
                                        </p:attrNameLst>
                                      </p:cBhvr>
                                      <p:tavLst>
                                        <p:tav tm="0">
                                          <p:val>
                                            <p:strVal val="1+#ppt_h/2"/>
                                          </p:val>
                                        </p:tav>
                                        <p:tav tm="100000">
                                          <p:val>
                                            <p:strVal val="#ppt_y"/>
                                          </p:val>
                                        </p:tav>
                                      </p:tavLst>
                                    </p:anim>
                                  </p:childTnLst>
                                </p:cTn>
                              </p:par>
                            </p:childTnLst>
                          </p:cTn>
                        </p:par>
                        <p:par>
                          <p:cTn id="69" fill="hold">
                            <p:stCondLst>
                              <p:cond delay="5000"/>
                            </p:stCondLst>
                            <p:childTnLst>
                              <p:par>
                                <p:cTn id="70" presetID="47" presetClass="entr" presetSubtype="0" fill="hold" grpId="0" nodeType="afterEffect">
                                  <p:stCondLst>
                                    <p:cond delay="0"/>
                                  </p:stCondLst>
                                  <p:childTnLst>
                                    <p:set>
                                      <p:cBhvr>
                                        <p:cTn id="71" dur="1" fill="hold">
                                          <p:stCondLst>
                                            <p:cond delay="0"/>
                                          </p:stCondLst>
                                        </p:cTn>
                                        <p:tgtEl>
                                          <p:spTgt spid="51"/>
                                        </p:tgtEl>
                                        <p:attrNameLst>
                                          <p:attrName>style.visibility</p:attrName>
                                        </p:attrNameLst>
                                      </p:cBhvr>
                                      <p:to>
                                        <p:strVal val="visible"/>
                                      </p:to>
                                    </p:set>
                                    <p:animEffect transition="in" filter="fade">
                                      <p:cBhvr>
                                        <p:cTn id="72" dur="500"/>
                                        <p:tgtEl>
                                          <p:spTgt spid="51"/>
                                        </p:tgtEl>
                                      </p:cBhvr>
                                    </p:animEffect>
                                    <p:anim calcmode="lin" valueType="num">
                                      <p:cBhvr>
                                        <p:cTn id="73" dur="500" fill="hold"/>
                                        <p:tgtEl>
                                          <p:spTgt spid="51"/>
                                        </p:tgtEl>
                                        <p:attrNameLst>
                                          <p:attrName>ppt_x</p:attrName>
                                        </p:attrNameLst>
                                      </p:cBhvr>
                                      <p:tavLst>
                                        <p:tav tm="0">
                                          <p:val>
                                            <p:strVal val="#ppt_x"/>
                                          </p:val>
                                        </p:tav>
                                        <p:tav tm="100000">
                                          <p:val>
                                            <p:strVal val="#ppt_x"/>
                                          </p:val>
                                        </p:tav>
                                      </p:tavLst>
                                    </p:anim>
                                    <p:anim calcmode="lin" valueType="num">
                                      <p:cBhvr>
                                        <p:cTn id="74" dur="500" fill="hold"/>
                                        <p:tgtEl>
                                          <p:spTgt spid="51"/>
                                        </p:tgtEl>
                                        <p:attrNameLst>
                                          <p:attrName>ppt_y</p:attrName>
                                        </p:attrNameLst>
                                      </p:cBhvr>
                                      <p:tavLst>
                                        <p:tav tm="0">
                                          <p:val>
                                            <p:strVal val="#ppt_y-.1"/>
                                          </p:val>
                                        </p:tav>
                                        <p:tav tm="100000">
                                          <p:val>
                                            <p:strVal val="#ppt_y"/>
                                          </p:val>
                                        </p:tav>
                                      </p:tavLst>
                                    </p:anim>
                                  </p:childTnLst>
                                </p:cTn>
                              </p:par>
                              <p:par>
                                <p:cTn id="75" presetID="42" presetClass="entr" presetSubtype="0" fill="hold" grpId="0" nodeType="withEffect">
                                  <p:stCondLst>
                                    <p:cond delay="0"/>
                                  </p:stCondLst>
                                  <p:childTnLst>
                                    <p:set>
                                      <p:cBhvr>
                                        <p:cTn id="76" dur="1" fill="hold">
                                          <p:stCondLst>
                                            <p:cond delay="0"/>
                                          </p:stCondLst>
                                        </p:cTn>
                                        <p:tgtEl>
                                          <p:spTgt spid="50"/>
                                        </p:tgtEl>
                                        <p:attrNameLst>
                                          <p:attrName>style.visibility</p:attrName>
                                        </p:attrNameLst>
                                      </p:cBhvr>
                                      <p:to>
                                        <p:strVal val="visible"/>
                                      </p:to>
                                    </p:set>
                                    <p:animEffect transition="in" filter="fade">
                                      <p:cBhvr>
                                        <p:cTn id="77" dur="500"/>
                                        <p:tgtEl>
                                          <p:spTgt spid="50"/>
                                        </p:tgtEl>
                                      </p:cBhvr>
                                    </p:animEffect>
                                    <p:anim calcmode="lin" valueType="num">
                                      <p:cBhvr>
                                        <p:cTn id="78" dur="500" fill="hold"/>
                                        <p:tgtEl>
                                          <p:spTgt spid="50"/>
                                        </p:tgtEl>
                                        <p:attrNameLst>
                                          <p:attrName>ppt_x</p:attrName>
                                        </p:attrNameLst>
                                      </p:cBhvr>
                                      <p:tavLst>
                                        <p:tav tm="0">
                                          <p:val>
                                            <p:strVal val="#ppt_x"/>
                                          </p:val>
                                        </p:tav>
                                        <p:tav tm="100000">
                                          <p:val>
                                            <p:strVal val="#ppt_x"/>
                                          </p:val>
                                        </p:tav>
                                      </p:tavLst>
                                    </p:anim>
                                    <p:anim calcmode="lin" valueType="num">
                                      <p:cBhvr>
                                        <p:cTn id="79" dur="500" fill="hold"/>
                                        <p:tgtEl>
                                          <p:spTgt spid="50"/>
                                        </p:tgtEl>
                                        <p:attrNameLst>
                                          <p:attrName>ppt_y</p:attrName>
                                        </p:attrNameLst>
                                      </p:cBhvr>
                                      <p:tavLst>
                                        <p:tav tm="0">
                                          <p:val>
                                            <p:strVal val="#ppt_y+.1"/>
                                          </p:val>
                                        </p:tav>
                                        <p:tav tm="100000">
                                          <p:val>
                                            <p:strVal val="#ppt_y"/>
                                          </p:val>
                                        </p:tav>
                                      </p:tavLst>
                                    </p:anim>
                                  </p:childTnLst>
                                </p:cTn>
                              </p:par>
                            </p:childTnLst>
                          </p:cTn>
                        </p:par>
                        <p:par>
                          <p:cTn id="80" fill="hold">
                            <p:stCondLst>
                              <p:cond delay="5500"/>
                            </p:stCondLst>
                            <p:childTnLst>
                              <p:par>
                                <p:cTn id="81" presetID="22" presetClass="entr" presetSubtype="4" fill="hold" grpId="0" nodeType="afterEffect">
                                  <p:stCondLst>
                                    <p:cond delay="0"/>
                                  </p:stCondLst>
                                  <p:childTnLst>
                                    <p:set>
                                      <p:cBhvr>
                                        <p:cTn id="82" dur="1" fill="hold">
                                          <p:stCondLst>
                                            <p:cond delay="0"/>
                                          </p:stCondLst>
                                        </p:cTn>
                                        <p:tgtEl>
                                          <p:spTgt spid="4"/>
                                        </p:tgtEl>
                                        <p:attrNameLst>
                                          <p:attrName>style.visibility</p:attrName>
                                        </p:attrNameLst>
                                      </p:cBhvr>
                                      <p:to>
                                        <p:strVal val="visible"/>
                                      </p:to>
                                    </p:set>
                                    <p:animEffect transition="in" filter="wipe(down)">
                                      <p:cBhvr>
                                        <p:cTn id="83" dur="500"/>
                                        <p:tgtEl>
                                          <p:spTgt spid="4"/>
                                        </p:tgtEl>
                                      </p:cBhvr>
                                    </p:animEffect>
                                  </p:childTnLst>
                                </p:cTn>
                              </p:par>
                            </p:childTnLst>
                          </p:cTn>
                        </p:par>
                        <p:par>
                          <p:cTn id="84" fill="hold">
                            <p:stCondLst>
                              <p:cond delay="6000"/>
                            </p:stCondLst>
                            <p:childTnLst>
                              <p:par>
                                <p:cTn id="85" presetID="53" presetClass="entr" presetSubtype="16" fill="hold" nodeType="afterEffect">
                                  <p:stCondLst>
                                    <p:cond delay="0"/>
                                  </p:stCondLst>
                                  <p:childTnLst>
                                    <p:set>
                                      <p:cBhvr>
                                        <p:cTn id="86" dur="1" fill="hold">
                                          <p:stCondLst>
                                            <p:cond delay="0"/>
                                          </p:stCondLst>
                                        </p:cTn>
                                        <p:tgtEl>
                                          <p:spTgt spid="5"/>
                                        </p:tgtEl>
                                        <p:attrNameLst>
                                          <p:attrName>style.visibility</p:attrName>
                                        </p:attrNameLst>
                                      </p:cBhvr>
                                      <p:to>
                                        <p:strVal val="visible"/>
                                      </p:to>
                                    </p:set>
                                    <p:anim calcmode="lin" valueType="num">
                                      <p:cBhvr>
                                        <p:cTn id="87" dur="500" fill="hold"/>
                                        <p:tgtEl>
                                          <p:spTgt spid="5"/>
                                        </p:tgtEl>
                                        <p:attrNameLst>
                                          <p:attrName>ppt_w</p:attrName>
                                        </p:attrNameLst>
                                      </p:cBhvr>
                                      <p:tavLst>
                                        <p:tav tm="0">
                                          <p:val>
                                            <p:fltVal val="0"/>
                                          </p:val>
                                        </p:tav>
                                        <p:tav tm="100000">
                                          <p:val>
                                            <p:strVal val="#ppt_w"/>
                                          </p:val>
                                        </p:tav>
                                      </p:tavLst>
                                    </p:anim>
                                    <p:anim calcmode="lin" valueType="num">
                                      <p:cBhvr>
                                        <p:cTn id="88" dur="500" fill="hold"/>
                                        <p:tgtEl>
                                          <p:spTgt spid="5"/>
                                        </p:tgtEl>
                                        <p:attrNameLst>
                                          <p:attrName>ppt_h</p:attrName>
                                        </p:attrNameLst>
                                      </p:cBhvr>
                                      <p:tavLst>
                                        <p:tav tm="0">
                                          <p:val>
                                            <p:fltVal val="0"/>
                                          </p:val>
                                        </p:tav>
                                        <p:tav tm="100000">
                                          <p:val>
                                            <p:strVal val="#ppt_h"/>
                                          </p:val>
                                        </p:tav>
                                      </p:tavLst>
                                    </p:anim>
                                    <p:animEffect transition="in" filter="fade">
                                      <p:cBhvr>
                                        <p:cTn id="89" dur="500"/>
                                        <p:tgtEl>
                                          <p:spTgt spid="5"/>
                                        </p:tgtEl>
                                      </p:cBhvr>
                                    </p:animEffect>
                                  </p:childTnLst>
                                </p:cTn>
                              </p:par>
                            </p:childTnLst>
                          </p:cTn>
                        </p:par>
                        <p:par>
                          <p:cTn id="90" fill="hold">
                            <p:stCondLst>
                              <p:cond delay="6500"/>
                            </p:stCondLst>
                            <p:childTnLst>
                              <p:par>
                                <p:cTn id="91" presetID="16" presetClass="entr" presetSubtype="21" fill="hold" nodeType="afterEffect">
                                  <p:stCondLst>
                                    <p:cond delay="0"/>
                                  </p:stCondLst>
                                  <p:childTnLst>
                                    <p:set>
                                      <p:cBhvr>
                                        <p:cTn id="92" dur="1" fill="hold">
                                          <p:stCondLst>
                                            <p:cond delay="0"/>
                                          </p:stCondLst>
                                        </p:cTn>
                                        <p:tgtEl>
                                          <p:spTgt spid="43"/>
                                        </p:tgtEl>
                                        <p:attrNameLst>
                                          <p:attrName>style.visibility</p:attrName>
                                        </p:attrNameLst>
                                      </p:cBhvr>
                                      <p:to>
                                        <p:strVal val="visible"/>
                                      </p:to>
                                    </p:set>
                                    <p:animEffect transition="in" filter="barn(inVertical)">
                                      <p:cBhvr>
                                        <p:cTn id="93"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44" grpId="0"/>
      <p:bldP spid="45" grpId="0"/>
      <p:bldP spid="46" grpId="0"/>
      <p:bldP spid="47" grpId="0"/>
      <p:bldP spid="48" grpId="0"/>
      <p:bldP spid="49" grpId="0"/>
      <p:bldP spid="50" grpId="0"/>
      <p:bldP spid="51"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7" name="直接连接符 16"/>
          <p:cNvCxnSpPr/>
          <p:nvPr/>
        </p:nvCxnSpPr>
        <p:spPr>
          <a:xfrm flipH="1">
            <a:off x="4343151" y="1985524"/>
            <a:ext cx="6821327" cy="0"/>
          </a:xfrm>
          <a:prstGeom prst="line">
            <a:avLst/>
          </a:prstGeom>
          <a:ln w="3175">
            <a:solidFill>
              <a:srgbClr val="414455"/>
            </a:solidFill>
          </a:ln>
        </p:spPr>
        <p:style>
          <a:lnRef idx="1">
            <a:schemeClr val="accent1"/>
          </a:lnRef>
          <a:fillRef idx="0">
            <a:schemeClr val="accent1"/>
          </a:fillRef>
          <a:effectRef idx="0">
            <a:schemeClr val="accent1"/>
          </a:effectRef>
          <a:fontRef idx="minor">
            <a:schemeClr val="tx1"/>
          </a:fontRef>
        </p:style>
      </p:cxnSp>
      <p:cxnSp>
        <p:nvCxnSpPr>
          <p:cNvPr id="18" name="直接连接符 17"/>
          <p:cNvCxnSpPr/>
          <p:nvPr/>
        </p:nvCxnSpPr>
        <p:spPr>
          <a:xfrm flipH="1">
            <a:off x="5383836" y="3208952"/>
            <a:ext cx="5780643" cy="0"/>
          </a:xfrm>
          <a:prstGeom prst="line">
            <a:avLst/>
          </a:prstGeom>
          <a:ln w="3175">
            <a:solidFill>
              <a:srgbClr val="414455"/>
            </a:solidFill>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flipH="1">
            <a:off x="2886825" y="4432380"/>
            <a:ext cx="8277653" cy="0"/>
          </a:xfrm>
          <a:prstGeom prst="line">
            <a:avLst/>
          </a:prstGeom>
          <a:ln w="3175">
            <a:solidFill>
              <a:srgbClr val="414455"/>
            </a:solidFill>
          </a:ln>
        </p:spPr>
        <p:style>
          <a:lnRef idx="1">
            <a:schemeClr val="accent1"/>
          </a:lnRef>
          <a:fillRef idx="0">
            <a:schemeClr val="accent1"/>
          </a:fillRef>
          <a:effectRef idx="0">
            <a:schemeClr val="accent1"/>
          </a:effectRef>
          <a:fontRef idx="minor">
            <a:schemeClr val="tx1"/>
          </a:fontRef>
        </p:style>
      </p:cxnSp>
      <p:cxnSp>
        <p:nvCxnSpPr>
          <p:cNvPr id="20" name="直接连接符 19"/>
          <p:cNvCxnSpPr/>
          <p:nvPr/>
        </p:nvCxnSpPr>
        <p:spPr>
          <a:xfrm flipH="1">
            <a:off x="4343151" y="5655809"/>
            <a:ext cx="6821327" cy="0"/>
          </a:xfrm>
          <a:prstGeom prst="line">
            <a:avLst/>
          </a:prstGeom>
          <a:ln w="3175">
            <a:solidFill>
              <a:srgbClr val="414455"/>
            </a:solidFill>
          </a:ln>
        </p:spPr>
        <p:style>
          <a:lnRef idx="1">
            <a:schemeClr val="accent1"/>
          </a:lnRef>
          <a:fillRef idx="0">
            <a:schemeClr val="accent1"/>
          </a:fillRef>
          <a:effectRef idx="0">
            <a:schemeClr val="accent1"/>
          </a:effectRef>
          <a:fontRef idx="minor">
            <a:schemeClr val="tx1"/>
          </a:fontRef>
        </p:style>
      </p:cxnSp>
      <p:sp>
        <p:nvSpPr>
          <p:cNvPr id="21" name="流程图: 决策 20"/>
          <p:cNvSpPr/>
          <p:nvPr/>
        </p:nvSpPr>
        <p:spPr>
          <a:xfrm>
            <a:off x="3266534" y="1802451"/>
            <a:ext cx="1740327" cy="1627572"/>
          </a:xfrm>
          <a:prstGeom prst="flowChartDecision">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531" dirty="0">
                <a:latin typeface="HelveticaNeueLT Pro 35 Th" pitchFamily="34" charset="0"/>
              </a:rPr>
              <a:t>20%</a:t>
            </a:r>
            <a:endParaRPr lang="zh-CN" altLang="en-US" sz="2531" dirty="0">
              <a:latin typeface="HelveticaNeueLT Pro 35 Th" pitchFamily="34" charset="0"/>
            </a:endParaRPr>
          </a:p>
        </p:txBody>
      </p:sp>
      <p:sp>
        <p:nvSpPr>
          <p:cNvPr id="22" name="流程图: 决策 21"/>
          <p:cNvSpPr/>
          <p:nvPr/>
        </p:nvSpPr>
        <p:spPr>
          <a:xfrm>
            <a:off x="3045000" y="3616325"/>
            <a:ext cx="2113745" cy="2059156"/>
          </a:xfrm>
          <a:prstGeom prst="flowChartDecision">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531" dirty="0">
                <a:latin typeface="HelveticaNeueLT Pro 35 Th" pitchFamily="34" charset="0"/>
              </a:rPr>
              <a:t>35%</a:t>
            </a:r>
            <a:endParaRPr lang="zh-CN" altLang="en-US" sz="2531" dirty="0">
              <a:latin typeface="HelveticaNeueLT Pro 35 Th" pitchFamily="34" charset="0"/>
            </a:endParaRPr>
          </a:p>
        </p:txBody>
      </p:sp>
      <p:sp>
        <p:nvSpPr>
          <p:cNvPr id="23" name="流程图: 决策 22"/>
          <p:cNvSpPr/>
          <p:nvPr/>
        </p:nvSpPr>
        <p:spPr>
          <a:xfrm>
            <a:off x="1301851" y="2211404"/>
            <a:ext cx="2654470" cy="2585917"/>
          </a:xfrm>
          <a:prstGeom prst="flowChartDecision">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375" dirty="0">
                <a:latin typeface="HelveticaNeueLT Pro 35 Th" pitchFamily="34" charset="0"/>
              </a:rPr>
              <a:t>55%</a:t>
            </a:r>
            <a:endParaRPr lang="zh-CN" altLang="en-US" sz="3375" dirty="0">
              <a:latin typeface="HelveticaNeueLT Pro 35 Th" pitchFamily="34" charset="0"/>
            </a:endParaRPr>
          </a:p>
        </p:txBody>
      </p:sp>
      <p:sp>
        <p:nvSpPr>
          <p:cNvPr id="24" name="流程图: 决策 23"/>
          <p:cNvSpPr/>
          <p:nvPr/>
        </p:nvSpPr>
        <p:spPr>
          <a:xfrm>
            <a:off x="4234345" y="2877436"/>
            <a:ext cx="1421283" cy="1329199"/>
          </a:xfrm>
          <a:prstGeom prst="flowChartDecision">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109">
                <a:latin typeface="HelveticaNeueLT Pro 35 Th" pitchFamily="34" charset="0"/>
              </a:rPr>
              <a:t>10%</a:t>
            </a:r>
            <a:endParaRPr lang="zh-CN" altLang="en-US" sz="2109">
              <a:latin typeface="HelveticaNeueLT Pro 35 Th" pitchFamily="34" charset="0"/>
            </a:endParaRPr>
          </a:p>
        </p:txBody>
      </p:sp>
      <p:sp>
        <p:nvSpPr>
          <p:cNvPr id="25" name="矩形 24"/>
          <p:cNvSpPr/>
          <p:nvPr/>
        </p:nvSpPr>
        <p:spPr>
          <a:xfrm>
            <a:off x="5069841" y="1698338"/>
            <a:ext cx="5103951" cy="720197"/>
          </a:xfrm>
          <a:prstGeom prst="rect">
            <a:avLst/>
          </a:prstGeom>
        </p:spPr>
        <p:txBody>
          <a:bodyPr wrap="square">
            <a:spAutoFit/>
          </a:bodyPr>
          <a:lstStyle/>
          <a:p>
            <a:pPr>
              <a:lnSpc>
                <a:spcPct val="120000"/>
              </a:lnSpc>
            </a:pPr>
            <a:r>
              <a:rPr lang="zh-CN" altLang="en-US" sz="1400" dirty="0">
                <a:solidFill>
                  <a:schemeClr val="bg1">
                    <a:lumMod val="65000"/>
                  </a:schemeClr>
                </a:solidFill>
                <a:latin typeface="+mj-ea"/>
                <a:ea typeface="+mj-ea"/>
                <a:cs typeface="+mn-ea"/>
                <a:sym typeface="Arial" panose="020B0604020202020204" pitchFamily="34" charset="0"/>
              </a:rPr>
              <a:t>请替换文字内容</a:t>
            </a:r>
            <a:endParaRPr lang="en-US" altLang="zh-CN" sz="1400" dirty="0">
              <a:solidFill>
                <a:schemeClr val="bg1">
                  <a:lumMod val="65000"/>
                </a:schemeClr>
              </a:solidFill>
              <a:latin typeface="+mj-ea"/>
              <a:ea typeface="+mj-ea"/>
              <a:cs typeface="+mn-ea"/>
              <a:sym typeface="Arial" panose="020B0604020202020204" pitchFamily="34" charset="0"/>
            </a:endParaRPr>
          </a:p>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29" name="矩形 28"/>
          <p:cNvSpPr/>
          <p:nvPr/>
        </p:nvSpPr>
        <p:spPr>
          <a:xfrm>
            <a:off x="5699470" y="2924427"/>
            <a:ext cx="4996396" cy="720197"/>
          </a:xfrm>
          <a:prstGeom prst="rect">
            <a:avLst/>
          </a:prstGeom>
        </p:spPr>
        <p:txBody>
          <a:bodyPr wrap="square">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30" name="矩形 29"/>
          <p:cNvSpPr/>
          <p:nvPr/>
        </p:nvSpPr>
        <p:spPr>
          <a:xfrm>
            <a:off x="5699470" y="4150516"/>
            <a:ext cx="5122394" cy="720197"/>
          </a:xfrm>
          <a:prstGeom prst="rect">
            <a:avLst/>
          </a:prstGeom>
        </p:spPr>
        <p:txBody>
          <a:bodyPr wrap="square">
            <a:spAutoFit/>
          </a:bodyPr>
          <a:lstStyle/>
          <a:p>
            <a:pPr>
              <a:lnSpc>
                <a:spcPct val="120000"/>
              </a:lnSpc>
            </a:pPr>
            <a:r>
              <a:rPr lang="zh-CN" altLang="en-US" sz="1400" dirty="0">
                <a:solidFill>
                  <a:schemeClr val="bg1">
                    <a:lumMod val="65000"/>
                  </a:schemeClr>
                </a:solidFill>
                <a:latin typeface="+mj-ea"/>
                <a:ea typeface="+mj-ea"/>
                <a:cs typeface="+mn-ea"/>
                <a:sym typeface="Arial" panose="020B0604020202020204" pitchFamily="34" charset="0"/>
              </a:rPr>
              <a:t>请替换文字内容</a:t>
            </a:r>
            <a:endParaRPr lang="en-US" altLang="zh-CN" sz="1400" dirty="0">
              <a:solidFill>
                <a:schemeClr val="bg1">
                  <a:lumMod val="65000"/>
                </a:schemeClr>
              </a:solidFill>
              <a:latin typeface="+mj-ea"/>
              <a:ea typeface="+mj-ea"/>
              <a:cs typeface="+mn-ea"/>
              <a:sym typeface="Arial" panose="020B0604020202020204" pitchFamily="34" charset="0"/>
            </a:endParaRPr>
          </a:p>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31" name="矩形 30"/>
          <p:cNvSpPr/>
          <p:nvPr/>
        </p:nvSpPr>
        <p:spPr>
          <a:xfrm>
            <a:off x="5069841" y="5347833"/>
            <a:ext cx="5031943" cy="720197"/>
          </a:xfrm>
          <a:prstGeom prst="rect">
            <a:avLst/>
          </a:prstGeom>
        </p:spPr>
        <p:txBody>
          <a:bodyPr wrap="square">
            <a:spAutoFit/>
          </a:bodyPr>
          <a:lstStyle/>
          <a:p>
            <a:pPr>
              <a:lnSpc>
                <a:spcPct val="120000"/>
              </a:lnSpc>
            </a:pPr>
            <a:r>
              <a:rPr lang="zh-CN" altLang="en-US" sz="1400" dirty="0">
                <a:solidFill>
                  <a:schemeClr val="bg1">
                    <a:lumMod val="65000"/>
                  </a:schemeClr>
                </a:solidFill>
                <a:latin typeface="+mj-ea"/>
                <a:ea typeface="+mj-ea"/>
                <a:cs typeface="+mn-ea"/>
                <a:sym typeface="Arial" panose="020B0604020202020204" pitchFamily="34" charset="0"/>
              </a:rPr>
              <a:t>请替换文字内容</a:t>
            </a:r>
            <a:endParaRPr lang="en-US" altLang="zh-CN" sz="1400" dirty="0">
              <a:solidFill>
                <a:schemeClr val="bg1">
                  <a:lumMod val="65000"/>
                </a:schemeClr>
              </a:solidFill>
              <a:latin typeface="+mj-ea"/>
              <a:ea typeface="+mj-ea"/>
              <a:cs typeface="+mn-ea"/>
              <a:sym typeface="Arial" panose="020B0604020202020204" pitchFamily="34" charset="0"/>
            </a:endParaRPr>
          </a:p>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14" name="文本占位符 3"/>
          <p:cNvSpPr txBox="1">
            <a:spLocks/>
          </p:cNvSpPr>
          <p:nvPr/>
        </p:nvSpPr>
        <p:spPr>
          <a:xfrm>
            <a:off x="828393" y="272342"/>
            <a:ext cx="2981607" cy="558075"/>
          </a:xfrm>
          <a:prstGeom prst="rect">
            <a:avLst/>
          </a:prstGeom>
        </p:spPr>
        <p:txBody>
          <a:bodyPr anchor="ctr"/>
          <a:lstStyle>
            <a:lvl1pPr marL="0" indent="0" algn="l" defTabSz="964326" rtl="0" eaLnBrk="1" latinLnBrk="0" hangingPunct="1">
              <a:lnSpc>
                <a:spcPct val="90000"/>
              </a:lnSpc>
              <a:spcBef>
                <a:spcPts val="1055"/>
              </a:spcBef>
              <a:buFont typeface="Arial" panose="020B0604020202020204" pitchFamily="34" charset="0"/>
              <a:buNone/>
              <a:defRPr sz="2953" b="1" kern="1200">
                <a:solidFill>
                  <a:schemeClr val="tx1"/>
                </a:solidFill>
                <a:latin typeface="+mn-lt"/>
                <a:ea typeface="+mn-ea"/>
                <a:cs typeface="+mn-cs"/>
              </a:defRPr>
            </a:lvl1pPr>
            <a:lvl2pPr marL="723245" indent="-241082" algn="l" defTabSz="964326" rtl="0" eaLnBrk="1" latinLnBrk="0" hangingPunct="1">
              <a:lnSpc>
                <a:spcPct val="90000"/>
              </a:lnSpc>
              <a:spcBef>
                <a:spcPts val="527"/>
              </a:spcBef>
              <a:buFont typeface="Arial" panose="020B0604020202020204" pitchFamily="34" charset="0"/>
              <a:buChar char="•"/>
              <a:defRPr sz="2531" kern="1200">
                <a:solidFill>
                  <a:schemeClr val="tx1"/>
                </a:solidFill>
                <a:latin typeface="+mn-lt"/>
                <a:ea typeface="+mn-ea"/>
                <a:cs typeface="+mn-cs"/>
              </a:defRPr>
            </a:lvl2pPr>
            <a:lvl3pPr marL="1205408" indent="-241082" algn="l" defTabSz="964326" rtl="0" eaLnBrk="1" latinLnBrk="0" hangingPunct="1">
              <a:lnSpc>
                <a:spcPct val="90000"/>
              </a:lnSpc>
              <a:spcBef>
                <a:spcPts val="527"/>
              </a:spcBef>
              <a:buFont typeface="Arial" panose="020B0604020202020204" pitchFamily="34" charset="0"/>
              <a:buChar char="•"/>
              <a:defRPr sz="2109" kern="1200">
                <a:solidFill>
                  <a:schemeClr val="tx1"/>
                </a:solidFill>
                <a:latin typeface="+mn-lt"/>
                <a:ea typeface="+mn-ea"/>
                <a:cs typeface="+mn-cs"/>
              </a:defRPr>
            </a:lvl3pPr>
            <a:lvl4pPr marL="1687571"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4pPr>
            <a:lvl5pPr marL="2169734"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5pPr>
            <a:lvl6pPr marL="265189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6pPr>
            <a:lvl7pPr marL="3134060"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7pPr>
            <a:lvl8pPr marL="3616223"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8pPr>
            <a:lvl9pPr marL="409838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9pPr>
          </a:lstStyle>
          <a:p>
            <a:pPr algn="ctr">
              <a:lnSpc>
                <a:spcPct val="100000"/>
              </a:lnSpc>
            </a:pPr>
            <a:r>
              <a:rPr kumimoji="1" lang="zh-CN" altLang="en-US" sz="2000" b="0" dirty="0">
                <a:solidFill>
                  <a:schemeClr val="tx1">
                    <a:lumMod val="65000"/>
                    <a:lumOff val="35000"/>
                  </a:schemeClr>
                </a:solidFill>
                <a:latin typeface="微软雅黑" panose="020B0503020204020204" pitchFamily="34" charset="-122"/>
                <a:ea typeface="微软雅黑" panose="020B0503020204020204" pitchFamily="34" charset="-122"/>
              </a:rPr>
              <a:t>点击添加相关标题文字</a:t>
            </a:r>
          </a:p>
        </p:txBody>
      </p:sp>
    </p:spTree>
    <p:extLst>
      <p:ext uri="{BB962C8B-B14F-4D97-AF65-F5344CB8AC3E}">
        <p14:creationId xmlns:p14="http://schemas.microsoft.com/office/powerpoint/2010/main" val="1543486595"/>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nodeType="with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wipe(right)">
                                      <p:cBhvr>
                                        <p:cTn id="7" dur="500"/>
                                        <p:tgtEl>
                                          <p:spTgt spid="17"/>
                                        </p:tgtEl>
                                      </p:cBhvr>
                                    </p:animEffect>
                                  </p:childTnLst>
                                </p:cTn>
                              </p:par>
                              <p:par>
                                <p:cTn id="8" presetID="12" presetClass="entr" presetSubtype="2" fill="hold" grpId="0" nodeType="withEffect">
                                  <p:stCondLst>
                                    <p:cond delay="200"/>
                                  </p:stCondLst>
                                  <p:childTnLst>
                                    <p:set>
                                      <p:cBhvr>
                                        <p:cTn id="9" dur="1" fill="hold">
                                          <p:stCondLst>
                                            <p:cond delay="0"/>
                                          </p:stCondLst>
                                        </p:cTn>
                                        <p:tgtEl>
                                          <p:spTgt spid="25"/>
                                        </p:tgtEl>
                                        <p:attrNameLst>
                                          <p:attrName>style.visibility</p:attrName>
                                        </p:attrNameLst>
                                      </p:cBhvr>
                                      <p:to>
                                        <p:strVal val="visible"/>
                                      </p:to>
                                    </p:set>
                                    <p:anim calcmode="lin" valueType="num">
                                      <p:cBhvr additive="base">
                                        <p:cTn id="10" dur="500"/>
                                        <p:tgtEl>
                                          <p:spTgt spid="25"/>
                                        </p:tgtEl>
                                        <p:attrNameLst>
                                          <p:attrName>ppt_x</p:attrName>
                                        </p:attrNameLst>
                                      </p:cBhvr>
                                      <p:tavLst>
                                        <p:tav tm="0">
                                          <p:val>
                                            <p:strVal val="#ppt_x+#ppt_w*1.125000"/>
                                          </p:val>
                                        </p:tav>
                                        <p:tav tm="100000">
                                          <p:val>
                                            <p:strVal val="#ppt_x"/>
                                          </p:val>
                                        </p:tav>
                                      </p:tavLst>
                                    </p:anim>
                                    <p:animEffect transition="in" filter="wipe(left)">
                                      <p:cBhvr>
                                        <p:cTn id="11" dur="500"/>
                                        <p:tgtEl>
                                          <p:spTgt spid="25"/>
                                        </p:tgtEl>
                                      </p:cBhvr>
                                    </p:animEffect>
                                  </p:childTnLst>
                                </p:cTn>
                              </p:par>
                              <p:par>
                                <p:cTn id="12" presetID="31" presetClass="entr" presetSubtype="0" fill="hold" grpId="0" nodeType="withEffect">
                                  <p:stCondLst>
                                    <p:cond delay="500"/>
                                  </p:stCondLst>
                                  <p:childTnLst>
                                    <p:set>
                                      <p:cBhvr>
                                        <p:cTn id="13" dur="1" fill="hold">
                                          <p:stCondLst>
                                            <p:cond delay="0"/>
                                          </p:stCondLst>
                                        </p:cTn>
                                        <p:tgtEl>
                                          <p:spTgt spid="21"/>
                                        </p:tgtEl>
                                        <p:attrNameLst>
                                          <p:attrName>style.visibility</p:attrName>
                                        </p:attrNameLst>
                                      </p:cBhvr>
                                      <p:to>
                                        <p:strVal val="visible"/>
                                      </p:to>
                                    </p:set>
                                    <p:anim calcmode="lin" valueType="num">
                                      <p:cBhvr>
                                        <p:cTn id="14" dur="500" fill="hold"/>
                                        <p:tgtEl>
                                          <p:spTgt spid="21"/>
                                        </p:tgtEl>
                                        <p:attrNameLst>
                                          <p:attrName>ppt_w</p:attrName>
                                        </p:attrNameLst>
                                      </p:cBhvr>
                                      <p:tavLst>
                                        <p:tav tm="0">
                                          <p:val>
                                            <p:fltVal val="0"/>
                                          </p:val>
                                        </p:tav>
                                        <p:tav tm="100000">
                                          <p:val>
                                            <p:strVal val="#ppt_w"/>
                                          </p:val>
                                        </p:tav>
                                      </p:tavLst>
                                    </p:anim>
                                    <p:anim calcmode="lin" valueType="num">
                                      <p:cBhvr>
                                        <p:cTn id="15" dur="500" fill="hold"/>
                                        <p:tgtEl>
                                          <p:spTgt spid="21"/>
                                        </p:tgtEl>
                                        <p:attrNameLst>
                                          <p:attrName>ppt_h</p:attrName>
                                        </p:attrNameLst>
                                      </p:cBhvr>
                                      <p:tavLst>
                                        <p:tav tm="0">
                                          <p:val>
                                            <p:fltVal val="0"/>
                                          </p:val>
                                        </p:tav>
                                        <p:tav tm="100000">
                                          <p:val>
                                            <p:strVal val="#ppt_h"/>
                                          </p:val>
                                        </p:tav>
                                      </p:tavLst>
                                    </p:anim>
                                    <p:anim calcmode="lin" valueType="num">
                                      <p:cBhvr>
                                        <p:cTn id="16" dur="500" fill="hold"/>
                                        <p:tgtEl>
                                          <p:spTgt spid="21"/>
                                        </p:tgtEl>
                                        <p:attrNameLst>
                                          <p:attrName>style.rotation</p:attrName>
                                        </p:attrNameLst>
                                      </p:cBhvr>
                                      <p:tavLst>
                                        <p:tav tm="0">
                                          <p:val>
                                            <p:fltVal val="90"/>
                                          </p:val>
                                        </p:tav>
                                        <p:tav tm="100000">
                                          <p:val>
                                            <p:fltVal val="0"/>
                                          </p:val>
                                        </p:tav>
                                      </p:tavLst>
                                    </p:anim>
                                    <p:animEffect transition="in" filter="fade">
                                      <p:cBhvr>
                                        <p:cTn id="17" dur="500"/>
                                        <p:tgtEl>
                                          <p:spTgt spid="21"/>
                                        </p:tgtEl>
                                      </p:cBhvr>
                                    </p:animEffect>
                                  </p:childTnLst>
                                </p:cTn>
                              </p:par>
                              <p:par>
                                <p:cTn id="18" presetID="22" presetClass="entr" presetSubtype="2" fill="hold" nodeType="withEffect">
                                  <p:stCondLst>
                                    <p:cond delay="1000"/>
                                  </p:stCondLst>
                                  <p:childTnLst>
                                    <p:set>
                                      <p:cBhvr>
                                        <p:cTn id="19" dur="1" fill="hold">
                                          <p:stCondLst>
                                            <p:cond delay="0"/>
                                          </p:stCondLst>
                                        </p:cTn>
                                        <p:tgtEl>
                                          <p:spTgt spid="18"/>
                                        </p:tgtEl>
                                        <p:attrNameLst>
                                          <p:attrName>style.visibility</p:attrName>
                                        </p:attrNameLst>
                                      </p:cBhvr>
                                      <p:to>
                                        <p:strVal val="visible"/>
                                      </p:to>
                                    </p:set>
                                    <p:animEffect transition="in" filter="wipe(right)">
                                      <p:cBhvr>
                                        <p:cTn id="20" dur="500"/>
                                        <p:tgtEl>
                                          <p:spTgt spid="18"/>
                                        </p:tgtEl>
                                      </p:cBhvr>
                                    </p:animEffect>
                                  </p:childTnLst>
                                </p:cTn>
                              </p:par>
                              <p:par>
                                <p:cTn id="21" presetID="12" presetClass="entr" presetSubtype="2" fill="hold" grpId="0" nodeType="withEffect">
                                  <p:stCondLst>
                                    <p:cond delay="1000"/>
                                  </p:stCondLst>
                                  <p:childTnLst>
                                    <p:set>
                                      <p:cBhvr>
                                        <p:cTn id="22" dur="1" fill="hold">
                                          <p:stCondLst>
                                            <p:cond delay="0"/>
                                          </p:stCondLst>
                                        </p:cTn>
                                        <p:tgtEl>
                                          <p:spTgt spid="29"/>
                                        </p:tgtEl>
                                        <p:attrNameLst>
                                          <p:attrName>style.visibility</p:attrName>
                                        </p:attrNameLst>
                                      </p:cBhvr>
                                      <p:to>
                                        <p:strVal val="visible"/>
                                      </p:to>
                                    </p:set>
                                    <p:anim calcmode="lin" valueType="num">
                                      <p:cBhvr additive="base">
                                        <p:cTn id="23" dur="500"/>
                                        <p:tgtEl>
                                          <p:spTgt spid="29"/>
                                        </p:tgtEl>
                                        <p:attrNameLst>
                                          <p:attrName>ppt_x</p:attrName>
                                        </p:attrNameLst>
                                      </p:cBhvr>
                                      <p:tavLst>
                                        <p:tav tm="0">
                                          <p:val>
                                            <p:strVal val="#ppt_x+#ppt_w*1.125000"/>
                                          </p:val>
                                        </p:tav>
                                        <p:tav tm="100000">
                                          <p:val>
                                            <p:strVal val="#ppt_x"/>
                                          </p:val>
                                        </p:tav>
                                      </p:tavLst>
                                    </p:anim>
                                    <p:animEffect transition="in" filter="wipe(left)">
                                      <p:cBhvr>
                                        <p:cTn id="24" dur="500"/>
                                        <p:tgtEl>
                                          <p:spTgt spid="29"/>
                                        </p:tgtEl>
                                      </p:cBhvr>
                                    </p:animEffect>
                                  </p:childTnLst>
                                </p:cTn>
                              </p:par>
                              <p:par>
                                <p:cTn id="25" presetID="31" presetClass="entr" presetSubtype="0" fill="hold" grpId="0" nodeType="withEffect">
                                  <p:stCondLst>
                                    <p:cond delay="1500"/>
                                  </p:stCondLst>
                                  <p:childTnLst>
                                    <p:set>
                                      <p:cBhvr>
                                        <p:cTn id="26" dur="1" fill="hold">
                                          <p:stCondLst>
                                            <p:cond delay="0"/>
                                          </p:stCondLst>
                                        </p:cTn>
                                        <p:tgtEl>
                                          <p:spTgt spid="24"/>
                                        </p:tgtEl>
                                        <p:attrNameLst>
                                          <p:attrName>style.visibility</p:attrName>
                                        </p:attrNameLst>
                                      </p:cBhvr>
                                      <p:to>
                                        <p:strVal val="visible"/>
                                      </p:to>
                                    </p:set>
                                    <p:anim calcmode="lin" valueType="num">
                                      <p:cBhvr>
                                        <p:cTn id="27" dur="500" fill="hold"/>
                                        <p:tgtEl>
                                          <p:spTgt spid="24"/>
                                        </p:tgtEl>
                                        <p:attrNameLst>
                                          <p:attrName>ppt_w</p:attrName>
                                        </p:attrNameLst>
                                      </p:cBhvr>
                                      <p:tavLst>
                                        <p:tav tm="0">
                                          <p:val>
                                            <p:fltVal val="0"/>
                                          </p:val>
                                        </p:tav>
                                        <p:tav tm="100000">
                                          <p:val>
                                            <p:strVal val="#ppt_w"/>
                                          </p:val>
                                        </p:tav>
                                      </p:tavLst>
                                    </p:anim>
                                    <p:anim calcmode="lin" valueType="num">
                                      <p:cBhvr>
                                        <p:cTn id="28" dur="500" fill="hold"/>
                                        <p:tgtEl>
                                          <p:spTgt spid="24"/>
                                        </p:tgtEl>
                                        <p:attrNameLst>
                                          <p:attrName>ppt_h</p:attrName>
                                        </p:attrNameLst>
                                      </p:cBhvr>
                                      <p:tavLst>
                                        <p:tav tm="0">
                                          <p:val>
                                            <p:fltVal val="0"/>
                                          </p:val>
                                        </p:tav>
                                        <p:tav tm="100000">
                                          <p:val>
                                            <p:strVal val="#ppt_h"/>
                                          </p:val>
                                        </p:tav>
                                      </p:tavLst>
                                    </p:anim>
                                    <p:anim calcmode="lin" valueType="num">
                                      <p:cBhvr>
                                        <p:cTn id="29" dur="500" fill="hold"/>
                                        <p:tgtEl>
                                          <p:spTgt spid="24"/>
                                        </p:tgtEl>
                                        <p:attrNameLst>
                                          <p:attrName>style.rotation</p:attrName>
                                        </p:attrNameLst>
                                      </p:cBhvr>
                                      <p:tavLst>
                                        <p:tav tm="0">
                                          <p:val>
                                            <p:fltVal val="90"/>
                                          </p:val>
                                        </p:tav>
                                        <p:tav tm="100000">
                                          <p:val>
                                            <p:fltVal val="0"/>
                                          </p:val>
                                        </p:tav>
                                      </p:tavLst>
                                    </p:anim>
                                    <p:animEffect transition="in" filter="fade">
                                      <p:cBhvr>
                                        <p:cTn id="30" dur="500"/>
                                        <p:tgtEl>
                                          <p:spTgt spid="24"/>
                                        </p:tgtEl>
                                      </p:cBhvr>
                                    </p:animEffect>
                                  </p:childTnLst>
                                </p:cTn>
                              </p:par>
                              <p:par>
                                <p:cTn id="31" presetID="22" presetClass="entr" presetSubtype="2" fill="hold" nodeType="withEffect">
                                  <p:stCondLst>
                                    <p:cond delay="2000"/>
                                  </p:stCondLst>
                                  <p:childTnLst>
                                    <p:set>
                                      <p:cBhvr>
                                        <p:cTn id="32" dur="1" fill="hold">
                                          <p:stCondLst>
                                            <p:cond delay="0"/>
                                          </p:stCondLst>
                                        </p:cTn>
                                        <p:tgtEl>
                                          <p:spTgt spid="19"/>
                                        </p:tgtEl>
                                        <p:attrNameLst>
                                          <p:attrName>style.visibility</p:attrName>
                                        </p:attrNameLst>
                                      </p:cBhvr>
                                      <p:to>
                                        <p:strVal val="visible"/>
                                      </p:to>
                                    </p:set>
                                    <p:animEffect transition="in" filter="wipe(right)">
                                      <p:cBhvr>
                                        <p:cTn id="33" dur="500"/>
                                        <p:tgtEl>
                                          <p:spTgt spid="19"/>
                                        </p:tgtEl>
                                      </p:cBhvr>
                                    </p:animEffect>
                                  </p:childTnLst>
                                </p:cTn>
                              </p:par>
                              <p:par>
                                <p:cTn id="34" presetID="12" presetClass="entr" presetSubtype="2" fill="hold" grpId="0" nodeType="withEffect">
                                  <p:stCondLst>
                                    <p:cond delay="2000"/>
                                  </p:stCondLst>
                                  <p:childTnLst>
                                    <p:set>
                                      <p:cBhvr>
                                        <p:cTn id="35" dur="1" fill="hold">
                                          <p:stCondLst>
                                            <p:cond delay="0"/>
                                          </p:stCondLst>
                                        </p:cTn>
                                        <p:tgtEl>
                                          <p:spTgt spid="30"/>
                                        </p:tgtEl>
                                        <p:attrNameLst>
                                          <p:attrName>style.visibility</p:attrName>
                                        </p:attrNameLst>
                                      </p:cBhvr>
                                      <p:to>
                                        <p:strVal val="visible"/>
                                      </p:to>
                                    </p:set>
                                    <p:anim calcmode="lin" valueType="num">
                                      <p:cBhvr additive="base">
                                        <p:cTn id="36" dur="500"/>
                                        <p:tgtEl>
                                          <p:spTgt spid="30"/>
                                        </p:tgtEl>
                                        <p:attrNameLst>
                                          <p:attrName>ppt_x</p:attrName>
                                        </p:attrNameLst>
                                      </p:cBhvr>
                                      <p:tavLst>
                                        <p:tav tm="0">
                                          <p:val>
                                            <p:strVal val="#ppt_x+#ppt_w*1.125000"/>
                                          </p:val>
                                        </p:tav>
                                        <p:tav tm="100000">
                                          <p:val>
                                            <p:strVal val="#ppt_x"/>
                                          </p:val>
                                        </p:tav>
                                      </p:tavLst>
                                    </p:anim>
                                    <p:animEffect transition="in" filter="wipe(left)">
                                      <p:cBhvr>
                                        <p:cTn id="37" dur="500"/>
                                        <p:tgtEl>
                                          <p:spTgt spid="30"/>
                                        </p:tgtEl>
                                      </p:cBhvr>
                                    </p:animEffect>
                                  </p:childTnLst>
                                </p:cTn>
                              </p:par>
                              <p:par>
                                <p:cTn id="38" presetID="31" presetClass="entr" presetSubtype="0" fill="hold" grpId="0" nodeType="withEffect">
                                  <p:stCondLst>
                                    <p:cond delay="2500"/>
                                  </p:stCondLst>
                                  <p:childTnLst>
                                    <p:set>
                                      <p:cBhvr>
                                        <p:cTn id="39" dur="1" fill="hold">
                                          <p:stCondLst>
                                            <p:cond delay="0"/>
                                          </p:stCondLst>
                                        </p:cTn>
                                        <p:tgtEl>
                                          <p:spTgt spid="23"/>
                                        </p:tgtEl>
                                        <p:attrNameLst>
                                          <p:attrName>style.visibility</p:attrName>
                                        </p:attrNameLst>
                                      </p:cBhvr>
                                      <p:to>
                                        <p:strVal val="visible"/>
                                      </p:to>
                                    </p:set>
                                    <p:anim calcmode="lin" valueType="num">
                                      <p:cBhvr>
                                        <p:cTn id="40" dur="500" fill="hold"/>
                                        <p:tgtEl>
                                          <p:spTgt spid="23"/>
                                        </p:tgtEl>
                                        <p:attrNameLst>
                                          <p:attrName>ppt_w</p:attrName>
                                        </p:attrNameLst>
                                      </p:cBhvr>
                                      <p:tavLst>
                                        <p:tav tm="0">
                                          <p:val>
                                            <p:fltVal val="0"/>
                                          </p:val>
                                        </p:tav>
                                        <p:tav tm="100000">
                                          <p:val>
                                            <p:strVal val="#ppt_w"/>
                                          </p:val>
                                        </p:tav>
                                      </p:tavLst>
                                    </p:anim>
                                    <p:anim calcmode="lin" valueType="num">
                                      <p:cBhvr>
                                        <p:cTn id="41" dur="500" fill="hold"/>
                                        <p:tgtEl>
                                          <p:spTgt spid="23"/>
                                        </p:tgtEl>
                                        <p:attrNameLst>
                                          <p:attrName>ppt_h</p:attrName>
                                        </p:attrNameLst>
                                      </p:cBhvr>
                                      <p:tavLst>
                                        <p:tav tm="0">
                                          <p:val>
                                            <p:fltVal val="0"/>
                                          </p:val>
                                        </p:tav>
                                        <p:tav tm="100000">
                                          <p:val>
                                            <p:strVal val="#ppt_h"/>
                                          </p:val>
                                        </p:tav>
                                      </p:tavLst>
                                    </p:anim>
                                    <p:anim calcmode="lin" valueType="num">
                                      <p:cBhvr>
                                        <p:cTn id="42" dur="500" fill="hold"/>
                                        <p:tgtEl>
                                          <p:spTgt spid="23"/>
                                        </p:tgtEl>
                                        <p:attrNameLst>
                                          <p:attrName>style.rotation</p:attrName>
                                        </p:attrNameLst>
                                      </p:cBhvr>
                                      <p:tavLst>
                                        <p:tav tm="0">
                                          <p:val>
                                            <p:fltVal val="90"/>
                                          </p:val>
                                        </p:tav>
                                        <p:tav tm="100000">
                                          <p:val>
                                            <p:fltVal val="0"/>
                                          </p:val>
                                        </p:tav>
                                      </p:tavLst>
                                    </p:anim>
                                    <p:animEffect transition="in" filter="fade">
                                      <p:cBhvr>
                                        <p:cTn id="43" dur="500"/>
                                        <p:tgtEl>
                                          <p:spTgt spid="23"/>
                                        </p:tgtEl>
                                      </p:cBhvr>
                                    </p:animEffect>
                                  </p:childTnLst>
                                </p:cTn>
                              </p:par>
                              <p:par>
                                <p:cTn id="44" presetID="12" presetClass="entr" presetSubtype="2" fill="hold" grpId="0" nodeType="withEffect">
                                  <p:stCondLst>
                                    <p:cond delay="2500"/>
                                  </p:stCondLst>
                                  <p:childTnLst>
                                    <p:set>
                                      <p:cBhvr>
                                        <p:cTn id="45" dur="1" fill="hold">
                                          <p:stCondLst>
                                            <p:cond delay="0"/>
                                          </p:stCondLst>
                                        </p:cTn>
                                        <p:tgtEl>
                                          <p:spTgt spid="31"/>
                                        </p:tgtEl>
                                        <p:attrNameLst>
                                          <p:attrName>style.visibility</p:attrName>
                                        </p:attrNameLst>
                                      </p:cBhvr>
                                      <p:to>
                                        <p:strVal val="visible"/>
                                      </p:to>
                                    </p:set>
                                    <p:anim calcmode="lin" valueType="num">
                                      <p:cBhvr additive="base">
                                        <p:cTn id="46" dur="500"/>
                                        <p:tgtEl>
                                          <p:spTgt spid="31"/>
                                        </p:tgtEl>
                                        <p:attrNameLst>
                                          <p:attrName>ppt_x</p:attrName>
                                        </p:attrNameLst>
                                      </p:cBhvr>
                                      <p:tavLst>
                                        <p:tav tm="0">
                                          <p:val>
                                            <p:strVal val="#ppt_x+#ppt_w*1.125000"/>
                                          </p:val>
                                        </p:tav>
                                        <p:tav tm="100000">
                                          <p:val>
                                            <p:strVal val="#ppt_x"/>
                                          </p:val>
                                        </p:tav>
                                      </p:tavLst>
                                    </p:anim>
                                    <p:animEffect transition="in" filter="wipe(left)">
                                      <p:cBhvr>
                                        <p:cTn id="47" dur="500"/>
                                        <p:tgtEl>
                                          <p:spTgt spid="31"/>
                                        </p:tgtEl>
                                      </p:cBhvr>
                                    </p:animEffect>
                                  </p:childTnLst>
                                </p:cTn>
                              </p:par>
                              <p:par>
                                <p:cTn id="48" presetID="22" presetClass="entr" presetSubtype="2" fill="hold" nodeType="withEffect">
                                  <p:stCondLst>
                                    <p:cond delay="3000"/>
                                  </p:stCondLst>
                                  <p:childTnLst>
                                    <p:set>
                                      <p:cBhvr>
                                        <p:cTn id="49" dur="1" fill="hold">
                                          <p:stCondLst>
                                            <p:cond delay="0"/>
                                          </p:stCondLst>
                                        </p:cTn>
                                        <p:tgtEl>
                                          <p:spTgt spid="20"/>
                                        </p:tgtEl>
                                        <p:attrNameLst>
                                          <p:attrName>style.visibility</p:attrName>
                                        </p:attrNameLst>
                                      </p:cBhvr>
                                      <p:to>
                                        <p:strVal val="visible"/>
                                      </p:to>
                                    </p:set>
                                    <p:animEffect transition="in" filter="wipe(right)">
                                      <p:cBhvr>
                                        <p:cTn id="50" dur="500"/>
                                        <p:tgtEl>
                                          <p:spTgt spid="20"/>
                                        </p:tgtEl>
                                      </p:cBhvr>
                                    </p:animEffect>
                                  </p:childTnLst>
                                </p:cTn>
                              </p:par>
                              <p:par>
                                <p:cTn id="51" presetID="31" presetClass="entr" presetSubtype="0" fill="hold" grpId="0" nodeType="withEffect">
                                  <p:stCondLst>
                                    <p:cond delay="3500"/>
                                  </p:stCondLst>
                                  <p:childTnLst>
                                    <p:set>
                                      <p:cBhvr>
                                        <p:cTn id="52" dur="1" fill="hold">
                                          <p:stCondLst>
                                            <p:cond delay="0"/>
                                          </p:stCondLst>
                                        </p:cTn>
                                        <p:tgtEl>
                                          <p:spTgt spid="22"/>
                                        </p:tgtEl>
                                        <p:attrNameLst>
                                          <p:attrName>style.visibility</p:attrName>
                                        </p:attrNameLst>
                                      </p:cBhvr>
                                      <p:to>
                                        <p:strVal val="visible"/>
                                      </p:to>
                                    </p:set>
                                    <p:anim calcmode="lin" valueType="num">
                                      <p:cBhvr>
                                        <p:cTn id="53" dur="500" fill="hold"/>
                                        <p:tgtEl>
                                          <p:spTgt spid="22"/>
                                        </p:tgtEl>
                                        <p:attrNameLst>
                                          <p:attrName>ppt_w</p:attrName>
                                        </p:attrNameLst>
                                      </p:cBhvr>
                                      <p:tavLst>
                                        <p:tav tm="0">
                                          <p:val>
                                            <p:fltVal val="0"/>
                                          </p:val>
                                        </p:tav>
                                        <p:tav tm="100000">
                                          <p:val>
                                            <p:strVal val="#ppt_w"/>
                                          </p:val>
                                        </p:tav>
                                      </p:tavLst>
                                    </p:anim>
                                    <p:anim calcmode="lin" valueType="num">
                                      <p:cBhvr>
                                        <p:cTn id="54" dur="500" fill="hold"/>
                                        <p:tgtEl>
                                          <p:spTgt spid="22"/>
                                        </p:tgtEl>
                                        <p:attrNameLst>
                                          <p:attrName>ppt_h</p:attrName>
                                        </p:attrNameLst>
                                      </p:cBhvr>
                                      <p:tavLst>
                                        <p:tav tm="0">
                                          <p:val>
                                            <p:fltVal val="0"/>
                                          </p:val>
                                        </p:tav>
                                        <p:tav tm="100000">
                                          <p:val>
                                            <p:strVal val="#ppt_h"/>
                                          </p:val>
                                        </p:tav>
                                      </p:tavLst>
                                    </p:anim>
                                    <p:anim calcmode="lin" valueType="num">
                                      <p:cBhvr>
                                        <p:cTn id="55" dur="500" fill="hold"/>
                                        <p:tgtEl>
                                          <p:spTgt spid="22"/>
                                        </p:tgtEl>
                                        <p:attrNameLst>
                                          <p:attrName>style.rotation</p:attrName>
                                        </p:attrNameLst>
                                      </p:cBhvr>
                                      <p:tavLst>
                                        <p:tav tm="0">
                                          <p:val>
                                            <p:fltVal val="90"/>
                                          </p:val>
                                        </p:tav>
                                        <p:tav tm="100000">
                                          <p:val>
                                            <p:fltVal val="0"/>
                                          </p:val>
                                        </p:tav>
                                      </p:tavLst>
                                    </p:anim>
                                    <p:animEffect transition="in" filter="fade">
                                      <p:cBhvr>
                                        <p:cTn id="56"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22" grpId="0" animBg="1"/>
      <p:bldP spid="23" grpId="0" animBg="1"/>
      <p:bldP spid="24" grpId="0" animBg="1"/>
      <p:bldP spid="25" grpId="0"/>
      <p:bldP spid="29" grpId="0"/>
      <p:bldP spid="30" grpId="0"/>
      <p:bldP spid="31"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rot="20388521">
            <a:off x="3985268" y="2112547"/>
            <a:ext cx="2847437" cy="2847437"/>
          </a:xfrm>
          <a:prstGeom prst="rect">
            <a:avLst/>
          </a:prstGeom>
          <a:solidFill>
            <a:schemeClr val="accent4"/>
          </a:solidFill>
          <a:ln w="12700">
            <a:noFill/>
          </a:ln>
          <a:effectLst>
            <a:outerShdw blurRad="76200" sx="106000" sy="106000" algn="ctr" rotWithShape="0">
              <a:prstClr val="black">
                <a:alpha val="1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8572" tIns="64286" rIns="128572" bIns="64286" numCol="1" spcCol="0" rtlCol="0" fromWordArt="0" anchor="ctr" anchorCtr="0" forceAA="0" compatLnSpc="1">
            <a:prstTxWarp prst="textNoShape">
              <a:avLst/>
            </a:prstTxWarp>
            <a:noAutofit/>
          </a:bodyPr>
          <a:lstStyle/>
          <a:p>
            <a:pPr algn="ctr"/>
            <a:endParaRPr lang="zh-CN" altLang="en-US" sz="2531">
              <a:solidFill>
                <a:prstClr val="white"/>
              </a:solidFill>
            </a:endParaRPr>
          </a:p>
        </p:txBody>
      </p:sp>
      <p:sp>
        <p:nvSpPr>
          <p:cNvPr id="4" name="矩形 3"/>
          <p:cNvSpPr/>
          <p:nvPr/>
        </p:nvSpPr>
        <p:spPr>
          <a:xfrm rot="20388521">
            <a:off x="6141815" y="3305674"/>
            <a:ext cx="2716881" cy="2716881"/>
          </a:xfrm>
          <a:prstGeom prst="rect">
            <a:avLst/>
          </a:prstGeom>
          <a:solidFill>
            <a:schemeClr val="accent1"/>
          </a:solidFill>
          <a:ln w="12700">
            <a:noFill/>
          </a:ln>
          <a:effectLst>
            <a:outerShdw blurRad="76200" sx="106000" sy="106000" algn="ctr" rotWithShape="0">
              <a:prstClr val="black">
                <a:alpha val="1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8572" tIns="64286" rIns="128572" bIns="64286" numCol="1" spcCol="0" rtlCol="0" fromWordArt="0" anchor="ctr" anchorCtr="0" forceAA="0" compatLnSpc="1">
            <a:prstTxWarp prst="textNoShape">
              <a:avLst/>
            </a:prstTxWarp>
            <a:noAutofit/>
          </a:bodyPr>
          <a:lstStyle/>
          <a:p>
            <a:pPr algn="ctr"/>
            <a:endParaRPr lang="zh-CN" altLang="en-US" sz="2531">
              <a:solidFill>
                <a:prstClr val="white"/>
              </a:solidFill>
            </a:endParaRPr>
          </a:p>
        </p:txBody>
      </p:sp>
      <p:sp>
        <p:nvSpPr>
          <p:cNvPr id="3" name="矩形 2"/>
          <p:cNvSpPr/>
          <p:nvPr/>
        </p:nvSpPr>
        <p:spPr>
          <a:xfrm rot="20388521">
            <a:off x="6232836" y="1103004"/>
            <a:ext cx="2716881" cy="2716881"/>
          </a:xfrm>
          <a:prstGeom prst="rect">
            <a:avLst/>
          </a:prstGeom>
          <a:solidFill>
            <a:schemeClr val="accent1"/>
          </a:solidFill>
          <a:ln w="12700">
            <a:noFill/>
          </a:ln>
          <a:effectLst>
            <a:outerShdw blurRad="76200" sx="106000" sy="106000" algn="ctr" rotWithShape="0">
              <a:prstClr val="black">
                <a:alpha val="1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8572" tIns="64286" rIns="128572" bIns="64286" numCol="1" spcCol="0" rtlCol="0" fromWordArt="0" anchor="ctr" anchorCtr="0" forceAA="0" compatLnSpc="1">
            <a:prstTxWarp prst="textNoShape">
              <a:avLst/>
            </a:prstTxWarp>
            <a:noAutofit/>
          </a:bodyPr>
          <a:lstStyle/>
          <a:p>
            <a:pPr algn="ctr"/>
            <a:endParaRPr lang="zh-CN" altLang="en-US" sz="2531">
              <a:solidFill>
                <a:prstClr val="white"/>
              </a:solidFill>
            </a:endParaRPr>
          </a:p>
        </p:txBody>
      </p:sp>
      <p:sp>
        <p:nvSpPr>
          <p:cNvPr id="6" name="矩形 5"/>
          <p:cNvSpPr/>
          <p:nvPr/>
        </p:nvSpPr>
        <p:spPr>
          <a:xfrm rot="20388521">
            <a:off x="3994590" y="3829152"/>
            <a:ext cx="2515613" cy="2515613"/>
          </a:xfrm>
          <a:prstGeom prst="rect">
            <a:avLst/>
          </a:prstGeom>
          <a:solidFill>
            <a:schemeClr val="accent3"/>
          </a:solidFill>
          <a:ln w="12700">
            <a:noFill/>
          </a:ln>
          <a:effectLst>
            <a:outerShdw blurRad="76200" sx="106000" sy="106000" algn="ctr" rotWithShape="0">
              <a:prstClr val="black">
                <a:alpha val="1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8572" tIns="64286" rIns="128572" bIns="64286" numCol="1" spcCol="0" rtlCol="0" fromWordArt="0" anchor="ctr" anchorCtr="0" forceAA="0" compatLnSpc="1">
            <a:prstTxWarp prst="textNoShape">
              <a:avLst/>
            </a:prstTxWarp>
            <a:noAutofit/>
          </a:bodyPr>
          <a:lstStyle/>
          <a:p>
            <a:pPr algn="ctr"/>
            <a:endParaRPr lang="zh-CN" altLang="en-US" sz="2531">
              <a:solidFill>
                <a:prstClr val="white"/>
              </a:solidFill>
            </a:endParaRPr>
          </a:p>
        </p:txBody>
      </p:sp>
      <p:sp>
        <p:nvSpPr>
          <p:cNvPr id="2" name="矩形 1"/>
          <p:cNvSpPr/>
          <p:nvPr/>
        </p:nvSpPr>
        <p:spPr>
          <a:xfrm rot="20388521">
            <a:off x="5088626" y="2863318"/>
            <a:ext cx="2429970" cy="2429970"/>
          </a:xfrm>
          <a:prstGeom prst="rect">
            <a:avLst/>
          </a:prstGeom>
          <a:solidFill>
            <a:schemeClr val="accent2"/>
          </a:solidFill>
          <a:ln w="12700">
            <a:noFill/>
          </a:ln>
          <a:effectLst>
            <a:outerShdw blurRad="76200" sx="106000" sy="106000" algn="ctr" rotWithShape="0">
              <a:prstClr val="black">
                <a:alpha val="1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8572" tIns="64286" rIns="128572" bIns="64286" numCol="1" spcCol="0" rtlCol="0" fromWordArt="0" anchor="ctr" anchorCtr="0" forceAA="0" compatLnSpc="1">
            <a:prstTxWarp prst="textNoShape">
              <a:avLst/>
            </a:prstTxWarp>
            <a:noAutofit/>
          </a:bodyPr>
          <a:lstStyle/>
          <a:p>
            <a:pPr algn="ctr"/>
            <a:endParaRPr lang="zh-CN" altLang="en-US" sz="2531">
              <a:solidFill>
                <a:prstClr val="white"/>
              </a:solidFill>
            </a:endParaRPr>
          </a:p>
        </p:txBody>
      </p:sp>
      <p:sp>
        <p:nvSpPr>
          <p:cNvPr id="15" name="TextBox 41"/>
          <p:cNvSpPr txBox="1"/>
          <p:nvPr/>
        </p:nvSpPr>
        <p:spPr>
          <a:xfrm>
            <a:off x="1017058" y="2758625"/>
            <a:ext cx="2651792" cy="640502"/>
          </a:xfrm>
          <a:prstGeom prst="rect">
            <a:avLst/>
          </a:prstGeom>
          <a:noFill/>
        </p:spPr>
        <p:txBody>
          <a:bodyPr wrap="square" lIns="85667" tIns="42834" rIns="85667" bIns="42834"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grpSp>
        <p:nvGrpSpPr>
          <p:cNvPr id="7" name="组合 6"/>
          <p:cNvGrpSpPr/>
          <p:nvPr/>
        </p:nvGrpSpPr>
        <p:grpSpPr>
          <a:xfrm>
            <a:off x="3646152" y="2332029"/>
            <a:ext cx="5633551" cy="3942783"/>
            <a:chOff x="3645357" y="2332028"/>
            <a:chExt cx="5633551" cy="3942783"/>
          </a:xfrm>
        </p:grpSpPr>
        <p:sp>
          <p:nvSpPr>
            <p:cNvPr id="9" name="TextBox 8"/>
            <p:cNvSpPr txBox="1"/>
            <p:nvPr/>
          </p:nvSpPr>
          <p:spPr>
            <a:xfrm rot="20304192">
              <a:off x="7533359" y="3101100"/>
              <a:ext cx="1745549" cy="350865"/>
            </a:xfrm>
            <a:prstGeom prst="rect">
              <a:avLst/>
            </a:prstGeom>
            <a:noFill/>
          </p:spPr>
          <p:txBody>
            <a:bodyPr wrap="square" rtlCol="0">
              <a:spAutoFit/>
            </a:bodyPr>
            <a:lstStyle/>
            <a:p>
              <a:pPr algn="r">
                <a:lnSpc>
                  <a:spcPct val="120000"/>
                </a:lnSpc>
              </a:pPr>
              <a:r>
                <a:rPr lang="zh-CN" altLang="en-US"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 name="TextBox 9"/>
            <p:cNvSpPr txBox="1"/>
            <p:nvPr/>
          </p:nvSpPr>
          <p:spPr>
            <a:xfrm rot="20429128">
              <a:off x="3645357" y="2332028"/>
              <a:ext cx="2392131" cy="350865"/>
            </a:xfrm>
            <a:prstGeom prst="rect">
              <a:avLst/>
            </a:prstGeom>
            <a:noFill/>
          </p:spPr>
          <p:txBody>
            <a:bodyPr wrap="square" rtlCol="0">
              <a:spAutoFit/>
            </a:bodyPr>
            <a:lstStyle/>
            <a:p>
              <a:pPr algn="r">
                <a:lnSpc>
                  <a:spcPct val="120000"/>
                </a:lnSpc>
              </a:pPr>
              <a:r>
                <a:rPr lang="zh-CN" altLang="en-US"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 name="TextBox 11"/>
            <p:cNvSpPr txBox="1"/>
            <p:nvPr/>
          </p:nvSpPr>
          <p:spPr>
            <a:xfrm rot="20487529">
              <a:off x="7044648" y="5361214"/>
              <a:ext cx="1891006" cy="350865"/>
            </a:xfrm>
            <a:prstGeom prst="rect">
              <a:avLst/>
            </a:prstGeom>
            <a:noFill/>
          </p:spPr>
          <p:txBody>
            <a:bodyPr wrap="square" rtlCol="0">
              <a:spAutoFit/>
            </a:bodyPr>
            <a:lstStyle/>
            <a:p>
              <a:pPr algn="r">
                <a:lnSpc>
                  <a:spcPct val="120000"/>
                </a:lnSpc>
              </a:pPr>
              <a:r>
                <a:rPr lang="zh-CN" altLang="en-US"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 name="TextBox 12"/>
            <p:cNvSpPr txBox="1"/>
            <p:nvPr/>
          </p:nvSpPr>
          <p:spPr>
            <a:xfrm rot="20441200">
              <a:off x="4419588" y="5923946"/>
              <a:ext cx="1885400" cy="350865"/>
            </a:xfrm>
            <a:prstGeom prst="rect">
              <a:avLst/>
            </a:prstGeom>
            <a:noFill/>
          </p:spPr>
          <p:txBody>
            <a:bodyPr wrap="square" rtlCol="0">
              <a:spAutoFit/>
            </a:bodyPr>
            <a:lstStyle/>
            <a:p>
              <a:pPr algn="r">
                <a:lnSpc>
                  <a:spcPct val="120000"/>
                </a:lnSpc>
              </a:pPr>
              <a:r>
                <a:rPr lang="zh-CN" altLang="en-US"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 name="文本框 16"/>
            <p:cNvSpPr txBox="1"/>
            <p:nvPr/>
          </p:nvSpPr>
          <p:spPr>
            <a:xfrm rot="20427633">
              <a:off x="5285555" y="4160656"/>
              <a:ext cx="2995893" cy="892552"/>
            </a:xfrm>
            <a:prstGeom prst="rect">
              <a:avLst/>
            </a:prstGeom>
            <a:noFill/>
          </p:spPr>
          <p:txBody>
            <a:bodyPr wrap="square">
              <a:spAutoFit/>
            </a:bodyPr>
            <a:lstStyle/>
            <a:p>
              <a:r>
                <a:rPr lang="en-US" altLang="zh-CN" sz="2000" b="1" dirty="0">
                  <a:solidFill>
                    <a:schemeClr val="bg1"/>
                  </a:solidFill>
                  <a:ea typeface="微软雅黑" panose="020B0503020204020204" pitchFamily="34" charset="-122"/>
                </a:rPr>
                <a:t>ADD RELATED</a:t>
              </a:r>
            </a:p>
            <a:p>
              <a:r>
                <a:rPr lang="en-US" altLang="zh-CN" sz="3200" b="1" dirty="0">
                  <a:solidFill>
                    <a:schemeClr val="bg1"/>
                  </a:solidFill>
                  <a:ea typeface="微软雅黑" panose="020B0503020204020204" pitchFamily="34" charset="-122"/>
                </a:rPr>
                <a:t>TITLE WORDS</a:t>
              </a:r>
              <a:endParaRPr lang="zh-CN" altLang="en-US" sz="3200" b="1" dirty="0">
                <a:solidFill>
                  <a:schemeClr val="bg1"/>
                </a:solidFill>
                <a:ea typeface="微软雅黑" panose="020B0503020204020204" pitchFamily="34" charset="-122"/>
                <a:cs typeface="Arial" panose="020B0604020202020204" pitchFamily="34" charset="0"/>
              </a:endParaRPr>
            </a:p>
          </p:txBody>
        </p:sp>
      </p:grpSp>
      <p:sp>
        <p:nvSpPr>
          <p:cNvPr id="18" name="TextBox 41"/>
          <p:cNvSpPr txBox="1"/>
          <p:nvPr/>
        </p:nvSpPr>
        <p:spPr>
          <a:xfrm>
            <a:off x="1491817" y="5371688"/>
            <a:ext cx="2651792" cy="640502"/>
          </a:xfrm>
          <a:prstGeom prst="rect">
            <a:avLst/>
          </a:prstGeom>
          <a:noFill/>
        </p:spPr>
        <p:txBody>
          <a:bodyPr wrap="square" lIns="85667" tIns="42834" rIns="85667" bIns="42834"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19" name="TextBox 41"/>
          <p:cNvSpPr txBox="1"/>
          <p:nvPr/>
        </p:nvSpPr>
        <p:spPr>
          <a:xfrm>
            <a:off x="8900500" y="3389070"/>
            <a:ext cx="2651792" cy="640502"/>
          </a:xfrm>
          <a:prstGeom prst="rect">
            <a:avLst/>
          </a:prstGeom>
          <a:noFill/>
        </p:spPr>
        <p:txBody>
          <a:bodyPr wrap="square" lIns="85667" tIns="42834" rIns="85667" bIns="42834"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20" name="TextBox 41"/>
          <p:cNvSpPr txBox="1"/>
          <p:nvPr/>
        </p:nvSpPr>
        <p:spPr>
          <a:xfrm>
            <a:off x="8451260" y="5727053"/>
            <a:ext cx="2651792" cy="640502"/>
          </a:xfrm>
          <a:prstGeom prst="rect">
            <a:avLst/>
          </a:prstGeom>
          <a:noFill/>
        </p:spPr>
        <p:txBody>
          <a:bodyPr wrap="square" lIns="85667" tIns="42834" rIns="85667" bIns="42834"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21" name="文本占位符 3"/>
          <p:cNvSpPr txBox="1">
            <a:spLocks/>
          </p:cNvSpPr>
          <p:nvPr/>
        </p:nvSpPr>
        <p:spPr>
          <a:xfrm>
            <a:off x="828393" y="272342"/>
            <a:ext cx="2981607" cy="558075"/>
          </a:xfrm>
          <a:prstGeom prst="rect">
            <a:avLst/>
          </a:prstGeom>
        </p:spPr>
        <p:txBody>
          <a:bodyPr anchor="ctr"/>
          <a:lstStyle>
            <a:lvl1pPr marL="0" indent="0" algn="l" defTabSz="964326" rtl="0" eaLnBrk="1" latinLnBrk="0" hangingPunct="1">
              <a:lnSpc>
                <a:spcPct val="90000"/>
              </a:lnSpc>
              <a:spcBef>
                <a:spcPts val="1055"/>
              </a:spcBef>
              <a:buFont typeface="Arial" panose="020B0604020202020204" pitchFamily="34" charset="0"/>
              <a:buNone/>
              <a:defRPr sz="2953" b="1" kern="1200">
                <a:solidFill>
                  <a:schemeClr val="tx1"/>
                </a:solidFill>
                <a:latin typeface="+mn-lt"/>
                <a:ea typeface="+mn-ea"/>
                <a:cs typeface="+mn-cs"/>
              </a:defRPr>
            </a:lvl1pPr>
            <a:lvl2pPr marL="723245" indent="-241082" algn="l" defTabSz="964326" rtl="0" eaLnBrk="1" latinLnBrk="0" hangingPunct="1">
              <a:lnSpc>
                <a:spcPct val="90000"/>
              </a:lnSpc>
              <a:spcBef>
                <a:spcPts val="527"/>
              </a:spcBef>
              <a:buFont typeface="Arial" panose="020B0604020202020204" pitchFamily="34" charset="0"/>
              <a:buChar char="•"/>
              <a:defRPr sz="2531" kern="1200">
                <a:solidFill>
                  <a:schemeClr val="tx1"/>
                </a:solidFill>
                <a:latin typeface="+mn-lt"/>
                <a:ea typeface="+mn-ea"/>
                <a:cs typeface="+mn-cs"/>
              </a:defRPr>
            </a:lvl2pPr>
            <a:lvl3pPr marL="1205408" indent="-241082" algn="l" defTabSz="964326" rtl="0" eaLnBrk="1" latinLnBrk="0" hangingPunct="1">
              <a:lnSpc>
                <a:spcPct val="90000"/>
              </a:lnSpc>
              <a:spcBef>
                <a:spcPts val="527"/>
              </a:spcBef>
              <a:buFont typeface="Arial" panose="020B0604020202020204" pitchFamily="34" charset="0"/>
              <a:buChar char="•"/>
              <a:defRPr sz="2109" kern="1200">
                <a:solidFill>
                  <a:schemeClr val="tx1"/>
                </a:solidFill>
                <a:latin typeface="+mn-lt"/>
                <a:ea typeface="+mn-ea"/>
                <a:cs typeface="+mn-cs"/>
              </a:defRPr>
            </a:lvl3pPr>
            <a:lvl4pPr marL="1687571"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4pPr>
            <a:lvl5pPr marL="2169734"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5pPr>
            <a:lvl6pPr marL="265189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6pPr>
            <a:lvl7pPr marL="3134060"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7pPr>
            <a:lvl8pPr marL="3616223"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8pPr>
            <a:lvl9pPr marL="409838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9pPr>
          </a:lstStyle>
          <a:p>
            <a:pPr algn="ctr">
              <a:lnSpc>
                <a:spcPct val="100000"/>
              </a:lnSpc>
            </a:pPr>
            <a:r>
              <a:rPr kumimoji="1" lang="zh-CN" altLang="en-US" sz="2000" b="0" dirty="0">
                <a:solidFill>
                  <a:schemeClr val="tx1">
                    <a:lumMod val="65000"/>
                    <a:lumOff val="35000"/>
                  </a:schemeClr>
                </a:solidFill>
                <a:latin typeface="微软雅黑" panose="020B0503020204020204" pitchFamily="34" charset="-122"/>
                <a:ea typeface="微软雅黑" panose="020B0503020204020204" pitchFamily="34" charset="-122"/>
              </a:rPr>
              <a:t>点击添加相关标题文字</a:t>
            </a:r>
          </a:p>
        </p:txBody>
      </p:sp>
    </p:spTree>
    <p:extLst>
      <p:ext uri="{BB962C8B-B14F-4D97-AF65-F5344CB8AC3E}">
        <p14:creationId xmlns:p14="http://schemas.microsoft.com/office/powerpoint/2010/main" val="1089403224"/>
      </p:ext>
    </p:extLst>
  </p:cSld>
  <p:clrMapOvr>
    <a:masterClrMapping/>
  </p:clrMapOvr>
  <mc:AlternateContent xmlns:mc="http://schemas.openxmlformats.org/markup-compatibility/2006" xmlns:p14="http://schemas.microsoft.com/office/powerpoint/2010/main">
    <mc:Choice Requires="p14">
      <p:transition spd="slow" p14:dur="1250" advTm="3000">
        <p14:flip dir="r"/>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1000"/>
                            </p:stCondLst>
                            <p:childTnLst>
                              <p:par>
                                <p:cTn id="5" presetID="2" presetClass="entr" presetSubtype="1"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0-#ppt_h/2"/>
                                          </p:val>
                                        </p:tav>
                                        <p:tav tm="100000">
                                          <p:val>
                                            <p:strVal val="#ppt_y"/>
                                          </p:val>
                                        </p:tav>
                                      </p:tavLst>
                                    </p:anim>
                                  </p:childTnLst>
                                </p:cTn>
                              </p:par>
                            </p:childTnLst>
                          </p:cTn>
                        </p:par>
                        <p:par>
                          <p:cTn id="9" fill="hold">
                            <p:stCondLst>
                              <p:cond delay="1500"/>
                            </p:stCondLst>
                            <p:childTnLst>
                              <p:par>
                                <p:cTn id="10" presetID="2" presetClass="entr" presetSubtype="1" fill="hold" grpId="0" nodeType="after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additive="base">
                                        <p:cTn id="12" dur="500" fill="hold"/>
                                        <p:tgtEl>
                                          <p:spTgt spid="3"/>
                                        </p:tgtEl>
                                        <p:attrNameLst>
                                          <p:attrName>ppt_x</p:attrName>
                                        </p:attrNameLst>
                                      </p:cBhvr>
                                      <p:tavLst>
                                        <p:tav tm="0">
                                          <p:val>
                                            <p:strVal val="#ppt_x"/>
                                          </p:val>
                                        </p:tav>
                                        <p:tav tm="100000">
                                          <p:val>
                                            <p:strVal val="#ppt_x"/>
                                          </p:val>
                                        </p:tav>
                                      </p:tavLst>
                                    </p:anim>
                                    <p:anim calcmode="lin" valueType="num">
                                      <p:cBhvr additive="base">
                                        <p:cTn id="13" dur="500" fill="hold"/>
                                        <p:tgtEl>
                                          <p:spTgt spid="3"/>
                                        </p:tgtEl>
                                        <p:attrNameLst>
                                          <p:attrName>ppt_y</p:attrName>
                                        </p:attrNameLst>
                                      </p:cBhvr>
                                      <p:tavLst>
                                        <p:tav tm="0">
                                          <p:val>
                                            <p:strVal val="0-#ppt_h/2"/>
                                          </p:val>
                                        </p:tav>
                                        <p:tav tm="100000">
                                          <p:val>
                                            <p:strVal val="#ppt_y"/>
                                          </p:val>
                                        </p:tav>
                                      </p:tavLst>
                                    </p:anim>
                                  </p:childTnLst>
                                </p:cTn>
                              </p:par>
                            </p:childTnLst>
                          </p:cTn>
                        </p:par>
                        <p:par>
                          <p:cTn id="14" fill="hold">
                            <p:stCondLst>
                              <p:cond delay="2000"/>
                            </p:stCondLst>
                            <p:childTnLst>
                              <p:par>
                                <p:cTn id="15" presetID="2" presetClass="entr" presetSubtype="1" fill="hold" grpId="0" nodeType="afterEffect">
                                  <p:stCondLst>
                                    <p:cond delay="0"/>
                                  </p:stCondLst>
                                  <p:childTnLst>
                                    <p:set>
                                      <p:cBhvr>
                                        <p:cTn id="16" dur="1" fill="hold">
                                          <p:stCondLst>
                                            <p:cond delay="0"/>
                                          </p:stCondLst>
                                        </p:cTn>
                                        <p:tgtEl>
                                          <p:spTgt spid="2"/>
                                        </p:tgtEl>
                                        <p:attrNameLst>
                                          <p:attrName>style.visibility</p:attrName>
                                        </p:attrNameLst>
                                      </p:cBhvr>
                                      <p:to>
                                        <p:strVal val="visible"/>
                                      </p:to>
                                    </p:set>
                                    <p:anim calcmode="lin" valueType="num">
                                      <p:cBhvr additive="base">
                                        <p:cTn id="17" dur="500" fill="hold"/>
                                        <p:tgtEl>
                                          <p:spTgt spid="2"/>
                                        </p:tgtEl>
                                        <p:attrNameLst>
                                          <p:attrName>ppt_x</p:attrName>
                                        </p:attrNameLst>
                                      </p:cBhvr>
                                      <p:tavLst>
                                        <p:tav tm="0">
                                          <p:val>
                                            <p:strVal val="#ppt_x"/>
                                          </p:val>
                                        </p:tav>
                                        <p:tav tm="100000">
                                          <p:val>
                                            <p:strVal val="#ppt_x"/>
                                          </p:val>
                                        </p:tav>
                                      </p:tavLst>
                                    </p:anim>
                                    <p:anim calcmode="lin" valueType="num">
                                      <p:cBhvr additive="base">
                                        <p:cTn id="18" dur="500" fill="hold"/>
                                        <p:tgtEl>
                                          <p:spTgt spid="2"/>
                                        </p:tgtEl>
                                        <p:attrNameLst>
                                          <p:attrName>ppt_y</p:attrName>
                                        </p:attrNameLst>
                                      </p:cBhvr>
                                      <p:tavLst>
                                        <p:tav tm="0">
                                          <p:val>
                                            <p:strVal val="0-#ppt_h/2"/>
                                          </p:val>
                                        </p:tav>
                                        <p:tav tm="100000">
                                          <p:val>
                                            <p:strVal val="#ppt_y"/>
                                          </p:val>
                                        </p:tav>
                                      </p:tavLst>
                                    </p:anim>
                                  </p:childTnLst>
                                </p:cTn>
                              </p:par>
                            </p:childTnLst>
                          </p:cTn>
                        </p:par>
                        <p:par>
                          <p:cTn id="19" fill="hold">
                            <p:stCondLst>
                              <p:cond delay="2500"/>
                            </p:stCondLst>
                            <p:childTnLst>
                              <p:par>
                                <p:cTn id="20" presetID="2" presetClass="entr" presetSubtype="1" fill="hold" grpId="0" nodeType="afterEffect">
                                  <p:stCondLst>
                                    <p:cond delay="0"/>
                                  </p:stCondLst>
                                  <p:childTnLst>
                                    <p:set>
                                      <p:cBhvr>
                                        <p:cTn id="21" dur="1" fill="hold">
                                          <p:stCondLst>
                                            <p:cond delay="0"/>
                                          </p:stCondLst>
                                        </p:cTn>
                                        <p:tgtEl>
                                          <p:spTgt spid="6"/>
                                        </p:tgtEl>
                                        <p:attrNameLst>
                                          <p:attrName>style.visibility</p:attrName>
                                        </p:attrNameLst>
                                      </p:cBhvr>
                                      <p:to>
                                        <p:strVal val="visible"/>
                                      </p:to>
                                    </p:set>
                                    <p:anim calcmode="lin" valueType="num">
                                      <p:cBhvr additive="base">
                                        <p:cTn id="22" dur="500" fill="hold"/>
                                        <p:tgtEl>
                                          <p:spTgt spid="6"/>
                                        </p:tgtEl>
                                        <p:attrNameLst>
                                          <p:attrName>ppt_x</p:attrName>
                                        </p:attrNameLst>
                                      </p:cBhvr>
                                      <p:tavLst>
                                        <p:tav tm="0">
                                          <p:val>
                                            <p:strVal val="#ppt_x"/>
                                          </p:val>
                                        </p:tav>
                                        <p:tav tm="100000">
                                          <p:val>
                                            <p:strVal val="#ppt_x"/>
                                          </p:val>
                                        </p:tav>
                                      </p:tavLst>
                                    </p:anim>
                                    <p:anim calcmode="lin" valueType="num">
                                      <p:cBhvr additive="base">
                                        <p:cTn id="23" dur="500" fill="hold"/>
                                        <p:tgtEl>
                                          <p:spTgt spid="6"/>
                                        </p:tgtEl>
                                        <p:attrNameLst>
                                          <p:attrName>ppt_y</p:attrName>
                                        </p:attrNameLst>
                                      </p:cBhvr>
                                      <p:tavLst>
                                        <p:tav tm="0">
                                          <p:val>
                                            <p:strVal val="0-#ppt_h/2"/>
                                          </p:val>
                                        </p:tav>
                                        <p:tav tm="100000">
                                          <p:val>
                                            <p:strVal val="#ppt_y"/>
                                          </p:val>
                                        </p:tav>
                                      </p:tavLst>
                                    </p:anim>
                                  </p:childTnLst>
                                </p:cTn>
                              </p:par>
                            </p:childTnLst>
                          </p:cTn>
                        </p:par>
                        <p:par>
                          <p:cTn id="24" fill="hold">
                            <p:stCondLst>
                              <p:cond delay="3000"/>
                            </p:stCondLst>
                            <p:childTnLst>
                              <p:par>
                                <p:cTn id="25" presetID="2" presetClass="entr" presetSubtype="1" fill="hold" grpId="0" nodeType="afterEffect">
                                  <p:stCondLst>
                                    <p:cond delay="0"/>
                                  </p:stCondLst>
                                  <p:childTnLst>
                                    <p:set>
                                      <p:cBhvr>
                                        <p:cTn id="26" dur="1" fill="hold">
                                          <p:stCondLst>
                                            <p:cond delay="0"/>
                                          </p:stCondLst>
                                        </p:cTn>
                                        <p:tgtEl>
                                          <p:spTgt spid="4"/>
                                        </p:tgtEl>
                                        <p:attrNameLst>
                                          <p:attrName>style.visibility</p:attrName>
                                        </p:attrNameLst>
                                      </p:cBhvr>
                                      <p:to>
                                        <p:strVal val="visible"/>
                                      </p:to>
                                    </p:set>
                                    <p:anim calcmode="lin" valueType="num">
                                      <p:cBhvr additive="base">
                                        <p:cTn id="27" dur="500" fill="hold"/>
                                        <p:tgtEl>
                                          <p:spTgt spid="4"/>
                                        </p:tgtEl>
                                        <p:attrNameLst>
                                          <p:attrName>ppt_x</p:attrName>
                                        </p:attrNameLst>
                                      </p:cBhvr>
                                      <p:tavLst>
                                        <p:tav tm="0">
                                          <p:val>
                                            <p:strVal val="#ppt_x"/>
                                          </p:val>
                                        </p:tav>
                                        <p:tav tm="100000">
                                          <p:val>
                                            <p:strVal val="#ppt_x"/>
                                          </p:val>
                                        </p:tav>
                                      </p:tavLst>
                                    </p:anim>
                                    <p:anim calcmode="lin" valueType="num">
                                      <p:cBhvr additive="base">
                                        <p:cTn id="28" dur="500" fill="hold"/>
                                        <p:tgtEl>
                                          <p:spTgt spid="4"/>
                                        </p:tgtEl>
                                        <p:attrNameLst>
                                          <p:attrName>ppt_y</p:attrName>
                                        </p:attrNameLst>
                                      </p:cBhvr>
                                      <p:tavLst>
                                        <p:tav tm="0">
                                          <p:val>
                                            <p:strVal val="0-#ppt_h/2"/>
                                          </p:val>
                                        </p:tav>
                                        <p:tav tm="100000">
                                          <p:val>
                                            <p:strVal val="#ppt_y"/>
                                          </p:val>
                                        </p:tav>
                                      </p:tavLst>
                                    </p:anim>
                                  </p:childTnLst>
                                </p:cTn>
                              </p:par>
                            </p:childTnLst>
                          </p:cTn>
                        </p:par>
                        <p:par>
                          <p:cTn id="29" fill="hold">
                            <p:stCondLst>
                              <p:cond delay="3500"/>
                            </p:stCondLst>
                            <p:childTnLst>
                              <p:par>
                                <p:cTn id="30" presetID="53" presetClass="entr" presetSubtype="16" fill="hold" nodeType="afterEffect">
                                  <p:stCondLst>
                                    <p:cond delay="0"/>
                                  </p:stCondLst>
                                  <p:childTnLst>
                                    <p:set>
                                      <p:cBhvr>
                                        <p:cTn id="31" dur="1" fill="hold">
                                          <p:stCondLst>
                                            <p:cond delay="0"/>
                                          </p:stCondLst>
                                        </p:cTn>
                                        <p:tgtEl>
                                          <p:spTgt spid="7"/>
                                        </p:tgtEl>
                                        <p:attrNameLst>
                                          <p:attrName>style.visibility</p:attrName>
                                        </p:attrNameLst>
                                      </p:cBhvr>
                                      <p:to>
                                        <p:strVal val="visible"/>
                                      </p:to>
                                    </p:set>
                                    <p:anim calcmode="lin" valueType="num">
                                      <p:cBhvr>
                                        <p:cTn id="32" dur="500" fill="hold"/>
                                        <p:tgtEl>
                                          <p:spTgt spid="7"/>
                                        </p:tgtEl>
                                        <p:attrNameLst>
                                          <p:attrName>ppt_w</p:attrName>
                                        </p:attrNameLst>
                                      </p:cBhvr>
                                      <p:tavLst>
                                        <p:tav tm="0">
                                          <p:val>
                                            <p:fltVal val="0"/>
                                          </p:val>
                                        </p:tav>
                                        <p:tav tm="100000">
                                          <p:val>
                                            <p:strVal val="#ppt_w"/>
                                          </p:val>
                                        </p:tav>
                                      </p:tavLst>
                                    </p:anim>
                                    <p:anim calcmode="lin" valueType="num">
                                      <p:cBhvr>
                                        <p:cTn id="33" dur="500" fill="hold"/>
                                        <p:tgtEl>
                                          <p:spTgt spid="7"/>
                                        </p:tgtEl>
                                        <p:attrNameLst>
                                          <p:attrName>ppt_h</p:attrName>
                                        </p:attrNameLst>
                                      </p:cBhvr>
                                      <p:tavLst>
                                        <p:tav tm="0">
                                          <p:val>
                                            <p:fltVal val="0"/>
                                          </p:val>
                                        </p:tav>
                                        <p:tav tm="100000">
                                          <p:val>
                                            <p:strVal val="#ppt_h"/>
                                          </p:val>
                                        </p:tav>
                                      </p:tavLst>
                                    </p:anim>
                                    <p:animEffect transition="in" filter="fade">
                                      <p:cBhvr>
                                        <p:cTn id="34" dur="500"/>
                                        <p:tgtEl>
                                          <p:spTgt spid="7"/>
                                        </p:tgtEl>
                                      </p:cBhvr>
                                    </p:animEffect>
                                  </p:childTnLst>
                                </p:cTn>
                              </p:par>
                              <p:par>
                                <p:cTn id="35" presetID="42" presetClass="entr" presetSubtype="0" fill="hold" grpId="0" nodeType="withEffect">
                                  <p:stCondLst>
                                    <p:cond delay="0"/>
                                  </p:stCondLst>
                                  <p:childTnLst>
                                    <p:set>
                                      <p:cBhvr>
                                        <p:cTn id="36" dur="1" fill="hold">
                                          <p:stCondLst>
                                            <p:cond delay="0"/>
                                          </p:stCondLst>
                                        </p:cTn>
                                        <p:tgtEl>
                                          <p:spTgt spid="15"/>
                                        </p:tgtEl>
                                        <p:attrNameLst>
                                          <p:attrName>style.visibility</p:attrName>
                                        </p:attrNameLst>
                                      </p:cBhvr>
                                      <p:to>
                                        <p:strVal val="visible"/>
                                      </p:to>
                                    </p:set>
                                    <p:animEffect transition="in" filter="fade">
                                      <p:cBhvr>
                                        <p:cTn id="37" dur="500"/>
                                        <p:tgtEl>
                                          <p:spTgt spid="15"/>
                                        </p:tgtEl>
                                      </p:cBhvr>
                                    </p:animEffect>
                                    <p:anim calcmode="lin" valueType="num">
                                      <p:cBhvr>
                                        <p:cTn id="38" dur="500" fill="hold"/>
                                        <p:tgtEl>
                                          <p:spTgt spid="15"/>
                                        </p:tgtEl>
                                        <p:attrNameLst>
                                          <p:attrName>ppt_x</p:attrName>
                                        </p:attrNameLst>
                                      </p:cBhvr>
                                      <p:tavLst>
                                        <p:tav tm="0">
                                          <p:val>
                                            <p:strVal val="#ppt_x"/>
                                          </p:val>
                                        </p:tav>
                                        <p:tav tm="100000">
                                          <p:val>
                                            <p:strVal val="#ppt_x"/>
                                          </p:val>
                                        </p:tav>
                                      </p:tavLst>
                                    </p:anim>
                                    <p:anim calcmode="lin" valueType="num">
                                      <p:cBhvr>
                                        <p:cTn id="39" dur="500" fill="hold"/>
                                        <p:tgtEl>
                                          <p:spTgt spid="15"/>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18"/>
                                        </p:tgtEl>
                                        <p:attrNameLst>
                                          <p:attrName>style.visibility</p:attrName>
                                        </p:attrNameLst>
                                      </p:cBhvr>
                                      <p:to>
                                        <p:strVal val="visible"/>
                                      </p:to>
                                    </p:set>
                                    <p:animEffect transition="in" filter="fade">
                                      <p:cBhvr>
                                        <p:cTn id="42" dur="500"/>
                                        <p:tgtEl>
                                          <p:spTgt spid="18"/>
                                        </p:tgtEl>
                                      </p:cBhvr>
                                    </p:animEffect>
                                    <p:anim calcmode="lin" valueType="num">
                                      <p:cBhvr>
                                        <p:cTn id="43" dur="500" fill="hold"/>
                                        <p:tgtEl>
                                          <p:spTgt spid="18"/>
                                        </p:tgtEl>
                                        <p:attrNameLst>
                                          <p:attrName>ppt_x</p:attrName>
                                        </p:attrNameLst>
                                      </p:cBhvr>
                                      <p:tavLst>
                                        <p:tav tm="0">
                                          <p:val>
                                            <p:strVal val="#ppt_x"/>
                                          </p:val>
                                        </p:tav>
                                        <p:tav tm="100000">
                                          <p:val>
                                            <p:strVal val="#ppt_x"/>
                                          </p:val>
                                        </p:tav>
                                      </p:tavLst>
                                    </p:anim>
                                    <p:anim calcmode="lin" valueType="num">
                                      <p:cBhvr>
                                        <p:cTn id="44" dur="500" fill="hold"/>
                                        <p:tgtEl>
                                          <p:spTgt spid="18"/>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19"/>
                                        </p:tgtEl>
                                        <p:attrNameLst>
                                          <p:attrName>style.visibility</p:attrName>
                                        </p:attrNameLst>
                                      </p:cBhvr>
                                      <p:to>
                                        <p:strVal val="visible"/>
                                      </p:to>
                                    </p:set>
                                    <p:animEffect transition="in" filter="fade">
                                      <p:cBhvr>
                                        <p:cTn id="47" dur="500"/>
                                        <p:tgtEl>
                                          <p:spTgt spid="19"/>
                                        </p:tgtEl>
                                      </p:cBhvr>
                                    </p:animEffect>
                                    <p:anim calcmode="lin" valueType="num">
                                      <p:cBhvr>
                                        <p:cTn id="48" dur="500" fill="hold"/>
                                        <p:tgtEl>
                                          <p:spTgt spid="19"/>
                                        </p:tgtEl>
                                        <p:attrNameLst>
                                          <p:attrName>ppt_x</p:attrName>
                                        </p:attrNameLst>
                                      </p:cBhvr>
                                      <p:tavLst>
                                        <p:tav tm="0">
                                          <p:val>
                                            <p:strVal val="#ppt_x"/>
                                          </p:val>
                                        </p:tav>
                                        <p:tav tm="100000">
                                          <p:val>
                                            <p:strVal val="#ppt_x"/>
                                          </p:val>
                                        </p:tav>
                                      </p:tavLst>
                                    </p:anim>
                                    <p:anim calcmode="lin" valueType="num">
                                      <p:cBhvr>
                                        <p:cTn id="49" dur="500" fill="hold"/>
                                        <p:tgtEl>
                                          <p:spTgt spid="19"/>
                                        </p:tgtEl>
                                        <p:attrNameLst>
                                          <p:attrName>ppt_y</p:attrName>
                                        </p:attrNameLst>
                                      </p:cBhvr>
                                      <p:tavLst>
                                        <p:tav tm="0">
                                          <p:val>
                                            <p:strVal val="#ppt_y+.1"/>
                                          </p:val>
                                        </p:tav>
                                        <p:tav tm="100000">
                                          <p:val>
                                            <p:strVal val="#ppt_y"/>
                                          </p:val>
                                        </p:tav>
                                      </p:tavLst>
                                    </p:anim>
                                  </p:childTnLst>
                                </p:cTn>
                              </p:par>
                              <p:par>
                                <p:cTn id="50" presetID="42" presetClass="entr" presetSubtype="0" fill="hold" grpId="0" nodeType="withEffect">
                                  <p:stCondLst>
                                    <p:cond delay="0"/>
                                  </p:stCondLst>
                                  <p:childTnLst>
                                    <p:set>
                                      <p:cBhvr>
                                        <p:cTn id="51" dur="1" fill="hold">
                                          <p:stCondLst>
                                            <p:cond delay="0"/>
                                          </p:stCondLst>
                                        </p:cTn>
                                        <p:tgtEl>
                                          <p:spTgt spid="20"/>
                                        </p:tgtEl>
                                        <p:attrNameLst>
                                          <p:attrName>style.visibility</p:attrName>
                                        </p:attrNameLst>
                                      </p:cBhvr>
                                      <p:to>
                                        <p:strVal val="visible"/>
                                      </p:to>
                                    </p:set>
                                    <p:animEffect transition="in" filter="fade">
                                      <p:cBhvr>
                                        <p:cTn id="52" dur="500"/>
                                        <p:tgtEl>
                                          <p:spTgt spid="20"/>
                                        </p:tgtEl>
                                      </p:cBhvr>
                                    </p:animEffect>
                                    <p:anim calcmode="lin" valueType="num">
                                      <p:cBhvr>
                                        <p:cTn id="53" dur="500" fill="hold"/>
                                        <p:tgtEl>
                                          <p:spTgt spid="20"/>
                                        </p:tgtEl>
                                        <p:attrNameLst>
                                          <p:attrName>ppt_x</p:attrName>
                                        </p:attrNameLst>
                                      </p:cBhvr>
                                      <p:tavLst>
                                        <p:tav tm="0">
                                          <p:val>
                                            <p:strVal val="#ppt_x"/>
                                          </p:val>
                                        </p:tav>
                                        <p:tav tm="100000">
                                          <p:val>
                                            <p:strVal val="#ppt_x"/>
                                          </p:val>
                                        </p:tav>
                                      </p:tavLst>
                                    </p:anim>
                                    <p:anim calcmode="lin" valueType="num">
                                      <p:cBhvr>
                                        <p:cTn id="54" dur="500" fill="hold"/>
                                        <p:tgtEl>
                                          <p:spTgt spid="2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4" grpId="0" animBg="1"/>
      <p:bldP spid="3" grpId="0" animBg="1"/>
      <p:bldP spid="6" grpId="0" animBg="1"/>
      <p:bldP spid="2" grpId="0" animBg="1"/>
      <p:bldP spid="15" grpId="0"/>
      <p:bldP spid="18" grpId="0"/>
      <p:bldP spid="19" grpId="0"/>
      <p:bldP spid="20"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0" y="5177749"/>
            <a:ext cx="12858750" cy="205490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微软雅黑" panose="020B0503020204020204" pitchFamily="34" charset="-122"/>
            </a:endParaRPr>
          </a:p>
        </p:txBody>
      </p:sp>
      <p:sp>
        <p:nvSpPr>
          <p:cNvPr id="18" name="任意多边形 17"/>
          <p:cNvSpPr>
            <a:spLocks/>
          </p:cNvSpPr>
          <p:nvPr/>
        </p:nvSpPr>
        <p:spPr bwMode="auto">
          <a:xfrm>
            <a:off x="0" y="952029"/>
            <a:ext cx="12896850" cy="4245888"/>
          </a:xfrm>
          <a:custGeom>
            <a:avLst/>
            <a:gdLst>
              <a:gd name="connsiteX0" fmla="*/ 3252148 w 12896850"/>
              <a:gd name="connsiteY0" fmla="*/ 1 h 5186234"/>
              <a:gd name="connsiteX1" fmla="*/ 5369626 w 12896850"/>
              <a:gd name="connsiteY1" fmla="*/ 1 h 5186234"/>
              <a:gd name="connsiteX2" fmla="*/ 5532949 w 12896850"/>
              <a:gd name="connsiteY2" fmla="*/ 14288 h 5186234"/>
              <a:gd name="connsiteX3" fmla="*/ 5690542 w 12896850"/>
              <a:gd name="connsiteY3" fmla="*/ 48577 h 5186234"/>
              <a:gd name="connsiteX4" fmla="*/ 5839540 w 12896850"/>
              <a:gd name="connsiteY4" fmla="*/ 114298 h 5186234"/>
              <a:gd name="connsiteX5" fmla="*/ 5977075 w 12896850"/>
              <a:gd name="connsiteY5" fmla="*/ 194306 h 5186234"/>
              <a:gd name="connsiteX6" fmla="*/ 6097419 w 12896850"/>
              <a:gd name="connsiteY6" fmla="*/ 300031 h 5186234"/>
              <a:gd name="connsiteX7" fmla="*/ 6197706 w 12896850"/>
              <a:gd name="connsiteY7" fmla="*/ 420043 h 5186234"/>
              <a:gd name="connsiteX8" fmla="*/ 6283666 w 12896850"/>
              <a:gd name="connsiteY8" fmla="*/ 557200 h 5186234"/>
              <a:gd name="connsiteX9" fmla="*/ 6343838 w 12896850"/>
              <a:gd name="connsiteY9" fmla="*/ 700071 h 5186234"/>
              <a:gd name="connsiteX10" fmla="*/ 6383952 w 12896850"/>
              <a:gd name="connsiteY10" fmla="*/ 857230 h 5186234"/>
              <a:gd name="connsiteX11" fmla="*/ 6392548 w 12896850"/>
              <a:gd name="connsiteY11" fmla="*/ 1025818 h 5186234"/>
              <a:gd name="connsiteX12" fmla="*/ 6392548 w 12896850"/>
              <a:gd name="connsiteY12" fmla="*/ 5186234 h 5186234"/>
              <a:gd name="connsiteX13" fmla="*/ 4283666 w 12896850"/>
              <a:gd name="connsiteY13" fmla="*/ 5186234 h 5186234"/>
              <a:gd name="connsiteX14" fmla="*/ 4111746 w 12896850"/>
              <a:gd name="connsiteY14" fmla="*/ 5171947 h 5186234"/>
              <a:gd name="connsiteX15" fmla="*/ 3957019 w 12896850"/>
              <a:gd name="connsiteY15" fmla="*/ 5131943 h 5186234"/>
              <a:gd name="connsiteX16" fmla="*/ 3810887 w 12896850"/>
              <a:gd name="connsiteY16" fmla="*/ 5071937 h 5186234"/>
              <a:gd name="connsiteX17" fmla="*/ 3676216 w 12896850"/>
              <a:gd name="connsiteY17" fmla="*/ 4986214 h 5186234"/>
              <a:gd name="connsiteX18" fmla="*/ 3553007 w 12896850"/>
              <a:gd name="connsiteY18" fmla="*/ 4886204 h 5186234"/>
              <a:gd name="connsiteX19" fmla="*/ 3452720 w 12896850"/>
              <a:gd name="connsiteY19" fmla="*/ 4766192 h 5186234"/>
              <a:gd name="connsiteX20" fmla="*/ 3369626 w 12896850"/>
              <a:gd name="connsiteY20" fmla="*/ 4629036 h 5186234"/>
              <a:gd name="connsiteX21" fmla="*/ 3303724 w 12896850"/>
              <a:gd name="connsiteY21" fmla="*/ 4486164 h 5186234"/>
              <a:gd name="connsiteX22" fmla="*/ 3266474 w 12896850"/>
              <a:gd name="connsiteY22" fmla="*/ 4329006 h 5186234"/>
              <a:gd name="connsiteX23" fmla="*/ 3252148 w 12896850"/>
              <a:gd name="connsiteY23" fmla="*/ 4160417 h 5186234"/>
              <a:gd name="connsiteX24" fmla="*/ 7530086 w 12896850"/>
              <a:gd name="connsiteY24" fmla="*/ 1 h 5186234"/>
              <a:gd name="connsiteX25" fmla="*/ 9644699 w 12896850"/>
              <a:gd name="connsiteY25" fmla="*/ 1 h 5186234"/>
              <a:gd name="connsiteX26" fmla="*/ 9644699 w 12896850"/>
              <a:gd name="connsiteY26" fmla="*/ 4160417 h 5186234"/>
              <a:gd name="connsiteX27" fmla="*/ 9630372 w 12896850"/>
              <a:gd name="connsiteY27" fmla="*/ 4329006 h 5186234"/>
              <a:gd name="connsiteX28" fmla="*/ 9595988 w 12896850"/>
              <a:gd name="connsiteY28" fmla="*/ 4486164 h 5186234"/>
              <a:gd name="connsiteX29" fmla="*/ 9530086 w 12896850"/>
              <a:gd name="connsiteY29" fmla="*/ 4629036 h 5186234"/>
              <a:gd name="connsiteX30" fmla="*/ 9449856 w 12896850"/>
              <a:gd name="connsiteY30" fmla="*/ 4766192 h 5186234"/>
              <a:gd name="connsiteX31" fmla="*/ 9343840 w 12896850"/>
              <a:gd name="connsiteY31" fmla="*/ 4886204 h 5186234"/>
              <a:gd name="connsiteX32" fmla="*/ 9223496 w 12896850"/>
              <a:gd name="connsiteY32" fmla="*/ 4986214 h 5186234"/>
              <a:gd name="connsiteX33" fmla="*/ 9091690 w 12896850"/>
              <a:gd name="connsiteY33" fmla="*/ 5071937 h 5186234"/>
              <a:gd name="connsiteX34" fmla="*/ 8942693 w 12896850"/>
              <a:gd name="connsiteY34" fmla="*/ 5131943 h 5186234"/>
              <a:gd name="connsiteX35" fmla="*/ 8785100 w 12896850"/>
              <a:gd name="connsiteY35" fmla="*/ 5171947 h 5186234"/>
              <a:gd name="connsiteX36" fmla="*/ 8618911 w 12896850"/>
              <a:gd name="connsiteY36" fmla="*/ 5186234 h 5186234"/>
              <a:gd name="connsiteX37" fmla="*/ 6504298 w 12896850"/>
              <a:gd name="connsiteY37" fmla="*/ 5186234 h 5186234"/>
              <a:gd name="connsiteX38" fmla="*/ 6504298 w 12896850"/>
              <a:gd name="connsiteY38" fmla="*/ 1025818 h 5186234"/>
              <a:gd name="connsiteX39" fmla="*/ 6512894 w 12896850"/>
              <a:gd name="connsiteY39" fmla="*/ 857230 h 5186234"/>
              <a:gd name="connsiteX40" fmla="*/ 6553009 w 12896850"/>
              <a:gd name="connsiteY40" fmla="*/ 700071 h 5186234"/>
              <a:gd name="connsiteX41" fmla="*/ 6618911 w 12896850"/>
              <a:gd name="connsiteY41" fmla="*/ 557200 h 5186234"/>
              <a:gd name="connsiteX42" fmla="*/ 6699141 w 12896850"/>
              <a:gd name="connsiteY42" fmla="*/ 420043 h 5186234"/>
              <a:gd name="connsiteX43" fmla="*/ 6805158 w 12896850"/>
              <a:gd name="connsiteY43" fmla="*/ 300031 h 5186234"/>
              <a:gd name="connsiteX44" fmla="*/ 6925502 w 12896850"/>
              <a:gd name="connsiteY44" fmla="*/ 194306 h 5186234"/>
              <a:gd name="connsiteX45" fmla="*/ 7057307 w 12896850"/>
              <a:gd name="connsiteY45" fmla="*/ 114298 h 5186234"/>
              <a:gd name="connsiteX46" fmla="*/ 7206304 w 12896850"/>
              <a:gd name="connsiteY46" fmla="*/ 48577 h 5186234"/>
              <a:gd name="connsiteX47" fmla="*/ 7363897 w 12896850"/>
              <a:gd name="connsiteY47" fmla="*/ 14288 h 5186234"/>
              <a:gd name="connsiteX48" fmla="*/ 9750718 w 12896850"/>
              <a:gd name="connsiteY48" fmla="*/ 1 h 5186234"/>
              <a:gd name="connsiteX49" fmla="*/ 11865331 w 12896850"/>
              <a:gd name="connsiteY49" fmla="*/ 1 h 5186234"/>
              <a:gd name="connsiteX50" fmla="*/ 12031520 w 12896850"/>
              <a:gd name="connsiteY50" fmla="*/ 14288 h 5186234"/>
              <a:gd name="connsiteX51" fmla="*/ 12191979 w 12896850"/>
              <a:gd name="connsiteY51" fmla="*/ 48577 h 5186234"/>
              <a:gd name="connsiteX52" fmla="*/ 12338111 w 12896850"/>
              <a:gd name="connsiteY52" fmla="*/ 114298 h 5186234"/>
              <a:gd name="connsiteX53" fmla="*/ 12475646 w 12896850"/>
              <a:gd name="connsiteY53" fmla="*/ 194306 h 5186234"/>
              <a:gd name="connsiteX54" fmla="*/ 12595990 w 12896850"/>
              <a:gd name="connsiteY54" fmla="*/ 300031 h 5186234"/>
              <a:gd name="connsiteX55" fmla="*/ 12696277 w 12896850"/>
              <a:gd name="connsiteY55" fmla="*/ 420043 h 5186234"/>
              <a:gd name="connsiteX56" fmla="*/ 12782237 w 12896850"/>
              <a:gd name="connsiteY56" fmla="*/ 551485 h 5186234"/>
              <a:gd name="connsiteX57" fmla="*/ 12842409 w 12896850"/>
              <a:gd name="connsiteY57" fmla="*/ 700071 h 5186234"/>
              <a:gd name="connsiteX58" fmla="*/ 12882523 w 12896850"/>
              <a:gd name="connsiteY58" fmla="*/ 857230 h 5186234"/>
              <a:gd name="connsiteX59" fmla="*/ 12896850 w 12896850"/>
              <a:gd name="connsiteY59" fmla="*/ 1022961 h 5186234"/>
              <a:gd name="connsiteX60" fmla="*/ 12896850 w 12896850"/>
              <a:gd name="connsiteY60" fmla="*/ 5186234 h 5186234"/>
              <a:gd name="connsiteX61" fmla="*/ 10779371 w 12896850"/>
              <a:gd name="connsiteY61" fmla="*/ 5186234 h 5186234"/>
              <a:gd name="connsiteX62" fmla="*/ 10616048 w 12896850"/>
              <a:gd name="connsiteY62" fmla="*/ 5171947 h 5186234"/>
              <a:gd name="connsiteX63" fmla="*/ 10452724 w 12896850"/>
              <a:gd name="connsiteY63" fmla="*/ 5131943 h 5186234"/>
              <a:gd name="connsiteX64" fmla="*/ 10309457 w 12896850"/>
              <a:gd name="connsiteY64" fmla="*/ 5071937 h 5186234"/>
              <a:gd name="connsiteX65" fmla="*/ 10171921 w 12896850"/>
              <a:gd name="connsiteY65" fmla="*/ 4986214 h 5186234"/>
              <a:gd name="connsiteX66" fmla="*/ 10051578 w 12896850"/>
              <a:gd name="connsiteY66" fmla="*/ 4886204 h 5186234"/>
              <a:gd name="connsiteX67" fmla="*/ 9951291 w 12896850"/>
              <a:gd name="connsiteY67" fmla="*/ 4766192 h 5186234"/>
              <a:gd name="connsiteX68" fmla="*/ 9865331 w 12896850"/>
              <a:gd name="connsiteY68" fmla="*/ 4629036 h 5186234"/>
              <a:gd name="connsiteX69" fmla="*/ 9805159 w 12896850"/>
              <a:gd name="connsiteY69" fmla="*/ 4486164 h 5186234"/>
              <a:gd name="connsiteX70" fmla="*/ 9765045 w 12896850"/>
              <a:gd name="connsiteY70" fmla="*/ 4329006 h 5186234"/>
              <a:gd name="connsiteX71" fmla="*/ 9750718 w 12896850"/>
              <a:gd name="connsiteY71" fmla="*/ 4160417 h 5186234"/>
              <a:gd name="connsiteX72" fmla="*/ 1031519 w 12896850"/>
              <a:gd name="connsiteY72" fmla="*/ 0 h 5186234"/>
              <a:gd name="connsiteX73" fmla="*/ 3146133 w 12896850"/>
              <a:gd name="connsiteY73" fmla="*/ 0 h 5186234"/>
              <a:gd name="connsiteX74" fmla="*/ 3146133 w 12896850"/>
              <a:gd name="connsiteY74" fmla="*/ 4160417 h 5186234"/>
              <a:gd name="connsiteX75" fmla="*/ 3131806 w 12896850"/>
              <a:gd name="connsiteY75" fmla="*/ 4329005 h 5186234"/>
              <a:gd name="connsiteX76" fmla="*/ 3097422 w 12896850"/>
              <a:gd name="connsiteY76" fmla="*/ 4486164 h 5186234"/>
              <a:gd name="connsiteX77" fmla="*/ 3031519 w 12896850"/>
              <a:gd name="connsiteY77" fmla="*/ 4629036 h 5186234"/>
              <a:gd name="connsiteX78" fmla="*/ 2945560 w 12896850"/>
              <a:gd name="connsiteY78" fmla="*/ 4766192 h 5186234"/>
              <a:gd name="connsiteX79" fmla="*/ 2845273 w 12896850"/>
              <a:gd name="connsiteY79" fmla="*/ 4886204 h 5186234"/>
              <a:gd name="connsiteX80" fmla="*/ 2724929 w 12896850"/>
              <a:gd name="connsiteY80" fmla="*/ 4986214 h 5186234"/>
              <a:gd name="connsiteX81" fmla="*/ 2590259 w 12896850"/>
              <a:gd name="connsiteY81" fmla="*/ 5071937 h 5186234"/>
              <a:gd name="connsiteX82" fmla="*/ 2444127 w 12896850"/>
              <a:gd name="connsiteY82" fmla="*/ 5131943 h 5186234"/>
              <a:gd name="connsiteX83" fmla="*/ 2286533 w 12896850"/>
              <a:gd name="connsiteY83" fmla="*/ 5171947 h 5186234"/>
              <a:gd name="connsiteX84" fmla="*/ 2117479 w 12896850"/>
              <a:gd name="connsiteY84" fmla="*/ 5186234 h 5186234"/>
              <a:gd name="connsiteX85" fmla="*/ 0 w 12896850"/>
              <a:gd name="connsiteY85" fmla="*/ 5186234 h 5186234"/>
              <a:gd name="connsiteX86" fmla="*/ 0 w 12896850"/>
              <a:gd name="connsiteY86" fmla="*/ 1025817 h 5186234"/>
              <a:gd name="connsiteX87" fmla="*/ 17192 w 12896850"/>
              <a:gd name="connsiteY87" fmla="*/ 857229 h 5186234"/>
              <a:gd name="connsiteX88" fmla="*/ 57307 w 12896850"/>
              <a:gd name="connsiteY88" fmla="*/ 700070 h 5186234"/>
              <a:gd name="connsiteX89" fmla="*/ 117479 w 12896850"/>
              <a:gd name="connsiteY89" fmla="*/ 557199 h 5186234"/>
              <a:gd name="connsiteX90" fmla="*/ 203439 w 12896850"/>
              <a:gd name="connsiteY90" fmla="*/ 420042 h 5186234"/>
              <a:gd name="connsiteX91" fmla="*/ 303725 w 12896850"/>
              <a:gd name="connsiteY91" fmla="*/ 300030 h 5186234"/>
              <a:gd name="connsiteX92" fmla="*/ 424069 w 12896850"/>
              <a:gd name="connsiteY92" fmla="*/ 194305 h 5186234"/>
              <a:gd name="connsiteX93" fmla="*/ 558740 w 12896850"/>
              <a:gd name="connsiteY93" fmla="*/ 114297 h 5186234"/>
              <a:gd name="connsiteX94" fmla="*/ 710602 w 12896850"/>
              <a:gd name="connsiteY94" fmla="*/ 48577 h 5186234"/>
              <a:gd name="connsiteX95" fmla="*/ 865330 w 12896850"/>
              <a:gd name="connsiteY95" fmla="*/ 14287 h 51862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12896850" h="5186234">
                <a:moveTo>
                  <a:pt x="3252148" y="1"/>
                </a:moveTo>
                <a:lnTo>
                  <a:pt x="5369626" y="1"/>
                </a:lnTo>
                <a:lnTo>
                  <a:pt x="5532949" y="14288"/>
                </a:lnTo>
                <a:lnTo>
                  <a:pt x="5690542" y="48577"/>
                </a:lnTo>
                <a:lnTo>
                  <a:pt x="5839540" y="114298"/>
                </a:lnTo>
                <a:lnTo>
                  <a:pt x="5977075" y="194306"/>
                </a:lnTo>
                <a:lnTo>
                  <a:pt x="6097419" y="300031"/>
                </a:lnTo>
                <a:lnTo>
                  <a:pt x="6197706" y="420043"/>
                </a:lnTo>
                <a:lnTo>
                  <a:pt x="6283666" y="557200"/>
                </a:lnTo>
                <a:lnTo>
                  <a:pt x="6343838" y="700071"/>
                </a:lnTo>
                <a:lnTo>
                  <a:pt x="6383952" y="857230"/>
                </a:lnTo>
                <a:lnTo>
                  <a:pt x="6392548" y="1025818"/>
                </a:lnTo>
                <a:lnTo>
                  <a:pt x="6392548" y="5186234"/>
                </a:lnTo>
                <a:lnTo>
                  <a:pt x="4283666" y="5186234"/>
                </a:lnTo>
                <a:lnTo>
                  <a:pt x="4111746" y="5171947"/>
                </a:lnTo>
                <a:lnTo>
                  <a:pt x="3957019" y="5131943"/>
                </a:lnTo>
                <a:lnTo>
                  <a:pt x="3810887" y="5071937"/>
                </a:lnTo>
                <a:lnTo>
                  <a:pt x="3676216" y="4986214"/>
                </a:lnTo>
                <a:lnTo>
                  <a:pt x="3553007" y="4886204"/>
                </a:lnTo>
                <a:lnTo>
                  <a:pt x="3452720" y="4766192"/>
                </a:lnTo>
                <a:lnTo>
                  <a:pt x="3369626" y="4629036"/>
                </a:lnTo>
                <a:lnTo>
                  <a:pt x="3303724" y="4486164"/>
                </a:lnTo>
                <a:lnTo>
                  <a:pt x="3266474" y="4329006"/>
                </a:lnTo>
                <a:lnTo>
                  <a:pt x="3252148" y="4160417"/>
                </a:lnTo>
                <a:close/>
                <a:moveTo>
                  <a:pt x="7530086" y="1"/>
                </a:moveTo>
                <a:lnTo>
                  <a:pt x="9644699" y="1"/>
                </a:lnTo>
                <a:lnTo>
                  <a:pt x="9644699" y="4160417"/>
                </a:lnTo>
                <a:lnTo>
                  <a:pt x="9630372" y="4329006"/>
                </a:lnTo>
                <a:lnTo>
                  <a:pt x="9595988" y="4486164"/>
                </a:lnTo>
                <a:lnTo>
                  <a:pt x="9530086" y="4629036"/>
                </a:lnTo>
                <a:lnTo>
                  <a:pt x="9449856" y="4766192"/>
                </a:lnTo>
                <a:lnTo>
                  <a:pt x="9343840" y="4886204"/>
                </a:lnTo>
                <a:lnTo>
                  <a:pt x="9223496" y="4986214"/>
                </a:lnTo>
                <a:lnTo>
                  <a:pt x="9091690" y="5071937"/>
                </a:lnTo>
                <a:lnTo>
                  <a:pt x="8942693" y="5131943"/>
                </a:lnTo>
                <a:lnTo>
                  <a:pt x="8785100" y="5171947"/>
                </a:lnTo>
                <a:lnTo>
                  <a:pt x="8618911" y="5186234"/>
                </a:lnTo>
                <a:lnTo>
                  <a:pt x="6504298" y="5186234"/>
                </a:lnTo>
                <a:lnTo>
                  <a:pt x="6504298" y="1025818"/>
                </a:lnTo>
                <a:lnTo>
                  <a:pt x="6512894" y="857230"/>
                </a:lnTo>
                <a:lnTo>
                  <a:pt x="6553009" y="700071"/>
                </a:lnTo>
                <a:lnTo>
                  <a:pt x="6618911" y="557200"/>
                </a:lnTo>
                <a:lnTo>
                  <a:pt x="6699141" y="420043"/>
                </a:lnTo>
                <a:lnTo>
                  <a:pt x="6805158" y="300031"/>
                </a:lnTo>
                <a:lnTo>
                  <a:pt x="6925502" y="194306"/>
                </a:lnTo>
                <a:lnTo>
                  <a:pt x="7057307" y="114298"/>
                </a:lnTo>
                <a:lnTo>
                  <a:pt x="7206304" y="48577"/>
                </a:lnTo>
                <a:lnTo>
                  <a:pt x="7363897" y="14288"/>
                </a:lnTo>
                <a:close/>
                <a:moveTo>
                  <a:pt x="9750718" y="1"/>
                </a:moveTo>
                <a:lnTo>
                  <a:pt x="11865331" y="1"/>
                </a:lnTo>
                <a:lnTo>
                  <a:pt x="12031520" y="14288"/>
                </a:lnTo>
                <a:lnTo>
                  <a:pt x="12191979" y="48577"/>
                </a:lnTo>
                <a:lnTo>
                  <a:pt x="12338111" y="114298"/>
                </a:lnTo>
                <a:lnTo>
                  <a:pt x="12475646" y="194306"/>
                </a:lnTo>
                <a:lnTo>
                  <a:pt x="12595990" y="300031"/>
                </a:lnTo>
                <a:lnTo>
                  <a:pt x="12696277" y="420043"/>
                </a:lnTo>
                <a:lnTo>
                  <a:pt x="12782237" y="551485"/>
                </a:lnTo>
                <a:lnTo>
                  <a:pt x="12842409" y="700071"/>
                </a:lnTo>
                <a:lnTo>
                  <a:pt x="12882523" y="857230"/>
                </a:lnTo>
                <a:lnTo>
                  <a:pt x="12896850" y="1022961"/>
                </a:lnTo>
                <a:lnTo>
                  <a:pt x="12896850" y="5186234"/>
                </a:lnTo>
                <a:lnTo>
                  <a:pt x="10779371" y="5186234"/>
                </a:lnTo>
                <a:lnTo>
                  <a:pt x="10616048" y="5171947"/>
                </a:lnTo>
                <a:lnTo>
                  <a:pt x="10452724" y="5131943"/>
                </a:lnTo>
                <a:lnTo>
                  <a:pt x="10309457" y="5071937"/>
                </a:lnTo>
                <a:lnTo>
                  <a:pt x="10171921" y="4986214"/>
                </a:lnTo>
                <a:lnTo>
                  <a:pt x="10051578" y="4886204"/>
                </a:lnTo>
                <a:lnTo>
                  <a:pt x="9951291" y="4766192"/>
                </a:lnTo>
                <a:lnTo>
                  <a:pt x="9865331" y="4629036"/>
                </a:lnTo>
                <a:lnTo>
                  <a:pt x="9805159" y="4486164"/>
                </a:lnTo>
                <a:lnTo>
                  <a:pt x="9765045" y="4329006"/>
                </a:lnTo>
                <a:lnTo>
                  <a:pt x="9750718" y="4160417"/>
                </a:lnTo>
                <a:close/>
                <a:moveTo>
                  <a:pt x="1031519" y="0"/>
                </a:moveTo>
                <a:lnTo>
                  <a:pt x="3146133" y="0"/>
                </a:lnTo>
                <a:lnTo>
                  <a:pt x="3146133" y="4160417"/>
                </a:lnTo>
                <a:lnTo>
                  <a:pt x="3131806" y="4329005"/>
                </a:lnTo>
                <a:lnTo>
                  <a:pt x="3097422" y="4486164"/>
                </a:lnTo>
                <a:lnTo>
                  <a:pt x="3031519" y="4629036"/>
                </a:lnTo>
                <a:lnTo>
                  <a:pt x="2945560" y="4766192"/>
                </a:lnTo>
                <a:lnTo>
                  <a:pt x="2845273" y="4886204"/>
                </a:lnTo>
                <a:lnTo>
                  <a:pt x="2724929" y="4986214"/>
                </a:lnTo>
                <a:lnTo>
                  <a:pt x="2590259" y="5071937"/>
                </a:lnTo>
                <a:lnTo>
                  <a:pt x="2444127" y="5131943"/>
                </a:lnTo>
                <a:lnTo>
                  <a:pt x="2286533" y="5171947"/>
                </a:lnTo>
                <a:lnTo>
                  <a:pt x="2117479" y="5186234"/>
                </a:lnTo>
                <a:lnTo>
                  <a:pt x="0" y="5186234"/>
                </a:lnTo>
                <a:lnTo>
                  <a:pt x="0" y="1025817"/>
                </a:lnTo>
                <a:lnTo>
                  <a:pt x="17192" y="857229"/>
                </a:lnTo>
                <a:lnTo>
                  <a:pt x="57307" y="700070"/>
                </a:lnTo>
                <a:lnTo>
                  <a:pt x="117479" y="557199"/>
                </a:lnTo>
                <a:lnTo>
                  <a:pt x="203439" y="420042"/>
                </a:lnTo>
                <a:lnTo>
                  <a:pt x="303725" y="300030"/>
                </a:lnTo>
                <a:lnTo>
                  <a:pt x="424069" y="194305"/>
                </a:lnTo>
                <a:lnTo>
                  <a:pt x="558740" y="114297"/>
                </a:lnTo>
                <a:lnTo>
                  <a:pt x="710602" y="48577"/>
                </a:lnTo>
                <a:lnTo>
                  <a:pt x="865330" y="14287"/>
                </a:lnTo>
                <a:close/>
              </a:path>
            </a:pathLst>
          </a:custGeom>
          <a:blipFill dpi="0" rotWithShape="1">
            <a:blip r:embed="rId3" cstate="print">
              <a:extLst>
                <a:ext uri="{28A0092B-C50C-407E-A947-70E740481C1C}">
                  <a14:useLocalDpi xmlns:a14="http://schemas.microsoft.com/office/drawing/2010/main"/>
                </a:ext>
              </a:extLst>
            </a:blip>
            <a:srcRect/>
            <a:stretch>
              <a:fillRect/>
            </a:stretch>
          </a:blipFill>
          <a:ln w="0">
            <a:noFill/>
            <a:prstDash val="solid"/>
            <a:round/>
            <a:headEnd/>
            <a:tailEnd/>
          </a:ln>
        </p:spPr>
        <p:txBody>
          <a:bodyPr vert="horz" wrap="square" lIns="128580" tIns="64290" rIns="128580" bIns="64290" numCol="1" anchor="t" anchorCtr="0" compatLnSpc="1">
            <a:prstTxWarp prst="textNoShape">
              <a:avLst/>
            </a:prstTxWarp>
            <a:noAutofit/>
          </a:bodyPr>
          <a:lstStyle/>
          <a:p>
            <a:endParaRPr lang="zh-CN" altLang="en-US">
              <a:ea typeface="微软雅黑" panose="020B0503020204020204" pitchFamily="34" charset="-122"/>
            </a:endParaRPr>
          </a:p>
        </p:txBody>
      </p:sp>
      <p:sp>
        <p:nvSpPr>
          <p:cNvPr id="5" name="文本框 4"/>
          <p:cNvSpPr txBox="1">
            <a:spLocks noChangeArrowheads="1"/>
          </p:cNvSpPr>
          <p:nvPr/>
        </p:nvSpPr>
        <p:spPr bwMode="auto">
          <a:xfrm>
            <a:off x="812800" y="6246185"/>
            <a:ext cx="11233150" cy="4399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nSpc>
                <a:spcPct val="150000"/>
              </a:lnSpc>
            </a:pPr>
            <a:r>
              <a:rPr lang="zh-CN" altLang="en-US" sz="800" dirty="0" smtClean="0">
                <a:solidFill>
                  <a:srgbClr val="FFFFFF"/>
                </a:solidFill>
                <a:latin typeface="微软雅黑" panose="020B0503020204020204" pitchFamily="34" charset="-122"/>
                <a:ea typeface="微软雅黑" panose="020B0503020204020204" pitchFamily="34" charset="-122"/>
                <a:cs typeface="+mn-ea"/>
                <a:sym typeface="+mn-lt"/>
              </a:rPr>
              <a:t>点击</a:t>
            </a:r>
            <a:r>
              <a:rPr lang="zh-CN" altLang="en-US" sz="800" dirty="0">
                <a:solidFill>
                  <a:srgbClr val="FFFFFF"/>
                </a:solidFill>
                <a:latin typeface="微软雅黑" panose="020B0503020204020204" pitchFamily="34" charset="-122"/>
                <a:ea typeface="微软雅黑" panose="020B0503020204020204" pitchFamily="34" charset="-122"/>
                <a:cs typeface="+mn-ea"/>
                <a:sym typeface="+mn-lt"/>
              </a:rPr>
              <a:t>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a:t>
            </a:r>
            <a:endParaRPr lang="en-US" altLang="zh-CN" sz="800" dirty="0">
              <a:solidFill>
                <a:srgbClr val="FFFFFF"/>
              </a:solidFill>
              <a:latin typeface="微软雅黑" panose="020B0503020204020204" pitchFamily="34" charset="-122"/>
              <a:ea typeface="微软雅黑" panose="020B0503020204020204" pitchFamily="34" charset="-122"/>
              <a:cs typeface="+mn-ea"/>
              <a:sym typeface="+mn-lt"/>
            </a:endParaRPr>
          </a:p>
        </p:txBody>
      </p:sp>
      <p:sp>
        <p:nvSpPr>
          <p:cNvPr id="6" name="TextBox 32"/>
          <p:cNvSpPr txBox="1"/>
          <p:nvPr/>
        </p:nvSpPr>
        <p:spPr>
          <a:xfrm>
            <a:off x="805235" y="5869159"/>
            <a:ext cx="2239764" cy="415498"/>
          </a:xfrm>
          <a:prstGeom prst="rect">
            <a:avLst/>
          </a:prstGeom>
          <a:noFill/>
        </p:spPr>
        <p:txBody>
          <a:bodyPr wrap="square" rtlCol="0">
            <a:spAutoFit/>
          </a:bodyPr>
          <a:lstStyle/>
          <a:p>
            <a:pPr>
              <a:lnSpc>
                <a:spcPct val="150000"/>
              </a:lnSpc>
            </a:pPr>
            <a:r>
              <a:rPr lang="zh-CN" altLang="en-US" sz="1400" dirty="0">
                <a:solidFill>
                  <a:schemeClr val="bg1"/>
                </a:solidFill>
                <a:latin typeface="Arial" panose="020B0604020202020204" pitchFamily="34" charset="0"/>
                <a:ea typeface="微软雅黑" panose="020B0503020204020204" pitchFamily="34" charset="-122"/>
                <a:sym typeface="Arial" panose="020B0604020202020204" pitchFamily="34" charset="0"/>
              </a:rPr>
              <a:t>点击请替换文字内容</a:t>
            </a:r>
          </a:p>
        </p:txBody>
      </p:sp>
      <p:sp>
        <p:nvSpPr>
          <p:cNvPr id="7" name="文本占位符 3"/>
          <p:cNvSpPr txBox="1">
            <a:spLocks/>
          </p:cNvSpPr>
          <p:nvPr/>
        </p:nvSpPr>
        <p:spPr>
          <a:xfrm>
            <a:off x="828393" y="272342"/>
            <a:ext cx="2981607" cy="558075"/>
          </a:xfrm>
          <a:prstGeom prst="rect">
            <a:avLst/>
          </a:prstGeom>
        </p:spPr>
        <p:txBody>
          <a:bodyPr anchor="ctr"/>
          <a:lstStyle>
            <a:lvl1pPr marL="0" indent="0" algn="l" defTabSz="964326" rtl="0" eaLnBrk="1" latinLnBrk="0" hangingPunct="1">
              <a:lnSpc>
                <a:spcPct val="90000"/>
              </a:lnSpc>
              <a:spcBef>
                <a:spcPts val="1055"/>
              </a:spcBef>
              <a:buFont typeface="Arial" panose="020B0604020202020204" pitchFamily="34" charset="0"/>
              <a:buNone/>
              <a:defRPr sz="2953" b="1" kern="1200">
                <a:solidFill>
                  <a:schemeClr val="tx1"/>
                </a:solidFill>
                <a:latin typeface="+mn-lt"/>
                <a:ea typeface="+mn-ea"/>
                <a:cs typeface="+mn-cs"/>
              </a:defRPr>
            </a:lvl1pPr>
            <a:lvl2pPr marL="723245" indent="-241082" algn="l" defTabSz="964326" rtl="0" eaLnBrk="1" latinLnBrk="0" hangingPunct="1">
              <a:lnSpc>
                <a:spcPct val="90000"/>
              </a:lnSpc>
              <a:spcBef>
                <a:spcPts val="527"/>
              </a:spcBef>
              <a:buFont typeface="Arial" panose="020B0604020202020204" pitchFamily="34" charset="0"/>
              <a:buChar char="•"/>
              <a:defRPr sz="2531" kern="1200">
                <a:solidFill>
                  <a:schemeClr val="tx1"/>
                </a:solidFill>
                <a:latin typeface="+mn-lt"/>
                <a:ea typeface="+mn-ea"/>
                <a:cs typeface="+mn-cs"/>
              </a:defRPr>
            </a:lvl2pPr>
            <a:lvl3pPr marL="1205408" indent="-241082" algn="l" defTabSz="964326" rtl="0" eaLnBrk="1" latinLnBrk="0" hangingPunct="1">
              <a:lnSpc>
                <a:spcPct val="90000"/>
              </a:lnSpc>
              <a:spcBef>
                <a:spcPts val="527"/>
              </a:spcBef>
              <a:buFont typeface="Arial" panose="020B0604020202020204" pitchFamily="34" charset="0"/>
              <a:buChar char="•"/>
              <a:defRPr sz="2109" kern="1200">
                <a:solidFill>
                  <a:schemeClr val="tx1"/>
                </a:solidFill>
                <a:latin typeface="+mn-lt"/>
                <a:ea typeface="+mn-ea"/>
                <a:cs typeface="+mn-cs"/>
              </a:defRPr>
            </a:lvl3pPr>
            <a:lvl4pPr marL="1687571"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4pPr>
            <a:lvl5pPr marL="2169734"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5pPr>
            <a:lvl6pPr marL="265189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6pPr>
            <a:lvl7pPr marL="3134060"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7pPr>
            <a:lvl8pPr marL="3616223"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8pPr>
            <a:lvl9pPr marL="409838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9pPr>
          </a:lstStyle>
          <a:p>
            <a:pPr algn="ctr">
              <a:lnSpc>
                <a:spcPct val="100000"/>
              </a:lnSpc>
            </a:pPr>
            <a:r>
              <a:rPr kumimoji="1" lang="zh-CN" altLang="en-US" sz="2000" b="0" dirty="0">
                <a:solidFill>
                  <a:schemeClr val="tx1">
                    <a:lumMod val="65000"/>
                    <a:lumOff val="35000"/>
                  </a:schemeClr>
                </a:solidFill>
                <a:latin typeface="微软雅黑" panose="020B0503020204020204" pitchFamily="34" charset="-122"/>
                <a:ea typeface="微软雅黑" panose="020B0503020204020204" pitchFamily="34" charset="-122"/>
              </a:rPr>
              <a:t>点击添加相关标题文字</a:t>
            </a:r>
          </a:p>
        </p:txBody>
      </p:sp>
    </p:spTree>
    <p:extLst>
      <p:ext uri="{BB962C8B-B14F-4D97-AF65-F5344CB8AC3E}">
        <p14:creationId xmlns:p14="http://schemas.microsoft.com/office/powerpoint/2010/main" val="3691305544"/>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5" presetClass="entr" presetSubtype="0" fill="hold" grpId="0" nodeType="after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p:cTn id="7" dur="500" fill="hold"/>
                                        <p:tgtEl>
                                          <p:spTgt spid="18"/>
                                        </p:tgtEl>
                                        <p:attrNameLst>
                                          <p:attrName>ppt_w</p:attrName>
                                        </p:attrNameLst>
                                      </p:cBhvr>
                                      <p:tavLst>
                                        <p:tav tm="0">
                                          <p:val>
                                            <p:fltVal val="0"/>
                                          </p:val>
                                        </p:tav>
                                        <p:tav tm="100000">
                                          <p:val>
                                            <p:strVal val="#ppt_w"/>
                                          </p:val>
                                        </p:tav>
                                      </p:tavLst>
                                    </p:anim>
                                    <p:anim calcmode="lin" valueType="num">
                                      <p:cBhvr>
                                        <p:cTn id="8" dur="500" fill="hold"/>
                                        <p:tgtEl>
                                          <p:spTgt spid="18"/>
                                        </p:tgtEl>
                                        <p:attrNameLst>
                                          <p:attrName>ppt_h</p:attrName>
                                        </p:attrNameLst>
                                      </p:cBhvr>
                                      <p:tavLst>
                                        <p:tav tm="0">
                                          <p:val>
                                            <p:fltVal val="0"/>
                                          </p:val>
                                        </p:tav>
                                        <p:tav tm="100000">
                                          <p:val>
                                            <p:strVal val="#ppt_h"/>
                                          </p:val>
                                        </p:tav>
                                      </p:tavLst>
                                    </p:anim>
                                    <p:anim calcmode="lin" valueType="num">
                                      <p:cBhvr>
                                        <p:cTn id="9" dur="500" fill="hold"/>
                                        <p:tgtEl>
                                          <p:spTgt spid="18"/>
                                        </p:tgtEl>
                                        <p:attrNameLst>
                                          <p:attrName>ppt_x</p:attrName>
                                        </p:attrNameLst>
                                      </p:cBhvr>
                                      <p:tavLst>
                                        <p:tav tm="0" fmla="#ppt_x+(cos(-2*pi*(1-$))*-#ppt_x-sin(-2*pi*(1-$))*(1-#ppt_y))*(1-$)">
                                          <p:val>
                                            <p:fltVal val="0"/>
                                          </p:val>
                                        </p:tav>
                                        <p:tav tm="100000">
                                          <p:val>
                                            <p:fltVal val="1"/>
                                          </p:val>
                                        </p:tav>
                                      </p:tavLst>
                                    </p:anim>
                                    <p:anim calcmode="lin" valueType="num">
                                      <p:cBhvr>
                                        <p:cTn id="10" dur="500" fill="hold"/>
                                        <p:tgtEl>
                                          <p:spTgt spid="18"/>
                                        </p:tgtEl>
                                        <p:attrNameLst>
                                          <p:attrName>ppt_y</p:attrName>
                                        </p:attrNameLst>
                                      </p:cBhvr>
                                      <p:tavLst>
                                        <p:tav tm="0" fmla="#ppt_y+(sin(-2*pi*(1-$))*-#ppt_x+cos(-2*pi*(1-$))*(1-#ppt_y))*(1-$)">
                                          <p:val>
                                            <p:fltVal val="0"/>
                                          </p:val>
                                        </p:tav>
                                        <p:tav tm="100000">
                                          <p:val>
                                            <p:fltVal val="1"/>
                                          </p:val>
                                        </p:tav>
                                      </p:tavLst>
                                    </p:anim>
                                  </p:childTnLst>
                                </p:cTn>
                              </p:par>
                            </p:childTnLst>
                          </p:cTn>
                        </p:par>
                        <p:par>
                          <p:cTn id="11" fill="hold">
                            <p:stCondLst>
                              <p:cond delay="500"/>
                            </p:stCondLst>
                            <p:childTnLst>
                              <p:par>
                                <p:cTn id="12" presetID="22" presetClass="entr" presetSubtype="4" fill="hold" grpId="0" nodeType="after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wipe(down)">
                                      <p:cBhvr>
                                        <p:cTn id="14" dur="500"/>
                                        <p:tgtEl>
                                          <p:spTgt spid="4"/>
                                        </p:tgtEl>
                                      </p:cBhvr>
                                    </p:animEffect>
                                  </p:childTnLst>
                                </p:cTn>
                              </p:par>
                            </p:childTnLst>
                          </p:cTn>
                        </p:par>
                        <p:par>
                          <p:cTn id="15" fill="hold">
                            <p:stCondLst>
                              <p:cond delay="1000"/>
                            </p:stCondLst>
                            <p:childTnLst>
                              <p:par>
                                <p:cTn id="16" presetID="2" presetClass="entr" presetSubtype="8" fill="hold" grpId="0" nodeType="afterEffect">
                                  <p:stCondLst>
                                    <p:cond delay="0"/>
                                  </p:stCondLst>
                                  <p:childTnLst>
                                    <p:set>
                                      <p:cBhvr>
                                        <p:cTn id="17" dur="1" fill="hold">
                                          <p:stCondLst>
                                            <p:cond delay="0"/>
                                          </p:stCondLst>
                                        </p:cTn>
                                        <p:tgtEl>
                                          <p:spTgt spid="6"/>
                                        </p:tgtEl>
                                        <p:attrNameLst>
                                          <p:attrName>style.visibility</p:attrName>
                                        </p:attrNameLst>
                                      </p:cBhvr>
                                      <p:to>
                                        <p:strVal val="visible"/>
                                      </p:to>
                                    </p:set>
                                    <p:anim calcmode="lin" valueType="num">
                                      <p:cBhvr additive="base">
                                        <p:cTn id="18" dur="250" fill="hold"/>
                                        <p:tgtEl>
                                          <p:spTgt spid="6"/>
                                        </p:tgtEl>
                                        <p:attrNameLst>
                                          <p:attrName>ppt_x</p:attrName>
                                        </p:attrNameLst>
                                      </p:cBhvr>
                                      <p:tavLst>
                                        <p:tav tm="0">
                                          <p:val>
                                            <p:strVal val="0-#ppt_w/2"/>
                                          </p:val>
                                        </p:tav>
                                        <p:tav tm="100000">
                                          <p:val>
                                            <p:strVal val="#ppt_x"/>
                                          </p:val>
                                        </p:tav>
                                      </p:tavLst>
                                    </p:anim>
                                    <p:anim calcmode="lin" valueType="num">
                                      <p:cBhvr additive="base">
                                        <p:cTn id="19" dur="250" fill="hold"/>
                                        <p:tgtEl>
                                          <p:spTgt spid="6"/>
                                        </p:tgtEl>
                                        <p:attrNameLst>
                                          <p:attrName>ppt_y</p:attrName>
                                        </p:attrNameLst>
                                      </p:cBhvr>
                                      <p:tavLst>
                                        <p:tav tm="0">
                                          <p:val>
                                            <p:strVal val="#ppt_y"/>
                                          </p:val>
                                        </p:tav>
                                        <p:tav tm="100000">
                                          <p:val>
                                            <p:strVal val="#ppt_y"/>
                                          </p:val>
                                        </p:tav>
                                      </p:tavLst>
                                    </p:anim>
                                  </p:childTnLst>
                                </p:cTn>
                              </p:par>
                            </p:childTnLst>
                          </p:cTn>
                        </p:par>
                        <p:par>
                          <p:cTn id="20" fill="hold">
                            <p:stCondLst>
                              <p:cond delay="1250"/>
                            </p:stCondLst>
                            <p:childTnLst>
                              <p:par>
                                <p:cTn id="21" presetID="42" presetClass="entr" presetSubtype="0" fill="hold" grpId="0" nodeType="afterEffect">
                                  <p:stCondLst>
                                    <p:cond delay="0"/>
                                  </p:stCondLst>
                                  <p:childTnLst>
                                    <p:set>
                                      <p:cBhvr>
                                        <p:cTn id="22" dur="1" fill="hold">
                                          <p:stCondLst>
                                            <p:cond delay="0"/>
                                          </p:stCondLst>
                                        </p:cTn>
                                        <p:tgtEl>
                                          <p:spTgt spid="5"/>
                                        </p:tgtEl>
                                        <p:attrNameLst>
                                          <p:attrName>style.visibility</p:attrName>
                                        </p:attrNameLst>
                                      </p:cBhvr>
                                      <p:to>
                                        <p:strVal val="visible"/>
                                      </p:to>
                                    </p:set>
                                    <p:animEffect transition="in" filter="fade">
                                      <p:cBhvr>
                                        <p:cTn id="23" dur="500"/>
                                        <p:tgtEl>
                                          <p:spTgt spid="5"/>
                                        </p:tgtEl>
                                      </p:cBhvr>
                                    </p:animEffect>
                                    <p:anim calcmode="lin" valueType="num">
                                      <p:cBhvr>
                                        <p:cTn id="24" dur="500" fill="hold"/>
                                        <p:tgtEl>
                                          <p:spTgt spid="5"/>
                                        </p:tgtEl>
                                        <p:attrNameLst>
                                          <p:attrName>ppt_x</p:attrName>
                                        </p:attrNameLst>
                                      </p:cBhvr>
                                      <p:tavLst>
                                        <p:tav tm="0">
                                          <p:val>
                                            <p:strVal val="#ppt_x"/>
                                          </p:val>
                                        </p:tav>
                                        <p:tav tm="100000">
                                          <p:val>
                                            <p:strVal val="#ppt_x"/>
                                          </p:val>
                                        </p:tav>
                                      </p:tavLst>
                                    </p:anim>
                                    <p:anim calcmode="lin" valueType="num">
                                      <p:cBhvr>
                                        <p:cTn id="25" dur="5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18" grpId="0" animBg="1"/>
      <p:bldP spid="5" grpId="0"/>
      <p:bldP spid="6"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nvSpPr>
        <p:spPr>
          <a:xfrm>
            <a:off x="196464" y="1615712"/>
            <a:ext cx="775136" cy="230832"/>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sysClr val="window" lastClr="FFFFFF"/>
                </a:solidFill>
                <a:effectLst/>
                <a:uLnTx/>
                <a:uFillTx/>
              </a:rPr>
              <a:t>PPT</a:t>
            </a:r>
            <a:r>
              <a:rPr kumimoji="0" lang="zh-CN" altLang="en-US" sz="100" b="0" i="0" u="none" strike="noStrike" kern="0" cap="none" spc="0" normalizeH="0" baseline="0" noProof="0" dirty="0">
                <a:ln>
                  <a:noFill/>
                </a:ln>
                <a:solidFill>
                  <a:sysClr val="window" lastClr="FFFFFF"/>
                </a:solidFill>
                <a:effectLst/>
                <a:uLnTx/>
                <a:uFillTx/>
              </a:rPr>
              <a:t>模板下载：</a:t>
            </a:r>
            <a:r>
              <a:rPr kumimoji="0" lang="en-US" altLang="zh-CN" sz="100" b="0" i="0" u="none" strike="noStrike" kern="0" cap="none" spc="0" normalizeH="0" baseline="0" noProof="0" dirty="0">
                <a:ln>
                  <a:noFill/>
                </a:ln>
                <a:solidFill>
                  <a:sysClr val="window" lastClr="FFFFFF"/>
                </a:solidFill>
                <a:effectLst/>
                <a:uLnTx/>
                <a:uFillTx/>
              </a:rPr>
              <a:t>www.1ppt.com/moban/     </a:t>
            </a:r>
            <a:r>
              <a:rPr kumimoji="0" lang="zh-CN" altLang="en-US" sz="100" b="0" i="0" u="none" strike="noStrike" kern="0" cap="none" spc="0" normalizeH="0" baseline="0" noProof="0" dirty="0">
                <a:ln>
                  <a:noFill/>
                </a:ln>
                <a:solidFill>
                  <a:sysClr val="window" lastClr="FFFFFF"/>
                </a:solidFill>
                <a:effectLst/>
                <a:uLnTx/>
                <a:uFillTx/>
              </a:rPr>
              <a:t>行业</a:t>
            </a:r>
            <a:r>
              <a:rPr kumimoji="0" lang="en-US" altLang="zh-CN" sz="100" b="0" i="0" u="none" strike="noStrike" kern="0" cap="none" spc="0" normalizeH="0" baseline="0" noProof="0" dirty="0">
                <a:ln>
                  <a:noFill/>
                </a:ln>
                <a:solidFill>
                  <a:sysClr val="window" lastClr="FFFFFF"/>
                </a:solidFill>
                <a:effectLst/>
                <a:uLnTx/>
                <a:uFillTx/>
              </a:rPr>
              <a:t>PPT</a:t>
            </a:r>
            <a:r>
              <a:rPr kumimoji="0" lang="zh-CN" altLang="en-US" sz="100" b="0" i="0" u="none" strike="noStrike" kern="0" cap="none" spc="0" normalizeH="0" baseline="0" noProof="0" dirty="0">
                <a:ln>
                  <a:noFill/>
                </a:ln>
                <a:solidFill>
                  <a:sysClr val="window" lastClr="FFFFFF"/>
                </a:solidFill>
                <a:effectLst/>
                <a:uLnTx/>
                <a:uFillTx/>
              </a:rPr>
              <a:t>模板：</a:t>
            </a:r>
            <a:r>
              <a:rPr kumimoji="0" lang="en-US" altLang="zh-CN" sz="100" b="0" i="0" u="none" strike="noStrike" kern="0" cap="none" spc="0" normalizeH="0" baseline="0" noProof="0" dirty="0">
                <a:ln>
                  <a:noFill/>
                </a:ln>
                <a:solidFill>
                  <a:sysClr val="window" lastClr="FFFFFF"/>
                </a:solidFill>
                <a:effectLst/>
                <a:uLnTx/>
                <a:uFillTx/>
              </a:rPr>
              <a:t>www.1ppt.com/hangye/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 lastClr="FFFFFF"/>
                </a:solidFill>
                <a:effectLst/>
                <a:uLnTx/>
                <a:uFillTx/>
              </a:rPr>
              <a:t>节日</a:t>
            </a:r>
            <a:r>
              <a:rPr kumimoji="0" lang="en-US" altLang="zh-CN" sz="100" b="0" i="0" u="none" strike="noStrike" kern="0" cap="none" spc="0" normalizeH="0" baseline="0" noProof="0" dirty="0">
                <a:ln>
                  <a:noFill/>
                </a:ln>
                <a:solidFill>
                  <a:sysClr val="window" lastClr="FFFFFF"/>
                </a:solidFill>
                <a:effectLst/>
                <a:uLnTx/>
                <a:uFillTx/>
              </a:rPr>
              <a:t>PPT</a:t>
            </a:r>
            <a:r>
              <a:rPr kumimoji="0" lang="zh-CN" altLang="en-US" sz="100" b="0" i="0" u="none" strike="noStrike" kern="0" cap="none" spc="0" normalizeH="0" baseline="0" noProof="0" dirty="0">
                <a:ln>
                  <a:noFill/>
                </a:ln>
                <a:solidFill>
                  <a:sysClr val="window" lastClr="FFFFFF"/>
                </a:solidFill>
                <a:effectLst/>
                <a:uLnTx/>
                <a:uFillTx/>
              </a:rPr>
              <a:t>模板：</a:t>
            </a:r>
            <a:r>
              <a:rPr kumimoji="0" lang="en-US" altLang="zh-CN" sz="100" b="0" i="0" u="none" strike="noStrike" kern="0" cap="none" spc="0" normalizeH="0" baseline="0" noProof="0" dirty="0">
                <a:ln>
                  <a:noFill/>
                </a:ln>
                <a:solidFill>
                  <a:sysClr val="window" lastClr="FFFFFF"/>
                </a:solidFill>
                <a:effectLst/>
                <a:uLnTx/>
                <a:uFillTx/>
              </a:rPr>
              <a:t>www.1ppt.com/jieri/           PPT</a:t>
            </a:r>
            <a:r>
              <a:rPr kumimoji="0" lang="zh-CN" altLang="en-US" sz="100" b="0" i="0" u="none" strike="noStrike" kern="0" cap="none" spc="0" normalizeH="0" baseline="0" noProof="0" dirty="0">
                <a:ln>
                  <a:noFill/>
                </a:ln>
                <a:solidFill>
                  <a:sysClr val="window" lastClr="FFFFFF"/>
                </a:solidFill>
                <a:effectLst/>
                <a:uLnTx/>
                <a:uFillTx/>
              </a:rPr>
              <a:t>素材下载：</a:t>
            </a:r>
            <a:r>
              <a:rPr kumimoji="0" lang="en-US" altLang="zh-CN" sz="100" b="0" i="0" u="none" strike="noStrike" kern="0" cap="none" spc="0" normalizeH="0" baseline="0" noProof="0" dirty="0">
                <a:ln>
                  <a:noFill/>
                </a:ln>
                <a:solidFill>
                  <a:sysClr val="window" lastClr="FFFFFF"/>
                </a:solidFill>
                <a:effectLst/>
                <a:uLnTx/>
                <a:uFillTx/>
              </a:rPr>
              <a:t>www.1ppt.com/sucai/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sysClr val="window" lastClr="FFFFFF"/>
                </a:solidFill>
                <a:effectLst/>
                <a:uLnTx/>
                <a:uFillTx/>
              </a:rPr>
              <a:t>PPT</a:t>
            </a:r>
            <a:r>
              <a:rPr kumimoji="0" lang="zh-CN" altLang="en-US" sz="100" b="0" i="0" u="none" strike="noStrike" kern="0" cap="none" spc="0" normalizeH="0" baseline="0" noProof="0" dirty="0">
                <a:ln>
                  <a:noFill/>
                </a:ln>
                <a:solidFill>
                  <a:sysClr val="window" lastClr="FFFFFF"/>
                </a:solidFill>
                <a:effectLst/>
                <a:uLnTx/>
                <a:uFillTx/>
              </a:rPr>
              <a:t>背景图片：</a:t>
            </a:r>
            <a:r>
              <a:rPr kumimoji="0" lang="en-US" altLang="zh-CN" sz="100" b="0" i="0" u="none" strike="noStrike" kern="0" cap="none" spc="0" normalizeH="0" baseline="0" noProof="0" dirty="0">
                <a:ln>
                  <a:noFill/>
                </a:ln>
                <a:solidFill>
                  <a:sysClr val="window" lastClr="FFFFFF"/>
                </a:solidFill>
                <a:effectLst/>
                <a:uLnTx/>
                <a:uFillTx/>
              </a:rPr>
              <a:t>www.1ppt.com/beijing/      PPT</a:t>
            </a:r>
            <a:r>
              <a:rPr kumimoji="0" lang="zh-CN" altLang="en-US" sz="100" b="0" i="0" u="none" strike="noStrike" kern="0" cap="none" spc="0" normalizeH="0" baseline="0" noProof="0" dirty="0">
                <a:ln>
                  <a:noFill/>
                </a:ln>
                <a:solidFill>
                  <a:sysClr val="window" lastClr="FFFFFF"/>
                </a:solidFill>
                <a:effectLst/>
                <a:uLnTx/>
                <a:uFillTx/>
              </a:rPr>
              <a:t>图表下载：</a:t>
            </a:r>
            <a:r>
              <a:rPr kumimoji="0" lang="en-US" altLang="zh-CN" sz="100" b="0" i="0" u="none" strike="noStrike" kern="0" cap="none" spc="0" normalizeH="0" baseline="0" noProof="0" dirty="0">
                <a:ln>
                  <a:noFill/>
                </a:ln>
                <a:solidFill>
                  <a:sysClr val="window" lastClr="FFFFFF"/>
                </a:solidFill>
                <a:effectLst/>
                <a:uLnTx/>
                <a:uFillTx/>
              </a:rPr>
              <a:t>www.1ppt.com/tubiao/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 lastClr="FFFFFF"/>
                </a:solidFill>
                <a:effectLst/>
                <a:uLnTx/>
                <a:uFillTx/>
              </a:rPr>
              <a:t>优秀</a:t>
            </a:r>
            <a:r>
              <a:rPr kumimoji="0" lang="en-US" altLang="zh-CN" sz="100" b="0" i="0" u="none" strike="noStrike" kern="0" cap="none" spc="0" normalizeH="0" baseline="0" noProof="0" dirty="0">
                <a:ln>
                  <a:noFill/>
                </a:ln>
                <a:solidFill>
                  <a:sysClr val="window" lastClr="FFFFFF"/>
                </a:solidFill>
                <a:effectLst/>
                <a:uLnTx/>
                <a:uFillTx/>
              </a:rPr>
              <a:t>PPT</a:t>
            </a:r>
            <a:r>
              <a:rPr kumimoji="0" lang="zh-CN" altLang="en-US" sz="100" b="0" i="0" u="none" strike="noStrike" kern="0" cap="none" spc="0" normalizeH="0" baseline="0" noProof="0" dirty="0">
                <a:ln>
                  <a:noFill/>
                </a:ln>
                <a:solidFill>
                  <a:sysClr val="window" lastClr="FFFFFF"/>
                </a:solidFill>
                <a:effectLst/>
                <a:uLnTx/>
                <a:uFillTx/>
              </a:rPr>
              <a:t>下载：</a:t>
            </a:r>
            <a:r>
              <a:rPr kumimoji="0" lang="en-US" altLang="zh-CN" sz="100" b="0" i="0" u="none" strike="noStrike" kern="0" cap="none" spc="0" normalizeH="0" baseline="0" noProof="0" dirty="0">
                <a:ln>
                  <a:noFill/>
                </a:ln>
                <a:solidFill>
                  <a:sysClr val="window" lastClr="FFFFFF"/>
                </a:solidFill>
                <a:effectLst/>
                <a:uLnTx/>
                <a:uFillTx/>
              </a:rPr>
              <a:t>www.1ppt.com/xiazai/        PPT</a:t>
            </a:r>
            <a:r>
              <a:rPr kumimoji="0" lang="zh-CN" altLang="en-US" sz="100" b="0" i="0" u="none" strike="noStrike" kern="0" cap="none" spc="0" normalizeH="0" baseline="0" noProof="0" dirty="0">
                <a:ln>
                  <a:noFill/>
                </a:ln>
                <a:solidFill>
                  <a:sysClr val="window" lastClr="FFFFFF"/>
                </a:solidFill>
                <a:effectLst/>
                <a:uLnTx/>
                <a:uFillTx/>
              </a:rPr>
              <a:t>教程： </a:t>
            </a:r>
            <a:r>
              <a:rPr kumimoji="0" lang="en-US" altLang="zh-CN" sz="100" b="0" i="0" u="none" strike="noStrike" kern="0" cap="none" spc="0" normalizeH="0" baseline="0" noProof="0" dirty="0">
                <a:ln>
                  <a:noFill/>
                </a:ln>
                <a:solidFill>
                  <a:sysClr val="window" lastClr="FFFFFF"/>
                </a:solidFill>
                <a:effectLst/>
                <a:uLnTx/>
                <a:uFillTx/>
              </a:rPr>
              <a:t>www.1ppt.com/powerpoint/      </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sysClr val="window" lastClr="FFFFFF"/>
                </a:solidFill>
                <a:effectLst/>
                <a:uLnTx/>
                <a:uFillTx/>
              </a:rPr>
              <a:t>Word</a:t>
            </a:r>
            <a:r>
              <a:rPr kumimoji="0" lang="zh-CN" altLang="en-US" sz="100" b="0" i="0" u="none" strike="noStrike" kern="0" cap="none" spc="0" normalizeH="0" baseline="0" noProof="0" dirty="0">
                <a:ln>
                  <a:noFill/>
                </a:ln>
                <a:solidFill>
                  <a:sysClr val="window" lastClr="FFFFFF"/>
                </a:solidFill>
                <a:effectLst/>
                <a:uLnTx/>
                <a:uFillTx/>
              </a:rPr>
              <a:t>教程： </a:t>
            </a:r>
            <a:r>
              <a:rPr kumimoji="0" lang="en-US" altLang="zh-CN" sz="100" b="0" i="0" u="none" strike="noStrike" kern="0" cap="none" spc="0" normalizeH="0" baseline="0" noProof="0" dirty="0">
                <a:ln>
                  <a:noFill/>
                </a:ln>
                <a:solidFill>
                  <a:sysClr val="window" lastClr="FFFFFF"/>
                </a:solidFill>
                <a:effectLst/>
                <a:uLnTx/>
                <a:uFillTx/>
              </a:rPr>
              <a:t>www.1ppt.com/word/              Excel</a:t>
            </a:r>
            <a:r>
              <a:rPr kumimoji="0" lang="zh-CN" altLang="en-US" sz="100" b="0" i="0" u="none" strike="noStrike" kern="0" cap="none" spc="0" normalizeH="0" baseline="0" noProof="0" dirty="0">
                <a:ln>
                  <a:noFill/>
                </a:ln>
                <a:solidFill>
                  <a:sysClr val="window" lastClr="FFFFFF"/>
                </a:solidFill>
                <a:effectLst/>
                <a:uLnTx/>
                <a:uFillTx/>
              </a:rPr>
              <a:t>教程：</a:t>
            </a:r>
            <a:r>
              <a:rPr kumimoji="0" lang="en-US" altLang="zh-CN" sz="100" b="0" i="0" u="none" strike="noStrike" kern="0" cap="none" spc="0" normalizeH="0" baseline="0" noProof="0" dirty="0">
                <a:ln>
                  <a:noFill/>
                </a:ln>
                <a:solidFill>
                  <a:sysClr val="window" lastClr="FFFFFF"/>
                </a:solidFill>
                <a:effectLst/>
                <a:uLnTx/>
                <a:uFillTx/>
              </a:rPr>
              <a:t>www.1ppt.com/excel/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 lastClr="FFFFFF"/>
                </a:solidFill>
                <a:effectLst/>
                <a:uLnTx/>
                <a:uFillTx/>
              </a:rPr>
              <a:t>资料下载：</a:t>
            </a:r>
            <a:r>
              <a:rPr kumimoji="0" lang="en-US" altLang="zh-CN" sz="100" b="0" i="0" u="none" strike="noStrike" kern="0" cap="none" spc="0" normalizeH="0" baseline="0" noProof="0" dirty="0">
                <a:ln>
                  <a:noFill/>
                </a:ln>
                <a:solidFill>
                  <a:sysClr val="window" lastClr="FFFFFF"/>
                </a:solidFill>
                <a:effectLst/>
                <a:uLnTx/>
                <a:uFillTx/>
              </a:rPr>
              <a:t>www.1ppt.com/ziliao/                PPT</a:t>
            </a:r>
            <a:r>
              <a:rPr kumimoji="0" lang="zh-CN" altLang="en-US" sz="100" b="0" i="0" u="none" strike="noStrike" kern="0" cap="none" spc="0" normalizeH="0" baseline="0" noProof="0" dirty="0">
                <a:ln>
                  <a:noFill/>
                </a:ln>
                <a:solidFill>
                  <a:sysClr val="window" lastClr="FFFFFF"/>
                </a:solidFill>
                <a:effectLst/>
                <a:uLnTx/>
                <a:uFillTx/>
              </a:rPr>
              <a:t>课件下载：</a:t>
            </a:r>
            <a:r>
              <a:rPr kumimoji="0" lang="en-US" altLang="zh-CN" sz="100" b="0" i="0" u="none" strike="noStrike" kern="0" cap="none" spc="0" normalizeH="0" baseline="0" noProof="0" dirty="0">
                <a:ln>
                  <a:noFill/>
                </a:ln>
                <a:solidFill>
                  <a:sysClr val="window" lastClr="FFFFFF"/>
                </a:solidFill>
                <a:effectLst/>
                <a:uLnTx/>
                <a:uFillTx/>
              </a:rPr>
              <a:t>www.1ppt.com/kejian/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 lastClr="FFFFFF"/>
                </a:solidFill>
                <a:effectLst/>
                <a:uLnTx/>
                <a:uFillTx/>
              </a:rPr>
              <a:t>范文下载：</a:t>
            </a:r>
            <a:r>
              <a:rPr kumimoji="0" lang="en-US" altLang="zh-CN" sz="100" b="0" i="0" u="none" strike="noStrike" kern="0" cap="none" spc="0" normalizeH="0" baseline="0" noProof="0" dirty="0">
                <a:ln>
                  <a:noFill/>
                </a:ln>
                <a:solidFill>
                  <a:sysClr val="window" lastClr="FFFFFF"/>
                </a:solidFill>
                <a:effectLst/>
                <a:uLnTx/>
                <a:uFillTx/>
              </a:rPr>
              <a:t>www.1ppt.com/fanwen/             </a:t>
            </a:r>
            <a:r>
              <a:rPr kumimoji="0" lang="zh-CN" altLang="en-US" sz="100" b="0" i="0" u="none" strike="noStrike" kern="0" cap="none" spc="0" normalizeH="0" baseline="0" noProof="0" dirty="0">
                <a:ln>
                  <a:noFill/>
                </a:ln>
                <a:solidFill>
                  <a:sysClr val="window" lastClr="FFFFFF"/>
                </a:solidFill>
                <a:effectLst/>
                <a:uLnTx/>
                <a:uFillTx/>
              </a:rPr>
              <a:t>试卷下载：</a:t>
            </a:r>
            <a:r>
              <a:rPr kumimoji="0" lang="en-US" altLang="zh-CN" sz="100" b="0" i="0" u="none" strike="noStrike" kern="0" cap="none" spc="0" normalizeH="0" baseline="0" noProof="0" dirty="0">
                <a:ln>
                  <a:noFill/>
                </a:ln>
                <a:solidFill>
                  <a:sysClr val="window" lastClr="FFFFFF"/>
                </a:solidFill>
                <a:effectLst/>
                <a:uLnTx/>
                <a:uFillTx/>
              </a:rPr>
              <a:t>www.1ppt.com/shiti/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 lastClr="FFFFFF"/>
                </a:solidFill>
                <a:effectLst/>
                <a:uLnTx/>
                <a:uFillTx/>
              </a:rPr>
              <a:t>教案下载：</a:t>
            </a:r>
            <a:r>
              <a:rPr kumimoji="0" lang="en-US" altLang="zh-CN" sz="100" b="0" i="0" u="none" strike="noStrike" kern="0" cap="none" spc="0" normalizeH="0" baseline="0" noProof="0" dirty="0">
                <a:ln>
                  <a:noFill/>
                </a:ln>
                <a:solidFill>
                  <a:sysClr val="window" lastClr="FFFFFF"/>
                </a:solidFill>
                <a:effectLst/>
                <a:uLnTx/>
                <a:uFillTx/>
              </a:rPr>
              <a:t>www.1ppt.com/jiaoan/  </a:t>
            </a:r>
            <a:r>
              <a:rPr kumimoji="0" lang="en-US" altLang="zh-CN" sz="100" b="0" i="0" u="none" strike="noStrike" kern="0" cap="none" spc="0" normalizeH="0" baseline="0" noProof="0" dirty="0" smtClean="0">
                <a:ln>
                  <a:noFill/>
                </a:ln>
                <a:solidFill>
                  <a:sysClr val="window" lastClr="FFFFFF"/>
                </a:solidFill>
                <a:effectLst/>
                <a:uLnTx/>
                <a:uFillTx/>
              </a:rPr>
              <a:t>      PPT</a:t>
            </a:r>
            <a:r>
              <a:rPr kumimoji="0" lang="zh-CN" altLang="en-US" sz="100" b="0" i="0" u="none" strike="noStrike" kern="0" cap="none" spc="0" normalizeH="0" baseline="0" noProof="0" dirty="0" smtClean="0">
                <a:ln>
                  <a:noFill/>
                </a:ln>
                <a:solidFill>
                  <a:sysClr val="window" lastClr="FFFFFF"/>
                </a:solidFill>
                <a:effectLst/>
                <a:uLnTx/>
                <a:uFillTx/>
              </a:rPr>
              <a:t>论坛：</a:t>
            </a:r>
            <a:r>
              <a:rPr kumimoji="0" lang="en-US" altLang="zh-CN" sz="100" b="0" i="0" u="none" strike="noStrike" kern="0" cap="none" spc="0" normalizeH="0" baseline="0" noProof="0" dirty="0" smtClean="0">
                <a:ln>
                  <a:noFill/>
                </a:ln>
                <a:solidFill>
                  <a:sysClr val="window" lastClr="FFFFFF"/>
                </a:solidFill>
                <a:effectLst/>
                <a:uLnTx/>
                <a:uFillTx/>
              </a:rPr>
              <a:t>www.1ppt.cn</a:t>
            </a:r>
            <a:endParaRPr kumimoji="0" lang="en-US" altLang="zh-CN" sz="100" b="0" i="0" u="none" strike="noStrike" kern="0" cap="none" spc="0" normalizeH="0" baseline="0" noProof="0" dirty="0">
              <a:ln>
                <a:noFill/>
              </a:ln>
              <a:solidFill>
                <a:sysClr val="window" lastClr="FFFFFF"/>
              </a:solidFill>
              <a:effectLst/>
              <a:uLnTx/>
              <a:uFillTx/>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sysClr val="window" lastClr="FFFFFF"/>
                </a:solidFill>
                <a:effectLst/>
                <a:uLnTx/>
                <a:uFillTx/>
              </a:rPr>
              <a:t> </a:t>
            </a:r>
            <a:endParaRPr kumimoji="0" lang="zh-CN" altLang="en-US" sz="100" b="0" i="0" u="none" strike="noStrike" kern="0" cap="none" spc="0" normalizeH="0" baseline="0" noProof="0" dirty="0">
              <a:ln>
                <a:noFill/>
              </a:ln>
              <a:solidFill>
                <a:sysClr val="window" lastClr="FFFFFF"/>
              </a:solidFill>
              <a:effectLst/>
              <a:uLnTx/>
              <a:uFillTx/>
            </a:endParaRPr>
          </a:p>
        </p:txBody>
      </p:sp>
      <p:sp>
        <p:nvSpPr>
          <p:cNvPr id="332" name="矩形 331"/>
          <p:cNvSpPr/>
          <p:nvPr/>
        </p:nvSpPr>
        <p:spPr>
          <a:xfrm>
            <a:off x="0" y="0"/>
            <a:ext cx="12858750" cy="7243762"/>
          </a:xfrm>
          <a:prstGeom prst="rect">
            <a:avLst/>
          </a:prstGeom>
          <a:blipFill dpi="0" rotWithShape="1">
            <a:blip r:embed="rId3" cstate="print">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矩形 259"/>
          <p:cNvSpPr>
            <a:spLocks noChangeArrowheads="1"/>
          </p:cNvSpPr>
          <p:nvPr/>
        </p:nvSpPr>
        <p:spPr bwMode="auto">
          <a:xfrm>
            <a:off x="522714" y="4336405"/>
            <a:ext cx="5759411"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buNone/>
            </a:pPr>
            <a:r>
              <a:rPr lang="zh-CN" altLang="en-US" sz="4800" b="1" cap="all" dirty="0" smtClean="0">
                <a:solidFill>
                  <a:srgbClr val="1D5BB0"/>
                </a:solidFill>
                <a:latin typeface="方正正准黑简体" panose="02000000000000000000" pitchFamily="2" charset="-122"/>
                <a:ea typeface="方正正准黑简体" panose="02000000000000000000" pitchFamily="2" charset="-122"/>
                <a:cs typeface="Arial" panose="020B0604020202020204" pitchFamily="34" charset="0"/>
              </a:rPr>
              <a:t>感谢聆听 批评指导</a:t>
            </a:r>
            <a:endParaRPr lang="zh-CN" altLang="en-US" sz="4400" cap="all" dirty="0">
              <a:solidFill>
                <a:srgbClr val="1D5BB0"/>
              </a:solidFill>
              <a:latin typeface="方正正准黑简体" panose="02000000000000000000" pitchFamily="2" charset="-122"/>
              <a:ea typeface="方正正准黑简体" panose="02000000000000000000" pitchFamily="2" charset="-122"/>
              <a:cs typeface="Arial" panose="020B0604020202020204" pitchFamily="34" charset="0"/>
            </a:endParaRPr>
          </a:p>
        </p:txBody>
      </p:sp>
      <p:sp>
        <p:nvSpPr>
          <p:cNvPr id="18" name="矩形 259"/>
          <p:cNvSpPr>
            <a:spLocks noChangeArrowheads="1"/>
          </p:cNvSpPr>
          <p:nvPr/>
        </p:nvSpPr>
        <p:spPr bwMode="auto">
          <a:xfrm>
            <a:off x="522714" y="5121211"/>
            <a:ext cx="4040911"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buNone/>
            </a:pPr>
            <a:r>
              <a:rPr lang="en-US" altLang="zh-CN" sz="1600" dirty="0">
                <a:solidFill>
                  <a:schemeClr val="tx1">
                    <a:lumMod val="65000"/>
                    <a:lumOff val="35000"/>
                  </a:schemeClr>
                </a:solidFill>
                <a:latin typeface="Arial" panose="020B0604020202020204" pitchFamily="34" charset="0"/>
                <a:cs typeface="Arial" panose="020B0604020202020204" pitchFamily="34" charset="0"/>
              </a:rPr>
              <a:t>Construction project summary template</a:t>
            </a:r>
          </a:p>
        </p:txBody>
      </p:sp>
      <p:sp>
        <p:nvSpPr>
          <p:cNvPr id="19" name="矩形 259"/>
          <p:cNvSpPr>
            <a:spLocks noChangeArrowheads="1"/>
          </p:cNvSpPr>
          <p:nvPr/>
        </p:nvSpPr>
        <p:spPr bwMode="auto">
          <a:xfrm>
            <a:off x="522714" y="5478418"/>
            <a:ext cx="4571942" cy="3385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buNone/>
            </a:pPr>
            <a:r>
              <a:rPr lang="en-US" altLang="zh-CN" sz="1600" cap="all" dirty="0">
                <a:cs typeface="Arial" panose="020B0604020202020204" pitchFamily="34" charset="0"/>
              </a:rPr>
              <a:t>|</a:t>
            </a:r>
            <a:r>
              <a:rPr lang="zh-CN" altLang="en-US" sz="1600" cap="all" dirty="0">
                <a:cs typeface="Arial" panose="020B0604020202020204" pitchFamily="34" charset="0"/>
              </a:rPr>
              <a:t>适用于述职报告</a:t>
            </a:r>
            <a:r>
              <a:rPr lang="en-US" altLang="zh-CN" sz="1600" cap="all" dirty="0" smtClean="0">
                <a:cs typeface="Arial" panose="020B0604020202020204" pitchFamily="34" charset="0"/>
              </a:rPr>
              <a:t>|</a:t>
            </a:r>
            <a:r>
              <a:rPr lang="zh-CN" altLang="en-US" sz="1600" cap="all" dirty="0" smtClean="0">
                <a:cs typeface="Arial" panose="020B0604020202020204" pitchFamily="34" charset="0"/>
              </a:rPr>
              <a:t>项目介绍</a:t>
            </a:r>
            <a:r>
              <a:rPr lang="en-US" altLang="zh-CN" sz="1600" cap="all" dirty="0" smtClean="0">
                <a:cs typeface="Arial" panose="020B0604020202020204" pitchFamily="34" charset="0"/>
              </a:rPr>
              <a:t>|</a:t>
            </a:r>
            <a:r>
              <a:rPr lang="zh-CN" altLang="en-US" sz="1600" cap="all" dirty="0">
                <a:cs typeface="Arial" panose="020B0604020202020204" pitchFamily="34" charset="0"/>
              </a:rPr>
              <a:t>工作总结</a:t>
            </a:r>
            <a:r>
              <a:rPr lang="en-US" altLang="zh-CN" sz="1600" cap="all" dirty="0">
                <a:cs typeface="Arial" panose="020B0604020202020204" pitchFamily="34" charset="0"/>
              </a:rPr>
              <a:t>|</a:t>
            </a:r>
            <a:r>
              <a:rPr lang="zh-CN" altLang="en-US" sz="1600" cap="all" dirty="0">
                <a:cs typeface="Arial" panose="020B0604020202020204" pitchFamily="34" charset="0"/>
              </a:rPr>
              <a:t>会议报告等</a:t>
            </a:r>
            <a:r>
              <a:rPr lang="en-US" altLang="zh-CN" sz="1600" cap="all" dirty="0">
                <a:cs typeface="Arial" panose="020B0604020202020204" pitchFamily="34" charset="0"/>
              </a:rPr>
              <a:t>|</a:t>
            </a:r>
            <a:endParaRPr lang="zh-CN" altLang="en-US" sz="1600" cap="all" dirty="0">
              <a:cs typeface="Arial" panose="020B0604020202020204" pitchFamily="34" charset="0"/>
            </a:endParaRPr>
          </a:p>
        </p:txBody>
      </p:sp>
    </p:spTree>
    <p:extLst>
      <p:ext uri="{BB962C8B-B14F-4D97-AF65-F5344CB8AC3E}">
        <p14:creationId xmlns:p14="http://schemas.microsoft.com/office/powerpoint/2010/main" val="2137899975"/>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288" fill="hold" grpId="0" nodeType="afterEffect">
                                  <p:stCondLst>
                                    <p:cond delay="0"/>
                                  </p:stCondLst>
                                  <p:childTnLst>
                                    <p:set>
                                      <p:cBhvr>
                                        <p:cTn id="6" dur="1" fill="hold">
                                          <p:stCondLst>
                                            <p:cond delay="0"/>
                                          </p:stCondLst>
                                        </p:cTn>
                                        <p:tgtEl>
                                          <p:spTgt spid="332"/>
                                        </p:tgtEl>
                                        <p:attrNameLst>
                                          <p:attrName>style.visibility</p:attrName>
                                        </p:attrNameLst>
                                      </p:cBhvr>
                                      <p:to>
                                        <p:strVal val="visible"/>
                                      </p:to>
                                    </p:set>
                                    <p:anim calcmode="lin" valueType="num">
                                      <p:cBhvr>
                                        <p:cTn id="7" dur="500" fill="hold"/>
                                        <p:tgtEl>
                                          <p:spTgt spid="332"/>
                                        </p:tgtEl>
                                        <p:attrNameLst>
                                          <p:attrName>ppt_w</p:attrName>
                                        </p:attrNameLst>
                                      </p:cBhvr>
                                      <p:tavLst>
                                        <p:tav tm="0">
                                          <p:val>
                                            <p:strVal val="4/3*#ppt_w"/>
                                          </p:val>
                                        </p:tav>
                                        <p:tav tm="100000">
                                          <p:val>
                                            <p:strVal val="#ppt_w"/>
                                          </p:val>
                                        </p:tav>
                                      </p:tavLst>
                                    </p:anim>
                                    <p:anim calcmode="lin" valueType="num">
                                      <p:cBhvr>
                                        <p:cTn id="8" dur="500" fill="hold"/>
                                        <p:tgtEl>
                                          <p:spTgt spid="332"/>
                                        </p:tgtEl>
                                        <p:attrNameLst>
                                          <p:attrName>ppt_h</p:attrName>
                                        </p:attrNameLst>
                                      </p:cBhvr>
                                      <p:tavLst>
                                        <p:tav tm="0">
                                          <p:val>
                                            <p:strVal val="4/3*#ppt_h"/>
                                          </p:val>
                                        </p:tav>
                                        <p:tav tm="100000">
                                          <p:val>
                                            <p:strVal val="#ppt_h"/>
                                          </p:val>
                                        </p:tav>
                                      </p:tavLst>
                                    </p:anim>
                                  </p:childTnLst>
                                </p:cTn>
                              </p:par>
                            </p:childTnLst>
                          </p:cTn>
                        </p:par>
                        <p:par>
                          <p:cTn id="9" fill="hold">
                            <p:stCondLst>
                              <p:cond delay="500"/>
                            </p:stCondLst>
                            <p:childTnLst>
                              <p:par>
                                <p:cTn id="10" presetID="41" presetClass="entr" presetSubtype="0" fill="hold" grpId="0" nodeType="afterEffect">
                                  <p:stCondLst>
                                    <p:cond delay="0"/>
                                  </p:stCondLst>
                                  <p:iterate type="lt">
                                    <p:tmPct val="10000"/>
                                  </p:iterate>
                                  <p:childTnLst>
                                    <p:set>
                                      <p:cBhvr>
                                        <p:cTn id="11" dur="1" fill="hold">
                                          <p:stCondLst>
                                            <p:cond delay="0"/>
                                          </p:stCondLst>
                                        </p:cTn>
                                        <p:tgtEl>
                                          <p:spTgt spid="17"/>
                                        </p:tgtEl>
                                        <p:attrNameLst>
                                          <p:attrName>style.visibility</p:attrName>
                                        </p:attrNameLst>
                                      </p:cBhvr>
                                      <p:to>
                                        <p:strVal val="visible"/>
                                      </p:to>
                                    </p:set>
                                    <p:anim calcmode="lin" valueType="num">
                                      <p:cBhvr>
                                        <p:cTn id="12" dur="500" fill="hold"/>
                                        <p:tgtEl>
                                          <p:spTgt spid="17"/>
                                        </p:tgtEl>
                                        <p:attrNameLst>
                                          <p:attrName>ppt_x</p:attrName>
                                        </p:attrNameLst>
                                      </p:cBhvr>
                                      <p:tavLst>
                                        <p:tav tm="0">
                                          <p:val>
                                            <p:strVal val="#ppt_x"/>
                                          </p:val>
                                        </p:tav>
                                        <p:tav tm="50000">
                                          <p:val>
                                            <p:strVal val="#ppt_x+.1"/>
                                          </p:val>
                                        </p:tav>
                                        <p:tav tm="100000">
                                          <p:val>
                                            <p:strVal val="#ppt_x"/>
                                          </p:val>
                                        </p:tav>
                                      </p:tavLst>
                                    </p:anim>
                                    <p:anim calcmode="lin" valueType="num">
                                      <p:cBhvr>
                                        <p:cTn id="13" dur="500" fill="hold"/>
                                        <p:tgtEl>
                                          <p:spTgt spid="17"/>
                                        </p:tgtEl>
                                        <p:attrNameLst>
                                          <p:attrName>ppt_y</p:attrName>
                                        </p:attrNameLst>
                                      </p:cBhvr>
                                      <p:tavLst>
                                        <p:tav tm="0">
                                          <p:val>
                                            <p:strVal val="#ppt_y"/>
                                          </p:val>
                                        </p:tav>
                                        <p:tav tm="100000">
                                          <p:val>
                                            <p:strVal val="#ppt_y"/>
                                          </p:val>
                                        </p:tav>
                                      </p:tavLst>
                                    </p:anim>
                                    <p:anim calcmode="lin" valueType="num">
                                      <p:cBhvr>
                                        <p:cTn id="14" dur="500" fill="hold"/>
                                        <p:tgtEl>
                                          <p:spTgt spid="17"/>
                                        </p:tgtEl>
                                        <p:attrNameLst>
                                          <p:attrName>ppt_h</p:attrName>
                                        </p:attrNameLst>
                                      </p:cBhvr>
                                      <p:tavLst>
                                        <p:tav tm="0">
                                          <p:val>
                                            <p:strVal val="#ppt_h/10"/>
                                          </p:val>
                                        </p:tav>
                                        <p:tav tm="50000">
                                          <p:val>
                                            <p:strVal val="#ppt_h+.01"/>
                                          </p:val>
                                        </p:tav>
                                        <p:tav tm="100000">
                                          <p:val>
                                            <p:strVal val="#ppt_h"/>
                                          </p:val>
                                        </p:tav>
                                      </p:tavLst>
                                    </p:anim>
                                    <p:anim calcmode="lin" valueType="num">
                                      <p:cBhvr>
                                        <p:cTn id="15" dur="500" fill="hold"/>
                                        <p:tgtEl>
                                          <p:spTgt spid="17"/>
                                        </p:tgtEl>
                                        <p:attrNameLst>
                                          <p:attrName>ppt_w</p:attrName>
                                        </p:attrNameLst>
                                      </p:cBhvr>
                                      <p:tavLst>
                                        <p:tav tm="0">
                                          <p:val>
                                            <p:strVal val="#ppt_w/10"/>
                                          </p:val>
                                        </p:tav>
                                        <p:tav tm="50000">
                                          <p:val>
                                            <p:strVal val="#ppt_w+.01"/>
                                          </p:val>
                                        </p:tav>
                                        <p:tav tm="100000">
                                          <p:val>
                                            <p:strVal val="#ppt_w"/>
                                          </p:val>
                                        </p:tav>
                                      </p:tavLst>
                                    </p:anim>
                                    <p:animEffect transition="in" filter="fade">
                                      <p:cBhvr>
                                        <p:cTn id="16" dur="500" tmFilter="0,0; .5, 1; 1, 1"/>
                                        <p:tgtEl>
                                          <p:spTgt spid="17"/>
                                        </p:tgtEl>
                                      </p:cBhvr>
                                    </p:animEffect>
                                  </p:childTnLst>
                                </p:cTn>
                              </p:par>
                            </p:childTnLst>
                          </p:cTn>
                        </p:par>
                        <p:par>
                          <p:cTn id="17" fill="hold">
                            <p:stCondLst>
                              <p:cond delay="1350"/>
                            </p:stCondLst>
                            <p:childTnLst>
                              <p:par>
                                <p:cTn id="18" presetID="26" presetClass="emph" presetSubtype="0" fill="hold" grpId="1" nodeType="afterEffect">
                                  <p:stCondLst>
                                    <p:cond delay="0"/>
                                  </p:stCondLst>
                                  <p:iterate type="lt">
                                    <p:tmPct val="0"/>
                                  </p:iterate>
                                  <p:childTnLst>
                                    <p:animEffect transition="out" filter="fade">
                                      <p:cBhvr>
                                        <p:cTn id="19" dur="500" tmFilter="0, 0; .2, .5; .8, .5; 1, 0"/>
                                        <p:tgtEl>
                                          <p:spTgt spid="17"/>
                                        </p:tgtEl>
                                      </p:cBhvr>
                                    </p:animEffect>
                                    <p:animScale>
                                      <p:cBhvr>
                                        <p:cTn id="20" dur="250" autoRev="1" fill="hold"/>
                                        <p:tgtEl>
                                          <p:spTgt spid="17"/>
                                        </p:tgtEl>
                                      </p:cBhvr>
                                      <p:by x="105000" y="105000"/>
                                    </p:animScale>
                                  </p:childTnLst>
                                </p:cTn>
                              </p:par>
                            </p:childTnLst>
                          </p:cTn>
                        </p:par>
                        <p:par>
                          <p:cTn id="21" fill="hold">
                            <p:stCondLst>
                              <p:cond delay="1850"/>
                            </p:stCondLst>
                            <p:childTnLst>
                              <p:par>
                                <p:cTn id="22" presetID="41" presetClass="entr" presetSubtype="0" fill="hold" grpId="0" nodeType="afterEffect">
                                  <p:stCondLst>
                                    <p:cond delay="0"/>
                                  </p:stCondLst>
                                  <p:iterate type="lt">
                                    <p:tmPct val="10000"/>
                                  </p:iterate>
                                  <p:childTnLst>
                                    <p:set>
                                      <p:cBhvr>
                                        <p:cTn id="23" dur="1" fill="hold">
                                          <p:stCondLst>
                                            <p:cond delay="0"/>
                                          </p:stCondLst>
                                        </p:cTn>
                                        <p:tgtEl>
                                          <p:spTgt spid="18"/>
                                        </p:tgtEl>
                                        <p:attrNameLst>
                                          <p:attrName>style.visibility</p:attrName>
                                        </p:attrNameLst>
                                      </p:cBhvr>
                                      <p:to>
                                        <p:strVal val="visible"/>
                                      </p:to>
                                    </p:set>
                                    <p:anim calcmode="lin" valueType="num">
                                      <p:cBhvr>
                                        <p:cTn id="24" dur="500" fill="hold"/>
                                        <p:tgtEl>
                                          <p:spTgt spid="18"/>
                                        </p:tgtEl>
                                        <p:attrNameLst>
                                          <p:attrName>ppt_x</p:attrName>
                                        </p:attrNameLst>
                                      </p:cBhvr>
                                      <p:tavLst>
                                        <p:tav tm="0">
                                          <p:val>
                                            <p:strVal val="#ppt_x"/>
                                          </p:val>
                                        </p:tav>
                                        <p:tav tm="50000">
                                          <p:val>
                                            <p:strVal val="#ppt_x+.1"/>
                                          </p:val>
                                        </p:tav>
                                        <p:tav tm="100000">
                                          <p:val>
                                            <p:strVal val="#ppt_x"/>
                                          </p:val>
                                        </p:tav>
                                      </p:tavLst>
                                    </p:anim>
                                    <p:anim calcmode="lin" valueType="num">
                                      <p:cBhvr>
                                        <p:cTn id="25" dur="500" fill="hold"/>
                                        <p:tgtEl>
                                          <p:spTgt spid="18"/>
                                        </p:tgtEl>
                                        <p:attrNameLst>
                                          <p:attrName>ppt_y</p:attrName>
                                        </p:attrNameLst>
                                      </p:cBhvr>
                                      <p:tavLst>
                                        <p:tav tm="0">
                                          <p:val>
                                            <p:strVal val="#ppt_y"/>
                                          </p:val>
                                        </p:tav>
                                        <p:tav tm="100000">
                                          <p:val>
                                            <p:strVal val="#ppt_y"/>
                                          </p:val>
                                        </p:tav>
                                      </p:tavLst>
                                    </p:anim>
                                    <p:anim calcmode="lin" valueType="num">
                                      <p:cBhvr>
                                        <p:cTn id="26" dur="500" fill="hold"/>
                                        <p:tgtEl>
                                          <p:spTgt spid="18"/>
                                        </p:tgtEl>
                                        <p:attrNameLst>
                                          <p:attrName>ppt_h</p:attrName>
                                        </p:attrNameLst>
                                      </p:cBhvr>
                                      <p:tavLst>
                                        <p:tav tm="0">
                                          <p:val>
                                            <p:strVal val="#ppt_h/10"/>
                                          </p:val>
                                        </p:tav>
                                        <p:tav tm="50000">
                                          <p:val>
                                            <p:strVal val="#ppt_h+.01"/>
                                          </p:val>
                                        </p:tav>
                                        <p:tav tm="100000">
                                          <p:val>
                                            <p:strVal val="#ppt_h"/>
                                          </p:val>
                                        </p:tav>
                                      </p:tavLst>
                                    </p:anim>
                                    <p:anim calcmode="lin" valueType="num">
                                      <p:cBhvr>
                                        <p:cTn id="27" dur="500" fill="hold"/>
                                        <p:tgtEl>
                                          <p:spTgt spid="18"/>
                                        </p:tgtEl>
                                        <p:attrNameLst>
                                          <p:attrName>ppt_w</p:attrName>
                                        </p:attrNameLst>
                                      </p:cBhvr>
                                      <p:tavLst>
                                        <p:tav tm="0">
                                          <p:val>
                                            <p:strVal val="#ppt_w/10"/>
                                          </p:val>
                                        </p:tav>
                                        <p:tav tm="50000">
                                          <p:val>
                                            <p:strVal val="#ppt_w+.01"/>
                                          </p:val>
                                        </p:tav>
                                        <p:tav tm="100000">
                                          <p:val>
                                            <p:strVal val="#ppt_w"/>
                                          </p:val>
                                        </p:tav>
                                      </p:tavLst>
                                    </p:anim>
                                    <p:animEffect transition="in" filter="fade">
                                      <p:cBhvr>
                                        <p:cTn id="28" dur="500" tmFilter="0,0; .5, 1; 1, 1"/>
                                        <p:tgtEl>
                                          <p:spTgt spid="18"/>
                                        </p:tgtEl>
                                      </p:cBhvr>
                                    </p:animEffect>
                                  </p:childTnLst>
                                </p:cTn>
                              </p:par>
                            </p:childTnLst>
                          </p:cTn>
                        </p:par>
                        <p:par>
                          <p:cTn id="29" fill="hold">
                            <p:stCondLst>
                              <p:cond delay="4000"/>
                            </p:stCondLst>
                            <p:childTnLst>
                              <p:par>
                                <p:cTn id="30" presetID="26" presetClass="emph" presetSubtype="0" fill="hold" grpId="1" nodeType="afterEffect">
                                  <p:stCondLst>
                                    <p:cond delay="0"/>
                                  </p:stCondLst>
                                  <p:iterate type="lt">
                                    <p:tmPct val="0"/>
                                  </p:iterate>
                                  <p:childTnLst>
                                    <p:animEffect transition="out" filter="fade">
                                      <p:cBhvr>
                                        <p:cTn id="31" dur="500" tmFilter="0, 0; .2, .5; .8, .5; 1, 0"/>
                                        <p:tgtEl>
                                          <p:spTgt spid="18"/>
                                        </p:tgtEl>
                                      </p:cBhvr>
                                    </p:animEffect>
                                    <p:animScale>
                                      <p:cBhvr>
                                        <p:cTn id="32" dur="250" autoRev="1" fill="hold"/>
                                        <p:tgtEl>
                                          <p:spTgt spid="18"/>
                                        </p:tgtEl>
                                      </p:cBhvr>
                                      <p:by x="105000" y="105000"/>
                                    </p:animScale>
                                  </p:childTnLst>
                                </p:cTn>
                              </p:par>
                            </p:childTnLst>
                          </p:cTn>
                        </p:par>
                        <p:par>
                          <p:cTn id="33" fill="hold">
                            <p:stCondLst>
                              <p:cond delay="4500"/>
                            </p:stCondLst>
                            <p:childTnLst>
                              <p:par>
                                <p:cTn id="34" presetID="41" presetClass="entr" presetSubtype="0" fill="hold" grpId="0" nodeType="afterEffect">
                                  <p:stCondLst>
                                    <p:cond delay="0"/>
                                  </p:stCondLst>
                                  <p:iterate type="lt">
                                    <p:tmPct val="10000"/>
                                  </p:iterate>
                                  <p:childTnLst>
                                    <p:set>
                                      <p:cBhvr>
                                        <p:cTn id="35" dur="1" fill="hold">
                                          <p:stCondLst>
                                            <p:cond delay="0"/>
                                          </p:stCondLst>
                                        </p:cTn>
                                        <p:tgtEl>
                                          <p:spTgt spid="19"/>
                                        </p:tgtEl>
                                        <p:attrNameLst>
                                          <p:attrName>style.visibility</p:attrName>
                                        </p:attrNameLst>
                                      </p:cBhvr>
                                      <p:to>
                                        <p:strVal val="visible"/>
                                      </p:to>
                                    </p:set>
                                    <p:anim calcmode="lin" valueType="num">
                                      <p:cBhvr>
                                        <p:cTn id="36" dur="500" fill="hold"/>
                                        <p:tgtEl>
                                          <p:spTgt spid="19"/>
                                        </p:tgtEl>
                                        <p:attrNameLst>
                                          <p:attrName>ppt_x</p:attrName>
                                        </p:attrNameLst>
                                      </p:cBhvr>
                                      <p:tavLst>
                                        <p:tav tm="0">
                                          <p:val>
                                            <p:strVal val="#ppt_x"/>
                                          </p:val>
                                        </p:tav>
                                        <p:tav tm="50000">
                                          <p:val>
                                            <p:strVal val="#ppt_x+.1"/>
                                          </p:val>
                                        </p:tav>
                                        <p:tav tm="100000">
                                          <p:val>
                                            <p:strVal val="#ppt_x"/>
                                          </p:val>
                                        </p:tav>
                                      </p:tavLst>
                                    </p:anim>
                                    <p:anim calcmode="lin" valueType="num">
                                      <p:cBhvr>
                                        <p:cTn id="37" dur="500" fill="hold"/>
                                        <p:tgtEl>
                                          <p:spTgt spid="19"/>
                                        </p:tgtEl>
                                        <p:attrNameLst>
                                          <p:attrName>ppt_y</p:attrName>
                                        </p:attrNameLst>
                                      </p:cBhvr>
                                      <p:tavLst>
                                        <p:tav tm="0">
                                          <p:val>
                                            <p:strVal val="#ppt_y"/>
                                          </p:val>
                                        </p:tav>
                                        <p:tav tm="100000">
                                          <p:val>
                                            <p:strVal val="#ppt_y"/>
                                          </p:val>
                                        </p:tav>
                                      </p:tavLst>
                                    </p:anim>
                                    <p:anim calcmode="lin" valueType="num">
                                      <p:cBhvr>
                                        <p:cTn id="38" dur="500" fill="hold"/>
                                        <p:tgtEl>
                                          <p:spTgt spid="19"/>
                                        </p:tgtEl>
                                        <p:attrNameLst>
                                          <p:attrName>ppt_h</p:attrName>
                                        </p:attrNameLst>
                                      </p:cBhvr>
                                      <p:tavLst>
                                        <p:tav tm="0">
                                          <p:val>
                                            <p:strVal val="#ppt_h/10"/>
                                          </p:val>
                                        </p:tav>
                                        <p:tav tm="50000">
                                          <p:val>
                                            <p:strVal val="#ppt_h+.01"/>
                                          </p:val>
                                        </p:tav>
                                        <p:tav tm="100000">
                                          <p:val>
                                            <p:strVal val="#ppt_h"/>
                                          </p:val>
                                        </p:tav>
                                      </p:tavLst>
                                    </p:anim>
                                    <p:anim calcmode="lin" valueType="num">
                                      <p:cBhvr>
                                        <p:cTn id="39" dur="500" fill="hold"/>
                                        <p:tgtEl>
                                          <p:spTgt spid="19"/>
                                        </p:tgtEl>
                                        <p:attrNameLst>
                                          <p:attrName>ppt_w</p:attrName>
                                        </p:attrNameLst>
                                      </p:cBhvr>
                                      <p:tavLst>
                                        <p:tav tm="0">
                                          <p:val>
                                            <p:strVal val="#ppt_w/10"/>
                                          </p:val>
                                        </p:tav>
                                        <p:tav tm="50000">
                                          <p:val>
                                            <p:strVal val="#ppt_w+.01"/>
                                          </p:val>
                                        </p:tav>
                                        <p:tav tm="100000">
                                          <p:val>
                                            <p:strVal val="#ppt_w"/>
                                          </p:val>
                                        </p:tav>
                                      </p:tavLst>
                                    </p:anim>
                                    <p:animEffect transition="in" filter="fade">
                                      <p:cBhvr>
                                        <p:cTn id="40" dur="500" tmFilter="0,0; .5, 1; 1, 1"/>
                                        <p:tgtEl>
                                          <p:spTgt spid="19"/>
                                        </p:tgtEl>
                                      </p:cBhvr>
                                    </p:animEffect>
                                  </p:childTnLst>
                                </p:cTn>
                              </p:par>
                            </p:childTnLst>
                          </p:cTn>
                        </p:par>
                        <p:par>
                          <p:cTn id="41" fill="hold">
                            <p:stCondLst>
                              <p:cond delay="6200"/>
                            </p:stCondLst>
                            <p:childTnLst>
                              <p:par>
                                <p:cTn id="42" presetID="26" presetClass="emph" presetSubtype="0" fill="hold" grpId="1" nodeType="afterEffect">
                                  <p:stCondLst>
                                    <p:cond delay="0"/>
                                  </p:stCondLst>
                                  <p:iterate type="lt">
                                    <p:tmPct val="0"/>
                                  </p:iterate>
                                  <p:childTnLst>
                                    <p:animEffect transition="out" filter="fade">
                                      <p:cBhvr>
                                        <p:cTn id="43" dur="500" tmFilter="0, 0; .2, .5; .8, .5; 1, 0"/>
                                        <p:tgtEl>
                                          <p:spTgt spid="19"/>
                                        </p:tgtEl>
                                      </p:cBhvr>
                                    </p:animEffect>
                                    <p:animScale>
                                      <p:cBhvr>
                                        <p:cTn id="44" dur="250" autoRev="1" fill="hold"/>
                                        <p:tgtEl>
                                          <p:spTgt spid="19"/>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2" grpId="0" animBg="1"/>
      <p:bldP spid="17" grpId="0"/>
      <p:bldP spid="17" grpId="1"/>
      <p:bldP spid="18" grpId="0"/>
      <p:bldP spid="18" grpId="1"/>
      <p:bldP spid="19" grpId="0"/>
      <p:bldP spid="19" grpId="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176403" y="4679512"/>
            <a:ext cx="9078158" cy="178524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114789" tIns="57394" rIns="114789" bIns="57394" rtlCol="0" anchor="ctr"/>
          <a:lstStyle/>
          <a:p>
            <a:pPr defTabSz="1147891" fontAlgn="auto">
              <a:spcBef>
                <a:spcPts val="0"/>
              </a:spcBef>
              <a:spcAft>
                <a:spcPts val="0"/>
              </a:spcAft>
            </a:pP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行业</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400" dirty="0">
              <a:solidFill>
                <a:srgbClr val="EEECE1">
                  <a:lumMod val="25000"/>
                </a:srgbClr>
              </a:solidFill>
              <a:latin typeface="微软雅黑" panose="020B0503020204020204" pitchFamily="34" charset="-122"/>
              <a:ea typeface="微软雅黑" panose="020B0503020204020204" pitchFamily="34" charset="-122"/>
            </a:endParaRPr>
          </a:p>
          <a:p>
            <a:pPr defTabSz="1147891" fontAlgn="auto">
              <a:spcBef>
                <a:spcPts val="0"/>
              </a:spcBef>
              <a:spcAft>
                <a:spcPts val="0"/>
              </a:spcAft>
            </a:pP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en-US" altLang="zh-CN" sz="14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Excel</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资料下载：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范文下载：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试卷下载：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教案下载：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论坛：      </a:t>
            </a:r>
            <a:r>
              <a:rPr lang="en-US" altLang="zh-CN" sz="14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www.1ppt.cn</a:t>
            </a:r>
            <a:r>
              <a:rPr lang="en-US" altLang="zh-CN" sz="14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4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3162070"/>
            <a:ext cx="12858750" cy="1441498"/>
          </a:xfrm>
          <a:prstGeom prst="rect">
            <a:avLst/>
          </a:prstGeom>
          <a:solidFill>
            <a:schemeClr val="tx2">
              <a:lumMod val="75000"/>
            </a:schemeClr>
          </a:solidFill>
          <a:ln w="9525">
            <a:noFill/>
            <a:miter lim="800000"/>
            <a:headEnd/>
            <a:tailEnd/>
          </a:ln>
        </p:spPr>
        <p:txBody>
          <a:bodyPr wrap="none" lIns="114789" tIns="57394" rIns="114789" bIns="57394" anchor="ctr"/>
          <a:lstStyle/>
          <a:p>
            <a:pPr defTabSz="1147891" fontAlgn="auto">
              <a:spcBef>
                <a:spcPts val="0"/>
              </a:spcBef>
              <a:spcAft>
                <a:spcPts val="0"/>
              </a:spcAft>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154254" y="332398"/>
            <a:ext cx="10844491" cy="2828276"/>
          </a:xfrm>
          <a:prstGeom prst="rect">
            <a:avLst/>
          </a:prstGeom>
          <a:noFill/>
          <a:ln>
            <a:noFill/>
          </a:ln>
        </p:spPr>
      </p:pic>
      <p:sp>
        <p:nvSpPr>
          <p:cNvPr id="15" name="Rectangle 3"/>
          <p:cNvSpPr>
            <a:spLocks noChangeArrowheads="1"/>
          </p:cNvSpPr>
          <p:nvPr/>
        </p:nvSpPr>
        <p:spPr bwMode="auto">
          <a:xfrm>
            <a:off x="658567" y="3266553"/>
            <a:ext cx="5770810" cy="1707107"/>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14789" tIns="57394" rIns="114789" bIns="57394"/>
          <a:lstStyle/>
          <a:p>
            <a:pPr defTabSz="1147891" fontAlgn="auto">
              <a:spcBef>
                <a:spcPct val="20000"/>
              </a:spcBef>
              <a:spcAft>
                <a:spcPts val="0"/>
              </a:spcAft>
              <a:buClr>
                <a:srgbClr val="5B8CC1"/>
              </a:buClr>
              <a:defRPr/>
            </a:pPr>
            <a:r>
              <a:rPr lang="zh-CN" altLang="en-US" sz="2500" b="1" kern="0" dirty="0">
                <a:solidFill>
                  <a:prstClr val="white"/>
                </a:solidFill>
                <a:latin typeface="微软雅黑" pitchFamily="34" charset="-122"/>
                <a:ea typeface="微软雅黑" pitchFamily="34" charset="-122"/>
              </a:rPr>
              <a:t>可以在下列情况使用</a:t>
            </a:r>
            <a:endParaRPr lang="zh-CN" altLang="en-US" sz="1500" kern="0" dirty="0">
              <a:solidFill>
                <a:prstClr val="white"/>
              </a:solidFill>
              <a:latin typeface="微软雅黑" pitchFamily="34" charset="-122"/>
              <a:ea typeface="微软雅黑" pitchFamily="34" charset="-122"/>
            </a:endParaRPr>
          </a:p>
          <a:p>
            <a:pPr defTabSz="1147891"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不限次数的用于您个人</a:t>
            </a:r>
            <a:r>
              <a:rPr lang="en-US" altLang="zh-CN" sz="1500" kern="0" dirty="0">
                <a:solidFill>
                  <a:prstClr val="white"/>
                </a:solidFill>
                <a:latin typeface="微软雅黑" pitchFamily="34" charset="-122"/>
                <a:ea typeface="微软雅黑" pitchFamily="34" charset="-122"/>
              </a:rPr>
              <a:t>/</a:t>
            </a:r>
            <a:r>
              <a:rPr lang="zh-CN" altLang="en-US" sz="1500" kern="0" dirty="0">
                <a:solidFill>
                  <a:prstClr val="white"/>
                </a:solidFill>
                <a:latin typeface="微软雅黑" pitchFamily="34" charset="-122"/>
                <a:ea typeface="微软雅黑" pitchFamily="34" charset="-122"/>
              </a:rPr>
              <a:t>公司、企业的商业演示。</a:t>
            </a:r>
          </a:p>
          <a:p>
            <a:pPr defTabSz="1147891"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429375" y="3266553"/>
            <a:ext cx="5770811" cy="1631165"/>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14789" tIns="57394" rIns="114789" bIns="57394"/>
          <a:lstStyle/>
          <a:p>
            <a:pPr defTabSz="1147891" fontAlgn="auto">
              <a:spcBef>
                <a:spcPct val="20000"/>
              </a:spcBef>
              <a:spcAft>
                <a:spcPts val="0"/>
              </a:spcAft>
              <a:buClr>
                <a:srgbClr val="5B8CC1"/>
              </a:buClr>
              <a:defRPr/>
            </a:pPr>
            <a:r>
              <a:rPr lang="zh-CN" altLang="en-US" sz="2500" b="1" kern="0" dirty="0">
                <a:solidFill>
                  <a:prstClr val="white"/>
                </a:solidFill>
                <a:latin typeface="微软雅黑" pitchFamily="34" charset="-122"/>
                <a:ea typeface="微软雅黑" pitchFamily="34" charset="-122"/>
              </a:rPr>
              <a:t>不可以在以下情况使用</a:t>
            </a:r>
            <a:endParaRPr lang="zh-CN" altLang="en-US" sz="1300" b="1" kern="0" dirty="0">
              <a:solidFill>
                <a:prstClr val="white"/>
              </a:solidFill>
              <a:latin typeface="微软雅黑" pitchFamily="34" charset="-122"/>
              <a:ea typeface="微软雅黑" pitchFamily="34" charset="-122"/>
            </a:endParaRPr>
          </a:p>
          <a:p>
            <a:pPr defTabSz="1147891"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用于任何形式的在线付费下载。</a:t>
            </a:r>
          </a:p>
          <a:p>
            <a:pPr defTabSz="1147891"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收集整理我们发布的免费资源后，刻录光碟销售。</a:t>
            </a:r>
            <a:endParaRPr lang="zh-CN" altLang="en-GB" sz="1500" kern="0" dirty="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4100366" y="3266552"/>
            <a:ext cx="553641" cy="415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10172815" y="3266552"/>
            <a:ext cx="553641" cy="415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6184699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矩形 12"/>
          <p:cNvSpPr/>
          <p:nvPr/>
        </p:nvSpPr>
        <p:spPr>
          <a:xfrm>
            <a:off x="794" y="448"/>
            <a:ext cx="12856810" cy="7231757"/>
          </a:xfrm>
          <a:prstGeom prst="rect">
            <a:avLst/>
          </a:prstGeom>
          <a:blipFill dpi="0" rotWithShape="1">
            <a:blip r:embed="rId3" cstate="print">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等腰三角形 1"/>
          <p:cNvSpPr/>
          <p:nvPr/>
        </p:nvSpPr>
        <p:spPr>
          <a:xfrm rot="10800000">
            <a:off x="9669557" y="0"/>
            <a:ext cx="3188840" cy="1222051"/>
          </a:xfrm>
          <a:prstGeom prst="triangle">
            <a:avLst/>
          </a:prstGeom>
          <a:solidFill>
            <a:srgbClr val="1D5BB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等腰三角形 2"/>
          <p:cNvSpPr/>
          <p:nvPr/>
        </p:nvSpPr>
        <p:spPr>
          <a:xfrm rot="5400000">
            <a:off x="-352154" y="5340762"/>
            <a:ext cx="1653038" cy="1039326"/>
          </a:xfrm>
          <a:prstGeom prst="triangl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等腰三角形 3"/>
          <p:cNvSpPr/>
          <p:nvPr/>
        </p:nvSpPr>
        <p:spPr>
          <a:xfrm rot="5400000">
            <a:off x="-498280" y="6089464"/>
            <a:ext cx="2406638" cy="1513143"/>
          </a:xfrm>
          <a:prstGeom prst="triangle">
            <a:avLst/>
          </a:prstGeom>
          <a:solidFill>
            <a:srgbClr val="1D5BB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等腰三角形 5"/>
          <p:cNvSpPr/>
          <p:nvPr/>
        </p:nvSpPr>
        <p:spPr>
          <a:xfrm rot="16200000">
            <a:off x="11956185" y="6362057"/>
            <a:ext cx="1154656" cy="725975"/>
          </a:xfrm>
          <a:prstGeom prst="triangl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等腰三角形 6"/>
          <p:cNvSpPr/>
          <p:nvPr/>
        </p:nvSpPr>
        <p:spPr>
          <a:xfrm rot="16200000">
            <a:off x="11423899" y="5074249"/>
            <a:ext cx="1808279" cy="1136934"/>
          </a:xfrm>
          <a:prstGeom prst="triangle">
            <a:avLst/>
          </a:prstGeom>
          <a:solidFill>
            <a:srgbClr val="1D5BB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5" name="组合 4"/>
          <p:cNvGrpSpPr/>
          <p:nvPr/>
        </p:nvGrpSpPr>
        <p:grpSpPr>
          <a:xfrm>
            <a:off x="3633957" y="1894978"/>
            <a:ext cx="4618021" cy="3645205"/>
            <a:chOff x="3633957" y="1894978"/>
            <a:chExt cx="4618021" cy="3645205"/>
          </a:xfrm>
        </p:grpSpPr>
        <p:sp>
          <p:nvSpPr>
            <p:cNvPr id="44" name="菱形 43"/>
            <p:cNvSpPr/>
            <p:nvPr/>
          </p:nvSpPr>
          <p:spPr>
            <a:xfrm>
              <a:off x="4120365" y="1894978"/>
              <a:ext cx="3645205" cy="3645205"/>
            </a:xfrm>
            <a:prstGeom prst="diamond">
              <a:avLst/>
            </a:prstGeom>
            <a:noFill/>
            <a:ln w="9525">
              <a:solidFill>
                <a:srgbClr val="1D5BB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菱形 44"/>
            <p:cNvSpPr/>
            <p:nvPr/>
          </p:nvSpPr>
          <p:spPr>
            <a:xfrm>
              <a:off x="3633957" y="1913666"/>
              <a:ext cx="3607829" cy="3607829"/>
            </a:xfrm>
            <a:prstGeom prst="diamond">
              <a:avLst/>
            </a:prstGeom>
            <a:noFill/>
            <a:ln w="9525">
              <a:solidFill>
                <a:srgbClr val="1D5BB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 name="菱形 45"/>
            <p:cNvSpPr/>
            <p:nvPr/>
          </p:nvSpPr>
          <p:spPr>
            <a:xfrm>
              <a:off x="4644149" y="1913666"/>
              <a:ext cx="3607829" cy="3607829"/>
            </a:xfrm>
            <a:prstGeom prst="diamond">
              <a:avLst/>
            </a:prstGeom>
            <a:noFill/>
            <a:ln w="9525">
              <a:solidFill>
                <a:srgbClr val="1D5BB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 name="菱形 46"/>
            <p:cNvSpPr/>
            <p:nvPr/>
          </p:nvSpPr>
          <p:spPr>
            <a:xfrm>
              <a:off x="4785134" y="2559748"/>
              <a:ext cx="2315666" cy="2315666"/>
            </a:xfrm>
            <a:prstGeom prst="diamond">
              <a:avLst/>
            </a:prstGeom>
            <a:solidFill>
              <a:srgbClr val="FFC000">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 name="TextBox 47"/>
            <p:cNvSpPr txBox="1"/>
            <p:nvPr/>
          </p:nvSpPr>
          <p:spPr>
            <a:xfrm>
              <a:off x="5347665" y="2937360"/>
              <a:ext cx="1081710" cy="1044453"/>
            </a:xfrm>
            <a:prstGeom prst="rect">
              <a:avLst/>
            </a:prstGeom>
            <a:noFill/>
          </p:spPr>
          <p:txBody>
            <a:bodyPr wrap="square" rtlCol="0">
              <a:spAutoFit/>
            </a:bodyPr>
            <a:lstStyle/>
            <a:p>
              <a:pPr algn="ctr"/>
              <a:r>
                <a:rPr lang="en-US" altLang="zh-CN" sz="6187" spc="844" dirty="0">
                  <a:solidFill>
                    <a:schemeClr val="bg1"/>
                  </a:solidFill>
                  <a:latin typeface="Agency FB" panose="020B0503020202020204" pitchFamily="34" charset="0"/>
                  <a:ea typeface="微软雅黑" pitchFamily="34" charset="-122"/>
                </a:rPr>
                <a:t>01</a:t>
              </a:r>
              <a:endParaRPr lang="zh-CN" altLang="en-US" sz="6187" spc="844" dirty="0">
                <a:solidFill>
                  <a:schemeClr val="bg1"/>
                </a:solidFill>
                <a:latin typeface="Agency FB" panose="020B0503020202020204" pitchFamily="34" charset="0"/>
                <a:ea typeface="微软雅黑" pitchFamily="34" charset="-122"/>
              </a:endParaRPr>
            </a:p>
          </p:txBody>
        </p:sp>
        <p:sp>
          <p:nvSpPr>
            <p:cNvPr id="49" name="文字1"/>
            <p:cNvSpPr txBox="1"/>
            <p:nvPr/>
          </p:nvSpPr>
          <p:spPr>
            <a:xfrm>
              <a:off x="5174187" y="3814902"/>
              <a:ext cx="1569660" cy="369332"/>
            </a:xfrm>
            <a:prstGeom prst="rect">
              <a:avLst/>
            </a:prstGeom>
            <a:noFill/>
          </p:spPr>
          <p:txBody>
            <a:bodyPr wrap="none" rtlCol="0">
              <a:spAutoFit/>
            </a:bodyPr>
            <a:lstStyle/>
            <a:p>
              <a:r>
                <a:rPr lang="zh-CN" altLang="en-US" dirty="0">
                  <a:solidFill>
                    <a:schemeClr val="bg1"/>
                  </a:solidFill>
                  <a:latin typeface="微软雅黑" panose="020B0503020204020204" pitchFamily="34" charset="-122"/>
                  <a:ea typeface="微软雅黑" panose="020B0503020204020204" pitchFamily="34" charset="-122"/>
                  <a:cs typeface="+mn-ea"/>
                  <a:sym typeface="+mn-lt"/>
                </a:rPr>
                <a:t>相关标题文字</a:t>
              </a:r>
            </a:p>
          </p:txBody>
        </p:sp>
      </p:grpSp>
    </p:spTree>
    <p:extLst>
      <p:ext uri="{BB962C8B-B14F-4D97-AF65-F5344CB8AC3E}">
        <p14:creationId xmlns:p14="http://schemas.microsoft.com/office/powerpoint/2010/main" val="1007606085"/>
      </p:ext>
    </p:extLst>
  </p:cSld>
  <p:clrMapOvr>
    <a:masterClrMapping/>
  </p:clrMapOvr>
  <mc:AlternateContent xmlns:mc="http://schemas.openxmlformats.org/markup-compatibility/2006" xmlns:p14="http://schemas.microsoft.com/office/powerpoint/2010/main">
    <mc:Choice Requires="p14">
      <p:transition spd="slow" p14:dur="1250" advTm="6555">
        <p14:flip dir="r"/>
      </p:transition>
    </mc:Choice>
    <mc:Fallback xmlns="">
      <p:transition spd="slow" advTm="6555">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anim calcmode="lin" valueType="num">
                                          <p:cBhvr>
                                            <p:cTn id="8" dur="500" fill="hold"/>
                                            <p:tgtEl>
                                              <p:spTgt spid="13"/>
                                            </p:tgtEl>
                                            <p:attrNameLst>
                                              <p:attrName>ppt_x</p:attrName>
                                            </p:attrNameLst>
                                          </p:cBhvr>
                                          <p:tavLst>
                                            <p:tav tm="0">
                                              <p:val>
                                                <p:strVal val="#ppt_x"/>
                                              </p:val>
                                            </p:tav>
                                            <p:tav tm="100000">
                                              <p:val>
                                                <p:strVal val="#ppt_x"/>
                                              </p:val>
                                            </p:tav>
                                          </p:tavLst>
                                        </p:anim>
                                        <p:anim calcmode="lin" valueType="num">
                                          <p:cBhvr>
                                            <p:cTn id="9" dur="500" fill="hold"/>
                                            <p:tgtEl>
                                              <p:spTgt spid="13"/>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2" presetClass="entr" presetSubtype="8" fill="hold" grpId="0" nodeType="afterEffect" p14:presetBounceEnd="20000">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14:bounceEnd="20000">
                                          <p:cBhvr additive="base">
                                            <p:cTn id="13" dur="500" fill="hold"/>
                                            <p:tgtEl>
                                              <p:spTgt spid="4"/>
                                            </p:tgtEl>
                                            <p:attrNameLst>
                                              <p:attrName>ppt_x</p:attrName>
                                            </p:attrNameLst>
                                          </p:cBhvr>
                                          <p:tavLst>
                                            <p:tav tm="0">
                                              <p:val>
                                                <p:strVal val="0-#ppt_w/2"/>
                                              </p:val>
                                            </p:tav>
                                            <p:tav tm="100000">
                                              <p:val>
                                                <p:strVal val="#ppt_x"/>
                                              </p:val>
                                            </p:tav>
                                          </p:tavLst>
                                        </p:anim>
                                        <p:anim calcmode="lin" valueType="num" p14:bounceEnd="20000">
                                          <p:cBhvr additive="base">
                                            <p:cTn id="14" dur="500" fill="hold"/>
                                            <p:tgtEl>
                                              <p:spTgt spid="4"/>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14:presetBounceEnd="20000">
                                      <p:stCondLst>
                                        <p:cond delay="100"/>
                                      </p:stCondLst>
                                      <p:childTnLst>
                                        <p:set>
                                          <p:cBhvr>
                                            <p:cTn id="16" dur="1" fill="hold">
                                              <p:stCondLst>
                                                <p:cond delay="0"/>
                                              </p:stCondLst>
                                            </p:cTn>
                                            <p:tgtEl>
                                              <p:spTgt spid="3"/>
                                            </p:tgtEl>
                                            <p:attrNameLst>
                                              <p:attrName>style.visibility</p:attrName>
                                            </p:attrNameLst>
                                          </p:cBhvr>
                                          <p:to>
                                            <p:strVal val="visible"/>
                                          </p:to>
                                        </p:set>
                                        <p:anim calcmode="lin" valueType="num" p14:bounceEnd="20000">
                                          <p:cBhvr additive="base">
                                            <p:cTn id="17" dur="500" fill="hold"/>
                                            <p:tgtEl>
                                              <p:spTgt spid="3"/>
                                            </p:tgtEl>
                                            <p:attrNameLst>
                                              <p:attrName>ppt_x</p:attrName>
                                            </p:attrNameLst>
                                          </p:cBhvr>
                                          <p:tavLst>
                                            <p:tav tm="0">
                                              <p:val>
                                                <p:strVal val="0-#ppt_w/2"/>
                                              </p:val>
                                            </p:tav>
                                            <p:tav tm="100000">
                                              <p:val>
                                                <p:strVal val="#ppt_x"/>
                                              </p:val>
                                            </p:tav>
                                          </p:tavLst>
                                        </p:anim>
                                        <p:anim calcmode="lin" valueType="num" p14:bounceEnd="20000">
                                          <p:cBhvr additive="base">
                                            <p:cTn id="18" dur="500" fill="hold"/>
                                            <p:tgtEl>
                                              <p:spTgt spid="3"/>
                                            </p:tgtEl>
                                            <p:attrNameLst>
                                              <p:attrName>ppt_y</p:attrName>
                                            </p:attrNameLst>
                                          </p:cBhvr>
                                          <p:tavLst>
                                            <p:tav tm="0">
                                              <p:val>
                                                <p:strVal val="#ppt_y"/>
                                              </p:val>
                                            </p:tav>
                                            <p:tav tm="100000">
                                              <p:val>
                                                <p:strVal val="#ppt_y"/>
                                              </p:val>
                                            </p:tav>
                                          </p:tavLst>
                                        </p:anim>
                                      </p:childTnLst>
                                    </p:cTn>
                                  </p:par>
                                  <p:par>
                                    <p:cTn id="19" presetID="2" presetClass="entr" presetSubtype="2" fill="hold" grpId="0" nodeType="withEffect" p14:presetBounceEnd="20000">
                                      <p:stCondLst>
                                        <p:cond delay="200"/>
                                      </p:stCondLst>
                                      <p:childTnLst>
                                        <p:set>
                                          <p:cBhvr>
                                            <p:cTn id="20" dur="1" fill="hold">
                                              <p:stCondLst>
                                                <p:cond delay="0"/>
                                              </p:stCondLst>
                                            </p:cTn>
                                            <p:tgtEl>
                                              <p:spTgt spid="7"/>
                                            </p:tgtEl>
                                            <p:attrNameLst>
                                              <p:attrName>style.visibility</p:attrName>
                                            </p:attrNameLst>
                                          </p:cBhvr>
                                          <p:to>
                                            <p:strVal val="visible"/>
                                          </p:to>
                                        </p:set>
                                        <p:anim calcmode="lin" valueType="num" p14:bounceEnd="20000">
                                          <p:cBhvr additive="base">
                                            <p:cTn id="21" dur="500" fill="hold"/>
                                            <p:tgtEl>
                                              <p:spTgt spid="7"/>
                                            </p:tgtEl>
                                            <p:attrNameLst>
                                              <p:attrName>ppt_x</p:attrName>
                                            </p:attrNameLst>
                                          </p:cBhvr>
                                          <p:tavLst>
                                            <p:tav tm="0">
                                              <p:val>
                                                <p:strVal val="1+#ppt_w/2"/>
                                              </p:val>
                                            </p:tav>
                                            <p:tav tm="100000">
                                              <p:val>
                                                <p:strVal val="#ppt_x"/>
                                              </p:val>
                                            </p:tav>
                                          </p:tavLst>
                                        </p:anim>
                                        <p:anim calcmode="lin" valueType="num" p14:bounceEnd="20000">
                                          <p:cBhvr additive="base">
                                            <p:cTn id="22" dur="500" fill="hold"/>
                                            <p:tgtEl>
                                              <p:spTgt spid="7"/>
                                            </p:tgtEl>
                                            <p:attrNameLst>
                                              <p:attrName>ppt_y</p:attrName>
                                            </p:attrNameLst>
                                          </p:cBhvr>
                                          <p:tavLst>
                                            <p:tav tm="0">
                                              <p:val>
                                                <p:strVal val="#ppt_y"/>
                                              </p:val>
                                            </p:tav>
                                            <p:tav tm="100000">
                                              <p:val>
                                                <p:strVal val="#ppt_y"/>
                                              </p:val>
                                            </p:tav>
                                          </p:tavLst>
                                        </p:anim>
                                      </p:childTnLst>
                                    </p:cTn>
                                  </p:par>
                                  <p:par>
                                    <p:cTn id="23" presetID="2" presetClass="entr" presetSubtype="2" fill="hold" grpId="0" nodeType="withEffect" p14:presetBounceEnd="20000">
                                      <p:stCondLst>
                                        <p:cond delay="300"/>
                                      </p:stCondLst>
                                      <p:childTnLst>
                                        <p:set>
                                          <p:cBhvr>
                                            <p:cTn id="24" dur="1" fill="hold">
                                              <p:stCondLst>
                                                <p:cond delay="0"/>
                                              </p:stCondLst>
                                            </p:cTn>
                                            <p:tgtEl>
                                              <p:spTgt spid="6"/>
                                            </p:tgtEl>
                                            <p:attrNameLst>
                                              <p:attrName>style.visibility</p:attrName>
                                            </p:attrNameLst>
                                          </p:cBhvr>
                                          <p:to>
                                            <p:strVal val="visible"/>
                                          </p:to>
                                        </p:set>
                                        <p:anim calcmode="lin" valueType="num" p14:bounceEnd="20000">
                                          <p:cBhvr additive="base">
                                            <p:cTn id="25" dur="500" fill="hold"/>
                                            <p:tgtEl>
                                              <p:spTgt spid="6"/>
                                            </p:tgtEl>
                                            <p:attrNameLst>
                                              <p:attrName>ppt_x</p:attrName>
                                            </p:attrNameLst>
                                          </p:cBhvr>
                                          <p:tavLst>
                                            <p:tav tm="0">
                                              <p:val>
                                                <p:strVal val="1+#ppt_w/2"/>
                                              </p:val>
                                            </p:tav>
                                            <p:tav tm="100000">
                                              <p:val>
                                                <p:strVal val="#ppt_x"/>
                                              </p:val>
                                            </p:tav>
                                          </p:tavLst>
                                        </p:anim>
                                        <p:anim calcmode="lin" valueType="num" p14:bounceEnd="20000">
                                          <p:cBhvr additive="base">
                                            <p:cTn id="26" dur="500" fill="hold"/>
                                            <p:tgtEl>
                                              <p:spTgt spid="6"/>
                                            </p:tgtEl>
                                            <p:attrNameLst>
                                              <p:attrName>ppt_y</p:attrName>
                                            </p:attrNameLst>
                                          </p:cBhvr>
                                          <p:tavLst>
                                            <p:tav tm="0">
                                              <p:val>
                                                <p:strVal val="#ppt_y"/>
                                              </p:val>
                                            </p:tav>
                                            <p:tav tm="100000">
                                              <p:val>
                                                <p:strVal val="#ppt_y"/>
                                              </p:val>
                                            </p:tav>
                                          </p:tavLst>
                                        </p:anim>
                                      </p:childTnLst>
                                    </p:cTn>
                                  </p:par>
                                  <p:par>
                                    <p:cTn id="27" presetID="2" presetClass="entr" presetSubtype="1" fill="hold" grpId="0" nodeType="withEffect" p14:presetBounceEnd="20000">
                                      <p:stCondLst>
                                        <p:cond delay="400"/>
                                      </p:stCondLst>
                                      <p:childTnLst>
                                        <p:set>
                                          <p:cBhvr>
                                            <p:cTn id="28" dur="1" fill="hold">
                                              <p:stCondLst>
                                                <p:cond delay="0"/>
                                              </p:stCondLst>
                                            </p:cTn>
                                            <p:tgtEl>
                                              <p:spTgt spid="2"/>
                                            </p:tgtEl>
                                            <p:attrNameLst>
                                              <p:attrName>style.visibility</p:attrName>
                                            </p:attrNameLst>
                                          </p:cBhvr>
                                          <p:to>
                                            <p:strVal val="visible"/>
                                          </p:to>
                                        </p:set>
                                        <p:anim calcmode="lin" valueType="num" p14:bounceEnd="20000">
                                          <p:cBhvr additive="base">
                                            <p:cTn id="29" dur="500" fill="hold"/>
                                            <p:tgtEl>
                                              <p:spTgt spid="2"/>
                                            </p:tgtEl>
                                            <p:attrNameLst>
                                              <p:attrName>ppt_x</p:attrName>
                                            </p:attrNameLst>
                                          </p:cBhvr>
                                          <p:tavLst>
                                            <p:tav tm="0">
                                              <p:val>
                                                <p:strVal val="#ppt_x"/>
                                              </p:val>
                                            </p:tav>
                                            <p:tav tm="100000">
                                              <p:val>
                                                <p:strVal val="#ppt_x"/>
                                              </p:val>
                                            </p:tav>
                                          </p:tavLst>
                                        </p:anim>
                                        <p:anim calcmode="lin" valueType="num" p14:bounceEnd="20000">
                                          <p:cBhvr additive="base">
                                            <p:cTn id="30" dur="500" fill="hold"/>
                                            <p:tgtEl>
                                              <p:spTgt spid="2"/>
                                            </p:tgtEl>
                                            <p:attrNameLst>
                                              <p:attrName>ppt_y</p:attrName>
                                            </p:attrNameLst>
                                          </p:cBhvr>
                                          <p:tavLst>
                                            <p:tav tm="0">
                                              <p:val>
                                                <p:strVal val="0-#ppt_h/2"/>
                                              </p:val>
                                            </p:tav>
                                            <p:tav tm="100000">
                                              <p:val>
                                                <p:strVal val="#ppt_y"/>
                                              </p:val>
                                            </p:tav>
                                          </p:tavLst>
                                        </p:anim>
                                      </p:childTnLst>
                                    </p:cTn>
                                  </p:par>
                                </p:childTnLst>
                              </p:cTn>
                            </p:par>
                            <p:par>
                              <p:cTn id="31" fill="hold">
                                <p:stCondLst>
                                  <p:cond delay="1400"/>
                                </p:stCondLst>
                                <p:childTnLst>
                                  <p:par>
                                    <p:cTn id="32" presetID="53" presetClass="entr" presetSubtype="16" fill="hold" nodeType="afterEffect">
                                      <p:stCondLst>
                                        <p:cond delay="0"/>
                                      </p:stCondLst>
                                      <p:childTnLst>
                                        <p:set>
                                          <p:cBhvr>
                                            <p:cTn id="33" dur="1" fill="hold">
                                              <p:stCondLst>
                                                <p:cond delay="0"/>
                                              </p:stCondLst>
                                            </p:cTn>
                                            <p:tgtEl>
                                              <p:spTgt spid="5"/>
                                            </p:tgtEl>
                                            <p:attrNameLst>
                                              <p:attrName>style.visibility</p:attrName>
                                            </p:attrNameLst>
                                          </p:cBhvr>
                                          <p:to>
                                            <p:strVal val="visible"/>
                                          </p:to>
                                        </p:set>
                                        <p:anim calcmode="lin" valueType="num">
                                          <p:cBhvr>
                                            <p:cTn id="34" dur="500" fill="hold"/>
                                            <p:tgtEl>
                                              <p:spTgt spid="5"/>
                                            </p:tgtEl>
                                            <p:attrNameLst>
                                              <p:attrName>ppt_w</p:attrName>
                                            </p:attrNameLst>
                                          </p:cBhvr>
                                          <p:tavLst>
                                            <p:tav tm="0">
                                              <p:val>
                                                <p:fltVal val="0"/>
                                              </p:val>
                                            </p:tav>
                                            <p:tav tm="100000">
                                              <p:val>
                                                <p:strVal val="#ppt_w"/>
                                              </p:val>
                                            </p:tav>
                                          </p:tavLst>
                                        </p:anim>
                                        <p:anim calcmode="lin" valueType="num">
                                          <p:cBhvr>
                                            <p:cTn id="35" dur="500" fill="hold"/>
                                            <p:tgtEl>
                                              <p:spTgt spid="5"/>
                                            </p:tgtEl>
                                            <p:attrNameLst>
                                              <p:attrName>ppt_h</p:attrName>
                                            </p:attrNameLst>
                                          </p:cBhvr>
                                          <p:tavLst>
                                            <p:tav tm="0">
                                              <p:val>
                                                <p:fltVal val="0"/>
                                              </p:val>
                                            </p:tav>
                                            <p:tav tm="100000">
                                              <p:val>
                                                <p:strVal val="#ppt_h"/>
                                              </p:val>
                                            </p:tav>
                                          </p:tavLst>
                                        </p:anim>
                                        <p:animEffect transition="in" filter="fade">
                                          <p:cBhvr>
                                            <p:cTn id="36"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2" grpId="0" animBg="1"/>
          <p:bldP spid="3" grpId="0" animBg="1"/>
          <p:bldP spid="4" grpId="0" animBg="1"/>
          <p:bldP spid="6" grpId="0" animBg="1"/>
          <p:bldP spid="7"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anim calcmode="lin" valueType="num">
                                          <p:cBhvr>
                                            <p:cTn id="8" dur="500" fill="hold"/>
                                            <p:tgtEl>
                                              <p:spTgt spid="13"/>
                                            </p:tgtEl>
                                            <p:attrNameLst>
                                              <p:attrName>ppt_x</p:attrName>
                                            </p:attrNameLst>
                                          </p:cBhvr>
                                          <p:tavLst>
                                            <p:tav tm="0">
                                              <p:val>
                                                <p:strVal val="#ppt_x"/>
                                              </p:val>
                                            </p:tav>
                                            <p:tav tm="100000">
                                              <p:val>
                                                <p:strVal val="#ppt_x"/>
                                              </p:val>
                                            </p:tav>
                                          </p:tavLst>
                                        </p:anim>
                                        <p:anim calcmode="lin" valueType="num">
                                          <p:cBhvr>
                                            <p:cTn id="9" dur="500" fill="hold"/>
                                            <p:tgtEl>
                                              <p:spTgt spid="13"/>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2" presetClass="entr" presetSubtype="8" fill="hold" grpId="0" nodeType="after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0-#ppt_w/2"/>
                                              </p:val>
                                            </p:tav>
                                            <p:tav tm="100000">
                                              <p:val>
                                                <p:strVal val="#ppt_x"/>
                                              </p:val>
                                            </p:tav>
                                          </p:tavLst>
                                        </p:anim>
                                        <p:anim calcmode="lin" valueType="num">
                                          <p:cBhvr additive="base">
                                            <p:cTn id="14" dur="500" fill="hold"/>
                                            <p:tgtEl>
                                              <p:spTgt spid="4"/>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100"/>
                                      </p:stCondLst>
                                      <p:childTnLst>
                                        <p:set>
                                          <p:cBhvr>
                                            <p:cTn id="16" dur="1" fill="hold">
                                              <p:stCondLst>
                                                <p:cond delay="0"/>
                                              </p:stCondLst>
                                            </p:cTn>
                                            <p:tgtEl>
                                              <p:spTgt spid="3"/>
                                            </p:tgtEl>
                                            <p:attrNameLst>
                                              <p:attrName>style.visibility</p:attrName>
                                            </p:attrNameLst>
                                          </p:cBhvr>
                                          <p:to>
                                            <p:strVal val="visible"/>
                                          </p:to>
                                        </p:set>
                                        <p:anim calcmode="lin" valueType="num">
                                          <p:cBhvr additive="base">
                                            <p:cTn id="17" dur="500" fill="hold"/>
                                            <p:tgtEl>
                                              <p:spTgt spid="3"/>
                                            </p:tgtEl>
                                            <p:attrNameLst>
                                              <p:attrName>ppt_x</p:attrName>
                                            </p:attrNameLst>
                                          </p:cBhvr>
                                          <p:tavLst>
                                            <p:tav tm="0">
                                              <p:val>
                                                <p:strVal val="0-#ppt_w/2"/>
                                              </p:val>
                                            </p:tav>
                                            <p:tav tm="100000">
                                              <p:val>
                                                <p:strVal val="#ppt_x"/>
                                              </p:val>
                                            </p:tav>
                                          </p:tavLst>
                                        </p:anim>
                                        <p:anim calcmode="lin" valueType="num">
                                          <p:cBhvr additive="base">
                                            <p:cTn id="18" dur="500" fill="hold"/>
                                            <p:tgtEl>
                                              <p:spTgt spid="3"/>
                                            </p:tgtEl>
                                            <p:attrNameLst>
                                              <p:attrName>ppt_y</p:attrName>
                                            </p:attrNameLst>
                                          </p:cBhvr>
                                          <p:tavLst>
                                            <p:tav tm="0">
                                              <p:val>
                                                <p:strVal val="#ppt_y"/>
                                              </p:val>
                                            </p:tav>
                                            <p:tav tm="100000">
                                              <p:val>
                                                <p:strVal val="#ppt_y"/>
                                              </p:val>
                                            </p:tav>
                                          </p:tavLst>
                                        </p:anim>
                                      </p:childTnLst>
                                    </p:cTn>
                                  </p:par>
                                  <p:par>
                                    <p:cTn id="19" presetID="2" presetClass="entr" presetSubtype="2" fill="hold" grpId="0" nodeType="withEffect">
                                      <p:stCondLst>
                                        <p:cond delay="200"/>
                                      </p:stCondLst>
                                      <p:childTnLst>
                                        <p:set>
                                          <p:cBhvr>
                                            <p:cTn id="20" dur="1" fill="hold">
                                              <p:stCondLst>
                                                <p:cond delay="0"/>
                                              </p:stCondLst>
                                            </p:cTn>
                                            <p:tgtEl>
                                              <p:spTgt spid="7"/>
                                            </p:tgtEl>
                                            <p:attrNameLst>
                                              <p:attrName>style.visibility</p:attrName>
                                            </p:attrNameLst>
                                          </p:cBhvr>
                                          <p:to>
                                            <p:strVal val="visible"/>
                                          </p:to>
                                        </p:set>
                                        <p:anim calcmode="lin" valueType="num">
                                          <p:cBhvr additive="base">
                                            <p:cTn id="21" dur="500" fill="hold"/>
                                            <p:tgtEl>
                                              <p:spTgt spid="7"/>
                                            </p:tgtEl>
                                            <p:attrNameLst>
                                              <p:attrName>ppt_x</p:attrName>
                                            </p:attrNameLst>
                                          </p:cBhvr>
                                          <p:tavLst>
                                            <p:tav tm="0">
                                              <p:val>
                                                <p:strVal val="1+#ppt_w/2"/>
                                              </p:val>
                                            </p:tav>
                                            <p:tav tm="100000">
                                              <p:val>
                                                <p:strVal val="#ppt_x"/>
                                              </p:val>
                                            </p:tav>
                                          </p:tavLst>
                                        </p:anim>
                                        <p:anim calcmode="lin" valueType="num">
                                          <p:cBhvr additive="base">
                                            <p:cTn id="22" dur="500" fill="hold"/>
                                            <p:tgtEl>
                                              <p:spTgt spid="7"/>
                                            </p:tgtEl>
                                            <p:attrNameLst>
                                              <p:attrName>ppt_y</p:attrName>
                                            </p:attrNameLst>
                                          </p:cBhvr>
                                          <p:tavLst>
                                            <p:tav tm="0">
                                              <p:val>
                                                <p:strVal val="#ppt_y"/>
                                              </p:val>
                                            </p:tav>
                                            <p:tav tm="100000">
                                              <p:val>
                                                <p:strVal val="#ppt_y"/>
                                              </p:val>
                                            </p:tav>
                                          </p:tavLst>
                                        </p:anim>
                                      </p:childTnLst>
                                    </p:cTn>
                                  </p:par>
                                  <p:par>
                                    <p:cTn id="23" presetID="2" presetClass="entr" presetSubtype="2" fill="hold" grpId="0" nodeType="withEffect">
                                      <p:stCondLst>
                                        <p:cond delay="300"/>
                                      </p:stCondLst>
                                      <p:childTnLst>
                                        <p:set>
                                          <p:cBhvr>
                                            <p:cTn id="24" dur="1" fill="hold">
                                              <p:stCondLst>
                                                <p:cond delay="0"/>
                                              </p:stCondLst>
                                            </p:cTn>
                                            <p:tgtEl>
                                              <p:spTgt spid="6"/>
                                            </p:tgtEl>
                                            <p:attrNameLst>
                                              <p:attrName>style.visibility</p:attrName>
                                            </p:attrNameLst>
                                          </p:cBhvr>
                                          <p:to>
                                            <p:strVal val="visible"/>
                                          </p:to>
                                        </p:set>
                                        <p:anim calcmode="lin" valueType="num">
                                          <p:cBhvr additive="base">
                                            <p:cTn id="25" dur="500" fill="hold"/>
                                            <p:tgtEl>
                                              <p:spTgt spid="6"/>
                                            </p:tgtEl>
                                            <p:attrNameLst>
                                              <p:attrName>ppt_x</p:attrName>
                                            </p:attrNameLst>
                                          </p:cBhvr>
                                          <p:tavLst>
                                            <p:tav tm="0">
                                              <p:val>
                                                <p:strVal val="1+#ppt_w/2"/>
                                              </p:val>
                                            </p:tav>
                                            <p:tav tm="100000">
                                              <p:val>
                                                <p:strVal val="#ppt_x"/>
                                              </p:val>
                                            </p:tav>
                                          </p:tavLst>
                                        </p:anim>
                                        <p:anim calcmode="lin" valueType="num">
                                          <p:cBhvr additive="base">
                                            <p:cTn id="26" dur="500" fill="hold"/>
                                            <p:tgtEl>
                                              <p:spTgt spid="6"/>
                                            </p:tgtEl>
                                            <p:attrNameLst>
                                              <p:attrName>ppt_y</p:attrName>
                                            </p:attrNameLst>
                                          </p:cBhvr>
                                          <p:tavLst>
                                            <p:tav tm="0">
                                              <p:val>
                                                <p:strVal val="#ppt_y"/>
                                              </p:val>
                                            </p:tav>
                                            <p:tav tm="100000">
                                              <p:val>
                                                <p:strVal val="#ppt_y"/>
                                              </p:val>
                                            </p:tav>
                                          </p:tavLst>
                                        </p:anim>
                                      </p:childTnLst>
                                    </p:cTn>
                                  </p:par>
                                  <p:par>
                                    <p:cTn id="27" presetID="2" presetClass="entr" presetSubtype="1" fill="hold" grpId="0" nodeType="withEffect">
                                      <p:stCondLst>
                                        <p:cond delay="400"/>
                                      </p:stCondLst>
                                      <p:childTnLst>
                                        <p:set>
                                          <p:cBhvr>
                                            <p:cTn id="28" dur="1" fill="hold">
                                              <p:stCondLst>
                                                <p:cond delay="0"/>
                                              </p:stCondLst>
                                            </p:cTn>
                                            <p:tgtEl>
                                              <p:spTgt spid="2"/>
                                            </p:tgtEl>
                                            <p:attrNameLst>
                                              <p:attrName>style.visibility</p:attrName>
                                            </p:attrNameLst>
                                          </p:cBhvr>
                                          <p:to>
                                            <p:strVal val="visible"/>
                                          </p:to>
                                        </p:set>
                                        <p:anim calcmode="lin" valueType="num">
                                          <p:cBhvr additive="base">
                                            <p:cTn id="29" dur="500" fill="hold"/>
                                            <p:tgtEl>
                                              <p:spTgt spid="2"/>
                                            </p:tgtEl>
                                            <p:attrNameLst>
                                              <p:attrName>ppt_x</p:attrName>
                                            </p:attrNameLst>
                                          </p:cBhvr>
                                          <p:tavLst>
                                            <p:tav tm="0">
                                              <p:val>
                                                <p:strVal val="#ppt_x"/>
                                              </p:val>
                                            </p:tav>
                                            <p:tav tm="100000">
                                              <p:val>
                                                <p:strVal val="#ppt_x"/>
                                              </p:val>
                                            </p:tav>
                                          </p:tavLst>
                                        </p:anim>
                                        <p:anim calcmode="lin" valueType="num">
                                          <p:cBhvr additive="base">
                                            <p:cTn id="30" dur="500" fill="hold"/>
                                            <p:tgtEl>
                                              <p:spTgt spid="2"/>
                                            </p:tgtEl>
                                            <p:attrNameLst>
                                              <p:attrName>ppt_y</p:attrName>
                                            </p:attrNameLst>
                                          </p:cBhvr>
                                          <p:tavLst>
                                            <p:tav tm="0">
                                              <p:val>
                                                <p:strVal val="0-#ppt_h/2"/>
                                              </p:val>
                                            </p:tav>
                                            <p:tav tm="100000">
                                              <p:val>
                                                <p:strVal val="#ppt_y"/>
                                              </p:val>
                                            </p:tav>
                                          </p:tavLst>
                                        </p:anim>
                                      </p:childTnLst>
                                    </p:cTn>
                                  </p:par>
                                </p:childTnLst>
                              </p:cTn>
                            </p:par>
                            <p:par>
                              <p:cTn id="31" fill="hold">
                                <p:stCondLst>
                                  <p:cond delay="1400"/>
                                </p:stCondLst>
                                <p:childTnLst>
                                  <p:par>
                                    <p:cTn id="32" presetID="53" presetClass="entr" presetSubtype="16" fill="hold" nodeType="afterEffect">
                                      <p:stCondLst>
                                        <p:cond delay="0"/>
                                      </p:stCondLst>
                                      <p:childTnLst>
                                        <p:set>
                                          <p:cBhvr>
                                            <p:cTn id="33" dur="1" fill="hold">
                                              <p:stCondLst>
                                                <p:cond delay="0"/>
                                              </p:stCondLst>
                                            </p:cTn>
                                            <p:tgtEl>
                                              <p:spTgt spid="5"/>
                                            </p:tgtEl>
                                            <p:attrNameLst>
                                              <p:attrName>style.visibility</p:attrName>
                                            </p:attrNameLst>
                                          </p:cBhvr>
                                          <p:to>
                                            <p:strVal val="visible"/>
                                          </p:to>
                                        </p:set>
                                        <p:anim calcmode="lin" valueType="num">
                                          <p:cBhvr>
                                            <p:cTn id="34" dur="500" fill="hold"/>
                                            <p:tgtEl>
                                              <p:spTgt spid="5"/>
                                            </p:tgtEl>
                                            <p:attrNameLst>
                                              <p:attrName>ppt_w</p:attrName>
                                            </p:attrNameLst>
                                          </p:cBhvr>
                                          <p:tavLst>
                                            <p:tav tm="0">
                                              <p:val>
                                                <p:fltVal val="0"/>
                                              </p:val>
                                            </p:tav>
                                            <p:tav tm="100000">
                                              <p:val>
                                                <p:strVal val="#ppt_w"/>
                                              </p:val>
                                            </p:tav>
                                          </p:tavLst>
                                        </p:anim>
                                        <p:anim calcmode="lin" valueType="num">
                                          <p:cBhvr>
                                            <p:cTn id="35" dur="500" fill="hold"/>
                                            <p:tgtEl>
                                              <p:spTgt spid="5"/>
                                            </p:tgtEl>
                                            <p:attrNameLst>
                                              <p:attrName>ppt_h</p:attrName>
                                            </p:attrNameLst>
                                          </p:cBhvr>
                                          <p:tavLst>
                                            <p:tav tm="0">
                                              <p:val>
                                                <p:fltVal val="0"/>
                                              </p:val>
                                            </p:tav>
                                            <p:tav tm="100000">
                                              <p:val>
                                                <p:strVal val="#ppt_h"/>
                                              </p:val>
                                            </p:tav>
                                          </p:tavLst>
                                        </p:anim>
                                        <p:animEffect transition="in" filter="fade">
                                          <p:cBhvr>
                                            <p:cTn id="36"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2" grpId="0" animBg="1"/>
          <p:bldP spid="3" grpId="0" animBg="1"/>
          <p:bldP spid="4" grpId="0" animBg="1"/>
          <p:bldP spid="6" grpId="0" animBg="1"/>
          <p:bldP spid="7" grpId="0" animBg="1"/>
        </p:bldLst>
      </p:timing>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等腰三角形 21"/>
          <p:cNvSpPr/>
          <p:nvPr/>
        </p:nvSpPr>
        <p:spPr bwMode="auto">
          <a:xfrm rot="16200000" flipH="1">
            <a:off x="6378103" y="2240201"/>
            <a:ext cx="3050859" cy="3121007"/>
          </a:xfrm>
          <a:custGeom>
            <a:avLst/>
            <a:gdLst>
              <a:gd name="connsiteX0" fmla="*/ 0 w 3169466"/>
              <a:gd name="connsiteY0" fmla="*/ 3096344 h 3096344"/>
              <a:gd name="connsiteX1" fmla="*/ 1508539 w 3169466"/>
              <a:gd name="connsiteY1" fmla="*/ 0 h 3096344"/>
              <a:gd name="connsiteX2" fmla="*/ 3169466 w 3169466"/>
              <a:gd name="connsiteY2" fmla="*/ 3096344 h 3096344"/>
              <a:gd name="connsiteX3" fmla="*/ 0 w 3169466"/>
              <a:gd name="connsiteY3" fmla="*/ 3096344 h 3096344"/>
              <a:gd name="connsiteX0" fmla="*/ 0 w 3017066"/>
              <a:gd name="connsiteY0" fmla="*/ 3083644 h 3096344"/>
              <a:gd name="connsiteX1" fmla="*/ 1356139 w 3017066"/>
              <a:gd name="connsiteY1" fmla="*/ 0 h 3096344"/>
              <a:gd name="connsiteX2" fmla="*/ 3017066 w 3017066"/>
              <a:gd name="connsiteY2" fmla="*/ 3096344 h 3096344"/>
              <a:gd name="connsiteX3" fmla="*/ 0 w 3017066"/>
              <a:gd name="connsiteY3" fmla="*/ 3083644 h 3096344"/>
              <a:gd name="connsiteX0" fmla="*/ 0 w 3017066"/>
              <a:gd name="connsiteY0" fmla="*/ 3083644 h 3096344"/>
              <a:gd name="connsiteX1" fmla="*/ 181393 w 3017066"/>
              <a:gd name="connsiteY1" fmla="*/ 2273423 h 3096344"/>
              <a:gd name="connsiteX2" fmla="*/ 1356139 w 3017066"/>
              <a:gd name="connsiteY2" fmla="*/ 0 h 3096344"/>
              <a:gd name="connsiteX3" fmla="*/ 3017066 w 3017066"/>
              <a:gd name="connsiteY3" fmla="*/ 3096344 h 3096344"/>
              <a:gd name="connsiteX4" fmla="*/ 0 w 3017066"/>
              <a:gd name="connsiteY4" fmla="*/ 3083644 h 3096344"/>
              <a:gd name="connsiteX0" fmla="*/ 0 w 3017066"/>
              <a:gd name="connsiteY0" fmla="*/ 3083644 h 3096344"/>
              <a:gd name="connsiteX1" fmla="*/ 181393 w 3017066"/>
              <a:gd name="connsiteY1" fmla="*/ 2222623 h 3096344"/>
              <a:gd name="connsiteX2" fmla="*/ 1356139 w 3017066"/>
              <a:gd name="connsiteY2" fmla="*/ 0 h 3096344"/>
              <a:gd name="connsiteX3" fmla="*/ 3017066 w 3017066"/>
              <a:gd name="connsiteY3" fmla="*/ 3096344 h 3096344"/>
              <a:gd name="connsiteX4" fmla="*/ 0 w 3017066"/>
              <a:gd name="connsiteY4" fmla="*/ 3083644 h 3096344"/>
              <a:gd name="connsiteX0" fmla="*/ 0 w 3017066"/>
              <a:gd name="connsiteY0" fmla="*/ 3083644 h 3096344"/>
              <a:gd name="connsiteX1" fmla="*/ 105193 w 3017066"/>
              <a:gd name="connsiteY1" fmla="*/ 2425823 h 3096344"/>
              <a:gd name="connsiteX2" fmla="*/ 1356139 w 3017066"/>
              <a:gd name="connsiteY2" fmla="*/ 0 h 3096344"/>
              <a:gd name="connsiteX3" fmla="*/ 3017066 w 3017066"/>
              <a:gd name="connsiteY3" fmla="*/ 3096344 h 3096344"/>
              <a:gd name="connsiteX4" fmla="*/ 0 w 3017066"/>
              <a:gd name="connsiteY4" fmla="*/ 3083644 h 3096344"/>
              <a:gd name="connsiteX0" fmla="*/ 0 w 3017066"/>
              <a:gd name="connsiteY0" fmla="*/ 2601044 h 2613744"/>
              <a:gd name="connsiteX1" fmla="*/ 105193 w 3017066"/>
              <a:gd name="connsiteY1" fmla="*/ 1943223 h 2613744"/>
              <a:gd name="connsiteX2" fmla="*/ 1368839 w 3017066"/>
              <a:gd name="connsiteY2" fmla="*/ 0 h 2613744"/>
              <a:gd name="connsiteX3" fmla="*/ 3017066 w 3017066"/>
              <a:gd name="connsiteY3" fmla="*/ 2613744 h 2613744"/>
              <a:gd name="connsiteX4" fmla="*/ 0 w 3017066"/>
              <a:gd name="connsiteY4" fmla="*/ 2601044 h 2613744"/>
              <a:gd name="connsiteX0" fmla="*/ 537730 w 2919796"/>
              <a:gd name="connsiteY0" fmla="*/ 2702644 h 2702644"/>
              <a:gd name="connsiteX1" fmla="*/ 7923 w 2919796"/>
              <a:gd name="connsiteY1" fmla="*/ 1943223 h 2702644"/>
              <a:gd name="connsiteX2" fmla="*/ 1271569 w 2919796"/>
              <a:gd name="connsiteY2" fmla="*/ 0 h 2702644"/>
              <a:gd name="connsiteX3" fmla="*/ 2919796 w 2919796"/>
              <a:gd name="connsiteY3" fmla="*/ 2613744 h 2702644"/>
              <a:gd name="connsiteX4" fmla="*/ 537730 w 2919796"/>
              <a:gd name="connsiteY4" fmla="*/ 2702644 h 2702644"/>
              <a:gd name="connsiteX0" fmla="*/ 552634 w 2934700"/>
              <a:gd name="connsiteY0" fmla="*/ 2702644 h 2702644"/>
              <a:gd name="connsiteX1" fmla="*/ 22827 w 2934700"/>
              <a:gd name="connsiteY1" fmla="*/ 1943223 h 2702644"/>
              <a:gd name="connsiteX2" fmla="*/ 1286473 w 2934700"/>
              <a:gd name="connsiteY2" fmla="*/ 0 h 2702644"/>
              <a:gd name="connsiteX3" fmla="*/ 2934700 w 2934700"/>
              <a:gd name="connsiteY3" fmla="*/ 2613744 h 2702644"/>
              <a:gd name="connsiteX4" fmla="*/ 552634 w 2934700"/>
              <a:gd name="connsiteY4" fmla="*/ 2702644 h 2702644"/>
              <a:gd name="connsiteX0" fmla="*/ 529807 w 2911873"/>
              <a:gd name="connsiteY0" fmla="*/ 2702644 h 2702644"/>
              <a:gd name="connsiteX1" fmla="*/ 0 w 2911873"/>
              <a:gd name="connsiteY1" fmla="*/ 1943223 h 2702644"/>
              <a:gd name="connsiteX2" fmla="*/ 1263646 w 2911873"/>
              <a:gd name="connsiteY2" fmla="*/ 0 h 2702644"/>
              <a:gd name="connsiteX3" fmla="*/ 2911873 w 2911873"/>
              <a:gd name="connsiteY3" fmla="*/ 2613744 h 2702644"/>
              <a:gd name="connsiteX4" fmla="*/ 529807 w 2911873"/>
              <a:gd name="connsiteY4" fmla="*/ 2702644 h 2702644"/>
              <a:gd name="connsiteX0" fmla="*/ 529807 w 2911873"/>
              <a:gd name="connsiteY0" fmla="*/ 2702644 h 2702644"/>
              <a:gd name="connsiteX1" fmla="*/ 0 w 2911873"/>
              <a:gd name="connsiteY1" fmla="*/ 1943223 h 2702644"/>
              <a:gd name="connsiteX2" fmla="*/ 1263646 w 2911873"/>
              <a:gd name="connsiteY2" fmla="*/ 0 h 2702644"/>
              <a:gd name="connsiteX3" fmla="*/ 2911873 w 2911873"/>
              <a:gd name="connsiteY3" fmla="*/ 2613744 h 2702644"/>
              <a:gd name="connsiteX4" fmla="*/ 529807 w 2911873"/>
              <a:gd name="connsiteY4" fmla="*/ 2702644 h 2702644"/>
              <a:gd name="connsiteX0" fmla="*/ 529807 w 2911873"/>
              <a:gd name="connsiteY0" fmla="*/ 2702644 h 2844923"/>
              <a:gd name="connsiteX1" fmla="*/ 0 w 2911873"/>
              <a:gd name="connsiteY1" fmla="*/ 1943223 h 2844923"/>
              <a:gd name="connsiteX2" fmla="*/ 1263646 w 2911873"/>
              <a:gd name="connsiteY2" fmla="*/ 0 h 2844923"/>
              <a:gd name="connsiteX3" fmla="*/ 2911873 w 2911873"/>
              <a:gd name="connsiteY3" fmla="*/ 2613744 h 2844923"/>
              <a:gd name="connsiteX4" fmla="*/ 1241478 w 2911873"/>
              <a:gd name="connsiteY4" fmla="*/ 2844923 h 2844923"/>
              <a:gd name="connsiteX5" fmla="*/ 529807 w 2911873"/>
              <a:gd name="connsiteY5" fmla="*/ 2702644 h 2844923"/>
              <a:gd name="connsiteX0" fmla="*/ 529807 w 2619773"/>
              <a:gd name="connsiteY0" fmla="*/ 2702644 h 2844923"/>
              <a:gd name="connsiteX1" fmla="*/ 0 w 2619773"/>
              <a:gd name="connsiteY1" fmla="*/ 1943223 h 2844923"/>
              <a:gd name="connsiteX2" fmla="*/ 1263646 w 2619773"/>
              <a:gd name="connsiteY2" fmla="*/ 0 h 2844923"/>
              <a:gd name="connsiteX3" fmla="*/ 2619773 w 2619773"/>
              <a:gd name="connsiteY3" fmla="*/ 2143844 h 2844923"/>
              <a:gd name="connsiteX4" fmla="*/ 1241478 w 2619773"/>
              <a:gd name="connsiteY4" fmla="*/ 2844923 h 2844923"/>
              <a:gd name="connsiteX5" fmla="*/ 529807 w 2619773"/>
              <a:gd name="connsiteY5" fmla="*/ 2702644 h 2844923"/>
              <a:gd name="connsiteX0" fmla="*/ 529807 w 2619773"/>
              <a:gd name="connsiteY0" fmla="*/ 2702644 h 2959223"/>
              <a:gd name="connsiteX1" fmla="*/ 0 w 2619773"/>
              <a:gd name="connsiteY1" fmla="*/ 1943223 h 2959223"/>
              <a:gd name="connsiteX2" fmla="*/ 1263646 w 2619773"/>
              <a:gd name="connsiteY2" fmla="*/ 0 h 2959223"/>
              <a:gd name="connsiteX3" fmla="*/ 2619773 w 2619773"/>
              <a:gd name="connsiteY3" fmla="*/ 2143844 h 2959223"/>
              <a:gd name="connsiteX4" fmla="*/ 1216078 w 2619773"/>
              <a:gd name="connsiteY4" fmla="*/ 2959223 h 2959223"/>
              <a:gd name="connsiteX5" fmla="*/ 529807 w 2619773"/>
              <a:gd name="connsiteY5" fmla="*/ 2702644 h 2959223"/>
              <a:gd name="connsiteX0" fmla="*/ 529807 w 2619773"/>
              <a:gd name="connsiteY0" fmla="*/ 2702644 h 2959223"/>
              <a:gd name="connsiteX1" fmla="*/ 0 w 2619773"/>
              <a:gd name="connsiteY1" fmla="*/ 1943223 h 2959223"/>
              <a:gd name="connsiteX2" fmla="*/ 1263646 w 2619773"/>
              <a:gd name="connsiteY2" fmla="*/ 0 h 2959223"/>
              <a:gd name="connsiteX3" fmla="*/ 2619773 w 2619773"/>
              <a:gd name="connsiteY3" fmla="*/ 2143844 h 2959223"/>
              <a:gd name="connsiteX4" fmla="*/ 1216078 w 2619773"/>
              <a:gd name="connsiteY4" fmla="*/ 2959223 h 2959223"/>
              <a:gd name="connsiteX5" fmla="*/ 529807 w 2619773"/>
              <a:gd name="connsiteY5" fmla="*/ 2702644 h 2959223"/>
              <a:gd name="connsiteX0" fmla="*/ 529807 w 2619773"/>
              <a:gd name="connsiteY0" fmla="*/ 2702644 h 2959223"/>
              <a:gd name="connsiteX1" fmla="*/ 0 w 2619773"/>
              <a:gd name="connsiteY1" fmla="*/ 1943223 h 2959223"/>
              <a:gd name="connsiteX2" fmla="*/ 1263646 w 2619773"/>
              <a:gd name="connsiteY2" fmla="*/ 0 h 2959223"/>
              <a:gd name="connsiteX3" fmla="*/ 2619773 w 2619773"/>
              <a:gd name="connsiteY3" fmla="*/ 2143844 h 2959223"/>
              <a:gd name="connsiteX4" fmla="*/ 1216078 w 2619773"/>
              <a:gd name="connsiteY4" fmla="*/ 2959223 h 2959223"/>
              <a:gd name="connsiteX5" fmla="*/ 529807 w 2619773"/>
              <a:gd name="connsiteY5" fmla="*/ 2702644 h 2959223"/>
              <a:gd name="connsiteX0" fmla="*/ 529807 w 2708673"/>
              <a:gd name="connsiteY0" fmla="*/ 2702644 h 2959223"/>
              <a:gd name="connsiteX1" fmla="*/ 0 w 2708673"/>
              <a:gd name="connsiteY1" fmla="*/ 1943223 h 2959223"/>
              <a:gd name="connsiteX2" fmla="*/ 1263646 w 2708673"/>
              <a:gd name="connsiteY2" fmla="*/ 0 h 2959223"/>
              <a:gd name="connsiteX3" fmla="*/ 2708673 w 2708673"/>
              <a:gd name="connsiteY3" fmla="*/ 2258144 h 2959223"/>
              <a:gd name="connsiteX4" fmla="*/ 1216078 w 2708673"/>
              <a:gd name="connsiteY4" fmla="*/ 2959223 h 2959223"/>
              <a:gd name="connsiteX5" fmla="*/ 529807 w 2708673"/>
              <a:gd name="connsiteY5" fmla="*/ 2702644 h 2959223"/>
              <a:gd name="connsiteX0" fmla="*/ 529807 w 2708673"/>
              <a:gd name="connsiteY0" fmla="*/ 2702644 h 3035423"/>
              <a:gd name="connsiteX1" fmla="*/ 0 w 2708673"/>
              <a:gd name="connsiteY1" fmla="*/ 1943223 h 3035423"/>
              <a:gd name="connsiteX2" fmla="*/ 1263646 w 2708673"/>
              <a:gd name="connsiteY2" fmla="*/ 0 h 3035423"/>
              <a:gd name="connsiteX3" fmla="*/ 2708673 w 2708673"/>
              <a:gd name="connsiteY3" fmla="*/ 2258144 h 3035423"/>
              <a:gd name="connsiteX4" fmla="*/ 1216078 w 2708673"/>
              <a:gd name="connsiteY4" fmla="*/ 3035423 h 3035423"/>
              <a:gd name="connsiteX5" fmla="*/ 529807 w 2708673"/>
              <a:gd name="connsiteY5" fmla="*/ 2702644 h 3035423"/>
              <a:gd name="connsiteX0" fmla="*/ 631407 w 2810273"/>
              <a:gd name="connsiteY0" fmla="*/ 2702644 h 3035423"/>
              <a:gd name="connsiteX1" fmla="*/ 0 w 2810273"/>
              <a:gd name="connsiteY1" fmla="*/ 1994023 h 3035423"/>
              <a:gd name="connsiteX2" fmla="*/ 1365246 w 2810273"/>
              <a:gd name="connsiteY2" fmla="*/ 0 h 3035423"/>
              <a:gd name="connsiteX3" fmla="*/ 2810273 w 2810273"/>
              <a:gd name="connsiteY3" fmla="*/ 2258144 h 3035423"/>
              <a:gd name="connsiteX4" fmla="*/ 1317678 w 2810273"/>
              <a:gd name="connsiteY4" fmla="*/ 3035423 h 3035423"/>
              <a:gd name="connsiteX5" fmla="*/ 631407 w 2810273"/>
              <a:gd name="connsiteY5" fmla="*/ 2702644 h 3035423"/>
              <a:gd name="connsiteX0" fmla="*/ 631407 w 2899173"/>
              <a:gd name="connsiteY0" fmla="*/ 2702644 h 3035423"/>
              <a:gd name="connsiteX1" fmla="*/ 0 w 2899173"/>
              <a:gd name="connsiteY1" fmla="*/ 1994023 h 3035423"/>
              <a:gd name="connsiteX2" fmla="*/ 1365246 w 2899173"/>
              <a:gd name="connsiteY2" fmla="*/ 0 h 3035423"/>
              <a:gd name="connsiteX3" fmla="*/ 2899173 w 2899173"/>
              <a:gd name="connsiteY3" fmla="*/ 2461344 h 3035423"/>
              <a:gd name="connsiteX4" fmla="*/ 1317678 w 2899173"/>
              <a:gd name="connsiteY4" fmla="*/ 3035423 h 3035423"/>
              <a:gd name="connsiteX5" fmla="*/ 631407 w 2899173"/>
              <a:gd name="connsiteY5" fmla="*/ 2702644 h 3035423"/>
              <a:gd name="connsiteX0" fmla="*/ 631407 w 2899173"/>
              <a:gd name="connsiteY0" fmla="*/ 2702644 h 3035423"/>
              <a:gd name="connsiteX1" fmla="*/ 0 w 2899173"/>
              <a:gd name="connsiteY1" fmla="*/ 1994023 h 3035423"/>
              <a:gd name="connsiteX2" fmla="*/ 1365246 w 2899173"/>
              <a:gd name="connsiteY2" fmla="*/ 0 h 3035423"/>
              <a:gd name="connsiteX3" fmla="*/ 2899173 w 2899173"/>
              <a:gd name="connsiteY3" fmla="*/ 2461344 h 3035423"/>
              <a:gd name="connsiteX4" fmla="*/ 1317678 w 2899173"/>
              <a:gd name="connsiteY4" fmla="*/ 3035423 h 3035423"/>
              <a:gd name="connsiteX5" fmla="*/ 631407 w 2899173"/>
              <a:gd name="connsiteY5" fmla="*/ 2702644 h 3035423"/>
              <a:gd name="connsiteX0" fmla="*/ 631407 w 2899173"/>
              <a:gd name="connsiteY0" fmla="*/ 2702644 h 3086223"/>
              <a:gd name="connsiteX1" fmla="*/ 0 w 2899173"/>
              <a:gd name="connsiteY1" fmla="*/ 1994023 h 3086223"/>
              <a:gd name="connsiteX2" fmla="*/ 1365246 w 2899173"/>
              <a:gd name="connsiteY2" fmla="*/ 0 h 3086223"/>
              <a:gd name="connsiteX3" fmla="*/ 2899173 w 2899173"/>
              <a:gd name="connsiteY3" fmla="*/ 2461344 h 3086223"/>
              <a:gd name="connsiteX4" fmla="*/ 1330378 w 2899173"/>
              <a:gd name="connsiteY4" fmla="*/ 3086223 h 3086223"/>
              <a:gd name="connsiteX5" fmla="*/ 631407 w 2899173"/>
              <a:gd name="connsiteY5" fmla="*/ 2702644 h 3086223"/>
              <a:gd name="connsiteX0" fmla="*/ 631407 w 2899173"/>
              <a:gd name="connsiteY0" fmla="*/ 2702644 h 3060823"/>
              <a:gd name="connsiteX1" fmla="*/ 0 w 2899173"/>
              <a:gd name="connsiteY1" fmla="*/ 1994023 h 3060823"/>
              <a:gd name="connsiteX2" fmla="*/ 1365246 w 2899173"/>
              <a:gd name="connsiteY2" fmla="*/ 0 h 3060823"/>
              <a:gd name="connsiteX3" fmla="*/ 2899173 w 2899173"/>
              <a:gd name="connsiteY3" fmla="*/ 2461344 h 3060823"/>
              <a:gd name="connsiteX4" fmla="*/ 1508178 w 2899173"/>
              <a:gd name="connsiteY4" fmla="*/ 3060823 h 3060823"/>
              <a:gd name="connsiteX5" fmla="*/ 631407 w 2899173"/>
              <a:gd name="connsiteY5" fmla="*/ 2702644 h 3060823"/>
              <a:gd name="connsiteX0" fmla="*/ 631407 w 2899173"/>
              <a:gd name="connsiteY0" fmla="*/ 2702644 h 3060823"/>
              <a:gd name="connsiteX1" fmla="*/ 0 w 2899173"/>
              <a:gd name="connsiteY1" fmla="*/ 1994023 h 3060823"/>
              <a:gd name="connsiteX2" fmla="*/ 1365246 w 2899173"/>
              <a:gd name="connsiteY2" fmla="*/ 0 h 3060823"/>
              <a:gd name="connsiteX3" fmla="*/ 2899173 w 2899173"/>
              <a:gd name="connsiteY3" fmla="*/ 2461344 h 3060823"/>
              <a:gd name="connsiteX4" fmla="*/ 1508178 w 2899173"/>
              <a:gd name="connsiteY4" fmla="*/ 3060823 h 3060823"/>
              <a:gd name="connsiteX5" fmla="*/ 631407 w 2899173"/>
              <a:gd name="connsiteY5" fmla="*/ 2702644 h 3060823"/>
              <a:gd name="connsiteX0" fmla="*/ 631407 w 2899173"/>
              <a:gd name="connsiteY0" fmla="*/ 2702644 h 3060823"/>
              <a:gd name="connsiteX1" fmla="*/ 0 w 2899173"/>
              <a:gd name="connsiteY1" fmla="*/ 1994023 h 3060823"/>
              <a:gd name="connsiteX2" fmla="*/ 1365246 w 2899173"/>
              <a:gd name="connsiteY2" fmla="*/ 0 h 3060823"/>
              <a:gd name="connsiteX3" fmla="*/ 2899173 w 2899173"/>
              <a:gd name="connsiteY3" fmla="*/ 2461344 h 3060823"/>
              <a:gd name="connsiteX4" fmla="*/ 1508178 w 2899173"/>
              <a:gd name="connsiteY4" fmla="*/ 3060823 h 3060823"/>
              <a:gd name="connsiteX5" fmla="*/ 631407 w 2899173"/>
              <a:gd name="connsiteY5" fmla="*/ 2702644 h 3060823"/>
              <a:gd name="connsiteX0" fmla="*/ 663159 w 2930925"/>
              <a:gd name="connsiteY0" fmla="*/ 2702644 h 3060823"/>
              <a:gd name="connsiteX1" fmla="*/ 0 w 2930925"/>
              <a:gd name="connsiteY1" fmla="*/ 2032204 h 3060823"/>
              <a:gd name="connsiteX2" fmla="*/ 1396998 w 2930925"/>
              <a:gd name="connsiteY2" fmla="*/ 0 h 3060823"/>
              <a:gd name="connsiteX3" fmla="*/ 2930925 w 2930925"/>
              <a:gd name="connsiteY3" fmla="*/ 2461344 h 3060823"/>
              <a:gd name="connsiteX4" fmla="*/ 1539930 w 2930925"/>
              <a:gd name="connsiteY4" fmla="*/ 3060823 h 3060823"/>
              <a:gd name="connsiteX5" fmla="*/ 663159 w 2930925"/>
              <a:gd name="connsiteY5" fmla="*/ 2702644 h 3060823"/>
              <a:gd name="connsiteX0" fmla="*/ 663159 w 2930925"/>
              <a:gd name="connsiteY0" fmla="*/ 2702644 h 3060823"/>
              <a:gd name="connsiteX1" fmla="*/ 0 w 2930925"/>
              <a:gd name="connsiteY1" fmla="*/ 2032204 h 3060823"/>
              <a:gd name="connsiteX2" fmla="*/ 1396998 w 2930925"/>
              <a:gd name="connsiteY2" fmla="*/ 0 h 3060823"/>
              <a:gd name="connsiteX3" fmla="*/ 2930925 w 2930925"/>
              <a:gd name="connsiteY3" fmla="*/ 2461344 h 3060823"/>
              <a:gd name="connsiteX4" fmla="*/ 1539930 w 2930925"/>
              <a:gd name="connsiteY4" fmla="*/ 3060823 h 3060823"/>
              <a:gd name="connsiteX5" fmla="*/ 663159 w 2930925"/>
              <a:gd name="connsiteY5" fmla="*/ 2702644 h 3060823"/>
              <a:gd name="connsiteX0" fmla="*/ 663159 w 2930925"/>
              <a:gd name="connsiteY0" fmla="*/ 2702644 h 3060823"/>
              <a:gd name="connsiteX1" fmla="*/ 0 w 2930925"/>
              <a:gd name="connsiteY1" fmla="*/ 2032204 h 3060823"/>
              <a:gd name="connsiteX2" fmla="*/ 1396998 w 2930925"/>
              <a:gd name="connsiteY2" fmla="*/ 0 h 3060823"/>
              <a:gd name="connsiteX3" fmla="*/ 2930925 w 2930925"/>
              <a:gd name="connsiteY3" fmla="*/ 2461344 h 3060823"/>
              <a:gd name="connsiteX4" fmla="*/ 1539930 w 2930925"/>
              <a:gd name="connsiteY4" fmla="*/ 3060823 h 3060823"/>
              <a:gd name="connsiteX5" fmla="*/ 663159 w 2930925"/>
              <a:gd name="connsiteY5" fmla="*/ 2702644 h 3060823"/>
              <a:gd name="connsiteX0" fmla="*/ 663159 w 2930925"/>
              <a:gd name="connsiteY0" fmla="*/ 2702644 h 3060823"/>
              <a:gd name="connsiteX1" fmla="*/ 0 w 2930925"/>
              <a:gd name="connsiteY1" fmla="*/ 2032204 h 3060823"/>
              <a:gd name="connsiteX2" fmla="*/ 1396998 w 2930925"/>
              <a:gd name="connsiteY2" fmla="*/ 0 h 3060823"/>
              <a:gd name="connsiteX3" fmla="*/ 2930925 w 2930925"/>
              <a:gd name="connsiteY3" fmla="*/ 2461344 h 3060823"/>
              <a:gd name="connsiteX4" fmla="*/ 1539930 w 2930925"/>
              <a:gd name="connsiteY4" fmla="*/ 3060823 h 3060823"/>
              <a:gd name="connsiteX5" fmla="*/ 663159 w 2930925"/>
              <a:gd name="connsiteY5" fmla="*/ 2702644 h 3060823"/>
              <a:gd name="connsiteX0" fmla="*/ 663159 w 2930925"/>
              <a:gd name="connsiteY0" fmla="*/ 2702644 h 2908539"/>
              <a:gd name="connsiteX1" fmla="*/ 0 w 2930925"/>
              <a:gd name="connsiteY1" fmla="*/ 2032204 h 2908539"/>
              <a:gd name="connsiteX2" fmla="*/ 1396998 w 2930925"/>
              <a:gd name="connsiteY2" fmla="*/ 0 h 2908539"/>
              <a:gd name="connsiteX3" fmla="*/ 2930925 w 2930925"/>
              <a:gd name="connsiteY3" fmla="*/ 2461344 h 2908539"/>
              <a:gd name="connsiteX4" fmla="*/ 1559196 w 2930925"/>
              <a:gd name="connsiteY4" fmla="*/ 2908539 h 2908539"/>
              <a:gd name="connsiteX5" fmla="*/ 663159 w 2930925"/>
              <a:gd name="connsiteY5" fmla="*/ 2702644 h 2908539"/>
              <a:gd name="connsiteX0" fmla="*/ 663159 w 2930925"/>
              <a:gd name="connsiteY0" fmla="*/ 2702644 h 2959458"/>
              <a:gd name="connsiteX1" fmla="*/ 0 w 2930925"/>
              <a:gd name="connsiteY1" fmla="*/ 2032204 h 2959458"/>
              <a:gd name="connsiteX2" fmla="*/ 1396998 w 2930925"/>
              <a:gd name="connsiteY2" fmla="*/ 0 h 2959458"/>
              <a:gd name="connsiteX3" fmla="*/ 2930925 w 2930925"/>
              <a:gd name="connsiteY3" fmla="*/ 2461344 h 2959458"/>
              <a:gd name="connsiteX4" fmla="*/ 1559412 w 2930925"/>
              <a:gd name="connsiteY4" fmla="*/ 2959458 h 2959458"/>
              <a:gd name="connsiteX5" fmla="*/ 663159 w 2930925"/>
              <a:gd name="connsiteY5" fmla="*/ 2702644 h 2959458"/>
              <a:gd name="connsiteX0" fmla="*/ 663159 w 2930925"/>
              <a:gd name="connsiteY0" fmla="*/ 2702644 h 2959458"/>
              <a:gd name="connsiteX1" fmla="*/ 0 w 2930925"/>
              <a:gd name="connsiteY1" fmla="*/ 2032204 h 2959458"/>
              <a:gd name="connsiteX2" fmla="*/ 1396998 w 2930925"/>
              <a:gd name="connsiteY2" fmla="*/ 0 h 2959458"/>
              <a:gd name="connsiteX3" fmla="*/ 2930925 w 2930925"/>
              <a:gd name="connsiteY3" fmla="*/ 2461344 h 2959458"/>
              <a:gd name="connsiteX4" fmla="*/ 1559412 w 2930925"/>
              <a:gd name="connsiteY4" fmla="*/ 2959458 h 2959458"/>
              <a:gd name="connsiteX5" fmla="*/ 663159 w 2930925"/>
              <a:gd name="connsiteY5" fmla="*/ 2702644 h 2959458"/>
              <a:gd name="connsiteX0" fmla="*/ 663159 w 2893222"/>
              <a:gd name="connsiteY0" fmla="*/ 2702644 h 2959458"/>
              <a:gd name="connsiteX1" fmla="*/ 0 w 2893222"/>
              <a:gd name="connsiteY1" fmla="*/ 2032204 h 2959458"/>
              <a:gd name="connsiteX2" fmla="*/ 1396998 w 2893222"/>
              <a:gd name="connsiteY2" fmla="*/ 0 h 2959458"/>
              <a:gd name="connsiteX3" fmla="*/ 2893222 w 2893222"/>
              <a:gd name="connsiteY3" fmla="*/ 2404291 h 2959458"/>
              <a:gd name="connsiteX4" fmla="*/ 1559412 w 2893222"/>
              <a:gd name="connsiteY4" fmla="*/ 2959458 h 2959458"/>
              <a:gd name="connsiteX5" fmla="*/ 663159 w 2893222"/>
              <a:gd name="connsiteY5" fmla="*/ 2702644 h 2959458"/>
              <a:gd name="connsiteX0" fmla="*/ 663159 w 2893222"/>
              <a:gd name="connsiteY0" fmla="*/ 2702644 h 2959458"/>
              <a:gd name="connsiteX1" fmla="*/ 0 w 2893222"/>
              <a:gd name="connsiteY1" fmla="*/ 2032204 h 2959458"/>
              <a:gd name="connsiteX2" fmla="*/ 1396998 w 2893222"/>
              <a:gd name="connsiteY2" fmla="*/ 0 h 2959458"/>
              <a:gd name="connsiteX3" fmla="*/ 2893222 w 2893222"/>
              <a:gd name="connsiteY3" fmla="*/ 2404291 h 2959458"/>
              <a:gd name="connsiteX4" fmla="*/ 1559412 w 2893222"/>
              <a:gd name="connsiteY4" fmla="*/ 2959458 h 2959458"/>
              <a:gd name="connsiteX5" fmla="*/ 663159 w 2893222"/>
              <a:gd name="connsiteY5" fmla="*/ 2702644 h 2959458"/>
              <a:gd name="connsiteX0" fmla="*/ 663159 w 2893222"/>
              <a:gd name="connsiteY0" fmla="*/ 2702644 h 2959458"/>
              <a:gd name="connsiteX1" fmla="*/ 0 w 2893222"/>
              <a:gd name="connsiteY1" fmla="*/ 2032204 h 2959458"/>
              <a:gd name="connsiteX2" fmla="*/ 1396998 w 2893222"/>
              <a:gd name="connsiteY2" fmla="*/ 0 h 2959458"/>
              <a:gd name="connsiteX3" fmla="*/ 2893222 w 2893222"/>
              <a:gd name="connsiteY3" fmla="*/ 2404291 h 2959458"/>
              <a:gd name="connsiteX4" fmla="*/ 1559412 w 2893222"/>
              <a:gd name="connsiteY4" fmla="*/ 2959458 h 2959458"/>
              <a:gd name="connsiteX5" fmla="*/ 663159 w 2893222"/>
              <a:gd name="connsiteY5" fmla="*/ 2702644 h 2959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3222" h="2959458">
                <a:moveTo>
                  <a:pt x="663159" y="2702644"/>
                </a:moveTo>
                <a:cubicBezTo>
                  <a:pt x="270694" y="2413616"/>
                  <a:pt x="297292" y="2480177"/>
                  <a:pt x="0" y="2032204"/>
                </a:cubicBezTo>
                <a:lnTo>
                  <a:pt x="1396998" y="0"/>
                </a:lnTo>
                <a:lnTo>
                  <a:pt x="2893222" y="2404291"/>
                </a:lnTo>
                <a:cubicBezTo>
                  <a:pt x="2180089" y="2991587"/>
                  <a:pt x="1930209" y="2931200"/>
                  <a:pt x="1559412" y="2959458"/>
                </a:cubicBezTo>
                <a:cubicBezTo>
                  <a:pt x="1254627" y="2941783"/>
                  <a:pt x="930144" y="2872952"/>
                  <a:pt x="663159" y="2702644"/>
                </a:cubicBezTo>
                <a:close/>
              </a:path>
            </a:pathLst>
          </a:custGeom>
          <a:solidFill>
            <a:schemeClr val="accent3">
              <a:alpha val="50196"/>
            </a:schemeClr>
          </a:solidFill>
          <a:ln w="9525" cap="rnd">
            <a:solidFill>
              <a:srgbClr val="E6E6E6"/>
            </a:solidFill>
            <a:prstDash val="solid"/>
            <a:round/>
            <a:headEnd/>
            <a:tailEnd/>
          </a:ln>
        </p:spPr>
        <p:txBody>
          <a:bodyPr vert="eaVert" anchor="ctr"/>
          <a:lstStyle/>
          <a:p>
            <a:pPr fontAlgn="auto">
              <a:spcBef>
                <a:spcPts val="0"/>
              </a:spcBef>
              <a:spcAft>
                <a:spcPts val="0"/>
              </a:spcAft>
              <a:defRPr/>
            </a:pPr>
            <a:endParaRPr lang="zh-CN" altLang="en-US" sz="1476" kern="0">
              <a:solidFill>
                <a:sysClr val="window" lastClr="FFFFFF"/>
              </a:solidFill>
              <a:latin typeface="微软雅黑" pitchFamily="34" charset="-122"/>
              <a:ea typeface="微软雅黑" pitchFamily="34" charset="-122"/>
            </a:endParaRPr>
          </a:p>
        </p:txBody>
      </p:sp>
      <p:sp>
        <p:nvSpPr>
          <p:cNvPr id="5" name="等腰三角形 21"/>
          <p:cNvSpPr/>
          <p:nvPr/>
        </p:nvSpPr>
        <p:spPr bwMode="auto">
          <a:xfrm rot="5400000">
            <a:off x="3355999" y="2240201"/>
            <a:ext cx="3050859" cy="3121007"/>
          </a:xfrm>
          <a:custGeom>
            <a:avLst/>
            <a:gdLst>
              <a:gd name="connsiteX0" fmla="*/ 0 w 3169466"/>
              <a:gd name="connsiteY0" fmla="*/ 3096344 h 3096344"/>
              <a:gd name="connsiteX1" fmla="*/ 1508539 w 3169466"/>
              <a:gd name="connsiteY1" fmla="*/ 0 h 3096344"/>
              <a:gd name="connsiteX2" fmla="*/ 3169466 w 3169466"/>
              <a:gd name="connsiteY2" fmla="*/ 3096344 h 3096344"/>
              <a:gd name="connsiteX3" fmla="*/ 0 w 3169466"/>
              <a:gd name="connsiteY3" fmla="*/ 3096344 h 3096344"/>
              <a:gd name="connsiteX0" fmla="*/ 0 w 3017066"/>
              <a:gd name="connsiteY0" fmla="*/ 3083644 h 3096344"/>
              <a:gd name="connsiteX1" fmla="*/ 1356139 w 3017066"/>
              <a:gd name="connsiteY1" fmla="*/ 0 h 3096344"/>
              <a:gd name="connsiteX2" fmla="*/ 3017066 w 3017066"/>
              <a:gd name="connsiteY2" fmla="*/ 3096344 h 3096344"/>
              <a:gd name="connsiteX3" fmla="*/ 0 w 3017066"/>
              <a:gd name="connsiteY3" fmla="*/ 3083644 h 3096344"/>
              <a:gd name="connsiteX0" fmla="*/ 0 w 3017066"/>
              <a:gd name="connsiteY0" fmla="*/ 3083644 h 3096344"/>
              <a:gd name="connsiteX1" fmla="*/ 181393 w 3017066"/>
              <a:gd name="connsiteY1" fmla="*/ 2273423 h 3096344"/>
              <a:gd name="connsiteX2" fmla="*/ 1356139 w 3017066"/>
              <a:gd name="connsiteY2" fmla="*/ 0 h 3096344"/>
              <a:gd name="connsiteX3" fmla="*/ 3017066 w 3017066"/>
              <a:gd name="connsiteY3" fmla="*/ 3096344 h 3096344"/>
              <a:gd name="connsiteX4" fmla="*/ 0 w 3017066"/>
              <a:gd name="connsiteY4" fmla="*/ 3083644 h 3096344"/>
              <a:gd name="connsiteX0" fmla="*/ 0 w 3017066"/>
              <a:gd name="connsiteY0" fmla="*/ 3083644 h 3096344"/>
              <a:gd name="connsiteX1" fmla="*/ 181393 w 3017066"/>
              <a:gd name="connsiteY1" fmla="*/ 2222623 h 3096344"/>
              <a:gd name="connsiteX2" fmla="*/ 1356139 w 3017066"/>
              <a:gd name="connsiteY2" fmla="*/ 0 h 3096344"/>
              <a:gd name="connsiteX3" fmla="*/ 3017066 w 3017066"/>
              <a:gd name="connsiteY3" fmla="*/ 3096344 h 3096344"/>
              <a:gd name="connsiteX4" fmla="*/ 0 w 3017066"/>
              <a:gd name="connsiteY4" fmla="*/ 3083644 h 3096344"/>
              <a:gd name="connsiteX0" fmla="*/ 0 w 3017066"/>
              <a:gd name="connsiteY0" fmla="*/ 3083644 h 3096344"/>
              <a:gd name="connsiteX1" fmla="*/ 105193 w 3017066"/>
              <a:gd name="connsiteY1" fmla="*/ 2425823 h 3096344"/>
              <a:gd name="connsiteX2" fmla="*/ 1356139 w 3017066"/>
              <a:gd name="connsiteY2" fmla="*/ 0 h 3096344"/>
              <a:gd name="connsiteX3" fmla="*/ 3017066 w 3017066"/>
              <a:gd name="connsiteY3" fmla="*/ 3096344 h 3096344"/>
              <a:gd name="connsiteX4" fmla="*/ 0 w 3017066"/>
              <a:gd name="connsiteY4" fmla="*/ 3083644 h 3096344"/>
              <a:gd name="connsiteX0" fmla="*/ 0 w 3017066"/>
              <a:gd name="connsiteY0" fmla="*/ 2601044 h 2613744"/>
              <a:gd name="connsiteX1" fmla="*/ 105193 w 3017066"/>
              <a:gd name="connsiteY1" fmla="*/ 1943223 h 2613744"/>
              <a:gd name="connsiteX2" fmla="*/ 1368839 w 3017066"/>
              <a:gd name="connsiteY2" fmla="*/ 0 h 2613744"/>
              <a:gd name="connsiteX3" fmla="*/ 3017066 w 3017066"/>
              <a:gd name="connsiteY3" fmla="*/ 2613744 h 2613744"/>
              <a:gd name="connsiteX4" fmla="*/ 0 w 3017066"/>
              <a:gd name="connsiteY4" fmla="*/ 2601044 h 2613744"/>
              <a:gd name="connsiteX0" fmla="*/ 537730 w 2919796"/>
              <a:gd name="connsiteY0" fmla="*/ 2702644 h 2702644"/>
              <a:gd name="connsiteX1" fmla="*/ 7923 w 2919796"/>
              <a:gd name="connsiteY1" fmla="*/ 1943223 h 2702644"/>
              <a:gd name="connsiteX2" fmla="*/ 1271569 w 2919796"/>
              <a:gd name="connsiteY2" fmla="*/ 0 h 2702644"/>
              <a:gd name="connsiteX3" fmla="*/ 2919796 w 2919796"/>
              <a:gd name="connsiteY3" fmla="*/ 2613744 h 2702644"/>
              <a:gd name="connsiteX4" fmla="*/ 537730 w 2919796"/>
              <a:gd name="connsiteY4" fmla="*/ 2702644 h 2702644"/>
              <a:gd name="connsiteX0" fmla="*/ 552634 w 2934700"/>
              <a:gd name="connsiteY0" fmla="*/ 2702644 h 2702644"/>
              <a:gd name="connsiteX1" fmla="*/ 22827 w 2934700"/>
              <a:gd name="connsiteY1" fmla="*/ 1943223 h 2702644"/>
              <a:gd name="connsiteX2" fmla="*/ 1286473 w 2934700"/>
              <a:gd name="connsiteY2" fmla="*/ 0 h 2702644"/>
              <a:gd name="connsiteX3" fmla="*/ 2934700 w 2934700"/>
              <a:gd name="connsiteY3" fmla="*/ 2613744 h 2702644"/>
              <a:gd name="connsiteX4" fmla="*/ 552634 w 2934700"/>
              <a:gd name="connsiteY4" fmla="*/ 2702644 h 2702644"/>
              <a:gd name="connsiteX0" fmla="*/ 529807 w 2911873"/>
              <a:gd name="connsiteY0" fmla="*/ 2702644 h 2702644"/>
              <a:gd name="connsiteX1" fmla="*/ 0 w 2911873"/>
              <a:gd name="connsiteY1" fmla="*/ 1943223 h 2702644"/>
              <a:gd name="connsiteX2" fmla="*/ 1263646 w 2911873"/>
              <a:gd name="connsiteY2" fmla="*/ 0 h 2702644"/>
              <a:gd name="connsiteX3" fmla="*/ 2911873 w 2911873"/>
              <a:gd name="connsiteY3" fmla="*/ 2613744 h 2702644"/>
              <a:gd name="connsiteX4" fmla="*/ 529807 w 2911873"/>
              <a:gd name="connsiteY4" fmla="*/ 2702644 h 2702644"/>
              <a:gd name="connsiteX0" fmla="*/ 529807 w 2911873"/>
              <a:gd name="connsiteY0" fmla="*/ 2702644 h 2702644"/>
              <a:gd name="connsiteX1" fmla="*/ 0 w 2911873"/>
              <a:gd name="connsiteY1" fmla="*/ 1943223 h 2702644"/>
              <a:gd name="connsiteX2" fmla="*/ 1263646 w 2911873"/>
              <a:gd name="connsiteY2" fmla="*/ 0 h 2702644"/>
              <a:gd name="connsiteX3" fmla="*/ 2911873 w 2911873"/>
              <a:gd name="connsiteY3" fmla="*/ 2613744 h 2702644"/>
              <a:gd name="connsiteX4" fmla="*/ 529807 w 2911873"/>
              <a:gd name="connsiteY4" fmla="*/ 2702644 h 2702644"/>
              <a:gd name="connsiteX0" fmla="*/ 529807 w 2911873"/>
              <a:gd name="connsiteY0" fmla="*/ 2702644 h 2844923"/>
              <a:gd name="connsiteX1" fmla="*/ 0 w 2911873"/>
              <a:gd name="connsiteY1" fmla="*/ 1943223 h 2844923"/>
              <a:gd name="connsiteX2" fmla="*/ 1263646 w 2911873"/>
              <a:gd name="connsiteY2" fmla="*/ 0 h 2844923"/>
              <a:gd name="connsiteX3" fmla="*/ 2911873 w 2911873"/>
              <a:gd name="connsiteY3" fmla="*/ 2613744 h 2844923"/>
              <a:gd name="connsiteX4" fmla="*/ 1241478 w 2911873"/>
              <a:gd name="connsiteY4" fmla="*/ 2844923 h 2844923"/>
              <a:gd name="connsiteX5" fmla="*/ 529807 w 2911873"/>
              <a:gd name="connsiteY5" fmla="*/ 2702644 h 2844923"/>
              <a:gd name="connsiteX0" fmla="*/ 529807 w 2619773"/>
              <a:gd name="connsiteY0" fmla="*/ 2702644 h 2844923"/>
              <a:gd name="connsiteX1" fmla="*/ 0 w 2619773"/>
              <a:gd name="connsiteY1" fmla="*/ 1943223 h 2844923"/>
              <a:gd name="connsiteX2" fmla="*/ 1263646 w 2619773"/>
              <a:gd name="connsiteY2" fmla="*/ 0 h 2844923"/>
              <a:gd name="connsiteX3" fmla="*/ 2619773 w 2619773"/>
              <a:gd name="connsiteY3" fmla="*/ 2143844 h 2844923"/>
              <a:gd name="connsiteX4" fmla="*/ 1241478 w 2619773"/>
              <a:gd name="connsiteY4" fmla="*/ 2844923 h 2844923"/>
              <a:gd name="connsiteX5" fmla="*/ 529807 w 2619773"/>
              <a:gd name="connsiteY5" fmla="*/ 2702644 h 2844923"/>
              <a:gd name="connsiteX0" fmla="*/ 529807 w 2619773"/>
              <a:gd name="connsiteY0" fmla="*/ 2702644 h 2959223"/>
              <a:gd name="connsiteX1" fmla="*/ 0 w 2619773"/>
              <a:gd name="connsiteY1" fmla="*/ 1943223 h 2959223"/>
              <a:gd name="connsiteX2" fmla="*/ 1263646 w 2619773"/>
              <a:gd name="connsiteY2" fmla="*/ 0 h 2959223"/>
              <a:gd name="connsiteX3" fmla="*/ 2619773 w 2619773"/>
              <a:gd name="connsiteY3" fmla="*/ 2143844 h 2959223"/>
              <a:gd name="connsiteX4" fmla="*/ 1216078 w 2619773"/>
              <a:gd name="connsiteY4" fmla="*/ 2959223 h 2959223"/>
              <a:gd name="connsiteX5" fmla="*/ 529807 w 2619773"/>
              <a:gd name="connsiteY5" fmla="*/ 2702644 h 2959223"/>
              <a:gd name="connsiteX0" fmla="*/ 529807 w 2619773"/>
              <a:gd name="connsiteY0" fmla="*/ 2702644 h 2959223"/>
              <a:gd name="connsiteX1" fmla="*/ 0 w 2619773"/>
              <a:gd name="connsiteY1" fmla="*/ 1943223 h 2959223"/>
              <a:gd name="connsiteX2" fmla="*/ 1263646 w 2619773"/>
              <a:gd name="connsiteY2" fmla="*/ 0 h 2959223"/>
              <a:gd name="connsiteX3" fmla="*/ 2619773 w 2619773"/>
              <a:gd name="connsiteY3" fmla="*/ 2143844 h 2959223"/>
              <a:gd name="connsiteX4" fmla="*/ 1216078 w 2619773"/>
              <a:gd name="connsiteY4" fmla="*/ 2959223 h 2959223"/>
              <a:gd name="connsiteX5" fmla="*/ 529807 w 2619773"/>
              <a:gd name="connsiteY5" fmla="*/ 2702644 h 2959223"/>
              <a:gd name="connsiteX0" fmla="*/ 529807 w 2619773"/>
              <a:gd name="connsiteY0" fmla="*/ 2702644 h 2959223"/>
              <a:gd name="connsiteX1" fmla="*/ 0 w 2619773"/>
              <a:gd name="connsiteY1" fmla="*/ 1943223 h 2959223"/>
              <a:gd name="connsiteX2" fmla="*/ 1263646 w 2619773"/>
              <a:gd name="connsiteY2" fmla="*/ 0 h 2959223"/>
              <a:gd name="connsiteX3" fmla="*/ 2619773 w 2619773"/>
              <a:gd name="connsiteY3" fmla="*/ 2143844 h 2959223"/>
              <a:gd name="connsiteX4" fmla="*/ 1216078 w 2619773"/>
              <a:gd name="connsiteY4" fmla="*/ 2959223 h 2959223"/>
              <a:gd name="connsiteX5" fmla="*/ 529807 w 2619773"/>
              <a:gd name="connsiteY5" fmla="*/ 2702644 h 2959223"/>
              <a:gd name="connsiteX0" fmla="*/ 529807 w 2708673"/>
              <a:gd name="connsiteY0" fmla="*/ 2702644 h 2959223"/>
              <a:gd name="connsiteX1" fmla="*/ 0 w 2708673"/>
              <a:gd name="connsiteY1" fmla="*/ 1943223 h 2959223"/>
              <a:gd name="connsiteX2" fmla="*/ 1263646 w 2708673"/>
              <a:gd name="connsiteY2" fmla="*/ 0 h 2959223"/>
              <a:gd name="connsiteX3" fmla="*/ 2708673 w 2708673"/>
              <a:gd name="connsiteY3" fmla="*/ 2258144 h 2959223"/>
              <a:gd name="connsiteX4" fmla="*/ 1216078 w 2708673"/>
              <a:gd name="connsiteY4" fmla="*/ 2959223 h 2959223"/>
              <a:gd name="connsiteX5" fmla="*/ 529807 w 2708673"/>
              <a:gd name="connsiteY5" fmla="*/ 2702644 h 2959223"/>
              <a:gd name="connsiteX0" fmla="*/ 529807 w 2708673"/>
              <a:gd name="connsiteY0" fmla="*/ 2702644 h 3035423"/>
              <a:gd name="connsiteX1" fmla="*/ 0 w 2708673"/>
              <a:gd name="connsiteY1" fmla="*/ 1943223 h 3035423"/>
              <a:gd name="connsiteX2" fmla="*/ 1263646 w 2708673"/>
              <a:gd name="connsiteY2" fmla="*/ 0 h 3035423"/>
              <a:gd name="connsiteX3" fmla="*/ 2708673 w 2708673"/>
              <a:gd name="connsiteY3" fmla="*/ 2258144 h 3035423"/>
              <a:gd name="connsiteX4" fmla="*/ 1216078 w 2708673"/>
              <a:gd name="connsiteY4" fmla="*/ 3035423 h 3035423"/>
              <a:gd name="connsiteX5" fmla="*/ 529807 w 2708673"/>
              <a:gd name="connsiteY5" fmla="*/ 2702644 h 3035423"/>
              <a:gd name="connsiteX0" fmla="*/ 631407 w 2810273"/>
              <a:gd name="connsiteY0" fmla="*/ 2702644 h 3035423"/>
              <a:gd name="connsiteX1" fmla="*/ 0 w 2810273"/>
              <a:gd name="connsiteY1" fmla="*/ 1994023 h 3035423"/>
              <a:gd name="connsiteX2" fmla="*/ 1365246 w 2810273"/>
              <a:gd name="connsiteY2" fmla="*/ 0 h 3035423"/>
              <a:gd name="connsiteX3" fmla="*/ 2810273 w 2810273"/>
              <a:gd name="connsiteY3" fmla="*/ 2258144 h 3035423"/>
              <a:gd name="connsiteX4" fmla="*/ 1317678 w 2810273"/>
              <a:gd name="connsiteY4" fmla="*/ 3035423 h 3035423"/>
              <a:gd name="connsiteX5" fmla="*/ 631407 w 2810273"/>
              <a:gd name="connsiteY5" fmla="*/ 2702644 h 3035423"/>
              <a:gd name="connsiteX0" fmla="*/ 631407 w 2899173"/>
              <a:gd name="connsiteY0" fmla="*/ 2702644 h 3035423"/>
              <a:gd name="connsiteX1" fmla="*/ 0 w 2899173"/>
              <a:gd name="connsiteY1" fmla="*/ 1994023 h 3035423"/>
              <a:gd name="connsiteX2" fmla="*/ 1365246 w 2899173"/>
              <a:gd name="connsiteY2" fmla="*/ 0 h 3035423"/>
              <a:gd name="connsiteX3" fmla="*/ 2899173 w 2899173"/>
              <a:gd name="connsiteY3" fmla="*/ 2461344 h 3035423"/>
              <a:gd name="connsiteX4" fmla="*/ 1317678 w 2899173"/>
              <a:gd name="connsiteY4" fmla="*/ 3035423 h 3035423"/>
              <a:gd name="connsiteX5" fmla="*/ 631407 w 2899173"/>
              <a:gd name="connsiteY5" fmla="*/ 2702644 h 3035423"/>
              <a:gd name="connsiteX0" fmla="*/ 631407 w 2899173"/>
              <a:gd name="connsiteY0" fmla="*/ 2702644 h 3035423"/>
              <a:gd name="connsiteX1" fmla="*/ 0 w 2899173"/>
              <a:gd name="connsiteY1" fmla="*/ 1994023 h 3035423"/>
              <a:gd name="connsiteX2" fmla="*/ 1365246 w 2899173"/>
              <a:gd name="connsiteY2" fmla="*/ 0 h 3035423"/>
              <a:gd name="connsiteX3" fmla="*/ 2899173 w 2899173"/>
              <a:gd name="connsiteY3" fmla="*/ 2461344 h 3035423"/>
              <a:gd name="connsiteX4" fmla="*/ 1317678 w 2899173"/>
              <a:gd name="connsiteY4" fmla="*/ 3035423 h 3035423"/>
              <a:gd name="connsiteX5" fmla="*/ 631407 w 2899173"/>
              <a:gd name="connsiteY5" fmla="*/ 2702644 h 3035423"/>
              <a:gd name="connsiteX0" fmla="*/ 631407 w 2899173"/>
              <a:gd name="connsiteY0" fmla="*/ 2702644 h 3086223"/>
              <a:gd name="connsiteX1" fmla="*/ 0 w 2899173"/>
              <a:gd name="connsiteY1" fmla="*/ 1994023 h 3086223"/>
              <a:gd name="connsiteX2" fmla="*/ 1365246 w 2899173"/>
              <a:gd name="connsiteY2" fmla="*/ 0 h 3086223"/>
              <a:gd name="connsiteX3" fmla="*/ 2899173 w 2899173"/>
              <a:gd name="connsiteY3" fmla="*/ 2461344 h 3086223"/>
              <a:gd name="connsiteX4" fmla="*/ 1330378 w 2899173"/>
              <a:gd name="connsiteY4" fmla="*/ 3086223 h 3086223"/>
              <a:gd name="connsiteX5" fmla="*/ 631407 w 2899173"/>
              <a:gd name="connsiteY5" fmla="*/ 2702644 h 3086223"/>
              <a:gd name="connsiteX0" fmla="*/ 631407 w 2899173"/>
              <a:gd name="connsiteY0" fmla="*/ 2702644 h 3060823"/>
              <a:gd name="connsiteX1" fmla="*/ 0 w 2899173"/>
              <a:gd name="connsiteY1" fmla="*/ 1994023 h 3060823"/>
              <a:gd name="connsiteX2" fmla="*/ 1365246 w 2899173"/>
              <a:gd name="connsiteY2" fmla="*/ 0 h 3060823"/>
              <a:gd name="connsiteX3" fmla="*/ 2899173 w 2899173"/>
              <a:gd name="connsiteY3" fmla="*/ 2461344 h 3060823"/>
              <a:gd name="connsiteX4" fmla="*/ 1508178 w 2899173"/>
              <a:gd name="connsiteY4" fmla="*/ 3060823 h 3060823"/>
              <a:gd name="connsiteX5" fmla="*/ 631407 w 2899173"/>
              <a:gd name="connsiteY5" fmla="*/ 2702644 h 3060823"/>
              <a:gd name="connsiteX0" fmla="*/ 631407 w 2899173"/>
              <a:gd name="connsiteY0" fmla="*/ 2702644 h 3060823"/>
              <a:gd name="connsiteX1" fmla="*/ 0 w 2899173"/>
              <a:gd name="connsiteY1" fmla="*/ 1994023 h 3060823"/>
              <a:gd name="connsiteX2" fmla="*/ 1365246 w 2899173"/>
              <a:gd name="connsiteY2" fmla="*/ 0 h 3060823"/>
              <a:gd name="connsiteX3" fmla="*/ 2899173 w 2899173"/>
              <a:gd name="connsiteY3" fmla="*/ 2461344 h 3060823"/>
              <a:gd name="connsiteX4" fmla="*/ 1508178 w 2899173"/>
              <a:gd name="connsiteY4" fmla="*/ 3060823 h 3060823"/>
              <a:gd name="connsiteX5" fmla="*/ 631407 w 2899173"/>
              <a:gd name="connsiteY5" fmla="*/ 2702644 h 3060823"/>
              <a:gd name="connsiteX0" fmla="*/ 631407 w 2899173"/>
              <a:gd name="connsiteY0" fmla="*/ 2702644 h 3060823"/>
              <a:gd name="connsiteX1" fmla="*/ 0 w 2899173"/>
              <a:gd name="connsiteY1" fmla="*/ 1994023 h 3060823"/>
              <a:gd name="connsiteX2" fmla="*/ 1365246 w 2899173"/>
              <a:gd name="connsiteY2" fmla="*/ 0 h 3060823"/>
              <a:gd name="connsiteX3" fmla="*/ 2899173 w 2899173"/>
              <a:gd name="connsiteY3" fmla="*/ 2461344 h 3060823"/>
              <a:gd name="connsiteX4" fmla="*/ 1508178 w 2899173"/>
              <a:gd name="connsiteY4" fmla="*/ 3060823 h 3060823"/>
              <a:gd name="connsiteX5" fmla="*/ 631407 w 2899173"/>
              <a:gd name="connsiteY5" fmla="*/ 2702644 h 3060823"/>
              <a:gd name="connsiteX0" fmla="*/ 663159 w 2930925"/>
              <a:gd name="connsiteY0" fmla="*/ 2702644 h 3060823"/>
              <a:gd name="connsiteX1" fmla="*/ 0 w 2930925"/>
              <a:gd name="connsiteY1" fmla="*/ 2032204 h 3060823"/>
              <a:gd name="connsiteX2" fmla="*/ 1396998 w 2930925"/>
              <a:gd name="connsiteY2" fmla="*/ 0 h 3060823"/>
              <a:gd name="connsiteX3" fmla="*/ 2930925 w 2930925"/>
              <a:gd name="connsiteY3" fmla="*/ 2461344 h 3060823"/>
              <a:gd name="connsiteX4" fmla="*/ 1539930 w 2930925"/>
              <a:gd name="connsiteY4" fmla="*/ 3060823 h 3060823"/>
              <a:gd name="connsiteX5" fmla="*/ 663159 w 2930925"/>
              <a:gd name="connsiteY5" fmla="*/ 2702644 h 3060823"/>
              <a:gd name="connsiteX0" fmla="*/ 663159 w 2930925"/>
              <a:gd name="connsiteY0" fmla="*/ 2702644 h 3060823"/>
              <a:gd name="connsiteX1" fmla="*/ 0 w 2930925"/>
              <a:gd name="connsiteY1" fmla="*/ 2032204 h 3060823"/>
              <a:gd name="connsiteX2" fmla="*/ 1396998 w 2930925"/>
              <a:gd name="connsiteY2" fmla="*/ 0 h 3060823"/>
              <a:gd name="connsiteX3" fmla="*/ 2930925 w 2930925"/>
              <a:gd name="connsiteY3" fmla="*/ 2461344 h 3060823"/>
              <a:gd name="connsiteX4" fmla="*/ 1539930 w 2930925"/>
              <a:gd name="connsiteY4" fmla="*/ 3060823 h 3060823"/>
              <a:gd name="connsiteX5" fmla="*/ 663159 w 2930925"/>
              <a:gd name="connsiteY5" fmla="*/ 2702644 h 3060823"/>
              <a:gd name="connsiteX0" fmla="*/ 663159 w 2930925"/>
              <a:gd name="connsiteY0" fmla="*/ 2702644 h 3060823"/>
              <a:gd name="connsiteX1" fmla="*/ 0 w 2930925"/>
              <a:gd name="connsiteY1" fmla="*/ 2032204 h 3060823"/>
              <a:gd name="connsiteX2" fmla="*/ 1396998 w 2930925"/>
              <a:gd name="connsiteY2" fmla="*/ 0 h 3060823"/>
              <a:gd name="connsiteX3" fmla="*/ 2930925 w 2930925"/>
              <a:gd name="connsiteY3" fmla="*/ 2461344 h 3060823"/>
              <a:gd name="connsiteX4" fmla="*/ 1539930 w 2930925"/>
              <a:gd name="connsiteY4" fmla="*/ 3060823 h 3060823"/>
              <a:gd name="connsiteX5" fmla="*/ 663159 w 2930925"/>
              <a:gd name="connsiteY5" fmla="*/ 2702644 h 3060823"/>
              <a:gd name="connsiteX0" fmla="*/ 663159 w 2930925"/>
              <a:gd name="connsiteY0" fmla="*/ 2702644 h 3060823"/>
              <a:gd name="connsiteX1" fmla="*/ 0 w 2930925"/>
              <a:gd name="connsiteY1" fmla="*/ 2032204 h 3060823"/>
              <a:gd name="connsiteX2" fmla="*/ 1396998 w 2930925"/>
              <a:gd name="connsiteY2" fmla="*/ 0 h 3060823"/>
              <a:gd name="connsiteX3" fmla="*/ 2930925 w 2930925"/>
              <a:gd name="connsiteY3" fmla="*/ 2461344 h 3060823"/>
              <a:gd name="connsiteX4" fmla="*/ 1539930 w 2930925"/>
              <a:gd name="connsiteY4" fmla="*/ 3060823 h 3060823"/>
              <a:gd name="connsiteX5" fmla="*/ 663159 w 2930925"/>
              <a:gd name="connsiteY5" fmla="*/ 2702644 h 3060823"/>
              <a:gd name="connsiteX0" fmla="*/ 663159 w 2930925"/>
              <a:gd name="connsiteY0" fmla="*/ 2702644 h 2908539"/>
              <a:gd name="connsiteX1" fmla="*/ 0 w 2930925"/>
              <a:gd name="connsiteY1" fmla="*/ 2032204 h 2908539"/>
              <a:gd name="connsiteX2" fmla="*/ 1396998 w 2930925"/>
              <a:gd name="connsiteY2" fmla="*/ 0 h 2908539"/>
              <a:gd name="connsiteX3" fmla="*/ 2930925 w 2930925"/>
              <a:gd name="connsiteY3" fmla="*/ 2461344 h 2908539"/>
              <a:gd name="connsiteX4" fmla="*/ 1559196 w 2930925"/>
              <a:gd name="connsiteY4" fmla="*/ 2908539 h 2908539"/>
              <a:gd name="connsiteX5" fmla="*/ 663159 w 2930925"/>
              <a:gd name="connsiteY5" fmla="*/ 2702644 h 2908539"/>
              <a:gd name="connsiteX0" fmla="*/ 663159 w 2930925"/>
              <a:gd name="connsiteY0" fmla="*/ 2702644 h 2959458"/>
              <a:gd name="connsiteX1" fmla="*/ 0 w 2930925"/>
              <a:gd name="connsiteY1" fmla="*/ 2032204 h 2959458"/>
              <a:gd name="connsiteX2" fmla="*/ 1396998 w 2930925"/>
              <a:gd name="connsiteY2" fmla="*/ 0 h 2959458"/>
              <a:gd name="connsiteX3" fmla="*/ 2930925 w 2930925"/>
              <a:gd name="connsiteY3" fmla="*/ 2461344 h 2959458"/>
              <a:gd name="connsiteX4" fmla="*/ 1559412 w 2930925"/>
              <a:gd name="connsiteY4" fmla="*/ 2959458 h 2959458"/>
              <a:gd name="connsiteX5" fmla="*/ 663159 w 2930925"/>
              <a:gd name="connsiteY5" fmla="*/ 2702644 h 2959458"/>
              <a:gd name="connsiteX0" fmla="*/ 663159 w 2930925"/>
              <a:gd name="connsiteY0" fmla="*/ 2702644 h 2959458"/>
              <a:gd name="connsiteX1" fmla="*/ 0 w 2930925"/>
              <a:gd name="connsiteY1" fmla="*/ 2032204 h 2959458"/>
              <a:gd name="connsiteX2" fmla="*/ 1396998 w 2930925"/>
              <a:gd name="connsiteY2" fmla="*/ 0 h 2959458"/>
              <a:gd name="connsiteX3" fmla="*/ 2930925 w 2930925"/>
              <a:gd name="connsiteY3" fmla="*/ 2461344 h 2959458"/>
              <a:gd name="connsiteX4" fmla="*/ 1559412 w 2930925"/>
              <a:gd name="connsiteY4" fmla="*/ 2959458 h 2959458"/>
              <a:gd name="connsiteX5" fmla="*/ 663159 w 2930925"/>
              <a:gd name="connsiteY5" fmla="*/ 2702644 h 2959458"/>
              <a:gd name="connsiteX0" fmla="*/ 663159 w 2893222"/>
              <a:gd name="connsiteY0" fmla="*/ 2702644 h 2959458"/>
              <a:gd name="connsiteX1" fmla="*/ 0 w 2893222"/>
              <a:gd name="connsiteY1" fmla="*/ 2032204 h 2959458"/>
              <a:gd name="connsiteX2" fmla="*/ 1396998 w 2893222"/>
              <a:gd name="connsiteY2" fmla="*/ 0 h 2959458"/>
              <a:gd name="connsiteX3" fmla="*/ 2893222 w 2893222"/>
              <a:gd name="connsiteY3" fmla="*/ 2404291 h 2959458"/>
              <a:gd name="connsiteX4" fmla="*/ 1559412 w 2893222"/>
              <a:gd name="connsiteY4" fmla="*/ 2959458 h 2959458"/>
              <a:gd name="connsiteX5" fmla="*/ 663159 w 2893222"/>
              <a:gd name="connsiteY5" fmla="*/ 2702644 h 2959458"/>
              <a:gd name="connsiteX0" fmla="*/ 663159 w 2893222"/>
              <a:gd name="connsiteY0" fmla="*/ 2702644 h 2959458"/>
              <a:gd name="connsiteX1" fmla="*/ 0 w 2893222"/>
              <a:gd name="connsiteY1" fmla="*/ 2032204 h 2959458"/>
              <a:gd name="connsiteX2" fmla="*/ 1396998 w 2893222"/>
              <a:gd name="connsiteY2" fmla="*/ 0 h 2959458"/>
              <a:gd name="connsiteX3" fmla="*/ 2893222 w 2893222"/>
              <a:gd name="connsiteY3" fmla="*/ 2404291 h 2959458"/>
              <a:gd name="connsiteX4" fmla="*/ 1559412 w 2893222"/>
              <a:gd name="connsiteY4" fmla="*/ 2959458 h 2959458"/>
              <a:gd name="connsiteX5" fmla="*/ 663159 w 2893222"/>
              <a:gd name="connsiteY5" fmla="*/ 2702644 h 2959458"/>
              <a:gd name="connsiteX0" fmla="*/ 663159 w 2893222"/>
              <a:gd name="connsiteY0" fmla="*/ 2702644 h 2959458"/>
              <a:gd name="connsiteX1" fmla="*/ 0 w 2893222"/>
              <a:gd name="connsiteY1" fmla="*/ 2032204 h 2959458"/>
              <a:gd name="connsiteX2" fmla="*/ 1396998 w 2893222"/>
              <a:gd name="connsiteY2" fmla="*/ 0 h 2959458"/>
              <a:gd name="connsiteX3" fmla="*/ 2893222 w 2893222"/>
              <a:gd name="connsiteY3" fmla="*/ 2404291 h 2959458"/>
              <a:gd name="connsiteX4" fmla="*/ 1559412 w 2893222"/>
              <a:gd name="connsiteY4" fmla="*/ 2959458 h 2959458"/>
              <a:gd name="connsiteX5" fmla="*/ 663159 w 2893222"/>
              <a:gd name="connsiteY5" fmla="*/ 2702644 h 2959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3222" h="2959458">
                <a:moveTo>
                  <a:pt x="663159" y="2702644"/>
                </a:moveTo>
                <a:cubicBezTo>
                  <a:pt x="270694" y="2413616"/>
                  <a:pt x="297292" y="2480177"/>
                  <a:pt x="0" y="2032204"/>
                </a:cubicBezTo>
                <a:lnTo>
                  <a:pt x="1396998" y="0"/>
                </a:lnTo>
                <a:lnTo>
                  <a:pt x="2893222" y="2404291"/>
                </a:lnTo>
                <a:cubicBezTo>
                  <a:pt x="2180089" y="2991587"/>
                  <a:pt x="1930209" y="2931200"/>
                  <a:pt x="1559412" y="2959458"/>
                </a:cubicBezTo>
                <a:cubicBezTo>
                  <a:pt x="1254627" y="2941783"/>
                  <a:pt x="930144" y="2872952"/>
                  <a:pt x="663159" y="2702644"/>
                </a:cubicBezTo>
                <a:close/>
              </a:path>
            </a:pathLst>
          </a:custGeom>
          <a:solidFill>
            <a:schemeClr val="accent3">
              <a:alpha val="50196"/>
            </a:schemeClr>
          </a:solidFill>
          <a:ln w="9525" cap="rnd">
            <a:solidFill>
              <a:srgbClr val="E6E6E6"/>
            </a:solidFill>
            <a:prstDash val="solid"/>
            <a:round/>
            <a:headEnd/>
            <a:tailEnd/>
          </a:ln>
        </p:spPr>
        <p:txBody>
          <a:bodyPr vert="eaVert" anchor="ctr"/>
          <a:lstStyle/>
          <a:p>
            <a:pPr fontAlgn="auto">
              <a:spcBef>
                <a:spcPts val="0"/>
              </a:spcBef>
              <a:spcAft>
                <a:spcPts val="0"/>
              </a:spcAft>
              <a:defRPr/>
            </a:pPr>
            <a:endParaRPr lang="zh-CN" altLang="en-US" sz="1476" kern="0">
              <a:solidFill>
                <a:sysClr val="window" lastClr="FFFFFF"/>
              </a:solidFill>
              <a:latin typeface="微软雅黑" pitchFamily="34" charset="-122"/>
              <a:ea typeface="微软雅黑" pitchFamily="34" charset="-122"/>
            </a:endParaRPr>
          </a:p>
        </p:txBody>
      </p:sp>
      <p:sp>
        <p:nvSpPr>
          <p:cNvPr id="3" name="椭圆 2"/>
          <p:cNvSpPr/>
          <p:nvPr/>
        </p:nvSpPr>
        <p:spPr bwMode="auto">
          <a:xfrm>
            <a:off x="3322852" y="2020790"/>
            <a:ext cx="3847368" cy="3847368"/>
          </a:xfrm>
          <a:prstGeom prst="ellipse">
            <a:avLst/>
          </a:prstGeom>
          <a:noFill/>
          <a:ln w="25400" cap="flat" cmpd="sng" algn="ctr">
            <a:solidFill>
              <a:schemeClr val="accent1"/>
            </a:solidFill>
            <a:prstDash val="solid"/>
          </a:ln>
          <a:effectLst/>
        </p:spPr>
        <p:txBody>
          <a:bodyPr anchor="ctr"/>
          <a:lstStyle/>
          <a:p>
            <a:pPr algn="ctr" fontAlgn="auto">
              <a:spcBef>
                <a:spcPts val="0"/>
              </a:spcBef>
              <a:spcAft>
                <a:spcPts val="0"/>
              </a:spcAft>
              <a:defRPr/>
            </a:pPr>
            <a:endParaRPr lang="zh-CN" altLang="en-US" kern="0" dirty="0">
              <a:solidFill>
                <a:sysClr val="window" lastClr="FFFFFF"/>
              </a:solidFill>
              <a:latin typeface="Calibri"/>
              <a:ea typeface="微软雅黑" pitchFamily="34" charset="-122"/>
            </a:endParaRPr>
          </a:p>
        </p:txBody>
      </p:sp>
      <p:sp>
        <p:nvSpPr>
          <p:cNvPr id="4" name="椭圆 3"/>
          <p:cNvSpPr/>
          <p:nvPr/>
        </p:nvSpPr>
        <p:spPr bwMode="auto">
          <a:xfrm>
            <a:off x="5624911" y="2020790"/>
            <a:ext cx="3849043" cy="3847368"/>
          </a:xfrm>
          <a:prstGeom prst="ellipse">
            <a:avLst/>
          </a:prstGeom>
          <a:noFill/>
          <a:ln w="25400" cap="flat" cmpd="sng" algn="ctr">
            <a:solidFill>
              <a:schemeClr val="accent1"/>
            </a:solidFill>
            <a:prstDash val="solid"/>
          </a:ln>
          <a:effectLst/>
        </p:spPr>
        <p:txBody>
          <a:bodyPr anchor="ctr"/>
          <a:lstStyle/>
          <a:p>
            <a:pPr algn="ctr" fontAlgn="auto">
              <a:spcBef>
                <a:spcPts val="0"/>
              </a:spcBef>
              <a:spcAft>
                <a:spcPts val="0"/>
              </a:spcAft>
              <a:defRPr/>
            </a:pPr>
            <a:endParaRPr lang="zh-CN" altLang="en-US" kern="0" dirty="0">
              <a:solidFill>
                <a:sysClr val="window" lastClr="FFFFFF"/>
              </a:solidFill>
              <a:latin typeface="Calibri"/>
              <a:ea typeface="微软雅黑" pitchFamily="34" charset="-122"/>
            </a:endParaRPr>
          </a:p>
        </p:txBody>
      </p:sp>
      <p:cxnSp>
        <p:nvCxnSpPr>
          <p:cNvPr id="7" name="直接连接符 6"/>
          <p:cNvCxnSpPr>
            <a:cxnSpLocks noChangeShapeType="1"/>
          </p:cNvCxnSpPr>
          <p:nvPr/>
        </p:nvCxnSpPr>
        <p:spPr bwMode="auto">
          <a:xfrm>
            <a:off x="4379288" y="2960032"/>
            <a:ext cx="602721" cy="282943"/>
          </a:xfrm>
          <a:prstGeom prst="line">
            <a:avLst/>
          </a:prstGeom>
          <a:noFill/>
          <a:ln w="9525" algn="ctr">
            <a:solidFill>
              <a:schemeClr val="accent1"/>
            </a:solidFill>
            <a:round/>
            <a:headEnd type="none" w="med" len="med"/>
            <a:tailEnd type="arrow" w="med" len="med"/>
          </a:ln>
        </p:spPr>
      </p:cxnSp>
      <p:cxnSp>
        <p:nvCxnSpPr>
          <p:cNvPr id="8" name="直接连接符 7"/>
          <p:cNvCxnSpPr>
            <a:cxnSpLocks noChangeShapeType="1"/>
          </p:cNvCxnSpPr>
          <p:nvPr/>
        </p:nvCxnSpPr>
        <p:spPr bwMode="auto">
          <a:xfrm>
            <a:off x="4057835" y="3828952"/>
            <a:ext cx="622812" cy="0"/>
          </a:xfrm>
          <a:prstGeom prst="line">
            <a:avLst/>
          </a:prstGeom>
          <a:noFill/>
          <a:ln w="9525" algn="ctr">
            <a:solidFill>
              <a:schemeClr val="accent1"/>
            </a:solidFill>
            <a:round/>
            <a:headEnd type="none" w="med" len="med"/>
            <a:tailEnd type="arrow" w="med" len="med"/>
          </a:ln>
        </p:spPr>
      </p:cxnSp>
      <p:cxnSp>
        <p:nvCxnSpPr>
          <p:cNvPr id="9" name="直接连接符 8"/>
          <p:cNvCxnSpPr>
            <a:cxnSpLocks noChangeShapeType="1"/>
          </p:cNvCxnSpPr>
          <p:nvPr/>
        </p:nvCxnSpPr>
        <p:spPr bwMode="auto">
          <a:xfrm flipV="1">
            <a:off x="4379287" y="4391492"/>
            <a:ext cx="622812" cy="329823"/>
          </a:xfrm>
          <a:prstGeom prst="line">
            <a:avLst/>
          </a:prstGeom>
          <a:noFill/>
          <a:ln w="9525" algn="ctr">
            <a:solidFill>
              <a:schemeClr val="accent1"/>
            </a:solidFill>
            <a:round/>
            <a:headEnd type="none" w="med" len="med"/>
            <a:tailEnd type="arrow" w="med" len="med"/>
          </a:ln>
        </p:spPr>
      </p:cxnSp>
      <p:cxnSp>
        <p:nvCxnSpPr>
          <p:cNvPr id="10" name="直接连接符 9"/>
          <p:cNvCxnSpPr>
            <a:cxnSpLocks noChangeShapeType="1"/>
          </p:cNvCxnSpPr>
          <p:nvPr/>
        </p:nvCxnSpPr>
        <p:spPr bwMode="auto">
          <a:xfrm flipH="1" flipV="1">
            <a:off x="7893484" y="4378099"/>
            <a:ext cx="622812" cy="329823"/>
          </a:xfrm>
          <a:prstGeom prst="line">
            <a:avLst/>
          </a:prstGeom>
          <a:noFill/>
          <a:ln w="9525" algn="ctr">
            <a:solidFill>
              <a:schemeClr val="accent1"/>
            </a:solidFill>
            <a:round/>
            <a:headEnd type="none" w="med" len="med"/>
            <a:tailEnd type="arrow" w="med" len="med"/>
          </a:ln>
        </p:spPr>
      </p:cxnSp>
      <p:cxnSp>
        <p:nvCxnSpPr>
          <p:cNvPr id="11" name="直接连接符 10"/>
          <p:cNvCxnSpPr>
            <a:cxnSpLocks noChangeShapeType="1"/>
          </p:cNvCxnSpPr>
          <p:nvPr/>
        </p:nvCxnSpPr>
        <p:spPr bwMode="auto">
          <a:xfrm flipH="1">
            <a:off x="8204890" y="3825604"/>
            <a:ext cx="622812" cy="0"/>
          </a:xfrm>
          <a:prstGeom prst="line">
            <a:avLst/>
          </a:prstGeom>
          <a:noFill/>
          <a:ln w="9525" algn="ctr">
            <a:solidFill>
              <a:schemeClr val="accent1"/>
            </a:solidFill>
            <a:round/>
            <a:headEnd type="none" w="med" len="med"/>
            <a:tailEnd type="arrow" w="med" len="med"/>
          </a:ln>
        </p:spPr>
      </p:cxnSp>
      <p:cxnSp>
        <p:nvCxnSpPr>
          <p:cNvPr id="12" name="直接连接符 11"/>
          <p:cNvCxnSpPr>
            <a:cxnSpLocks noChangeShapeType="1"/>
          </p:cNvCxnSpPr>
          <p:nvPr/>
        </p:nvCxnSpPr>
        <p:spPr bwMode="auto">
          <a:xfrm flipH="1">
            <a:off x="7913576" y="2960032"/>
            <a:ext cx="602721" cy="282943"/>
          </a:xfrm>
          <a:prstGeom prst="line">
            <a:avLst/>
          </a:prstGeom>
          <a:noFill/>
          <a:ln w="9525" algn="ctr">
            <a:solidFill>
              <a:schemeClr val="accent1"/>
            </a:solidFill>
            <a:round/>
            <a:headEnd type="none" w="med" len="med"/>
            <a:tailEnd type="arrow" w="med" len="med"/>
          </a:ln>
        </p:spPr>
      </p:cxnSp>
      <p:grpSp>
        <p:nvGrpSpPr>
          <p:cNvPr id="38" name="组合 37"/>
          <p:cNvGrpSpPr/>
          <p:nvPr/>
        </p:nvGrpSpPr>
        <p:grpSpPr>
          <a:xfrm>
            <a:off x="5290065" y="2725638"/>
            <a:ext cx="2220022" cy="2220022"/>
            <a:chOff x="5014912" y="2584450"/>
            <a:chExt cx="2105025" cy="2105025"/>
          </a:xfrm>
          <a:solidFill>
            <a:srgbClr val="0170C1"/>
          </a:solidFill>
        </p:grpSpPr>
        <p:sp>
          <p:nvSpPr>
            <p:cNvPr id="13" name="Oval 19"/>
            <p:cNvSpPr>
              <a:spLocks noChangeArrowheads="1"/>
            </p:cNvSpPr>
            <p:nvPr/>
          </p:nvSpPr>
          <p:spPr bwMode="auto">
            <a:xfrm>
              <a:off x="5014912" y="2584450"/>
              <a:ext cx="2105025" cy="2105025"/>
            </a:xfrm>
            <a:prstGeom prst="ellipse">
              <a:avLst/>
            </a:prstGeom>
            <a:solidFill>
              <a:schemeClr val="accent3"/>
            </a:solidFill>
            <a:ln w="3175" cap="flat" cmpd="sng" algn="ctr">
              <a:noFill/>
              <a:prstDash val="solid"/>
            </a:ln>
            <a:effectLst/>
          </p:spPr>
          <p:txBody>
            <a:bodyPr anchor="ctr"/>
            <a:lstStyle/>
            <a:p>
              <a:pPr algn="ctr" fontAlgn="auto">
                <a:lnSpc>
                  <a:spcPct val="120000"/>
                </a:lnSpc>
                <a:spcBef>
                  <a:spcPts val="0"/>
                </a:spcBef>
                <a:spcAft>
                  <a:spcPts val="0"/>
                </a:spcAft>
                <a:defRPr/>
              </a:pPr>
              <a:endParaRPr lang="zh-CN" altLang="en-US" sz="1266" kern="0" dirty="0">
                <a:solidFill>
                  <a:srgbClr val="4D4D4D"/>
                </a:solidFill>
                <a:latin typeface="微软雅黑" pitchFamily="34" charset="-122"/>
                <a:ea typeface="微软雅黑" pitchFamily="34" charset="-122"/>
              </a:endParaRPr>
            </a:p>
          </p:txBody>
        </p:sp>
        <p:sp>
          <p:nvSpPr>
            <p:cNvPr id="14" name="Oval 19"/>
            <p:cNvSpPr>
              <a:spLocks noChangeArrowheads="1"/>
            </p:cNvSpPr>
            <p:nvPr/>
          </p:nvSpPr>
          <p:spPr bwMode="auto">
            <a:xfrm>
              <a:off x="5497512" y="3066331"/>
              <a:ext cx="1139825" cy="1139825"/>
            </a:xfrm>
            <a:prstGeom prst="ellipse">
              <a:avLst/>
            </a:prstGeom>
            <a:solidFill>
              <a:schemeClr val="accent1"/>
            </a:solidFill>
            <a:ln w="3175" cap="flat" cmpd="sng" algn="ctr">
              <a:solidFill>
                <a:srgbClr val="D7D7D7"/>
              </a:solidFill>
              <a:prstDash val="solid"/>
            </a:ln>
            <a:effectLst/>
          </p:spPr>
          <p:txBody>
            <a:bodyPr anchor="ctr"/>
            <a:lstStyle/>
            <a:p>
              <a:pPr algn="ctr">
                <a:lnSpc>
                  <a:spcPct val="120000"/>
                </a:lnSpc>
              </a:pPr>
              <a:r>
                <a:rPr lang="zh-CN" altLang="en-US" sz="12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2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33" name="Oval 19"/>
          <p:cNvSpPr>
            <a:spLocks noChangeArrowheads="1"/>
          </p:cNvSpPr>
          <p:nvPr/>
        </p:nvSpPr>
        <p:spPr bwMode="auto">
          <a:xfrm>
            <a:off x="3341269" y="2111198"/>
            <a:ext cx="1046391" cy="1046390"/>
          </a:xfrm>
          <a:prstGeom prst="ellipse">
            <a:avLst/>
          </a:prstGeom>
          <a:solidFill>
            <a:schemeClr val="accent4"/>
          </a:solidFill>
          <a:ln w="9525">
            <a:noFill/>
            <a:round/>
            <a:headEnd/>
            <a:tailEnd/>
          </a:ln>
          <a:effectLst/>
        </p:spPr>
        <p:txBody>
          <a:bodyPr anchor="ctr"/>
          <a:lstStyle/>
          <a:p>
            <a:pPr algn="ctr">
              <a:lnSpc>
                <a:spcPct val="120000"/>
              </a:lnSpc>
            </a:pPr>
            <a:r>
              <a:rPr lang="zh-CN" altLang="en-US" sz="105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05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1" name="Oval 19"/>
          <p:cNvSpPr>
            <a:spLocks noChangeArrowheads="1"/>
          </p:cNvSpPr>
          <p:nvPr/>
        </p:nvSpPr>
        <p:spPr bwMode="auto">
          <a:xfrm>
            <a:off x="8462721" y="2127941"/>
            <a:ext cx="1046390" cy="1048065"/>
          </a:xfrm>
          <a:prstGeom prst="ellipse">
            <a:avLst/>
          </a:prstGeom>
          <a:solidFill>
            <a:schemeClr val="accent1"/>
          </a:solidFill>
          <a:ln w="9525">
            <a:noFill/>
            <a:round/>
            <a:headEnd/>
            <a:tailEnd/>
          </a:ln>
          <a:effectLst/>
        </p:spPr>
        <p:txBody>
          <a:bodyPr anchor="ctr"/>
          <a:lstStyle/>
          <a:p>
            <a:pPr algn="ctr">
              <a:lnSpc>
                <a:spcPct val="120000"/>
              </a:lnSpc>
            </a:pPr>
            <a:r>
              <a:rPr lang="zh-CN" altLang="en-US" sz="105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05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9" name="Oval 19"/>
          <p:cNvSpPr>
            <a:spLocks noChangeArrowheads="1"/>
          </p:cNvSpPr>
          <p:nvPr/>
        </p:nvSpPr>
        <p:spPr bwMode="auto">
          <a:xfrm>
            <a:off x="8938202" y="3343428"/>
            <a:ext cx="1048065" cy="1048065"/>
          </a:xfrm>
          <a:prstGeom prst="ellipse">
            <a:avLst/>
          </a:prstGeom>
          <a:solidFill>
            <a:schemeClr val="accent2"/>
          </a:solidFill>
          <a:ln w="9525">
            <a:noFill/>
            <a:round/>
            <a:headEnd/>
            <a:tailEnd/>
          </a:ln>
          <a:effectLst/>
        </p:spPr>
        <p:txBody>
          <a:bodyPr anchor="ctr"/>
          <a:lstStyle/>
          <a:p>
            <a:pPr algn="ctr">
              <a:lnSpc>
                <a:spcPct val="120000"/>
              </a:lnSpc>
            </a:pPr>
            <a:r>
              <a:rPr lang="zh-CN" altLang="en-US" sz="105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05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7" name="Oval 19"/>
          <p:cNvSpPr>
            <a:spLocks noChangeArrowheads="1"/>
          </p:cNvSpPr>
          <p:nvPr/>
        </p:nvSpPr>
        <p:spPr bwMode="auto">
          <a:xfrm>
            <a:off x="8514623" y="4545521"/>
            <a:ext cx="1048065" cy="1048065"/>
          </a:xfrm>
          <a:prstGeom prst="ellipse">
            <a:avLst/>
          </a:prstGeom>
          <a:solidFill>
            <a:schemeClr val="accent4"/>
          </a:solidFill>
          <a:ln w="9525">
            <a:noFill/>
            <a:round/>
            <a:headEnd/>
            <a:tailEnd/>
          </a:ln>
          <a:effectLst/>
        </p:spPr>
        <p:txBody>
          <a:bodyPr anchor="ctr"/>
          <a:lstStyle/>
          <a:p>
            <a:pPr algn="ctr">
              <a:lnSpc>
                <a:spcPct val="120000"/>
              </a:lnSpc>
            </a:pPr>
            <a:r>
              <a:rPr lang="zh-CN" altLang="en-US" sz="105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05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5" name="Oval 19"/>
          <p:cNvSpPr>
            <a:spLocks noChangeArrowheads="1"/>
          </p:cNvSpPr>
          <p:nvPr/>
        </p:nvSpPr>
        <p:spPr bwMode="auto">
          <a:xfrm>
            <a:off x="2872486" y="3303247"/>
            <a:ext cx="1048065" cy="1048065"/>
          </a:xfrm>
          <a:prstGeom prst="ellipse">
            <a:avLst/>
          </a:prstGeom>
          <a:solidFill>
            <a:schemeClr val="accent1"/>
          </a:solidFill>
          <a:ln w="9525">
            <a:noFill/>
            <a:round/>
            <a:headEnd/>
            <a:tailEnd/>
          </a:ln>
          <a:effectLst/>
        </p:spPr>
        <p:txBody>
          <a:bodyPr anchor="ctr"/>
          <a:lstStyle/>
          <a:p>
            <a:pPr algn="ctr">
              <a:lnSpc>
                <a:spcPct val="120000"/>
              </a:lnSpc>
            </a:pPr>
            <a:r>
              <a:rPr lang="zh-CN" altLang="en-US" sz="105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05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3" name="Oval 19"/>
          <p:cNvSpPr>
            <a:spLocks noChangeArrowheads="1"/>
          </p:cNvSpPr>
          <p:nvPr/>
        </p:nvSpPr>
        <p:spPr bwMode="auto">
          <a:xfrm>
            <a:off x="3301087" y="4538825"/>
            <a:ext cx="1048065" cy="1048065"/>
          </a:xfrm>
          <a:prstGeom prst="ellipse">
            <a:avLst/>
          </a:prstGeom>
          <a:solidFill>
            <a:schemeClr val="accent2"/>
          </a:solidFill>
          <a:ln w="9525">
            <a:noFill/>
            <a:round/>
            <a:headEnd/>
            <a:tailEnd/>
          </a:ln>
          <a:effectLst/>
        </p:spPr>
        <p:txBody>
          <a:bodyPr anchor="ctr"/>
          <a:lstStyle/>
          <a:p>
            <a:pPr algn="ctr">
              <a:lnSpc>
                <a:spcPct val="120000"/>
              </a:lnSpc>
            </a:pPr>
            <a:r>
              <a:rPr lang="zh-CN" altLang="en-US" sz="105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05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3" name="TextBox 42"/>
          <p:cNvSpPr txBox="1"/>
          <p:nvPr/>
        </p:nvSpPr>
        <p:spPr>
          <a:xfrm>
            <a:off x="955146" y="2142945"/>
            <a:ext cx="2117146" cy="646331"/>
          </a:xfrm>
          <a:prstGeom prst="rect">
            <a:avLst/>
          </a:prstGeom>
          <a:noFill/>
        </p:spPr>
        <p:txBody>
          <a:bodyPr wrap="square" rtlCol="0">
            <a:spAutoFit/>
          </a:bodyPr>
          <a:lstStyle/>
          <a:p>
            <a:pPr algn="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44" name="TextBox 43"/>
          <p:cNvSpPr txBox="1"/>
          <p:nvPr/>
        </p:nvSpPr>
        <p:spPr>
          <a:xfrm>
            <a:off x="9741345" y="2142945"/>
            <a:ext cx="2243761" cy="646331"/>
          </a:xfrm>
          <a:prstGeom prst="rect">
            <a:avLst/>
          </a:prstGeom>
          <a:noFill/>
        </p:spPr>
        <p:txBody>
          <a:bodyPr wrap="square"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45" name="TextBox 44"/>
          <p:cNvSpPr txBox="1"/>
          <p:nvPr/>
        </p:nvSpPr>
        <p:spPr>
          <a:xfrm>
            <a:off x="740743" y="3398552"/>
            <a:ext cx="2117146" cy="646331"/>
          </a:xfrm>
          <a:prstGeom prst="rect">
            <a:avLst/>
          </a:prstGeom>
          <a:noFill/>
        </p:spPr>
        <p:txBody>
          <a:bodyPr wrap="square" rtlCol="0">
            <a:spAutoFit/>
          </a:bodyPr>
          <a:lstStyle/>
          <a:p>
            <a:pPr algn="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46" name="TextBox 45"/>
          <p:cNvSpPr txBox="1"/>
          <p:nvPr/>
        </p:nvSpPr>
        <p:spPr>
          <a:xfrm>
            <a:off x="10234287" y="3523395"/>
            <a:ext cx="2243761" cy="646331"/>
          </a:xfrm>
          <a:prstGeom prst="rect">
            <a:avLst/>
          </a:prstGeom>
          <a:noFill/>
        </p:spPr>
        <p:txBody>
          <a:bodyPr wrap="square"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47" name="TextBox 46"/>
          <p:cNvSpPr txBox="1"/>
          <p:nvPr/>
        </p:nvSpPr>
        <p:spPr>
          <a:xfrm>
            <a:off x="9768561" y="4725488"/>
            <a:ext cx="2243761" cy="646331"/>
          </a:xfrm>
          <a:prstGeom prst="rect">
            <a:avLst/>
          </a:prstGeom>
          <a:noFill/>
        </p:spPr>
        <p:txBody>
          <a:bodyPr wrap="square"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48" name="TextBox 47"/>
          <p:cNvSpPr txBox="1"/>
          <p:nvPr/>
        </p:nvSpPr>
        <p:spPr>
          <a:xfrm>
            <a:off x="924104" y="4725488"/>
            <a:ext cx="2117146" cy="646331"/>
          </a:xfrm>
          <a:prstGeom prst="rect">
            <a:avLst/>
          </a:prstGeom>
          <a:noFill/>
        </p:spPr>
        <p:txBody>
          <a:bodyPr wrap="square" rtlCol="0">
            <a:spAutoFit/>
          </a:bodyPr>
          <a:lstStyle/>
          <a:p>
            <a:pPr algn="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28" name="文本占位符 3"/>
          <p:cNvSpPr txBox="1">
            <a:spLocks/>
          </p:cNvSpPr>
          <p:nvPr/>
        </p:nvSpPr>
        <p:spPr>
          <a:xfrm>
            <a:off x="828393" y="272342"/>
            <a:ext cx="2981607" cy="558075"/>
          </a:xfrm>
          <a:prstGeom prst="rect">
            <a:avLst/>
          </a:prstGeom>
        </p:spPr>
        <p:txBody>
          <a:bodyPr anchor="ctr"/>
          <a:lstStyle>
            <a:lvl1pPr marL="0" indent="0" algn="l" defTabSz="964326" rtl="0" eaLnBrk="1" latinLnBrk="0" hangingPunct="1">
              <a:lnSpc>
                <a:spcPct val="90000"/>
              </a:lnSpc>
              <a:spcBef>
                <a:spcPts val="1055"/>
              </a:spcBef>
              <a:buFont typeface="Arial" panose="020B0604020202020204" pitchFamily="34" charset="0"/>
              <a:buNone/>
              <a:defRPr sz="2953" b="1" kern="1200">
                <a:solidFill>
                  <a:schemeClr val="tx1"/>
                </a:solidFill>
                <a:latin typeface="+mn-lt"/>
                <a:ea typeface="+mn-ea"/>
                <a:cs typeface="+mn-cs"/>
              </a:defRPr>
            </a:lvl1pPr>
            <a:lvl2pPr marL="723245" indent="-241082" algn="l" defTabSz="964326" rtl="0" eaLnBrk="1" latinLnBrk="0" hangingPunct="1">
              <a:lnSpc>
                <a:spcPct val="90000"/>
              </a:lnSpc>
              <a:spcBef>
                <a:spcPts val="527"/>
              </a:spcBef>
              <a:buFont typeface="Arial" panose="020B0604020202020204" pitchFamily="34" charset="0"/>
              <a:buChar char="•"/>
              <a:defRPr sz="2531" kern="1200">
                <a:solidFill>
                  <a:schemeClr val="tx1"/>
                </a:solidFill>
                <a:latin typeface="+mn-lt"/>
                <a:ea typeface="+mn-ea"/>
                <a:cs typeface="+mn-cs"/>
              </a:defRPr>
            </a:lvl2pPr>
            <a:lvl3pPr marL="1205408" indent="-241082" algn="l" defTabSz="964326" rtl="0" eaLnBrk="1" latinLnBrk="0" hangingPunct="1">
              <a:lnSpc>
                <a:spcPct val="90000"/>
              </a:lnSpc>
              <a:spcBef>
                <a:spcPts val="527"/>
              </a:spcBef>
              <a:buFont typeface="Arial" panose="020B0604020202020204" pitchFamily="34" charset="0"/>
              <a:buChar char="•"/>
              <a:defRPr sz="2109" kern="1200">
                <a:solidFill>
                  <a:schemeClr val="tx1"/>
                </a:solidFill>
                <a:latin typeface="+mn-lt"/>
                <a:ea typeface="+mn-ea"/>
                <a:cs typeface="+mn-cs"/>
              </a:defRPr>
            </a:lvl3pPr>
            <a:lvl4pPr marL="1687571"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4pPr>
            <a:lvl5pPr marL="2169734"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5pPr>
            <a:lvl6pPr marL="265189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6pPr>
            <a:lvl7pPr marL="3134060"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7pPr>
            <a:lvl8pPr marL="3616223"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8pPr>
            <a:lvl9pPr marL="409838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9pPr>
          </a:lstStyle>
          <a:p>
            <a:pPr algn="ctr">
              <a:lnSpc>
                <a:spcPct val="100000"/>
              </a:lnSpc>
            </a:pPr>
            <a:r>
              <a:rPr kumimoji="1" lang="zh-CN" altLang="en-US" sz="2000" b="0" dirty="0">
                <a:solidFill>
                  <a:schemeClr val="tx1">
                    <a:lumMod val="65000"/>
                    <a:lumOff val="35000"/>
                  </a:schemeClr>
                </a:solidFill>
                <a:latin typeface="微软雅黑" panose="020B0503020204020204" pitchFamily="34" charset="-122"/>
                <a:ea typeface="微软雅黑" panose="020B0503020204020204" pitchFamily="34" charset="-122"/>
              </a:rPr>
              <a:t>点击添加相关标题文字</a:t>
            </a:r>
          </a:p>
        </p:txBody>
      </p:sp>
    </p:spTree>
    <p:extLst>
      <p:ext uri="{BB962C8B-B14F-4D97-AF65-F5344CB8AC3E}">
        <p14:creationId xmlns:p14="http://schemas.microsoft.com/office/powerpoint/2010/main" val="3465399175"/>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nodeType="afterEffect">
                                  <p:stCondLst>
                                    <p:cond delay="0"/>
                                  </p:stCondLst>
                                  <p:childTnLst>
                                    <p:set>
                                      <p:cBhvr>
                                        <p:cTn id="6" dur="1" fill="hold">
                                          <p:stCondLst>
                                            <p:cond delay="0"/>
                                          </p:stCondLst>
                                        </p:cTn>
                                        <p:tgtEl>
                                          <p:spTgt spid="38"/>
                                        </p:tgtEl>
                                        <p:attrNameLst>
                                          <p:attrName>style.visibility</p:attrName>
                                        </p:attrNameLst>
                                      </p:cBhvr>
                                      <p:to>
                                        <p:strVal val="visible"/>
                                      </p:to>
                                    </p:set>
                                    <p:anim calcmode="lin" valueType="num">
                                      <p:cBhvr>
                                        <p:cTn id="7" dur="500" fill="hold"/>
                                        <p:tgtEl>
                                          <p:spTgt spid="38"/>
                                        </p:tgtEl>
                                        <p:attrNameLst>
                                          <p:attrName>ppt_w</p:attrName>
                                        </p:attrNameLst>
                                      </p:cBhvr>
                                      <p:tavLst>
                                        <p:tav tm="0">
                                          <p:val>
                                            <p:fltVal val="0"/>
                                          </p:val>
                                        </p:tav>
                                        <p:tav tm="100000">
                                          <p:val>
                                            <p:strVal val="#ppt_w"/>
                                          </p:val>
                                        </p:tav>
                                      </p:tavLst>
                                    </p:anim>
                                    <p:anim calcmode="lin" valueType="num">
                                      <p:cBhvr>
                                        <p:cTn id="8" dur="500" fill="hold"/>
                                        <p:tgtEl>
                                          <p:spTgt spid="38"/>
                                        </p:tgtEl>
                                        <p:attrNameLst>
                                          <p:attrName>ppt_h</p:attrName>
                                        </p:attrNameLst>
                                      </p:cBhvr>
                                      <p:tavLst>
                                        <p:tav tm="0">
                                          <p:val>
                                            <p:fltVal val="0"/>
                                          </p:val>
                                        </p:tav>
                                        <p:tav tm="100000">
                                          <p:val>
                                            <p:strVal val="#ppt_h"/>
                                          </p:val>
                                        </p:tav>
                                      </p:tavLst>
                                    </p:anim>
                                    <p:anim calcmode="lin" valueType="num">
                                      <p:cBhvr>
                                        <p:cTn id="9" dur="500" fill="hold"/>
                                        <p:tgtEl>
                                          <p:spTgt spid="38"/>
                                        </p:tgtEl>
                                        <p:attrNameLst>
                                          <p:attrName>style.rotation</p:attrName>
                                        </p:attrNameLst>
                                      </p:cBhvr>
                                      <p:tavLst>
                                        <p:tav tm="0">
                                          <p:val>
                                            <p:fltVal val="360"/>
                                          </p:val>
                                        </p:tav>
                                        <p:tav tm="100000">
                                          <p:val>
                                            <p:fltVal val="0"/>
                                          </p:val>
                                        </p:tav>
                                      </p:tavLst>
                                    </p:anim>
                                    <p:animEffect transition="in" filter="fade">
                                      <p:cBhvr>
                                        <p:cTn id="10" dur="500"/>
                                        <p:tgtEl>
                                          <p:spTgt spid="38"/>
                                        </p:tgtEl>
                                      </p:cBhvr>
                                    </p:animEffect>
                                  </p:childTnLst>
                                </p:cTn>
                              </p:par>
                            </p:childTnLst>
                          </p:cTn>
                        </p:par>
                        <p:par>
                          <p:cTn id="11" fill="hold">
                            <p:stCondLst>
                              <p:cond delay="500"/>
                            </p:stCondLst>
                            <p:childTnLst>
                              <p:par>
                                <p:cTn id="12" presetID="22" presetClass="entr" presetSubtype="8" fill="hold" grpId="0" nodeType="after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wipe(left)">
                                      <p:cBhvr>
                                        <p:cTn id="14" dur="500"/>
                                        <p:tgtEl>
                                          <p:spTgt spid="4"/>
                                        </p:tgtEl>
                                      </p:cBhvr>
                                    </p:animEffect>
                                  </p:childTnLst>
                                </p:cTn>
                              </p:par>
                              <p:par>
                                <p:cTn id="15" presetID="22" presetClass="entr" presetSubtype="2" fill="hold" grpId="0" nodeType="withEffect">
                                  <p:stCondLst>
                                    <p:cond delay="0"/>
                                  </p:stCondLst>
                                  <p:childTnLst>
                                    <p:set>
                                      <p:cBhvr>
                                        <p:cTn id="16" dur="1" fill="hold">
                                          <p:stCondLst>
                                            <p:cond delay="0"/>
                                          </p:stCondLst>
                                        </p:cTn>
                                        <p:tgtEl>
                                          <p:spTgt spid="3"/>
                                        </p:tgtEl>
                                        <p:attrNameLst>
                                          <p:attrName>style.visibility</p:attrName>
                                        </p:attrNameLst>
                                      </p:cBhvr>
                                      <p:to>
                                        <p:strVal val="visible"/>
                                      </p:to>
                                    </p:set>
                                    <p:animEffect transition="in" filter="wipe(right)">
                                      <p:cBhvr>
                                        <p:cTn id="17" dur="500"/>
                                        <p:tgtEl>
                                          <p:spTgt spid="3"/>
                                        </p:tgtEl>
                                      </p:cBhvr>
                                    </p:animEffect>
                                  </p:childTnLst>
                                </p:cTn>
                              </p:par>
                              <p:par>
                                <p:cTn id="18" presetID="22" presetClass="entr" presetSubtype="2" fill="hold" grpId="0" nodeType="withEffect">
                                  <p:stCondLst>
                                    <p:cond delay="0"/>
                                  </p:stCondLst>
                                  <p:childTnLst>
                                    <p:set>
                                      <p:cBhvr>
                                        <p:cTn id="19" dur="1" fill="hold">
                                          <p:stCondLst>
                                            <p:cond delay="0"/>
                                          </p:stCondLst>
                                        </p:cTn>
                                        <p:tgtEl>
                                          <p:spTgt spid="42"/>
                                        </p:tgtEl>
                                        <p:attrNameLst>
                                          <p:attrName>style.visibility</p:attrName>
                                        </p:attrNameLst>
                                      </p:cBhvr>
                                      <p:to>
                                        <p:strVal val="visible"/>
                                      </p:to>
                                    </p:set>
                                    <p:animEffect transition="in" filter="wipe(right)">
                                      <p:cBhvr>
                                        <p:cTn id="20" dur="500"/>
                                        <p:tgtEl>
                                          <p:spTgt spid="42"/>
                                        </p:tgtEl>
                                      </p:cBhvr>
                                    </p:animEffect>
                                  </p:childTnLst>
                                </p:cTn>
                              </p:par>
                              <p:par>
                                <p:cTn id="21" presetID="22" presetClass="entr" presetSubtype="2" fill="hold" grpId="0" nodeType="withEffect">
                                  <p:stCondLst>
                                    <p:cond delay="0"/>
                                  </p:stCondLst>
                                  <p:childTnLst>
                                    <p:set>
                                      <p:cBhvr>
                                        <p:cTn id="22" dur="1" fill="hold">
                                          <p:stCondLst>
                                            <p:cond delay="0"/>
                                          </p:stCondLst>
                                        </p:cTn>
                                        <p:tgtEl>
                                          <p:spTgt spid="5"/>
                                        </p:tgtEl>
                                        <p:attrNameLst>
                                          <p:attrName>style.visibility</p:attrName>
                                        </p:attrNameLst>
                                      </p:cBhvr>
                                      <p:to>
                                        <p:strVal val="visible"/>
                                      </p:to>
                                    </p:set>
                                    <p:animEffect transition="in" filter="wipe(right)">
                                      <p:cBhvr>
                                        <p:cTn id="23" dur="500"/>
                                        <p:tgtEl>
                                          <p:spTgt spid="5"/>
                                        </p:tgtEl>
                                      </p:cBhvr>
                                    </p:animEffect>
                                  </p:childTnLst>
                                </p:cTn>
                              </p:par>
                            </p:childTnLst>
                          </p:cTn>
                        </p:par>
                        <p:par>
                          <p:cTn id="24" fill="hold">
                            <p:stCondLst>
                              <p:cond delay="1000"/>
                            </p:stCondLst>
                            <p:childTnLst>
                              <p:par>
                                <p:cTn id="25" presetID="52" presetClass="entr" presetSubtype="0" fill="hold" grpId="0" nodeType="afterEffect">
                                  <p:stCondLst>
                                    <p:cond delay="0"/>
                                  </p:stCondLst>
                                  <p:childTnLst>
                                    <p:set>
                                      <p:cBhvr>
                                        <p:cTn id="26" dur="1" fill="hold">
                                          <p:stCondLst>
                                            <p:cond delay="0"/>
                                          </p:stCondLst>
                                        </p:cTn>
                                        <p:tgtEl>
                                          <p:spTgt spid="33"/>
                                        </p:tgtEl>
                                        <p:attrNameLst>
                                          <p:attrName>style.visibility</p:attrName>
                                        </p:attrNameLst>
                                      </p:cBhvr>
                                      <p:to>
                                        <p:strVal val="visible"/>
                                      </p:to>
                                    </p:set>
                                    <p:animScale>
                                      <p:cBhvr>
                                        <p:cTn id="27" dur="1000" decel="50000" fill="hold">
                                          <p:stCondLst>
                                            <p:cond delay="0"/>
                                          </p:stCondLst>
                                        </p:cTn>
                                        <p:tgtEl>
                                          <p:spTgt spid="3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8" dur="1000" decel="50000" fill="hold">
                                          <p:stCondLst>
                                            <p:cond delay="0"/>
                                          </p:stCondLst>
                                        </p:cTn>
                                        <p:tgtEl>
                                          <p:spTgt spid="33"/>
                                        </p:tgtEl>
                                        <p:attrNameLst>
                                          <p:attrName>ppt_x</p:attrName>
                                          <p:attrName>ppt_y</p:attrName>
                                        </p:attrNameLst>
                                      </p:cBhvr>
                                    </p:animMotion>
                                    <p:animEffect transition="in" filter="fade">
                                      <p:cBhvr>
                                        <p:cTn id="29" dur="1000"/>
                                        <p:tgtEl>
                                          <p:spTgt spid="33"/>
                                        </p:tgtEl>
                                      </p:cBhvr>
                                    </p:animEffect>
                                  </p:childTnLst>
                                </p:cTn>
                              </p:par>
                              <p:par>
                                <p:cTn id="30" presetID="52" presetClass="entr" presetSubtype="0" fill="hold" grpId="0" nodeType="withEffect">
                                  <p:stCondLst>
                                    <p:cond delay="200"/>
                                  </p:stCondLst>
                                  <p:childTnLst>
                                    <p:set>
                                      <p:cBhvr>
                                        <p:cTn id="31" dur="1" fill="hold">
                                          <p:stCondLst>
                                            <p:cond delay="0"/>
                                          </p:stCondLst>
                                        </p:cTn>
                                        <p:tgtEl>
                                          <p:spTgt spid="31"/>
                                        </p:tgtEl>
                                        <p:attrNameLst>
                                          <p:attrName>style.visibility</p:attrName>
                                        </p:attrNameLst>
                                      </p:cBhvr>
                                      <p:to>
                                        <p:strVal val="visible"/>
                                      </p:to>
                                    </p:set>
                                    <p:animScale>
                                      <p:cBhvr>
                                        <p:cTn id="32" dur="1000" decel="50000" fill="hold">
                                          <p:stCondLst>
                                            <p:cond delay="0"/>
                                          </p:stCondLst>
                                        </p:cTn>
                                        <p:tgtEl>
                                          <p:spTgt spid="31"/>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3" dur="1000" decel="50000" fill="hold">
                                          <p:stCondLst>
                                            <p:cond delay="0"/>
                                          </p:stCondLst>
                                        </p:cTn>
                                        <p:tgtEl>
                                          <p:spTgt spid="31"/>
                                        </p:tgtEl>
                                        <p:attrNameLst>
                                          <p:attrName>ppt_x</p:attrName>
                                          <p:attrName>ppt_y</p:attrName>
                                        </p:attrNameLst>
                                      </p:cBhvr>
                                    </p:animMotion>
                                    <p:animEffect transition="in" filter="fade">
                                      <p:cBhvr>
                                        <p:cTn id="34" dur="1000"/>
                                        <p:tgtEl>
                                          <p:spTgt spid="31"/>
                                        </p:tgtEl>
                                      </p:cBhvr>
                                    </p:animEffect>
                                  </p:childTnLst>
                                </p:cTn>
                              </p:par>
                              <p:par>
                                <p:cTn id="35" presetID="52" presetClass="entr" presetSubtype="0" fill="hold" grpId="0" nodeType="withEffect">
                                  <p:stCondLst>
                                    <p:cond delay="400"/>
                                  </p:stCondLst>
                                  <p:childTnLst>
                                    <p:set>
                                      <p:cBhvr>
                                        <p:cTn id="36" dur="1" fill="hold">
                                          <p:stCondLst>
                                            <p:cond delay="0"/>
                                          </p:stCondLst>
                                        </p:cTn>
                                        <p:tgtEl>
                                          <p:spTgt spid="25"/>
                                        </p:tgtEl>
                                        <p:attrNameLst>
                                          <p:attrName>style.visibility</p:attrName>
                                        </p:attrNameLst>
                                      </p:cBhvr>
                                      <p:to>
                                        <p:strVal val="visible"/>
                                      </p:to>
                                    </p:set>
                                    <p:animScale>
                                      <p:cBhvr>
                                        <p:cTn id="37" dur="1000" decel="50000" fill="hold">
                                          <p:stCondLst>
                                            <p:cond delay="0"/>
                                          </p:stCondLst>
                                        </p:cTn>
                                        <p:tgtEl>
                                          <p:spTgt spid="2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8" dur="1000" decel="50000" fill="hold">
                                          <p:stCondLst>
                                            <p:cond delay="0"/>
                                          </p:stCondLst>
                                        </p:cTn>
                                        <p:tgtEl>
                                          <p:spTgt spid="25"/>
                                        </p:tgtEl>
                                        <p:attrNameLst>
                                          <p:attrName>ppt_x</p:attrName>
                                          <p:attrName>ppt_y</p:attrName>
                                        </p:attrNameLst>
                                      </p:cBhvr>
                                    </p:animMotion>
                                    <p:animEffect transition="in" filter="fade">
                                      <p:cBhvr>
                                        <p:cTn id="39" dur="1000"/>
                                        <p:tgtEl>
                                          <p:spTgt spid="25"/>
                                        </p:tgtEl>
                                      </p:cBhvr>
                                    </p:animEffect>
                                  </p:childTnLst>
                                </p:cTn>
                              </p:par>
                              <p:par>
                                <p:cTn id="40" presetID="52" presetClass="entr" presetSubtype="0" fill="hold" grpId="0" nodeType="withEffect">
                                  <p:stCondLst>
                                    <p:cond delay="600"/>
                                  </p:stCondLst>
                                  <p:childTnLst>
                                    <p:set>
                                      <p:cBhvr>
                                        <p:cTn id="41" dur="1" fill="hold">
                                          <p:stCondLst>
                                            <p:cond delay="0"/>
                                          </p:stCondLst>
                                        </p:cTn>
                                        <p:tgtEl>
                                          <p:spTgt spid="29"/>
                                        </p:tgtEl>
                                        <p:attrNameLst>
                                          <p:attrName>style.visibility</p:attrName>
                                        </p:attrNameLst>
                                      </p:cBhvr>
                                      <p:to>
                                        <p:strVal val="visible"/>
                                      </p:to>
                                    </p:set>
                                    <p:animScale>
                                      <p:cBhvr>
                                        <p:cTn id="42" dur="1000" decel="50000" fill="hold">
                                          <p:stCondLst>
                                            <p:cond delay="0"/>
                                          </p:stCondLst>
                                        </p:cTn>
                                        <p:tgtEl>
                                          <p:spTgt spid="2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3" dur="1000" decel="50000" fill="hold">
                                          <p:stCondLst>
                                            <p:cond delay="0"/>
                                          </p:stCondLst>
                                        </p:cTn>
                                        <p:tgtEl>
                                          <p:spTgt spid="29"/>
                                        </p:tgtEl>
                                        <p:attrNameLst>
                                          <p:attrName>ppt_x</p:attrName>
                                          <p:attrName>ppt_y</p:attrName>
                                        </p:attrNameLst>
                                      </p:cBhvr>
                                    </p:animMotion>
                                    <p:animEffect transition="in" filter="fade">
                                      <p:cBhvr>
                                        <p:cTn id="44" dur="1000"/>
                                        <p:tgtEl>
                                          <p:spTgt spid="29"/>
                                        </p:tgtEl>
                                      </p:cBhvr>
                                    </p:animEffect>
                                  </p:childTnLst>
                                </p:cTn>
                              </p:par>
                              <p:par>
                                <p:cTn id="45" presetID="52" presetClass="entr" presetSubtype="0" fill="hold" grpId="0" nodeType="withEffect">
                                  <p:stCondLst>
                                    <p:cond delay="800"/>
                                  </p:stCondLst>
                                  <p:childTnLst>
                                    <p:set>
                                      <p:cBhvr>
                                        <p:cTn id="46" dur="1" fill="hold">
                                          <p:stCondLst>
                                            <p:cond delay="0"/>
                                          </p:stCondLst>
                                        </p:cTn>
                                        <p:tgtEl>
                                          <p:spTgt spid="23"/>
                                        </p:tgtEl>
                                        <p:attrNameLst>
                                          <p:attrName>style.visibility</p:attrName>
                                        </p:attrNameLst>
                                      </p:cBhvr>
                                      <p:to>
                                        <p:strVal val="visible"/>
                                      </p:to>
                                    </p:set>
                                    <p:animScale>
                                      <p:cBhvr>
                                        <p:cTn id="47" dur="1000" decel="50000" fill="hold">
                                          <p:stCondLst>
                                            <p:cond delay="0"/>
                                          </p:stCondLst>
                                        </p:cTn>
                                        <p:tgtEl>
                                          <p:spTgt spid="2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8" dur="1000" decel="50000" fill="hold">
                                          <p:stCondLst>
                                            <p:cond delay="0"/>
                                          </p:stCondLst>
                                        </p:cTn>
                                        <p:tgtEl>
                                          <p:spTgt spid="23"/>
                                        </p:tgtEl>
                                        <p:attrNameLst>
                                          <p:attrName>ppt_x</p:attrName>
                                          <p:attrName>ppt_y</p:attrName>
                                        </p:attrNameLst>
                                      </p:cBhvr>
                                    </p:animMotion>
                                    <p:animEffect transition="in" filter="fade">
                                      <p:cBhvr>
                                        <p:cTn id="49" dur="1000"/>
                                        <p:tgtEl>
                                          <p:spTgt spid="23"/>
                                        </p:tgtEl>
                                      </p:cBhvr>
                                    </p:animEffect>
                                  </p:childTnLst>
                                </p:cTn>
                              </p:par>
                              <p:par>
                                <p:cTn id="50" presetID="52" presetClass="entr" presetSubtype="0" fill="hold" grpId="0" nodeType="withEffect">
                                  <p:stCondLst>
                                    <p:cond delay="1000"/>
                                  </p:stCondLst>
                                  <p:childTnLst>
                                    <p:set>
                                      <p:cBhvr>
                                        <p:cTn id="51" dur="1" fill="hold">
                                          <p:stCondLst>
                                            <p:cond delay="0"/>
                                          </p:stCondLst>
                                        </p:cTn>
                                        <p:tgtEl>
                                          <p:spTgt spid="27"/>
                                        </p:tgtEl>
                                        <p:attrNameLst>
                                          <p:attrName>style.visibility</p:attrName>
                                        </p:attrNameLst>
                                      </p:cBhvr>
                                      <p:to>
                                        <p:strVal val="visible"/>
                                      </p:to>
                                    </p:set>
                                    <p:animScale>
                                      <p:cBhvr>
                                        <p:cTn id="52" dur="1000" decel="50000" fill="hold">
                                          <p:stCondLst>
                                            <p:cond delay="0"/>
                                          </p:stCondLst>
                                        </p:cTn>
                                        <p:tgtEl>
                                          <p:spTgt spid="2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53" dur="1000" decel="50000" fill="hold">
                                          <p:stCondLst>
                                            <p:cond delay="0"/>
                                          </p:stCondLst>
                                        </p:cTn>
                                        <p:tgtEl>
                                          <p:spTgt spid="27"/>
                                        </p:tgtEl>
                                        <p:attrNameLst>
                                          <p:attrName>ppt_x</p:attrName>
                                          <p:attrName>ppt_y</p:attrName>
                                        </p:attrNameLst>
                                      </p:cBhvr>
                                    </p:animMotion>
                                    <p:animEffect transition="in" filter="fade">
                                      <p:cBhvr>
                                        <p:cTn id="54" dur="1000"/>
                                        <p:tgtEl>
                                          <p:spTgt spid="27"/>
                                        </p:tgtEl>
                                      </p:cBhvr>
                                    </p:animEffect>
                                  </p:childTnLst>
                                </p:cTn>
                              </p:par>
                            </p:childTnLst>
                          </p:cTn>
                        </p:par>
                        <p:par>
                          <p:cTn id="55" fill="hold">
                            <p:stCondLst>
                              <p:cond delay="3000"/>
                            </p:stCondLst>
                            <p:childTnLst>
                              <p:par>
                                <p:cTn id="56" presetID="12" presetClass="entr" presetSubtype="8" fill="hold" nodeType="afterEffect">
                                  <p:stCondLst>
                                    <p:cond delay="0"/>
                                  </p:stCondLst>
                                  <p:childTnLst>
                                    <p:set>
                                      <p:cBhvr>
                                        <p:cTn id="57" dur="1" fill="hold">
                                          <p:stCondLst>
                                            <p:cond delay="0"/>
                                          </p:stCondLst>
                                        </p:cTn>
                                        <p:tgtEl>
                                          <p:spTgt spid="7"/>
                                        </p:tgtEl>
                                        <p:attrNameLst>
                                          <p:attrName>style.visibility</p:attrName>
                                        </p:attrNameLst>
                                      </p:cBhvr>
                                      <p:to>
                                        <p:strVal val="visible"/>
                                      </p:to>
                                    </p:set>
                                    <p:anim calcmode="lin" valueType="num">
                                      <p:cBhvr additive="base">
                                        <p:cTn id="58" dur="500"/>
                                        <p:tgtEl>
                                          <p:spTgt spid="7"/>
                                        </p:tgtEl>
                                        <p:attrNameLst>
                                          <p:attrName>ppt_x</p:attrName>
                                        </p:attrNameLst>
                                      </p:cBhvr>
                                      <p:tavLst>
                                        <p:tav tm="0">
                                          <p:val>
                                            <p:strVal val="#ppt_x-#ppt_w*1.125000"/>
                                          </p:val>
                                        </p:tav>
                                        <p:tav tm="100000">
                                          <p:val>
                                            <p:strVal val="#ppt_x"/>
                                          </p:val>
                                        </p:tav>
                                      </p:tavLst>
                                    </p:anim>
                                    <p:animEffect transition="in" filter="wipe(right)">
                                      <p:cBhvr>
                                        <p:cTn id="59" dur="500"/>
                                        <p:tgtEl>
                                          <p:spTgt spid="7"/>
                                        </p:tgtEl>
                                      </p:cBhvr>
                                    </p:animEffect>
                                  </p:childTnLst>
                                </p:cTn>
                              </p:par>
                              <p:par>
                                <p:cTn id="60" presetID="12" presetClass="entr" presetSubtype="8" fill="hold" nodeType="withEffect">
                                  <p:stCondLst>
                                    <p:cond delay="0"/>
                                  </p:stCondLst>
                                  <p:childTnLst>
                                    <p:set>
                                      <p:cBhvr>
                                        <p:cTn id="61" dur="1" fill="hold">
                                          <p:stCondLst>
                                            <p:cond delay="0"/>
                                          </p:stCondLst>
                                        </p:cTn>
                                        <p:tgtEl>
                                          <p:spTgt spid="8"/>
                                        </p:tgtEl>
                                        <p:attrNameLst>
                                          <p:attrName>style.visibility</p:attrName>
                                        </p:attrNameLst>
                                      </p:cBhvr>
                                      <p:to>
                                        <p:strVal val="visible"/>
                                      </p:to>
                                    </p:set>
                                    <p:anim calcmode="lin" valueType="num">
                                      <p:cBhvr additive="base">
                                        <p:cTn id="62" dur="500"/>
                                        <p:tgtEl>
                                          <p:spTgt spid="8"/>
                                        </p:tgtEl>
                                        <p:attrNameLst>
                                          <p:attrName>ppt_x</p:attrName>
                                        </p:attrNameLst>
                                      </p:cBhvr>
                                      <p:tavLst>
                                        <p:tav tm="0">
                                          <p:val>
                                            <p:strVal val="#ppt_x-#ppt_w*1.125000"/>
                                          </p:val>
                                        </p:tav>
                                        <p:tav tm="100000">
                                          <p:val>
                                            <p:strVal val="#ppt_x"/>
                                          </p:val>
                                        </p:tav>
                                      </p:tavLst>
                                    </p:anim>
                                    <p:animEffect transition="in" filter="wipe(right)">
                                      <p:cBhvr>
                                        <p:cTn id="63" dur="500"/>
                                        <p:tgtEl>
                                          <p:spTgt spid="8"/>
                                        </p:tgtEl>
                                      </p:cBhvr>
                                    </p:animEffect>
                                  </p:childTnLst>
                                </p:cTn>
                              </p:par>
                              <p:par>
                                <p:cTn id="64" presetID="12" presetClass="entr" presetSubtype="8" fill="hold" nodeType="withEffect">
                                  <p:stCondLst>
                                    <p:cond delay="0"/>
                                  </p:stCondLst>
                                  <p:childTnLst>
                                    <p:set>
                                      <p:cBhvr>
                                        <p:cTn id="65" dur="1" fill="hold">
                                          <p:stCondLst>
                                            <p:cond delay="0"/>
                                          </p:stCondLst>
                                        </p:cTn>
                                        <p:tgtEl>
                                          <p:spTgt spid="9"/>
                                        </p:tgtEl>
                                        <p:attrNameLst>
                                          <p:attrName>style.visibility</p:attrName>
                                        </p:attrNameLst>
                                      </p:cBhvr>
                                      <p:to>
                                        <p:strVal val="visible"/>
                                      </p:to>
                                    </p:set>
                                    <p:anim calcmode="lin" valueType="num">
                                      <p:cBhvr additive="base">
                                        <p:cTn id="66" dur="500"/>
                                        <p:tgtEl>
                                          <p:spTgt spid="9"/>
                                        </p:tgtEl>
                                        <p:attrNameLst>
                                          <p:attrName>ppt_x</p:attrName>
                                        </p:attrNameLst>
                                      </p:cBhvr>
                                      <p:tavLst>
                                        <p:tav tm="0">
                                          <p:val>
                                            <p:strVal val="#ppt_x-#ppt_w*1.125000"/>
                                          </p:val>
                                        </p:tav>
                                        <p:tav tm="100000">
                                          <p:val>
                                            <p:strVal val="#ppt_x"/>
                                          </p:val>
                                        </p:tav>
                                      </p:tavLst>
                                    </p:anim>
                                    <p:animEffect transition="in" filter="wipe(right)">
                                      <p:cBhvr>
                                        <p:cTn id="67" dur="500"/>
                                        <p:tgtEl>
                                          <p:spTgt spid="9"/>
                                        </p:tgtEl>
                                      </p:cBhvr>
                                    </p:animEffect>
                                  </p:childTnLst>
                                </p:cTn>
                              </p:par>
                              <p:par>
                                <p:cTn id="68" presetID="12" presetClass="entr" presetSubtype="2" fill="hold" nodeType="withEffect">
                                  <p:stCondLst>
                                    <p:cond delay="0"/>
                                  </p:stCondLst>
                                  <p:childTnLst>
                                    <p:set>
                                      <p:cBhvr>
                                        <p:cTn id="69" dur="1" fill="hold">
                                          <p:stCondLst>
                                            <p:cond delay="0"/>
                                          </p:stCondLst>
                                        </p:cTn>
                                        <p:tgtEl>
                                          <p:spTgt spid="12"/>
                                        </p:tgtEl>
                                        <p:attrNameLst>
                                          <p:attrName>style.visibility</p:attrName>
                                        </p:attrNameLst>
                                      </p:cBhvr>
                                      <p:to>
                                        <p:strVal val="visible"/>
                                      </p:to>
                                    </p:set>
                                    <p:anim calcmode="lin" valueType="num">
                                      <p:cBhvr additive="base">
                                        <p:cTn id="70" dur="500"/>
                                        <p:tgtEl>
                                          <p:spTgt spid="12"/>
                                        </p:tgtEl>
                                        <p:attrNameLst>
                                          <p:attrName>ppt_x</p:attrName>
                                        </p:attrNameLst>
                                      </p:cBhvr>
                                      <p:tavLst>
                                        <p:tav tm="0">
                                          <p:val>
                                            <p:strVal val="#ppt_x+#ppt_w*1.125000"/>
                                          </p:val>
                                        </p:tav>
                                        <p:tav tm="100000">
                                          <p:val>
                                            <p:strVal val="#ppt_x"/>
                                          </p:val>
                                        </p:tav>
                                      </p:tavLst>
                                    </p:anim>
                                    <p:animEffect transition="in" filter="wipe(left)">
                                      <p:cBhvr>
                                        <p:cTn id="71" dur="500"/>
                                        <p:tgtEl>
                                          <p:spTgt spid="12"/>
                                        </p:tgtEl>
                                      </p:cBhvr>
                                    </p:animEffect>
                                  </p:childTnLst>
                                </p:cTn>
                              </p:par>
                              <p:par>
                                <p:cTn id="72" presetID="12" presetClass="entr" presetSubtype="2" fill="hold" nodeType="withEffect">
                                  <p:stCondLst>
                                    <p:cond delay="0"/>
                                  </p:stCondLst>
                                  <p:childTnLst>
                                    <p:set>
                                      <p:cBhvr>
                                        <p:cTn id="73" dur="1" fill="hold">
                                          <p:stCondLst>
                                            <p:cond delay="0"/>
                                          </p:stCondLst>
                                        </p:cTn>
                                        <p:tgtEl>
                                          <p:spTgt spid="11"/>
                                        </p:tgtEl>
                                        <p:attrNameLst>
                                          <p:attrName>style.visibility</p:attrName>
                                        </p:attrNameLst>
                                      </p:cBhvr>
                                      <p:to>
                                        <p:strVal val="visible"/>
                                      </p:to>
                                    </p:set>
                                    <p:anim calcmode="lin" valueType="num">
                                      <p:cBhvr additive="base">
                                        <p:cTn id="74" dur="500"/>
                                        <p:tgtEl>
                                          <p:spTgt spid="11"/>
                                        </p:tgtEl>
                                        <p:attrNameLst>
                                          <p:attrName>ppt_x</p:attrName>
                                        </p:attrNameLst>
                                      </p:cBhvr>
                                      <p:tavLst>
                                        <p:tav tm="0">
                                          <p:val>
                                            <p:strVal val="#ppt_x+#ppt_w*1.125000"/>
                                          </p:val>
                                        </p:tav>
                                        <p:tav tm="100000">
                                          <p:val>
                                            <p:strVal val="#ppt_x"/>
                                          </p:val>
                                        </p:tav>
                                      </p:tavLst>
                                    </p:anim>
                                    <p:animEffect transition="in" filter="wipe(left)">
                                      <p:cBhvr>
                                        <p:cTn id="75" dur="500"/>
                                        <p:tgtEl>
                                          <p:spTgt spid="11"/>
                                        </p:tgtEl>
                                      </p:cBhvr>
                                    </p:animEffect>
                                  </p:childTnLst>
                                </p:cTn>
                              </p:par>
                              <p:par>
                                <p:cTn id="76" presetID="12" presetClass="entr" presetSubtype="2" fill="hold" nodeType="withEffect">
                                  <p:stCondLst>
                                    <p:cond delay="0"/>
                                  </p:stCondLst>
                                  <p:childTnLst>
                                    <p:set>
                                      <p:cBhvr>
                                        <p:cTn id="77" dur="1" fill="hold">
                                          <p:stCondLst>
                                            <p:cond delay="0"/>
                                          </p:stCondLst>
                                        </p:cTn>
                                        <p:tgtEl>
                                          <p:spTgt spid="10"/>
                                        </p:tgtEl>
                                        <p:attrNameLst>
                                          <p:attrName>style.visibility</p:attrName>
                                        </p:attrNameLst>
                                      </p:cBhvr>
                                      <p:to>
                                        <p:strVal val="visible"/>
                                      </p:to>
                                    </p:set>
                                    <p:anim calcmode="lin" valueType="num">
                                      <p:cBhvr additive="base">
                                        <p:cTn id="78" dur="500"/>
                                        <p:tgtEl>
                                          <p:spTgt spid="10"/>
                                        </p:tgtEl>
                                        <p:attrNameLst>
                                          <p:attrName>ppt_x</p:attrName>
                                        </p:attrNameLst>
                                      </p:cBhvr>
                                      <p:tavLst>
                                        <p:tav tm="0">
                                          <p:val>
                                            <p:strVal val="#ppt_x+#ppt_w*1.125000"/>
                                          </p:val>
                                        </p:tav>
                                        <p:tav tm="100000">
                                          <p:val>
                                            <p:strVal val="#ppt_x"/>
                                          </p:val>
                                        </p:tav>
                                      </p:tavLst>
                                    </p:anim>
                                    <p:animEffect transition="in" filter="wipe(left)">
                                      <p:cBhvr>
                                        <p:cTn id="79" dur="500"/>
                                        <p:tgtEl>
                                          <p:spTgt spid="10"/>
                                        </p:tgtEl>
                                      </p:cBhvr>
                                    </p:animEffect>
                                  </p:childTnLst>
                                </p:cTn>
                              </p:par>
                            </p:childTnLst>
                          </p:cTn>
                        </p:par>
                        <p:par>
                          <p:cTn id="80" fill="hold">
                            <p:stCondLst>
                              <p:cond delay="3500"/>
                            </p:stCondLst>
                            <p:childTnLst>
                              <p:par>
                                <p:cTn id="81" presetID="22" presetClass="entr" presetSubtype="8" fill="hold" grpId="0" nodeType="afterEffect">
                                  <p:stCondLst>
                                    <p:cond delay="0"/>
                                  </p:stCondLst>
                                  <p:childTnLst>
                                    <p:set>
                                      <p:cBhvr>
                                        <p:cTn id="82" dur="1" fill="hold">
                                          <p:stCondLst>
                                            <p:cond delay="0"/>
                                          </p:stCondLst>
                                        </p:cTn>
                                        <p:tgtEl>
                                          <p:spTgt spid="43"/>
                                        </p:tgtEl>
                                        <p:attrNameLst>
                                          <p:attrName>style.visibility</p:attrName>
                                        </p:attrNameLst>
                                      </p:cBhvr>
                                      <p:to>
                                        <p:strVal val="visible"/>
                                      </p:to>
                                    </p:set>
                                    <p:animEffect transition="in" filter="wipe(left)">
                                      <p:cBhvr>
                                        <p:cTn id="83" dur="500"/>
                                        <p:tgtEl>
                                          <p:spTgt spid="43"/>
                                        </p:tgtEl>
                                      </p:cBhvr>
                                    </p:animEffect>
                                  </p:childTnLst>
                                </p:cTn>
                              </p:par>
                              <p:par>
                                <p:cTn id="84" presetID="22" presetClass="entr" presetSubtype="2" fill="hold" grpId="0" nodeType="withEffect">
                                  <p:stCondLst>
                                    <p:cond delay="0"/>
                                  </p:stCondLst>
                                  <p:childTnLst>
                                    <p:set>
                                      <p:cBhvr>
                                        <p:cTn id="85" dur="1" fill="hold">
                                          <p:stCondLst>
                                            <p:cond delay="0"/>
                                          </p:stCondLst>
                                        </p:cTn>
                                        <p:tgtEl>
                                          <p:spTgt spid="44"/>
                                        </p:tgtEl>
                                        <p:attrNameLst>
                                          <p:attrName>style.visibility</p:attrName>
                                        </p:attrNameLst>
                                      </p:cBhvr>
                                      <p:to>
                                        <p:strVal val="visible"/>
                                      </p:to>
                                    </p:set>
                                    <p:animEffect transition="in" filter="wipe(right)">
                                      <p:cBhvr>
                                        <p:cTn id="86" dur="500"/>
                                        <p:tgtEl>
                                          <p:spTgt spid="44"/>
                                        </p:tgtEl>
                                      </p:cBhvr>
                                    </p:animEffect>
                                  </p:childTnLst>
                                </p:cTn>
                              </p:par>
                              <p:par>
                                <p:cTn id="87" presetID="22" presetClass="entr" presetSubtype="8" fill="hold" grpId="0" nodeType="withEffect">
                                  <p:stCondLst>
                                    <p:cond delay="0"/>
                                  </p:stCondLst>
                                  <p:childTnLst>
                                    <p:set>
                                      <p:cBhvr>
                                        <p:cTn id="88" dur="1" fill="hold">
                                          <p:stCondLst>
                                            <p:cond delay="0"/>
                                          </p:stCondLst>
                                        </p:cTn>
                                        <p:tgtEl>
                                          <p:spTgt spid="45"/>
                                        </p:tgtEl>
                                        <p:attrNameLst>
                                          <p:attrName>style.visibility</p:attrName>
                                        </p:attrNameLst>
                                      </p:cBhvr>
                                      <p:to>
                                        <p:strVal val="visible"/>
                                      </p:to>
                                    </p:set>
                                    <p:animEffect transition="in" filter="wipe(left)">
                                      <p:cBhvr>
                                        <p:cTn id="89" dur="500"/>
                                        <p:tgtEl>
                                          <p:spTgt spid="45"/>
                                        </p:tgtEl>
                                      </p:cBhvr>
                                    </p:animEffect>
                                  </p:childTnLst>
                                </p:cTn>
                              </p:par>
                              <p:par>
                                <p:cTn id="90" presetID="22" presetClass="entr" presetSubtype="2" fill="hold" grpId="0" nodeType="withEffect">
                                  <p:stCondLst>
                                    <p:cond delay="0"/>
                                  </p:stCondLst>
                                  <p:childTnLst>
                                    <p:set>
                                      <p:cBhvr>
                                        <p:cTn id="91" dur="1" fill="hold">
                                          <p:stCondLst>
                                            <p:cond delay="0"/>
                                          </p:stCondLst>
                                        </p:cTn>
                                        <p:tgtEl>
                                          <p:spTgt spid="46"/>
                                        </p:tgtEl>
                                        <p:attrNameLst>
                                          <p:attrName>style.visibility</p:attrName>
                                        </p:attrNameLst>
                                      </p:cBhvr>
                                      <p:to>
                                        <p:strVal val="visible"/>
                                      </p:to>
                                    </p:set>
                                    <p:animEffect transition="in" filter="wipe(right)">
                                      <p:cBhvr>
                                        <p:cTn id="92" dur="500"/>
                                        <p:tgtEl>
                                          <p:spTgt spid="46"/>
                                        </p:tgtEl>
                                      </p:cBhvr>
                                    </p:animEffect>
                                  </p:childTnLst>
                                </p:cTn>
                              </p:par>
                              <p:par>
                                <p:cTn id="93" presetID="22" presetClass="entr" presetSubtype="2" fill="hold" grpId="0" nodeType="withEffect">
                                  <p:stCondLst>
                                    <p:cond delay="0"/>
                                  </p:stCondLst>
                                  <p:childTnLst>
                                    <p:set>
                                      <p:cBhvr>
                                        <p:cTn id="94" dur="1" fill="hold">
                                          <p:stCondLst>
                                            <p:cond delay="0"/>
                                          </p:stCondLst>
                                        </p:cTn>
                                        <p:tgtEl>
                                          <p:spTgt spid="47"/>
                                        </p:tgtEl>
                                        <p:attrNameLst>
                                          <p:attrName>style.visibility</p:attrName>
                                        </p:attrNameLst>
                                      </p:cBhvr>
                                      <p:to>
                                        <p:strVal val="visible"/>
                                      </p:to>
                                    </p:set>
                                    <p:animEffect transition="in" filter="wipe(right)">
                                      <p:cBhvr>
                                        <p:cTn id="95" dur="500"/>
                                        <p:tgtEl>
                                          <p:spTgt spid="47"/>
                                        </p:tgtEl>
                                      </p:cBhvr>
                                    </p:animEffect>
                                  </p:childTnLst>
                                </p:cTn>
                              </p:par>
                              <p:par>
                                <p:cTn id="96" presetID="22" presetClass="entr" presetSubtype="8" fill="hold" grpId="0" nodeType="withEffect">
                                  <p:stCondLst>
                                    <p:cond delay="0"/>
                                  </p:stCondLst>
                                  <p:childTnLst>
                                    <p:set>
                                      <p:cBhvr>
                                        <p:cTn id="97" dur="1" fill="hold">
                                          <p:stCondLst>
                                            <p:cond delay="0"/>
                                          </p:stCondLst>
                                        </p:cTn>
                                        <p:tgtEl>
                                          <p:spTgt spid="48"/>
                                        </p:tgtEl>
                                        <p:attrNameLst>
                                          <p:attrName>style.visibility</p:attrName>
                                        </p:attrNameLst>
                                      </p:cBhvr>
                                      <p:to>
                                        <p:strVal val="visible"/>
                                      </p:to>
                                    </p:set>
                                    <p:animEffect transition="in" filter="wipe(left)">
                                      <p:cBhvr>
                                        <p:cTn id="98" dur="500"/>
                                        <p:tgtEl>
                                          <p:spTgt spid="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animBg="1"/>
      <p:bldP spid="5" grpId="0" animBg="1"/>
      <p:bldP spid="3" grpId="0" animBg="1"/>
      <p:bldP spid="4" grpId="0" animBg="1"/>
      <p:bldP spid="33" grpId="0" animBg="1"/>
      <p:bldP spid="31" grpId="0" animBg="1"/>
      <p:bldP spid="29" grpId="0" animBg="1"/>
      <p:bldP spid="27" grpId="0" animBg="1"/>
      <p:bldP spid="25" grpId="0" animBg="1"/>
      <p:bldP spid="23" grpId="0" animBg="1"/>
      <p:bldP spid="43" grpId="0"/>
      <p:bldP spid="44" grpId="0"/>
      <p:bldP spid="45" grpId="0"/>
      <p:bldP spid="46" grpId="0"/>
      <p:bldP spid="47" grpId="0"/>
      <p:bldP spid="48"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椭圆 8"/>
          <p:cNvSpPr/>
          <p:nvPr/>
        </p:nvSpPr>
        <p:spPr>
          <a:xfrm>
            <a:off x="1473493" y="2176166"/>
            <a:ext cx="1746661" cy="1746661"/>
          </a:xfrm>
          <a:prstGeom prst="ellipse">
            <a:avLst/>
          </a:prstGeom>
          <a:solidFill>
            <a:schemeClr val="accent5"/>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109" b="1" dirty="0">
                <a:latin typeface="微软雅黑" pitchFamily="34" charset="-122"/>
                <a:ea typeface="微软雅黑" pitchFamily="34" charset="-122"/>
              </a:rPr>
              <a:t>STEP 1</a:t>
            </a:r>
            <a:endParaRPr lang="zh-CN" altLang="en-US" sz="2109" b="1" dirty="0">
              <a:latin typeface="微软雅黑" pitchFamily="34" charset="-122"/>
              <a:ea typeface="微软雅黑" pitchFamily="34" charset="-122"/>
            </a:endParaRPr>
          </a:p>
        </p:txBody>
      </p:sp>
      <p:sp>
        <p:nvSpPr>
          <p:cNvPr id="14" name="椭圆 13"/>
          <p:cNvSpPr/>
          <p:nvPr/>
        </p:nvSpPr>
        <p:spPr>
          <a:xfrm>
            <a:off x="4131455" y="2742296"/>
            <a:ext cx="1746661" cy="1746661"/>
          </a:xfrm>
          <a:prstGeom prst="ellipse">
            <a:avLst/>
          </a:prstGeom>
          <a:solidFill>
            <a:schemeClr val="accent2"/>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US" altLang="zh-CN" sz="2109" b="1">
                <a:solidFill>
                  <a:prstClr val="white"/>
                </a:solidFill>
                <a:latin typeface="微软雅黑" pitchFamily="34" charset="-122"/>
                <a:ea typeface="微软雅黑" pitchFamily="34" charset="-122"/>
              </a:rPr>
              <a:t>STEP 2</a:t>
            </a:r>
            <a:endParaRPr lang="zh-CN" altLang="en-US" sz="2109" b="1">
              <a:solidFill>
                <a:prstClr val="white"/>
              </a:solidFill>
              <a:latin typeface="微软雅黑" pitchFamily="34" charset="-122"/>
              <a:ea typeface="微软雅黑" pitchFamily="34" charset="-122"/>
            </a:endParaRPr>
          </a:p>
        </p:txBody>
      </p:sp>
      <p:sp>
        <p:nvSpPr>
          <p:cNvPr id="17" name="椭圆 16"/>
          <p:cNvSpPr/>
          <p:nvPr/>
        </p:nvSpPr>
        <p:spPr>
          <a:xfrm>
            <a:off x="6789416" y="2176166"/>
            <a:ext cx="1746661" cy="1746661"/>
          </a:xfrm>
          <a:prstGeom prst="ellipse">
            <a:avLst/>
          </a:prstGeom>
          <a:solidFill>
            <a:schemeClr val="accent3"/>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US" altLang="zh-CN" sz="2109" b="1">
                <a:solidFill>
                  <a:prstClr val="white"/>
                </a:solidFill>
                <a:latin typeface="微软雅黑" pitchFamily="34" charset="-122"/>
                <a:ea typeface="微软雅黑" pitchFamily="34" charset="-122"/>
              </a:rPr>
              <a:t>STEP 3</a:t>
            </a:r>
            <a:endParaRPr lang="zh-CN" altLang="en-US" sz="2109" b="1">
              <a:solidFill>
                <a:prstClr val="white"/>
              </a:solidFill>
              <a:latin typeface="微软雅黑" pitchFamily="34" charset="-122"/>
              <a:ea typeface="微软雅黑" pitchFamily="34" charset="-122"/>
            </a:endParaRPr>
          </a:p>
        </p:txBody>
      </p:sp>
      <p:sp>
        <p:nvSpPr>
          <p:cNvPr id="20" name="椭圆 19"/>
          <p:cNvSpPr/>
          <p:nvPr/>
        </p:nvSpPr>
        <p:spPr>
          <a:xfrm>
            <a:off x="9447378" y="2742296"/>
            <a:ext cx="1746661" cy="1746661"/>
          </a:xfrm>
          <a:prstGeom prst="ellipse">
            <a:avLst/>
          </a:prstGeom>
          <a:solidFill>
            <a:schemeClr val="accent4"/>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US" altLang="zh-CN" sz="2109" b="1" dirty="0">
                <a:solidFill>
                  <a:schemeClr val="bg1"/>
                </a:solidFill>
                <a:latin typeface="微软雅黑" pitchFamily="34" charset="-122"/>
                <a:ea typeface="微软雅黑" pitchFamily="34" charset="-122"/>
              </a:rPr>
              <a:t>STEP 4</a:t>
            </a:r>
            <a:endParaRPr lang="zh-CN" altLang="en-US" sz="2109" b="1" dirty="0">
              <a:solidFill>
                <a:schemeClr val="bg1"/>
              </a:solidFill>
              <a:latin typeface="微软雅黑" pitchFamily="34" charset="-122"/>
              <a:ea typeface="微软雅黑" pitchFamily="34" charset="-122"/>
            </a:endParaRPr>
          </a:p>
        </p:txBody>
      </p:sp>
      <p:cxnSp>
        <p:nvCxnSpPr>
          <p:cNvPr id="22" name="直接连接符 21"/>
          <p:cNvCxnSpPr>
            <a:stCxn id="9" idx="6"/>
            <a:endCxn id="14" idx="2"/>
          </p:cNvCxnSpPr>
          <p:nvPr/>
        </p:nvCxnSpPr>
        <p:spPr>
          <a:xfrm>
            <a:off x="3220154" y="3049497"/>
            <a:ext cx="911301" cy="566129"/>
          </a:xfrm>
          <a:prstGeom prst="line">
            <a:avLst/>
          </a:prstGeom>
          <a:ln>
            <a:solidFill>
              <a:srgbClr val="2B2939"/>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23" name="直接连接符 22"/>
          <p:cNvCxnSpPr>
            <a:stCxn id="14" idx="6"/>
            <a:endCxn id="17" idx="2"/>
          </p:cNvCxnSpPr>
          <p:nvPr/>
        </p:nvCxnSpPr>
        <p:spPr>
          <a:xfrm flipV="1">
            <a:off x="5878116" y="3049497"/>
            <a:ext cx="911301" cy="566129"/>
          </a:xfrm>
          <a:prstGeom prst="line">
            <a:avLst/>
          </a:prstGeom>
          <a:ln>
            <a:solidFill>
              <a:srgbClr val="2B2939"/>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24" name="直接连接符 23"/>
          <p:cNvCxnSpPr>
            <a:stCxn id="17" idx="6"/>
            <a:endCxn id="20" idx="2"/>
          </p:cNvCxnSpPr>
          <p:nvPr/>
        </p:nvCxnSpPr>
        <p:spPr>
          <a:xfrm>
            <a:off x="8536077" y="3049497"/>
            <a:ext cx="911301" cy="566129"/>
          </a:xfrm>
          <a:prstGeom prst="line">
            <a:avLst/>
          </a:prstGeom>
          <a:ln>
            <a:solidFill>
              <a:srgbClr val="2B2939"/>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35" name="TextBox 170"/>
          <p:cNvSpPr txBox="1"/>
          <p:nvPr/>
        </p:nvSpPr>
        <p:spPr>
          <a:xfrm>
            <a:off x="1365214" y="5076285"/>
            <a:ext cx="2430227" cy="355904"/>
          </a:xfrm>
          <a:prstGeom prst="rect">
            <a:avLst/>
          </a:prstGeom>
          <a:noFill/>
        </p:spPr>
        <p:txBody>
          <a:bodyPr wrap="square" lIns="96431" tIns="48215" rIns="96431" bIns="48215"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6" name="TextBox 171"/>
          <p:cNvSpPr txBox="1"/>
          <p:nvPr/>
        </p:nvSpPr>
        <p:spPr>
          <a:xfrm>
            <a:off x="1365214" y="5377575"/>
            <a:ext cx="2231169" cy="651370"/>
          </a:xfrm>
          <a:prstGeom prst="rect">
            <a:avLst/>
          </a:prstGeom>
          <a:noFill/>
        </p:spPr>
        <p:txBody>
          <a:bodyPr wrap="square" lIns="96431" tIns="48215" rIns="96431" bIns="48215"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37" name="TextBox 170"/>
          <p:cNvSpPr txBox="1"/>
          <p:nvPr/>
        </p:nvSpPr>
        <p:spPr>
          <a:xfrm>
            <a:off x="3922676" y="5076285"/>
            <a:ext cx="2430227" cy="355904"/>
          </a:xfrm>
          <a:prstGeom prst="rect">
            <a:avLst/>
          </a:prstGeom>
          <a:noFill/>
        </p:spPr>
        <p:txBody>
          <a:bodyPr wrap="square" lIns="96431" tIns="48215" rIns="96431" bIns="48215"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8" name="TextBox 171"/>
          <p:cNvSpPr txBox="1"/>
          <p:nvPr/>
        </p:nvSpPr>
        <p:spPr>
          <a:xfrm>
            <a:off x="3922676" y="5377575"/>
            <a:ext cx="2231169" cy="651370"/>
          </a:xfrm>
          <a:prstGeom prst="rect">
            <a:avLst/>
          </a:prstGeom>
          <a:noFill/>
        </p:spPr>
        <p:txBody>
          <a:bodyPr wrap="square" lIns="96431" tIns="48215" rIns="96431" bIns="48215"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39" name="TextBox 170"/>
          <p:cNvSpPr txBox="1"/>
          <p:nvPr/>
        </p:nvSpPr>
        <p:spPr>
          <a:xfrm>
            <a:off x="6480138" y="5076285"/>
            <a:ext cx="2430227" cy="355904"/>
          </a:xfrm>
          <a:prstGeom prst="rect">
            <a:avLst/>
          </a:prstGeom>
          <a:noFill/>
        </p:spPr>
        <p:txBody>
          <a:bodyPr wrap="square" lIns="96431" tIns="48215" rIns="96431" bIns="48215"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0" name="TextBox 171"/>
          <p:cNvSpPr txBox="1"/>
          <p:nvPr/>
        </p:nvSpPr>
        <p:spPr>
          <a:xfrm>
            <a:off x="6480138" y="5377575"/>
            <a:ext cx="2231169" cy="651370"/>
          </a:xfrm>
          <a:prstGeom prst="rect">
            <a:avLst/>
          </a:prstGeom>
          <a:noFill/>
        </p:spPr>
        <p:txBody>
          <a:bodyPr wrap="square" lIns="96431" tIns="48215" rIns="96431" bIns="48215"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41" name="TextBox 170"/>
          <p:cNvSpPr txBox="1"/>
          <p:nvPr/>
        </p:nvSpPr>
        <p:spPr>
          <a:xfrm>
            <a:off x="9094751" y="5076285"/>
            <a:ext cx="2430227" cy="355904"/>
          </a:xfrm>
          <a:prstGeom prst="rect">
            <a:avLst/>
          </a:prstGeom>
          <a:noFill/>
        </p:spPr>
        <p:txBody>
          <a:bodyPr wrap="square" lIns="96431" tIns="48215" rIns="96431" bIns="48215"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2" name="TextBox 171"/>
          <p:cNvSpPr txBox="1"/>
          <p:nvPr/>
        </p:nvSpPr>
        <p:spPr>
          <a:xfrm>
            <a:off x="9094751" y="5377575"/>
            <a:ext cx="2231169" cy="651370"/>
          </a:xfrm>
          <a:prstGeom prst="rect">
            <a:avLst/>
          </a:prstGeom>
          <a:noFill/>
        </p:spPr>
        <p:txBody>
          <a:bodyPr wrap="square" lIns="96431" tIns="48215" rIns="96431" bIns="48215"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18" name="文本占位符 3"/>
          <p:cNvSpPr txBox="1">
            <a:spLocks/>
          </p:cNvSpPr>
          <p:nvPr/>
        </p:nvSpPr>
        <p:spPr>
          <a:xfrm>
            <a:off x="828393" y="272342"/>
            <a:ext cx="2981607" cy="558075"/>
          </a:xfrm>
          <a:prstGeom prst="rect">
            <a:avLst/>
          </a:prstGeom>
        </p:spPr>
        <p:txBody>
          <a:bodyPr anchor="ctr"/>
          <a:lstStyle>
            <a:lvl1pPr marL="0" indent="0" algn="l" defTabSz="964326" rtl="0" eaLnBrk="1" latinLnBrk="0" hangingPunct="1">
              <a:lnSpc>
                <a:spcPct val="90000"/>
              </a:lnSpc>
              <a:spcBef>
                <a:spcPts val="1055"/>
              </a:spcBef>
              <a:buFont typeface="Arial" panose="020B0604020202020204" pitchFamily="34" charset="0"/>
              <a:buNone/>
              <a:defRPr sz="2953" b="1" kern="1200">
                <a:solidFill>
                  <a:schemeClr val="tx1"/>
                </a:solidFill>
                <a:latin typeface="+mn-lt"/>
                <a:ea typeface="+mn-ea"/>
                <a:cs typeface="+mn-cs"/>
              </a:defRPr>
            </a:lvl1pPr>
            <a:lvl2pPr marL="723245" indent="-241082" algn="l" defTabSz="964326" rtl="0" eaLnBrk="1" latinLnBrk="0" hangingPunct="1">
              <a:lnSpc>
                <a:spcPct val="90000"/>
              </a:lnSpc>
              <a:spcBef>
                <a:spcPts val="527"/>
              </a:spcBef>
              <a:buFont typeface="Arial" panose="020B0604020202020204" pitchFamily="34" charset="0"/>
              <a:buChar char="•"/>
              <a:defRPr sz="2531" kern="1200">
                <a:solidFill>
                  <a:schemeClr val="tx1"/>
                </a:solidFill>
                <a:latin typeface="+mn-lt"/>
                <a:ea typeface="+mn-ea"/>
                <a:cs typeface="+mn-cs"/>
              </a:defRPr>
            </a:lvl2pPr>
            <a:lvl3pPr marL="1205408" indent="-241082" algn="l" defTabSz="964326" rtl="0" eaLnBrk="1" latinLnBrk="0" hangingPunct="1">
              <a:lnSpc>
                <a:spcPct val="90000"/>
              </a:lnSpc>
              <a:spcBef>
                <a:spcPts val="527"/>
              </a:spcBef>
              <a:buFont typeface="Arial" panose="020B0604020202020204" pitchFamily="34" charset="0"/>
              <a:buChar char="•"/>
              <a:defRPr sz="2109" kern="1200">
                <a:solidFill>
                  <a:schemeClr val="tx1"/>
                </a:solidFill>
                <a:latin typeface="+mn-lt"/>
                <a:ea typeface="+mn-ea"/>
                <a:cs typeface="+mn-cs"/>
              </a:defRPr>
            </a:lvl3pPr>
            <a:lvl4pPr marL="1687571"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4pPr>
            <a:lvl5pPr marL="2169734"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5pPr>
            <a:lvl6pPr marL="265189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6pPr>
            <a:lvl7pPr marL="3134060"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7pPr>
            <a:lvl8pPr marL="3616223"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8pPr>
            <a:lvl9pPr marL="409838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9pPr>
          </a:lstStyle>
          <a:p>
            <a:pPr algn="ctr">
              <a:lnSpc>
                <a:spcPct val="100000"/>
              </a:lnSpc>
            </a:pPr>
            <a:r>
              <a:rPr kumimoji="1" lang="zh-CN" altLang="en-US" sz="2000" b="0" dirty="0">
                <a:solidFill>
                  <a:schemeClr val="tx1">
                    <a:lumMod val="65000"/>
                    <a:lumOff val="35000"/>
                  </a:schemeClr>
                </a:solidFill>
                <a:latin typeface="微软雅黑" panose="020B0503020204020204" pitchFamily="34" charset="-122"/>
                <a:ea typeface="微软雅黑" panose="020B0503020204020204" pitchFamily="34" charset="-122"/>
              </a:rPr>
              <a:t>点击添加相关标题文字</a:t>
            </a:r>
          </a:p>
        </p:txBody>
      </p:sp>
    </p:spTree>
    <p:extLst>
      <p:ext uri="{BB962C8B-B14F-4D97-AF65-F5344CB8AC3E}">
        <p14:creationId xmlns:p14="http://schemas.microsoft.com/office/powerpoint/2010/main" val="2299473841"/>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heel(1)">
                                      <p:cBhvr>
                                        <p:cTn id="7" dur="500"/>
                                        <p:tgtEl>
                                          <p:spTgt spid="9"/>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22"/>
                                        </p:tgtEl>
                                        <p:attrNameLst>
                                          <p:attrName>style.visibility</p:attrName>
                                        </p:attrNameLst>
                                      </p:cBhvr>
                                      <p:to>
                                        <p:strVal val="visible"/>
                                      </p:to>
                                    </p:set>
                                    <p:animEffect transition="in" filter="wipe(left)">
                                      <p:cBhvr>
                                        <p:cTn id="11" dur="500"/>
                                        <p:tgtEl>
                                          <p:spTgt spid="22"/>
                                        </p:tgtEl>
                                      </p:cBhvr>
                                    </p:animEffect>
                                  </p:childTnLst>
                                </p:cTn>
                              </p:par>
                            </p:childTnLst>
                          </p:cTn>
                        </p:par>
                        <p:par>
                          <p:cTn id="12" fill="hold">
                            <p:stCondLst>
                              <p:cond delay="1000"/>
                            </p:stCondLst>
                            <p:childTnLst>
                              <p:par>
                                <p:cTn id="13" presetID="21" presetClass="entr" presetSubtype="1" fill="hold" grpId="0" nodeType="afterEffect">
                                  <p:stCondLst>
                                    <p:cond delay="0"/>
                                  </p:stCondLst>
                                  <p:childTnLst>
                                    <p:set>
                                      <p:cBhvr>
                                        <p:cTn id="14" dur="1" fill="hold">
                                          <p:stCondLst>
                                            <p:cond delay="0"/>
                                          </p:stCondLst>
                                        </p:cTn>
                                        <p:tgtEl>
                                          <p:spTgt spid="14"/>
                                        </p:tgtEl>
                                        <p:attrNameLst>
                                          <p:attrName>style.visibility</p:attrName>
                                        </p:attrNameLst>
                                      </p:cBhvr>
                                      <p:to>
                                        <p:strVal val="visible"/>
                                      </p:to>
                                    </p:set>
                                    <p:animEffect transition="in" filter="wheel(1)">
                                      <p:cBhvr>
                                        <p:cTn id="15" dur="500"/>
                                        <p:tgtEl>
                                          <p:spTgt spid="14"/>
                                        </p:tgtEl>
                                      </p:cBhvr>
                                    </p:animEffect>
                                  </p:childTnLst>
                                </p:cTn>
                              </p:par>
                            </p:childTnLst>
                          </p:cTn>
                        </p:par>
                        <p:par>
                          <p:cTn id="16" fill="hold">
                            <p:stCondLst>
                              <p:cond delay="1500"/>
                            </p:stCondLst>
                            <p:childTnLst>
                              <p:par>
                                <p:cTn id="17" presetID="22" presetClass="entr" presetSubtype="8" fill="hold" nodeType="afterEffect">
                                  <p:stCondLst>
                                    <p:cond delay="0"/>
                                  </p:stCondLst>
                                  <p:childTnLst>
                                    <p:set>
                                      <p:cBhvr>
                                        <p:cTn id="18" dur="1" fill="hold">
                                          <p:stCondLst>
                                            <p:cond delay="0"/>
                                          </p:stCondLst>
                                        </p:cTn>
                                        <p:tgtEl>
                                          <p:spTgt spid="23"/>
                                        </p:tgtEl>
                                        <p:attrNameLst>
                                          <p:attrName>style.visibility</p:attrName>
                                        </p:attrNameLst>
                                      </p:cBhvr>
                                      <p:to>
                                        <p:strVal val="visible"/>
                                      </p:to>
                                    </p:set>
                                    <p:animEffect transition="in" filter="wipe(left)">
                                      <p:cBhvr>
                                        <p:cTn id="19" dur="500"/>
                                        <p:tgtEl>
                                          <p:spTgt spid="23"/>
                                        </p:tgtEl>
                                      </p:cBhvr>
                                    </p:animEffect>
                                  </p:childTnLst>
                                </p:cTn>
                              </p:par>
                            </p:childTnLst>
                          </p:cTn>
                        </p:par>
                        <p:par>
                          <p:cTn id="20" fill="hold">
                            <p:stCondLst>
                              <p:cond delay="2000"/>
                            </p:stCondLst>
                            <p:childTnLst>
                              <p:par>
                                <p:cTn id="21" presetID="21" presetClass="entr" presetSubtype="1" fill="hold" grpId="0" nodeType="afterEffect">
                                  <p:stCondLst>
                                    <p:cond delay="0"/>
                                  </p:stCondLst>
                                  <p:childTnLst>
                                    <p:set>
                                      <p:cBhvr>
                                        <p:cTn id="22" dur="1" fill="hold">
                                          <p:stCondLst>
                                            <p:cond delay="0"/>
                                          </p:stCondLst>
                                        </p:cTn>
                                        <p:tgtEl>
                                          <p:spTgt spid="17"/>
                                        </p:tgtEl>
                                        <p:attrNameLst>
                                          <p:attrName>style.visibility</p:attrName>
                                        </p:attrNameLst>
                                      </p:cBhvr>
                                      <p:to>
                                        <p:strVal val="visible"/>
                                      </p:to>
                                    </p:set>
                                    <p:animEffect transition="in" filter="wheel(1)">
                                      <p:cBhvr>
                                        <p:cTn id="23" dur="500"/>
                                        <p:tgtEl>
                                          <p:spTgt spid="17"/>
                                        </p:tgtEl>
                                      </p:cBhvr>
                                    </p:animEffect>
                                  </p:childTnLst>
                                </p:cTn>
                              </p:par>
                            </p:childTnLst>
                          </p:cTn>
                        </p:par>
                        <p:par>
                          <p:cTn id="24" fill="hold">
                            <p:stCondLst>
                              <p:cond delay="2500"/>
                            </p:stCondLst>
                            <p:childTnLst>
                              <p:par>
                                <p:cTn id="25" presetID="22" presetClass="entr" presetSubtype="8" fill="hold" nodeType="afterEffect">
                                  <p:stCondLst>
                                    <p:cond delay="0"/>
                                  </p:stCondLst>
                                  <p:childTnLst>
                                    <p:set>
                                      <p:cBhvr>
                                        <p:cTn id="26" dur="1" fill="hold">
                                          <p:stCondLst>
                                            <p:cond delay="0"/>
                                          </p:stCondLst>
                                        </p:cTn>
                                        <p:tgtEl>
                                          <p:spTgt spid="24"/>
                                        </p:tgtEl>
                                        <p:attrNameLst>
                                          <p:attrName>style.visibility</p:attrName>
                                        </p:attrNameLst>
                                      </p:cBhvr>
                                      <p:to>
                                        <p:strVal val="visible"/>
                                      </p:to>
                                    </p:set>
                                    <p:animEffect transition="in" filter="wipe(left)">
                                      <p:cBhvr>
                                        <p:cTn id="27" dur="500"/>
                                        <p:tgtEl>
                                          <p:spTgt spid="24"/>
                                        </p:tgtEl>
                                      </p:cBhvr>
                                    </p:animEffect>
                                  </p:childTnLst>
                                </p:cTn>
                              </p:par>
                            </p:childTnLst>
                          </p:cTn>
                        </p:par>
                        <p:par>
                          <p:cTn id="28" fill="hold">
                            <p:stCondLst>
                              <p:cond delay="3000"/>
                            </p:stCondLst>
                            <p:childTnLst>
                              <p:par>
                                <p:cTn id="29" presetID="21" presetClass="entr" presetSubtype="1" fill="hold" grpId="0" nodeType="afterEffect">
                                  <p:stCondLst>
                                    <p:cond delay="0"/>
                                  </p:stCondLst>
                                  <p:childTnLst>
                                    <p:set>
                                      <p:cBhvr>
                                        <p:cTn id="30" dur="1" fill="hold">
                                          <p:stCondLst>
                                            <p:cond delay="0"/>
                                          </p:stCondLst>
                                        </p:cTn>
                                        <p:tgtEl>
                                          <p:spTgt spid="20"/>
                                        </p:tgtEl>
                                        <p:attrNameLst>
                                          <p:attrName>style.visibility</p:attrName>
                                        </p:attrNameLst>
                                      </p:cBhvr>
                                      <p:to>
                                        <p:strVal val="visible"/>
                                      </p:to>
                                    </p:set>
                                    <p:animEffect transition="in" filter="wheel(1)">
                                      <p:cBhvr>
                                        <p:cTn id="31" dur="500"/>
                                        <p:tgtEl>
                                          <p:spTgt spid="20"/>
                                        </p:tgtEl>
                                      </p:cBhvr>
                                    </p:animEffect>
                                  </p:childTnLst>
                                </p:cTn>
                              </p:par>
                            </p:childTnLst>
                          </p:cTn>
                        </p:par>
                        <p:par>
                          <p:cTn id="32" fill="hold">
                            <p:stCondLst>
                              <p:cond delay="3500"/>
                            </p:stCondLst>
                            <p:childTnLst>
                              <p:par>
                                <p:cTn id="33" presetID="12" presetClass="entr" presetSubtype="2" fill="hold" grpId="0" nodeType="afterEffect">
                                  <p:stCondLst>
                                    <p:cond delay="0"/>
                                  </p:stCondLst>
                                  <p:childTnLst>
                                    <p:set>
                                      <p:cBhvr>
                                        <p:cTn id="34" dur="1" fill="hold">
                                          <p:stCondLst>
                                            <p:cond delay="0"/>
                                          </p:stCondLst>
                                        </p:cTn>
                                        <p:tgtEl>
                                          <p:spTgt spid="35"/>
                                        </p:tgtEl>
                                        <p:attrNameLst>
                                          <p:attrName>style.visibility</p:attrName>
                                        </p:attrNameLst>
                                      </p:cBhvr>
                                      <p:to>
                                        <p:strVal val="visible"/>
                                      </p:to>
                                    </p:set>
                                    <p:anim calcmode="lin" valueType="num">
                                      <p:cBhvr additive="base">
                                        <p:cTn id="35" dur="500"/>
                                        <p:tgtEl>
                                          <p:spTgt spid="35"/>
                                        </p:tgtEl>
                                        <p:attrNameLst>
                                          <p:attrName>ppt_x</p:attrName>
                                        </p:attrNameLst>
                                      </p:cBhvr>
                                      <p:tavLst>
                                        <p:tav tm="0">
                                          <p:val>
                                            <p:strVal val="#ppt_x+#ppt_w*1.125000"/>
                                          </p:val>
                                        </p:tav>
                                        <p:tav tm="100000">
                                          <p:val>
                                            <p:strVal val="#ppt_x"/>
                                          </p:val>
                                        </p:tav>
                                      </p:tavLst>
                                    </p:anim>
                                    <p:animEffect transition="in" filter="wipe(left)">
                                      <p:cBhvr>
                                        <p:cTn id="36" dur="500"/>
                                        <p:tgtEl>
                                          <p:spTgt spid="35"/>
                                        </p:tgtEl>
                                      </p:cBhvr>
                                    </p:animEffect>
                                  </p:childTnLst>
                                </p:cTn>
                              </p:par>
                              <p:par>
                                <p:cTn id="37" presetID="12" presetClass="entr" presetSubtype="2" fill="hold" grpId="0" nodeType="withEffect">
                                  <p:stCondLst>
                                    <p:cond delay="0"/>
                                  </p:stCondLst>
                                  <p:childTnLst>
                                    <p:set>
                                      <p:cBhvr>
                                        <p:cTn id="38" dur="1" fill="hold">
                                          <p:stCondLst>
                                            <p:cond delay="0"/>
                                          </p:stCondLst>
                                        </p:cTn>
                                        <p:tgtEl>
                                          <p:spTgt spid="36"/>
                                        </p:tgtEl>
                                        <p:attrNameLst>
                                          <p:attrName>style.visibility</p:attrName>
                                        </p:attrNameLst>
                                      </p:cBhvr>
                                      <p:to>
                                        <p:strVal val="visible"/>
                                      </p:to>
                                    </p:set>
                                    <p:anim calcmode="lin" valueType="num">
                                      <p:cBhvr additive="base">
                                        <p:cTn id="39" dur="500"/>
                                        <p:tgtEl>
                                          <p:spTgt spid="36"/>
                                        </p:tgtEl>
                                        <p:attrNameLst>
                                          <p:attrName>ppt_x</p:attrName>
                                        </p:attrNameLst>
                                      </p:cBhvr>
                                      <p:tavLst>
                                        <p:tav tm="0">
                                          <p:val>
                                            <p:strVal val="#ppt_x+#ppt_w*1.125000"/>
                                          </p:val>
                                        </p:tav>
                                        <p:tav tm="100000">
                                          <p:val>
                                            <p:strVal val="#ppt_x"/>
                                          </p:val>
                                        </p:tav>
                                      </p:tavLst>
                                    </p:anim>
                                    <p:animEffect transition="in" filter="wipe(left)">
                                      <p:cBhvr>
                                        <p:cTn id="40" dur="500"/>
                                        <p:tgtEl>
                                          <p:spTgt spid="36"/>
                                        </p:tgtEl>
                                      </p:cBhvr>
                                    </p:animEffect>
                                  </p:childTnLst>
                                </p:cTn>
                              </p:par>
                            </p:childTnLst>
                          </p:cTn>
                        </p:par>
                        <p:par>
                          <p:cTn id="41" fill="hold">
                            <p:stCondLst>
                              <p:cond delay="4000"/>
                            </p:stCondLst>
                            <p:childTnLst>
                              <p:par>
                                <p:cTn id="42" presetID="12" presetClass="entr" presetSubtype="2" fill="hold" grpId="0" nodeType="afterEffect">
                                  <p:stCondLst>
                                    <p:cond delay="0"/>
                                  </p:stCondLst>
                                  <p:childTnLst>
                                    <p:set>
                                      <p:cBhvr>
                                        <p:cTn id="43" dur="1" fill="hold">
                                          <p:stCondLst>
                                            <p:cond delay="0"/>
                                          </p:stCondLst>
                                        </p:cTn>
                                        <p:tgtEl>
                                          <p:spTgt spid="37"/>
                                        </p:tgtEl>
                                        <p:attrNameLst>
                                          <p:attrName>style.visibility</p:attrName>
                                        </p:attrNameLst>
                                      </p:cBhvr>
                                      <p:to>
                                        <p:strVal val="visible"/>
                                      </p:to>
                                    </p:set>
                                    <p:anim calcmode="lin" valueType="num">
                                      <p:cBhvr additive="base">
                                        <p:cTn id="44" dur="500"/>
                                        <p:tgtEl>
                                          <p:spTgt spid="37"/>
                                        </p:tgtEl>
                                        <p:attrNameLst>
                                          <p:attrName>ppt_x</p:attrName>
                                        </p:attrNameLst>
                                      </p:cBhvr>
                                      <p:tavLst>
                                        <p:tav tm="0">
                                          <p:val>
                                            <p:strVal val="#ppt_x+#ppt_w*1.125000"/>
                                          </p:val>
                                        </p:tav>
                                        <p:tav tm="100000">
                                          <p:val>
                                            <p:strVal val="#ppt_x"/>
                                          </p:val>
                                        </p:tav>
                                      </p:tavLst>
                                    </p:anim>
                                    <p:animEffect transition="in" filter="wipe(left)">
                                      <p:cBhvr>
                                        <p:cTn id="45" dur="500"/>
                                        <p:tgtEl>
                                          <p:spTgt spid="37"/>
                                        </p:tgtEl>
                                      </p:cBhvr>
                                    </p:animEffect>
                                  </p:childTnLst>
                                </p:cTn>
                              </p:par>
                              <p:par>
                                <p:cTn id="46" presetID="12" presetClass="entr" presetSubtype="2" fill="hold" grpId="0" nodeType="withEffect">
                                  <p:stCondLst>
                                    <p:cond delay="0"/>
                                  </p:stCondLst>
                                  <p:childTnLst>
                                    <p:set>
                                      <p:cBhvr>
                                        <p:cTn id="47" dur="1" fill="hold">
                                          <p:stCondLst>
                                            <p:cond delay="0"/>
                                          </p:stCondLst>
                                        </p:cTn>
                                        <p:tgtEl>
                                          <p:spTgt spid="38"/>
                                        </p:tgtEl>
                                        <p:attrNameLst>
                                          <p:attrName>style.visibility</p:attrName>
                                        </p:attrNameLst>
                                      </p:cBhvr>
                                      <p:to>
                                        <p:strVal val="visible"/>
                                      </p:to>
                                    </p:set>
                                    <p:anim calcmode="lin" valueType="num">
                                      <p:cBhvr additive="base">
                                        <p:cTn id="48" dur="500"/>
                                        <p:tgtEl>
                                          <p:spTgt spid="38"/>
                                        </p:tgtEl>
                                        <p:attrNameLst>
                                          <p:attrName>ppt_x</p:attrName>
                                        </p:attrNameLst>
                                      </p:cBhvr>
                                      <p:tavLst>
                                        <p:tav tm="0">
                                          <p:val>
                                            <p:strVal val="#ppt_x+#ppt_w*1.125000"/>
                                          </p:val>
                                        </p:tav>
                                        <p:tav tm="100000">
                                          <p:val>
                                            <p:strVal val="#ppt_x"/>
                                          </p:val>
                                        </p:tav>
                                      </p:tavLst>
                                    </p:anim>
                                    <p:animEffect transition="in" filter="wipe(left)">
                                      <p:cBhvr>
                                        <p:cTn id="49" dur="500"/>
                                        <p:tgtEl>
                                          <p:spTgt spid="38"/>
                                        </p:tgtEl>
                                      </p:cBhvr>
                                    </p:animEffect>
                                  </p:childTnLst>
                                </p:cTn>
                              </p:par>
                            </p:childTnLst>
                          </p:cTn>
                        </p:par>
                        <p:par>
                          <p:cTn id="50" fill="hold">
                            <p:stCondLst>
                              <p:cond delay="4500"/>
                            </p:stCondLst>
                            <p:childTnLst>
                              <p:par>
                                <p:cTn id="51" presetID="12" presetClass="entr" presetSubtype="2" fill="hold" grpId="0" nodeType="afterEffect">
                                  <p:stCondLst>
                                    <p:cond delay="0"/>
                                  </p:stCondLst>
                                  <p:childTnLst>
                                    <p:set>
                                      <p:cBhvr>
                                        <p:cTn id="52" dur="1" fill="hold">
                                          <p:stCondLst>
                                            <p:cond delay="0"/>
                                          </p:stCondLst>
                                        </p:cTn>
                                        <p:tgtEl>
                                          <p:spTgt spid="39"/>
                                        </p:tgtEl>
                                        <p:attrNameLst>
                                          <p:attrName>style.visibility</p:attrName>
                                        </p:attrNameLst>
                                      </p:cBhvr>
                                      <p:to>
                                        <p:strVal val="visible"/>
                                      </p:to>
                                    </p:set>
                                    <p:anim calcmode="lin" valueType="num">
                                      <p:cBhvr additive="base">
                                        <p:cTn id="53" dur="500"/>
                                        <p:tgtEl>
                                          <p:spTgt spid="39"/>
                                        </p:tgtEl>
                                        <p:attrNameLst>
                                          <p:attrName>ppt_x</p:attrName>
                                        </p:attrNameLst>
                                      </p:cBhvr>
                                      <p:tavLst>
                                        <p:tav tm="0">
                                          <p:val>
                                            <p:strVal val="#ppt_x+#ppt_w*1.125000"/>
                                          </p:val>
                                        </p:tav>
                                        <p:tav tm="100000">
                                          <p:val>
                                            <p:strVal val="#ppt_x"/>
                                          </p:val>
                                        </p:tav>
                                      </p:tavLst>
                                    </p:anim>
                                    <p:animEffect transition="in" filter="wipe(left)">
                                      <p:cBhvr>
                                        <p:cTn id="54" dur="500"/>
                                        <p:tgtEl>
                                          <p:spTgt spid="39"/>
                                        </p:tgtEl>
                                      </p:cBhvr>
                                    </p:animEffect>
                                  </p:childTnLst>
                                </p:cTn>
                              </p:par>
                              <p:par>
                                <p:cTn id="55" presetID="12" presetClass="entr" presetSubtype="2" fill="hold" grpId="0" nodeType="withEffect">
                                  <p:stCondLst>
                                    <p:cond delay="0"/>
                                  </p:stCondLst>
                                  <p:childTnLst>
                                    <p:set>
                                      <p:cBhvr>
                                        <p:cTn id="56" dur="1" fill="hold">
                                          <p:stCondLst>
                                            <p:cond delay="0"/>
                                          </p:stCondLst>
                                        </p:cTn>
                                        <p:tgtEl>
                                          <p:spTgt spid="40"/>
                                        </p:tgtEl>
                                        <p:attrNameLst>
                                          <p:attrName>style.visibility</p:attrName>
                                        </p:attrNameLst>
                                      </p:cBhvr>
                                      <p:to>
                                        <p:strVal val="visible"/>
                                      </p:to>
                                    </p:set>
                                    <p:anim calcmode="lin" valueType="num">
                                      <p:cBhvr additive="base">
                                        <p:cTn id="57" dur="500"/>
                                        <p:tgtEl>
                                          <p:spTgt spid="40"/>
                                        </p:tgtEl>
                                        <p:attrNameLst>
                                          <p:attrName>ppt_x</p:attrName>
                                        </p:attrNameLst>
                                      </p:cBhvr>
                                      <p:tavLst>
                                        <p:tav tm="0">
                                          <p:val>
                                            <p:strVal val="#ppt_x+#ppt_w*1.125000"/>
                                          </p:val>
                                        </p:tav>
                                        <p:tav tm="100000">
                                          <p:val>
                                            <p:strVal val="#ppt_x"/>
                                          </p:val>
                                        </p:tav>
                                      </p:tavLst>
                                    </p:anim>
                                    <p:animEffect transition="in" filter="wipe(left)">
                                      <p:cBhvr>
                                        <p:cTn id="58" dur="500"/>
                                        <p:tgtEl>
                                          <p:spTgt spid="40"/>
                                        </p:tgtEl>
                                      </p:cBhvr>
                                    </p:animEffect>
                                  </p:childTnLst>
                                </p:cTn>
                              </p:par>
                            </p:childTnLst>
                          </p:cTn>
                        </p:par>
                        <p:par>
                          <p:cTn id="59" fill="hold">
                            <p:stCondLst>
                              <p:cond delay="5000"/>
                            </p:stCondLst>
                            <p:childTnLst>
                              <p:par>
                                <p:cTn id="60" presetID="12" presetClass="entr" presetSubtype="2" fill="hold" grpId="0" nodeType="afterEffect">
                                  <p:stCondLst>
                                    <p:cond delay="0"/>
                                  </p:stCondLst>
                                  <p:childTnLst>
                                    <p:set>
                                      <p:cBhvr>
                                        <p:cTn id="61" dur="1" fill="hold">
                                          <p:stCondLst>
                                            <p:cond delay="0"/>
                                          </p:stCondLst>
                                        </p:cTn>
                                        <p:tgtEl>
                                          <p:spTgt spid="41"/>
                                        </p:tgtEl>
                                        <p:attrNameLst>
                                          <p:attrName>style.visibility</p:attrName>
                                        </p:attrNameLst>
                                      </p:cBhvr>
                                      <p:to>
                                        <p:strVal val="visible"/>
                                      </p:to>
                                    </p:set>
                                    <p:anim calcmode="lin" valueType="num">
                                      <p:cBhvr additive="base">
                                        <p:cTn id="62" dur="500"/>
                                        <p:tgtEl>
                                          <p:spTgt spid="41"/>
                                        </p:tgtEl>
                                        <p:attrNameLst>
                                          <p:attrName>ppt_x</p:attrName>
                                        </p:attrNameLst>
                                      </p:cBhvr>
                                      <p:tavLst>
                                        <p:tav tm="0">
                                          <p:val>
                                            <p:strVal val="#ppt_x+#ppt_w*1.125000"/>
                                          </p:val>
                                        </p:tav>
                                        <p:tav tm="100000">
                                          <p:val>
                                            <p:strVal val="#ppt_x"/>
                                          </p:val>
                                        </p:tav>
                                      </p:tavLst>
                                    </p:anim>
                                    <p:animEffect transition="in" filter="wipe(left)">
                                      <p:cBhvr>
                                        <p:cTn id="63" dur="500"/>
                                        <p:tgtEl>
                                          <p:spTgt spid="41"/>
                                        </p:tgtEl>
                                      </p:cBhvr>
                                    </p:animEffect>
                                  </p:childTnLst>
                                </p:cTn>
                              </p:par>
                              <p:par>
                                <p:cTn id="64" presetID="12" presetClass="entr" presetSubtype="2" fill="hold" grpId="0" nodeType="withEffect">
                                  <p:stCondLst>
                                    <p:cond delay="0"/>
                                  </p:stCondLst>
                                  <p:childTnLst>
                                    <p:set>
                                      <p:cBhvr>
                                        <p:cTn id="65" dur="1" fill="hold">
                                          <p:stCondLst>
                                            <p:cond delay="0"/>
                                          </p:stCondLst>
                                        </p:cTn>
                                        <p:tgtEl>
                                          <p:spTgt spid="42"/>
                                        </p:tgtEl>
                                        <p:attrNameLst>
                                          <p:attrName>style.visibility</p:attrName>
                                        </p:attrNameLst>
                                      </p:cBhvr>
                                      <p:to>
                                        <p:strVal val="visible"/>
                                      </p:to>
                                    </p:set>
                                    <p:anim calcmode="lin" valueType="num">
                                      <p:cBhvr additive="base">
                                        <p:cTn id="66" dur="500"/>
                                        <p:tgtEl>
                                          <p:spTgt spid="42"/>
                                        </p:tgtEl>
                                        <p:attrNameLst>
                                          <p:attrName>ppt_x</p:attrName>
                                        </p:attrNameLst>
                                      </p:cBhvr>
                                      <p:tavLst>
                                        <p:tav tm="0">
                                          <p:val>
                                            <p:strVal val="#ppt_x+#ppt_w*1.125000"/>
                                          </p:val>
                                        </p:tav>
                                        <p:tav tm="100000">
                                          <p:val>
                                            <p:strVal val="#ppt_x"/>
                                          </p:val>
                                        </p:tav>
                                      </p:tavLst>
                                    </p:anim>
                                    <p:animEffect transition="in" filter="wipe(left)">
                                      <p:cBhvr>
                                        <p:cTn id="67" dur="5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4" grpId="0" animBg="1"/>
      <p:bldP spid="17" grpId="0" animBg="1"/>
      <p:bldP spid="20" grpId="0" animBg="1"/>
      <p:bldP spid="35" grpId="0"/>
      <p:bldP spid="36" grpId="0"/>
      <p:bldP spid="37" grpId="0"/>
      <p:bldP spid="38" grpId="0"/>
      <p:bldP spid="39" grpId="0"/>
      <p:bldP spid="40" grpId="0"/>
      <p:bldP spid="41" grpId="0"/>
      <p:bldP spid="4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 name="弧形 57"/>
          <p:cNvSpPr/>
          <p:nvPr/>
        </p:nvSpPr>
        <p:spPr>
          <a:xfrm rot="13095499">
            <a:off x="2093564" y="2118937"/>
            <a:ext cx="3674344" cy="3905933"/>
          </a:xfrm>
          <a:prstGeom prst="arc">
            <a:avLst>
              <a:gd name="adj1" fmla="val 13430170"/>
              <a:gd name="adj2" fmla="val 3396500"/>
            </a:avLst>
          </a:prstGeom>
          <a:ln w="19050">
            <a:solidFill>
              <a:schemeClr val="accent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94" name="弧形 93"/>
          <p:cNvSpPr/>
          <p:nvPr/>
        </p:nvSpPr>
        <p:spPr>
          <a:xfrm rot="13095499">
            <a:off x="3137781" y="2862844"/>
            <a:ext cx="2274740" cy="2418116"/>
          </a:xfrm>
          <a:prstGeom prst="arc">
            <a:avLst>
              <a:gd name="adj1" fmla="val 13430170"/>
              <a:gd name="adj2" fmla="val 3396500"/>
            </a:avLst>
          </a:prstGeom>
          <a:ln w="19050">
            <a:solidFill>
              <a:schemeClr val="accent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95" name="弧形 94"/>
          <p:cNvSpPr/>
          <p:nvPr/>
        </p:nvSpPr>
        <p:spPr>
          <a:xfrm rot="13095499">
            <a:off x="3684159" y="3470930"/>
            <a:ext cx="1013310" cy="1077178"/>
          </a:xfrm>
          <a:prstGeom prst="arc">
            <a:avLst>
              <a:gd name="adj1" fmla="val 13430170"/>
              <a:gd name="adj2" fmla="val 3396500"/>
            </a:avLst>
          </a:prstGeom>
          <a:ln w="19050">
            <a:solidFill>
              <a:schemeClr val="accent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grpSp>
        <p:nvGrpSpPr>
          <p:cNvPr id="5" name="组合 4"/>
          <p:cNvGrpSpPr/>
          <p:nvPr/>
        </p:nvGrpSpPr>
        <p:grpSpPr>
          <a:xfrm>
            <a:off x="6041742" y="4783892"/>
            <a:ext cx="1577637" cy="784879"/>
            <a:chOff x="6040947" y="4783891"/>
            <a:chExt cx="1577637" cy="784879"/>
          </a:xfrm>
        </p:grpSpPr>
        <p:grpSp>
          <p:nvGrpSpPr>
            <p:cNvPr id="30" name="组合 29"/>
            <p:cNvGrpSpPr/>
            <p:nvPr/>
          </p:nvGrpSpPr>
          <p:grpSpPr>
            <a:xfrm>
              <a:off x="6957175" y="4783891"/>
              <a:ext cx="661409" cy="784879"/>
              <a:chOff x="5950416" y="3480496"/>
              <a:chExt cx="627191" cy="744273"/>
            </a:xfrm>
          </p:grpSpPr>
          <p:sp>
            <p:nvSpPr>
              <p:cNvPr id="31" name="弧形 30"/>
              <p:cNvSpPr/>
              <p:nvPr/>
            </p:nvSpPr>
            <p:spPr>
              <a:xfrm rot="13095499">
                <a:off x="5950416" y="3516891"/>
                <a:ext cx="627191" cy="666722"/>
              </a:xfrm>
              <a:prstGeom prst="arc">
                <a:avLst>
                  <a:gd name="adj1" fmla="val 13430170"/>
                  <a:gd name="adj2" fmla="val 3396500"/>
                </a:avLst>
              </a:prstGeom>
              <a:ln w="19050">
                <a:solidFill>
                  <a:schemeClr val="accent1"/>
                </a:solidFill>
              </a:ln>
            </p:spPr>
            <p:style>
              <a:lnRef idx="1">
                <a:schemeClr val="accent1"/>
              </a:lnRef>
              <a:fillRef idx="0">
                <a:schemeClr val="accent1"/>
              </a:fillRef>
              <a:effectRef idx="0">
                <a:schemeClr val="accent1"/>
              </a:effectRef>
              <a:fontRef idx="minor">
                <a:schemeClr val="tx1"/>
              </a:fontRef>
            </p:style>
            <p:txBody>
              <a:bodyPr rtlCol="0" anchor="ctr"/>
              <a:lstStyle/>
              <a:p>
                <a:endParaRPr lang="zh-CN" altLang="en-US">
                  <a:solidFill>
                    <a:schemeClr val="bg1">
                      <a:lumMod val="95000"/>
                    </a:schemeClr>
                  </a:solidFill>
                  <a:latin typeface="微软雅黑" panose="020B0503020204020204" pitchFamily="34" charset="-122"/>
                  <a:ea typeface="微软雅黑" panose="020B0503020204020204" pitchFamily="34" charset="-122"/>
                </a:endParaRPr>
              </a:p>
            </p:txBody>
          </p:sp>
          <p:sp>
            <p:nvSpPr>
              <p:cNvPr id="32" name="饼形 31"/>
              <p:cNvSpPr/>
              <p:nvPr/>
            </p:nvSpPr>
            <p:spPr>
              <a:xfrm>
                <a:off x="6273537" y="3480496"/>
                <a:ext cx="82285" cy="82285"/>
              </a:xfrm>
              <a:prstGeom prst="pie">
                <a:avLst>
                  <a:gd name="adj1" fmla="val 5510857"/>
                  <a:gd name="adj2" fmla="val 16200000"/>
                </a:avLst>
              </a:prstGeom>
              <a:solidFill>
                <a:srgbClr val="A1A1A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a:solidFill>
                    <a:schemeClr val="bg1">
                      <a:lumMod val="95000"/>
                    </a:schemeClr>
                  </a:solidFill>
                  <a:latin typeface="微软雅黑" panose="020B0503020204020204" pitchFamily="34" charset="-122"/>
                  <a:ea typeface="微软雅黑" panose="020B0503020204020204" pitchFamily="34" charset="-122"/>
                </a:endParaRPr>
              </a:p>
            </p:txBody>
          </p:sp>
          <p:sp>
            <p:nvSpPr>
              <p:cNvPr id="33" name="饼形 32"/>
              <p:cNvSpPr/>
              <p:nvPr/>
            </p:nvSpPr>
            <p:spPr>
              <a:xfrm>
                <a:off x="6273537" y="4142484"/>
                <a:ext cx="82285" cy="82285"/>
              </a:xfrm>
              <a:prstGeom prst="pie">
                <a:avLst>
                  <a:gd name="adj1" fmla="val 5510857"/>
                  <a:gd name="adj2" fmla="val 16200000"/>
                </a:avLst>
              </a:prstGeom>
              <a:solidFill>
                <a:srgbClr val="A1A1A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a:solidFill>
                    <a:schemeClr val="bg1">
                      <a:lumMod val="95000"/>
                    </a:schemeClr>
                  </a:solidFill>
                  <a:latin typeface="微软雅黑" panose="020B0503020204020204" pitchFamily="34" charset="-122"/>
                  <a:ea typeface="微软雅黑" panose="020B0503020204020204" pitchFamily="34" charset="-122"/>
                </a:endParaRPr>
              </a:p>
            </p:txBody>
          </p:sp>
        </p:grpSp>
        <p:cxnSp>
          <p:nvCxnSpPr>
            <p:cNvPr id="35" name="直接连接符 34"/>
            <p:cNvCxnSpPr/>
            <p:nvPr/>
          </p:nvCxnSpPr>
          <p:spPr>
            <a:xfrm>
              <a:off x="6040947" y="5191152"/>
              <a:ext cx="893975"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grpSp>
      <p:grpSp>
        <p:nvGrpSpPr>
          <p:cNvPr id="4" name="组合 3"/>
          <p:cNvGrpSpPr/>
          <p:nvPr/>
        </p:nvGrpSpPr>
        <p:grpSpPr>
          <a:xfrm>
            <a:off x="6021655" y="3287241"/>
            <a:ext cx="1587680" cy="784879"/>
            <a:chOff x="6020861" y="3287240"/>
            <a:chExt cx="1587680" cy="784879"/>
          </a:xfrm>
        </p:grpSpPr>
        <p:grpSp>
          <p:nvGrpSpPr>
            <p:cNvPr id="25" name="组合 24"/>
            <p:cNvGrpSpPr/>
            <p:nvPr/>
          </p:nvGrpSpPr>
          <p:grpSpPr>
            <a:xfrm>
              <a:off x="6947132" y="3287240"/>
              <a:ext cx="661409" cy="784879"/>
              <a:chOff x="5950416" y="3480496"/>
              <a:chExt cx="627191" cy="744273"/>
            </a:xfrm>
          </p:grpSpPr>
          <p:sp>
            <p:nvSpPr>
              <p:cNvPr id="22" name="弧形 21"/>
              <p:cNvSpPr/>
              <p:nvPr/>
            </p:nvSpPr>
            <p:spPr>
              <a:xfrm rot="13095499">
                <a:off x="5950416" y="3516891"/>
                <a:ext cx="627191" cy="666722"/>
              </a:xfrm>
              <a:prstGeom prst="arc">
                <a:avLst>
                  <a:gd name="adj1" fmla="val 13430170"/>
                  <a:gd name="adj2" fmla="val 3396500"/>
                </a:avLst>
              </a:prstGeom>
              <a:ln w="19050">
                <a:solidFill>
                  <a:schemeClr val="accent3"/>
                </a:solidFill>
              </a:ln>
            </p:spPr>
            <p:style>
              <a:lnRef idx="1">
                <a:schemeClr val="accent1"/>
              </a:lnRef>
              <a:fillRef idx="0">
                <a:schemeClr val="accent1"/>
              </a:fillRef>
              <a:effectRef idx="0">
                <a:schemeClr val="accent1"/>
              </a:effectRef>
              <a:fontRef idx="minor">
                <a:schemeClr val="tx1"/>
              </a:fontRef>
            </p:style>
            <p:txBody>
              <a:bodyPr rtlCol="0" anchor="ctr"/>
              <a:lstStyle/>
              <a:p>
                <a:endParaRPr lang="zh-CN" altLang="en-US">
                  <a:solidFill>
                    <a:schemeClr val="bg1">
                      <a:lumMod val="95000"/>
                    </a:schemeClr>
                  </a:solidFill>
                  <a:latin typeface="微软雅黑" panose="020B0503020204020204" pitchFamily="34" charset="-122"/>
                  <a:ea typeface="微软雅黑" panose="020B0503020204020204" pitchFamily="34" charset="-122"/>
                </a:endParaRPr>
              </a:p>
            </p:txBody>
          </p:sp>
          <p:sp>
            <p:nvSpPr>
              <p:cNvPr id="23" name="饼形 22"/>
              <p:cNvSpPr/>
              <p:nvPr/>
            </p:nvSpPr>
            <p:spPr>
              <a:xfrm>
                <a:off x="6273537" y="3480496"/>
                <a:ext cx="82285" cy="82285"/>
              </a:xfrm>
              <a:prstGeom prst="pie">
                <a:avLst>
                  <a:gd name="adj1" fmla="val 5510857"/>
                  <a:gd name="adj2" fmla="val 16200000"/>
                </a:avLst>
              </a:prstGeom>
              <a:solidFill>
                <a:srgbClr val="A1A1A1"/>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a:solidFill>
                    <a:schemeClr val="bg1">
                      <a:lumMod val="95000"/>
                    </a:schemeClr>
                  </a:solidFill>
                  <a:latin typeface="微软雅黑" panose="020B0503020204020204" pitchFamily="34" charset="-122"/>
                  <a:ea typeface="微软雅黑" panose="020B0503020204020204" pitchFamily="34" charset="-122"/>
                </a:endParaRPr>
              </a:p>
            </p:txBody>
          </p:sp>
          <p:sp>
            <p:nvSpPr>
              <p:cNvPr id="24" name="饼形 23"/>
              <p:cNvSpPr/>
              <p:nvPr/>
            </p:nvSpPr>
            <p:spPr>
              <a:xfrm>
                <a:off x="6273537" y="4142484"/>
                <a:ext cx="82285" cy="82285"/>
              </a:xfrm>
              <a:prstGeom prst="pie">
                <a:avLst>
                  <a:gd name="adj1" fmla="val 5510857"/>
                  <a:gd name="adj2" fmla="val 16200000"/>
                </a:avLst>
              </a:prstGeom>
              <a:solidFill>
                <a:srgbClr val="A1A1A1"/>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a:solidFill>
                    <a:schemeClr val="bg1">
                      <a:lumMod val="95000"/>
                    </a:schemeClr>
                  </a:solidFill>
                  <a:latin typeface="微软雅黑" panose="020B0503020204020204" pitchFamily="34" charset="-122"/>
                  <a:ea typeface="微软雅黑" panose="020B0503020204020204" pitchFamily="34" charset="-122"/>
                </a:endParaRPr>
              </a:p>
            </p:txBody>
          </p:sp>
        </p:grpSp>
        <p:cxnSp>
          <p:nvCxnSpPr>
            <p:cNvPr id="38" name="直接连接符 37"/>
            <p:cNvCxnSpPr/>
            <p:nvPr/>
          </p:nvCxnSpPr>
          <p:spPr>
            <a:xfrm>
              <a:off x="6020861" y="3692237"/>
              <a:ext cx="893975" cy="0"/>
            </a:xfrm>
            <a:prstGeom prst="line">
              <a:avLst/>
            </a:prstGeom>
            <a:ln w="19050">
              <a:solidFill>
                <a:schemeClr val="accent3"/>
              </a:solidFill>
            </a:ln>
          </p:spPr>
          <p:style>
            <a:lnRef idx="1">
              <a:schemeClr val="accent1"/>
            </a:lnRef>
            <a:fillRef idx="0">
              <a:schemeClr val="accent1"/>
            </a:fillRef>
            <a:effectRef idx="0">
              <a:schemeClr val="accent1"/>
            </a:effectRef>
            <a:fontRef idx="minor">
              <a:schemeClr val="tx1"/>
            </a:fontRef>
          </p:style>
        </p:cxnSp>
      </p:grpSp>
      <p:grpSp>
        <p:nvGrpSpPr>
          <p:cNvPr id="3" name="组合 2"/>
          <p:cNvGrpSpPr/>
          <p:nvPr/>
        </p:nvGrpSpPr>
        <p:grpSpPr>
          <a:xfrm>
            <a:off x="6026678" y="1774334"/>
            <a:ext cx="1582656" cy="784879"/>
            <a:chOff x="6025884" y="1774333"/>
            <a:chExt cx="1582656" cy="784879"/>
          </a:xfrm>
        </p:grpSpPr>
        <p:grpSp>
          <p:nvGrpSpPr>
            <p:cNvPr id="26" name="组合 25"/>
            <p:cNvGrpSpPr/>
            <p:nvPr/>
          </p:nvGrpSpPr>
          <p:grpSpPr>
            <a:xfrm>
              <a:off x="6947131" y="1774333"/>
              <a:ext cx="661409" cy="784879"/>
              <a:chOff x="5950416" y="3480496"/>
              <a:chExt cx="627191" cy="744273"/>
            </a:xfrm>
          </p:grpSpPr>
          <p:sp>
            <p:nvSpPr>
              <p:cNvPr id="27" name="弧形 26"/>
              <p:cNvSpPr/>
              <p:nvPr/>
            </p:nvSpPr>
            <p:spPr>
              <a:xfrm rot="13095499">
                <a:off x="5950416" y="3516891"/>
                <a:ext cx="627191" cy="666722"/>
              </a:xfrm>
              <a:prstGeom prst="arc">
                <a:avLst>
                  <a:gd name="adj1" fmla="val 13430170"/>
                  <a:gd name="adj2" fmla="val 3396500"/>
                </a:avLst>
              </a:prstGeom>
              <a:ln w="19050">
                <a:solidFill>
                  <a:schemeClr val="accent1"/>
                </a:solidFill>
              </a:ln>
            </p:spPr>
            <p:style>
              <a:lnRef idx="1">
                <a:schemeClr val="accent1"/>
              </a:lnRef>
              <a:fillRef idx="0">
                <a:schemeClr val="accent1"/>
              </a:fillRef>
              <a:effectRef idx="0">
                <a:schemeClr val="accent1"/>
              </a:effectRef>
              <a:fontRef idx="minor">
                <a:schemeClr val="tx1"/>
              </a:fontRef>
            </p:style>
            <p:txBody>
              <a:bodyPr rtlCol="0" anchor="ctr"/>
              <a:lstStyle/>
              <a:p>
                <a:endParaRPr lang="zh-CN" altLang="en-US">
                  <a:solidFill>
                    <a:schemeClr val="bg1">
                      <a:lumMod val="95000"/>
                    </a:schemeClr>
                  </a:solidFill>
                  <a:latin typeface="微软雅黑" panose="020B0503020204020204" pitchFamily="34" charset="-122"/>
                  <a:ea typeface="微软雅黑" panose="020B0503020204020204" pitchFamily="34" charset="-122"/>
                </a:endParaRPr>
              </a:p>
            </p:txBody>
          </p:sp>
          <p:sp>
            <p:nvSpPr>
              <p:cNvPr id="28" name="饼形 27"/>
              <p:cNvSpPr/>
              <p:nvPr/>
            </p:nvSpPr>
            <p:spPr>
              <a:xfrm>
                <a:off x="6273537" y="3480496"/>
                <a:ext cx="82285" cy="82285"/>
              </a:xfrm>
              <a:prstGeom prst="pie">
                <a:avLst>
                  <a:gd name="adj1" fmla="val 5510857"/>
                  <a:gd name="adj2" fmla="val 16200000"/>
                </a:avLst>
              </a:prstGeom>
              <a:solidFill>
                <a:srgbClr val="A1A1A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a:solidFill>
                    <a:schemeClr val="bg1">
                      <a:lumMod val="95000"/>
                    </a:schemeClr>
                  </a:solidFill>
                  <a:latin typeface="微软雅黑" panose="020B0503020204020204" pitchFamily="34" charset="-122"/>
                  <a:ea typeface="微软雅黑" panose="020B0503020204020204" pitchFamily="34" charset="-122"/>
                </a:endParaRPr>
              </a:p>
            </p:txBody>
          </p:sp>
          <p:sp>
            <p:nvSpPr>
              <p:cNvPr id="29" name="饼形 28"/>
              <p:cNvSpPr/>
              <p:nvPr/>
            </p:nvSpPr>
            <p:spPr>
              <a:xfrm>
                <a:off x="6273537" y="4142484"/>
                <a:ext cx="82285" cy="82285"/>
              </a:xfrm>
              <a:prstGeom prst="pie">
                <a:avLst>
                  <a:gd name="adj1" fmla="val 5510857"/>
                  <a:gd name="adj2" fmla="val 16200000"/>
                </a:avLst>
              </a:prstGeom>
              <a:solidFill>
                <a:srgbClr val="A1A1A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a:solidFill>
                    <a:schemeClr val="bg1">
                      <a:lumMod val="95000"/>
                    </a:schemeClr>
                  </a:solidFill>
                  <a:latin typeface="微软雅黑" panose="020B0503020204020204" pitchFamily="34" charset="-122"/>
                  <a:ea typeface="微软雅黑" panose="020B0503020204020204" pitchFamily="34" charset="-122"/>
                </a:endParaRPr>
              </a:p>
            </p:txBody>
          </p:sp>
        </p:grpSp>
        <p:cxnSp>
          <p:nvCxnSpPr>
            <p:cNvPr id="39" name="直接连接符 38"/>
            <p:cNvCxnSpPr/>
            <p:nvPr/>
          </p:nvCxnSpPr>
          <p:spPr>
            <a:xfrm>
              <a:off x="6025884" y="2171554"/>
              <a:ext cx="893975"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grpSp>
      <p:grpSp>
        <p:nvGrpSpPr>
          <p:cNvPr id="2" name="组合 1"/>
          <p:cNvGrpSpPr/>
          <p:nvPr/>
        </p:nvGrpSpPr>
        <p:grpSpPr>
          <a:xfrm>
            <a:off x="4119335" y="1941777"/>
            <a:ext cx="1907425" cy="4219617"/>
            <a:chOff x="4118540" y="1941776"/>
            <a:chExt cx="1907425" cy="4219617"/>
          </a:xfrm>
          <a:solidFill>
            <a:srgbClr val="0170C1"/>
          </a:solidFill>
        </p:grpSpPr>
        <p:sp>
          <p:nvSpPr>
            <p:cNvPr id="81" name="矩形 80"/>
            <p:cNvSpPr/>
            <p:nvPr/>
          </p:nvSpPr>
          <p:spPr>
            <a:xfrm>
              <a:off x="4119300" y="5725074"/>
              <a:ext cx="1901640" cy="436319"/>
            </a:xfrm>
            <a:prstGeom prst="rect">
              <a:avLst/>
            </a:prstGeom>
            <a:solidFill>
              <a:schemeClr val="accent2"/>
            </a:solidFill>
            <a:ln>
              <a:noFill/>
            </a:ln>
            <a:effectLst>
              <a:outerShdw blurRad="50800" dist="38100" dir="5400000" algn="t" rotWithShape="0">
                <a:prstClr val="black">
                  <a:alpha val="40000"/>
                </a:prstClr>
              </a:outerShdw>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dirty="0">
                <a:solidFill>
                  <a:schemeClr val="bg1">
                    <a:lumMod val="95000"/>
                  </a:schemeClr>
                </a:solidFill>
                <a:latin typeface="微软雅黑" panose="020B0503020204020204" pitchFamily="34" charset="-122"/>
                <a:ea typeface="微软雅黑" panose="020B0503020204020204" pitchFamily="34" charset="-122"/>
              </a:endParaRPr>
            </a:p>
          </p:txBody>
        </p:sp>
        <p:sp>
          <p:nvSpPr>
            <p:cNvPr id="82" name="矩形 81"/>
            <p:cNvSpPr/>
            <p:nvPr/>
          </p:nvSpPr>
          <p:spPr>
            <a:xfrm>
              <a:off x="4118540" y="4182002"/>
              <a:ext cx="1901640" cy="436319"/>
            </a:xfrm>
            <a:prstGeom prst="rect">
              <a:avLst/>
            </a:prstGeom>
            <a:solidFill>
              <a:schemeClr val="accent4"/>
            </a:solidFill>
            <a:ln>
              <a:noFill/>
            </a:ln>
            <a:effectLst>
              <a:outerShdw blurRad="50800" dist="38100" dir="5400000" algn="t" rotWithShape="0">
                <a:prstClr val="black">
                  <a:alpha val="40000"/>
                </a:prstClr>
              </a:outerShdw>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dirty="0">
                <a:solidFill>
                  <a:schemeClr val="bg1">
                    <a:lumMod val="95000"/>
                  </a:schemeClr>
                </a:solidFill>
                <a:latin typeface="微软雅黑" panose="020B0503020204020204" pitchFamily="34" charset="-122"/>
                <a:ea typeface="微软雅黑" panose="020B0503020204020204" pitchFamily="34" charset="-122"/>
              </a:endParaRPr>
            </a:p>
          </p:txBody>
        </p:sp>
        <p:sp>
          <p:nvSpPr>
            <p:cNvPr id="83" name="矩形 82"/>
            <p:cNvSpPr/>
            <p:nvPr/>
          </p:nvSpPr>
          <p:spPr>
            <a:xfrm>
              <a:off x="4120162" y="3459009"/>
              <a:ext cx="1901640" cy="436319"/>
            </a:xfrm>
            <a:prstGeom prst="rect">
              <a:avLst/>
            </a:prstGeom>
            <a:solidFill>
              <a:schemeClr val="accent3"/>
            </a:solidFill>
            <a:ln>
              <a:noFill/>
            </a:ln>
            <a:effectLst>
              <a:outerShdw blurRad="50800" dist="38100" dir="5400000" algn="t" rotWithShape="0">
                <a:prstClr val="black">
                  <a:alpha val="40000"/>
                </a:prstClr>
              </a:outerShdw>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defRPr/>
              </a:pPr>
              <a:r>
                <a:rPr lang="en-US" altLang="zh-CN" b="1" dirty="0">
                  <a:solidFill>
                    <a:schemeClr val="bg1"/>
                  </a:solidFill>
                  <a:latin typeface="Franklin Gothic Book" panose="020B0503020102020204" pitchFamily="34" charset="0"/>
                  <a:ea typeface="Segoe UI Emoji" panose="020B0502040204020203" pitchFamily="34" charset="0"/>
                </a:rPr>
                <a:t>YOUR TITLE</a:t>
              </a:r>
              <a:endParaRPr lang="zh-CN" altLang="en-US" b="1" dirty="0">
                <a:solidFill>
                  <a:schemeClr val="bg1"/>
                </a:solidFill>
                <a:latin typeface="Franklin Gothic Book" panose="020B0503020102020204" pitchFamily="34" charset="0"/>
              </a:endParaRPr>
            </a:p>
          </p:txBody>
        </p:sp>
        <p:sp>
          <p:nvSpPr>
            <p:cNvPr id="84" name="矩形 83"/>
            <p:cNvSpPr/>
            <p:nvPr/>
          </p:nvSpPr>
          <p:spPr>
            <a:xfrm>
              <a:off x="4120162" y="4955660"/>
              <a:ext cx="1901640" cy="436319"/>
            </a:xfrm>
            <a:prstGeom prst="rect">
              <a:avLst/>
            </a:prstGeom>
            <a:solidFill>
              <a:schemeClr val="accent1"/>
            </a:solidFill>
            <a:ln>
              <a:noFill/>
            </a:ln>
            <a:effectLst>
              <a:outerShdw blurRad="50800" dist="38100" dir="5400000" algn="t" rotWithShape="0">
                <a:prstClr val="black">
                  <a:alpha val="40000"/>
                </a:prstClr>
              </a:outerShdw>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defRPr/>
              </a:pPr>
              <a:r>
                <a:rPr lang="en-US" altLang="zh-CN" b="1" dirty="0">
                  <a:solidFill>
                    <a:schemeClr val="bg1"/>
                  </a:solidFill>
                  <a:latin typeface="Franklin Gothic Book" panose="020B0503020102020204" pitchFamily="34" charset="0"/>
                  <a:ea typeface="Segoe UI Emoji" panose="020B0502040204020203" pitchFamily="34" charset="0"/>
                </a:rPr>
                <a:t>YOUR TITLE</a:t>
              </a:r>
              <a:endParaRPr lang="zh-CN" altLang="en-US" b="1" dirty="0">
                <a:solidFill>
                  <a:schemeClr val="bg1"/>
                </a:solidFill>
                <a:latin typeface="Franklin Gothic Book" panose="020B0503020102020204" pitchFamily="34" charset="0"/>
              </a:endParaRPr>
            </a:p>
          </p:txBody>
        </p:sp>
        <p:sp>
          <p:nvSpPr>
            <p:cNvPr id="85" name="矩形 84"/>
            <p:cNvSpPr/>
            <p:nvPr/>
          </p:nvSpPr>
          <p:spPr>
            <a:xfrm>
              <a:off x="4124325" y="2680221"/>
              <a:ext cx="1901640" cy="436319"/>
            </a:xfrm>
            <a:prstGeom prst="rect">
              <a:avLst/>
            </a:prstGeom>
            <a:solidFill>
              <a:schemeClr val="accent2"/>
            </a:solidFill>
            <a:ln>
              <a:noFill/>
            </a:ln>
            <a:effectLst>
              <a:outerShdw blurRad="50800" dist="38100" dir="5400000" algn="t" rotWithShape="0">
                <a:prstClr val="black">
                  <a:alpha val="40000"/>
                </a:prstClr>
              </a:outerShdw>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dirty="0">
                <a:solidFill>
                  <a:schemeClr val="bg1">
                    <a:lumMod val="95000"/>
                  </a:schemeClr>
                </a:solidFill>
                <a:latin typeface="微软雅黑" panose="020B0503020204020204" pitchFamily="34" charset="-122"/>
                <a:ea typeface="微软雅黑" panose="020B0503020204020204" pitchFamily="34" charset="-122"/>
              </a:endParaRPr>
            </a:p>
          </p:txBody>
        </p:sp>
        <p:sp>
          <p:nvSpPr>
            <p:cNvPr id="86" name="矩形 85"/>
            <p:cNvSpPr/>
            <p:nvPr/>
          </p:nvSpPr>
          <p:spPr>
            <a:xfrm>
              <a:off x="4120162" y="1941776"/>
              <a:ext cx="1901640" cy="436319"/>
            </a:xfrm>
            <a:prstGeom prst="rect">
              <a:avLst/>
            </a:prstGeom>
            <a:solidFill>
              <a:schemeClr val="accent1"/>
            </a:solidFill>
            <a:ln>
              <a:noFill/>
            </a:ln>
            <a:effectLst>
              <a:outerShdw blurRad="50800" dist="38100" dir="5400000" algn="t" rotWithShape="0">
                <a:prstClr val="black">
                  <a:alpha val="40000"/>
                </a:prstClr>
              </a:outerShdw>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defRPr/>
              </a:pPr>
              <a:r>
                <a:rPr lang="en-US" altLang="zh-CN" b="1" dirty="0">
                  <a:solidFill>
                    <a:schemeClr val="bg1"/>
                  </a:solidFill>
                  <a:latin typeface="Franklin Gothic Book" panose="020B0503020102020204" pitchFamily="34" charset="0"/>
                  <a:ea typeface="Segoe UI Emoji" panose="020B0502040204020203" pitchFamily="34" charset="0"/>
                </a:rPr>
                <a:t>YOUR TITLE</a:t>
              </a:r>
              <a:endParaRPr lang="zh-CN" altLang="en-US" b="1" dirty="0">
                <a:solidFill>
                  <a:schemeClr val="bg1"/>
                </a:solidFill>
                <a:latin typeface="Franklin Gothic Book" panose="020B0503020102020204" pitchFamily="34" charset="0"/>
              </a:endParaRPr>
            </a:p>
          </p:txBody>
        </p:sp>
      </p:grpSp>
      <p:sp>
        <p:nvSpPr>
          <p:cNvPr id="90" name="矩形 89"/>
          <p:cNvSpPr/>
          <p:nvPr/>
        </p:nvSpPr>
        <p:spPr>
          <a:xfrm>
            <a:off x="1096675" y="3767184"/>
            <a:ext cx="2294270" cy="584648"/>
          </a:xfrm>
          <a:prstGeom prst="rect">
            <a:avLst/>
          </a:prstGeom>
          <a:solidFill>
            <a:schemeClr val="accent4"/>
          </a:solidFill>
          <a:ln>
            <a:noFill/>
          </a:ln>
          <a:effectLst>
            <a:outerShdw blurRad="50800" dist="38100" dir="8100000" algn="tr" rotWithShape="0">
              <a:prstClr val="black">
                <a:alpha val="40000"/>
              </a:prstClr>
            </a:outerShdw>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defRPr/>
            </a:pPr>
            <a:r>
              <a:rPr lang="en-US" altLang="zh-CN" sz="2800" b="1" dirty="0">
                <a:solidFill>
                  <a:schemeClr val="bg1"/>
                </a:solidFill>
                <a:latin typeface="Franklin Gothic Book" panose="020B0503020102020204" pitchFamily="34" charset="0"/>
                <a:ea typeface="Segoe UI Emoji" panose="020B0502040204020203" pitchFamily="34" charset="0"/>
              </a:rPr>
              <a:t>YOUR TITLE</a:t>
            </a:r>
            <a:endParaRPr lang="zh-CN" altLang="en-US" sz="2800" b="1" dirty="0">
              <a:solidFill>
                <a:schemeClr val="bg1"/>
              </a:solidFill>
              <a:latin typeface="Franklin Gothic Book" panose="020B0503020102020204" pitchFamily="34" charset="0"/>
            </a:endParaRPr>
          </a:p>
        </p:txBody>
      </p:sp>
      <p:sp>
        <p:nvSpPr>
          <p:cNvPr id="74" name="TextBox 41"/>
          <p:cNvSpPr txBox="1"/>
          <p:nvPr/>
        </p:nvSpPr>
        <p:spPr>
          <a:xfrm>
            <a:off x="7731817" y="2152047"/>
            <a:ext cx="3306071" cy="455836"/>
          </a:xfrm>
          <a:prstGeom prst="rect">
            <a:avLst/>
          </a:prstGeom>
          <a:noFill/>
        </p:spPr>
        <p:txBody>
          <a:bodyPr wrap="square" lIns="85667" tIns="42834" rIns="85667" bIns="42834"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75" name="TextBox 170"/>
          <p:cNvSpPr txBox="1"/>
          <p:nvPr/>
        </p:nvSpPr>
        <p:spPr>
          <a:xfrm>
            <a:off x="7731817" y="1849961"/>
            <a:ext cx="2430227" cy="355904"/>
          </a:xfrm>
          <a:prstGeom prst="rect">
            <a:avLst/>
          </a:prstGeom>
          <a:noFill/>
        </p:spPr>
        <p:txBody>
          <a:bodyPr wrap="square" lIns="96431" tIns="48215" rIns="96431" bIns="48215"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8" name="TextBox 41"/>
          <p:cNvSpPr txBox="1"/>
          <p:nvPr/>
        </p:nvSpPr>
        <p:spPr>
          <a:xfrm>
            <a:off x="7731817" y="3795110"/>
            <a:ext cx="3306071" cy="455836"/>
          </a:xfrm>
          <a:prstGeom prst="rect">
            <a:avLst/>
          </a:prstGeom>
          <a:noFill/>
        </p:spPr>
        <p:txBody>
          <a:bodyPr wrap="square" lIns="85667" tIns="42834" rIns="85667" bIns="42834"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91" name="TextBox 170"/>
          <p:cNvSpPr txBox="1"/>
          <p:nvPr/>
        </p:nvSpPr>
        <p:spPr>
          <a:xfrm>
            <a:off x="7731817" y="3493024"/>
            <a:ext cx="2430227" cy="355904"/>
          </a:xfrm>
          <a:prstGeom prst="rect">
            <a:avLst/>
          </a:prstGeom>
          <a:noFill/>
        </p:spPr>
        <p:txBody>
          <a:bodyPr wrap="square" lIns="96431" tIns="48215" rIns="96431" bIns="48215"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2" name="TextBox 41"/>
          <p:cNvSpPr txBox="1"/>
          <p:nvPr/>
        </p:nvSpPr>
        <p:spPr>
          <a:xfrm>
            <a:off x="7731817" y="5366735"/>
            <a:ext cx="3306071" cy="455836"/>
          </a:xfrm>
          <a:prstGeom prst="rect">
            <a:avLst/>
          </a:prstGeom>
          <a:noFill/>
        </p:spPr>
        <p:txBody>
          <a:bodyPr wrap="square" lIns="85667" tIns="42834" rIns="85667" bIns="42834"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93" name="TextBox 170"/>
          <p:cNvSpPr txBox="1"/>
          <p:nvPr/>
        </p:nvSpPr>
        <p:spPr>
          <a:xfrm>
            <a:off x="7731817" y="5064649"/>
            <a:ext cx="2430227" cy="355904"/>
          </a:xfrm>
          <a:prstGeom prst="rect">
            <a:avLst/>
          </a:prstGeom>
          <a:noFill/>
        </p:spPr>
        <p:txBody>
          <a:bodyPr wrap="square" lIns="96431" tIns="48215" rIns="96431" bIns="48215"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7" name="文本占位符 3"/>
          <p:cNvSpPr txBox="1">
            <a:spLocks/>
          </p:cNvSpPr>
          <p:nvPr/>
        </p:nvSpPr>
        <p:spPr>
          <a:xfrm>
            <a:off x="828393" y="272342"/>
            <a:ext cx="2981607" cy="558075"/>
          </a:xfrm>
          <a:prstGeom prst="rect">
            <a:avLst/>
          </a:prstGeom>
        </p:spPr>
        <p:txBody>
          <a:bodyPr anchor="ctr"/>
          <a:lstStyle>
            <a:lvl1pPr marL="0" indent="0" algn="l" defTabSz="964326" rtl="0" eaLnBrk="1" latinLnBrk="0" hangingPunct="1">
              <a:lnSpc>
                <a:spcPct val="90000"/>
              </a:lnSpc>
              <a:spcBef>
                <a:spcPts val="1055"/>
              </a:spcBef>
              <a:buFont typeface="Arial" panose="020B0604020202020204" pitchFamily="34" charset="0"/>
              <a:buNone/>
              <a:defRPr sz="2953" b="1" kern="1200">
                <a:solidFill>
                  <a:schemeClr val="tx1"/>
                </a:solidFill>
                <a:latin typeface="+mn-lt"/>
                <a:ea typeface="+mn-ea"/>
                <a:cs typeface="+mn-cs"/>
              </a:defRPr>
            </a:lvl1pPr>
            <a:lvl2pPr marL="723245" indent="-241082" algn="l" defTabSz="964326" rtl="0" eaLnBrk="1" latinLnBrk="0" hangingPunct="1">
              <a:lnSpc>
                <a:spcPct val="90000"/>
              </a:lnSpc>
              <a:spcBef>
                <a:spcPts val="527"/>
              </a:spcBef>
              <a:buFont typeface="Arial" panose="020B0604020202020204" pitchFamily="34" charset="0"/>
              <a:buChar char="•"/>
              <a:defRPr sz="2531" kern="1200">
                <a:solidFill>
                  <a:schemeClr val="tx1"/>
                </a:solidFill>
                <a:latin typeface="+mn-lt"/>
                <a:ea typeface="+mn-ea"/>
                <a:cs typeface="+mn-cs"/>
              </a:defRPr>
            </a:lvl2pPr>
            <a:lvl3pPr marL="1205408" indent="-241082" algn="l" defTabSz="964326" rtl="0" eaLnBrk="1" latinLnBrk="0" hangingPunct="1">
              <a:lnSpc>
                <a:spcPct val="90000"/>
              </a:lnSpc>
              <a:spcBef>
                <a:spcPts val="527"/>
              </a:spcBef>
              <a:buFont typeface="Arial" panose="020B0604020202020204" pitchFamily="34" charset="0"/>
              <a:buChar char="•"/>
              <a:defRPr sz="2109" kern="1200">
                <a:solidFill>
                  <a:schemeClr val="tx1"/>
                </a:solidFill>
                <a:latin typeface="+mn-lt"/>
                <a:ea typeface="+mn-ea"/>
                <a:cs typeface="+mn-cs"/>
              </a:defRPr>
            </a:lvl3pPr>
            <a:lvl4pPr marL="1687571"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4pPr>
            <a:lvl5pPr marL="2169734"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5pPr>
            <a:lvl6pPr marL="265189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6pPr>
            <a:lvl7pPr marL="3134060"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7pPr>
            <a:lvl8pPr marL="3616223"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8pPr>
            <a:lvl9pPr marL="409838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9pPr>
          </a:lstStyle>
          <a:p>
            <a:pPr algn="ctr">
              <a:lnSpc>
                <a:spcPct val="100000"/>
              </a:lnSpc>
            </a:pPr>
            <a:r>
              <a:rPr kumimoji="1" lang="zh-CN" altLang="en-US" sz="2000" b="0" dirty="0">
                <a:solidFill>
                  <a:schemeClr val="tx1">
                    <a:lumMod val="65000"/>
                    <a:lumOff val="35000"/>
                  </a:schemeClr>
                </a:solidFill>
                <a:latin typeface="微软雅黑" panose="020B0503020204020204" pitchFamily="34" charset="-122"/>
                <a:ea typeface="微软雅黑" panose="020B0503020204020204" pitchFamily="34" charset="-122"/>
              </a:rPr>
              <a:t>点击添加相关标题文字</a:t>
            </a:r>
          </a:p>
        </p:txBody>
      </p:sp>
    </p:spTree>
    <p:extLst>
      <p:ext uri="{BB962C8B-B14F-4D97-AF65-F5344CB8AC3E}">
        <p14:creationId xmlns:p14="http://schemas.microsoft.com/office/powerpoint/2010/main" val="236944338"/>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500"/>
                            </p:stCondLst>
                            <p:childTnLst>
                              <p:par>
                                <p:cTn id="5" presetID="22" presetClass="entr" presetSubtype="8" fill="hold" grpId="0" nodeType="afterEffect">
                                  <p:stCondLst>
                                    <p:cond delay="0"/>
                                  </p:stCondLst>
                                  <p:childTnLst>
                                    <p:set>
                                      <p:cBhvr>
                                        <p:cTn id="6" dur="1" fill="hold">
                                          <p:stCondLst>
                                            <p:cond delay="0"/>
                                          </p:stCondLst>
                                        </p:cTn>
                                        <p:tgtEl>
                                          <p:spTgt spid="90"/>
                                        </p:tgtEl>
                                        <p:attrNameLst>
                                          <p:attrName>style.visibility</p:attrName>
                                        </p:attrNameLst>
                                      </p:cBhvr>
                                      <p:to>
                                        <p:strVal val="visible"/>
                                      </p:to>
                                    </p:set>
                                    <p:animEffect transition="in" filter="wipe(left)">
                                      <p:cBhvr>
                                        <p:cTn id="7" dur="500"/>
                                        <p:tgtEl>
                                          <p:spTgt spid="90"/>
                                        </p:tgtEl>
                                      </p:cBhvr>
                                    </p:animEffect>
                                  </p:childTnLst>
                                </p:cTn>
                              </p:par>
                            </p:childTnLst>
                          </p:cTn>
                        </p:par>
                        <p:par>
                          <p:cTn id="8" fill="hold">
                            <p:stCondLst>
                              <p:cond delay="1000"/>
                            </p:stCondLst>
                            <p:childTnLst>
                              <p:par>
                                <p:cTn id="9" presetID="16" presetClass="entr" presetSubtype="42" fill="hold" grpId="0" nodeType="afterEffect">
                                  <p:stCondLst>
                                    <p:cond delay="0"/>
                                  </p:stCondLst>
                                  <p:childTnLst>
                                    <p:set>
                                      <p:cBhvr>
                                        <p:cTn id="10" dur="1" fill="hold">
                                          <p:stCondLst>
                                            <p:cond delay="0"/>
                                          </p:stCondLst>
                                        </p:cTn>
                                        <p:tgtEl>
                                          <p:spTgt spid="58"/>
                                        </p:tgtEl>
                                        <p:attrNameLst>
                                          <p:attrName>style.visibility</p:attrName>
                                        </p:attrNameLst>
                                      </p:cBhvr>
                                      <p:to>
                                        <p:strVal val="visible"/>
                                      </p:to>
                                    </p:set>
                                    <p:animEffect transition="in" filter="barn(outHorizontal)">
                                      <p:cBhvr>
                                        <p:cTn id="11" dur="500"/>
                                        <p:tgtEl>
                                          <p:spTgt spid="58"/>
                                        </p:tgtEl>
                                      </p:cBhvr>
                                    </p:animEffect>
                                  </p:childTnLst>
                                </p:cTn>
                              </p:par>
                              <p:par>
                                <p:cTn id="12" presetID="16" presetClass="entr" presetSubtype="42" fill="hold" grpId="0" nodeType="withEffect">
                                  <p:stCondLst>
                                    <p:cond delay="0"/>
                                  </p:stCondLst>
                                  <p:childTnLst>
                                    <p:set>
                                      <p:cBhvr>
                                        <p:cTn id="13" dur="1" fill="hold">
                                          <p:stCondLst>
                                            <p:cond delay="0"/>
                                          </p:stCondLst>
                                        </p:cTn>
                                        <p:tgtEl>
                                          <p:spTgt spid="94"/>
                                        </p:tgtEl>
                                        <p:attrNameLst>
                                          <p:attrName>style.visibility</p:attrName>
                                        </p:attrNameLst>
                                      </p:cBhvr>
                                      <p:to>
                                        <p:strVal val="visible"/>
                                      </p:to>
                                    </p:set>
                                    <p:animEffect transition="in" filter="barn(outHorizontal)">
                                      <p:cBhvr>
                                        <p:cTn id="14" dur="500"/>
                                        <p:tgtEl>
                                          <p:spTgt spid="94"/>
                                        </p:tgtEl>
                                      </p:cBhvr>
                                    </p:animEffect>
                                  </p:childTnLst>
                                </p:cTn>
                              </p:par>
                              <p:par>
                                <p:cTn id="15" presetID="16" presetClass="entr" presetSubtype="42" fill="hold" grpId="0" nodeType="withEffect">
                                  <p:stCondLst>
                                    <p:cond delay="0"/>
                                  </p:stCondLst>
                                  <p:childTnLst>
                                    <p:set>
                                      <p:cBhvr>
                                        <p:cTn id="16" dur="1" fill="hold">
                                          <p:stCondLst>
                                            <p:cond delay="0"/>
                                          </p:stCondLst>
                                        </p:cTn>
                                        <p:tgtEl>
                                          <p:spTgt spid="95"/>
                                        </p:tgtEl>
                                        <p:attrNameLst>
                                          <p:attrName>style.visibility</p:attrName>
                                        </p:attrNameLst>
                                      </p:cBhvr>
                                      <p:to>
                                        <p:strVal val="visible"/>
                                      </p:to>
                                    </p:set>
                                    <p:animEffect transition="in" filter="barn(outHorizontal)">
                                      <p:cBhvr>
                                        <p:cTn id="17" dur="500"/>
                                        <p:tgtEl>
                                          <p:spTgt spid="95"/>
                                        </p:tgtEl>
                                      </p:cBhvr>
                                    </p:animEffect>
                                  </p:childTnLst>
                                </p:cTn>
                              </p:par>
                            </p:childTnLst>
                          </p:cTn>
                        </p:par>
                        <p:par>
                          <p:cTn id="18" fill="hold">
                            <p:stCondLst>
                              <p:cond delay="1500"/>
                            </p:stCondLst>
                            <p:childTnLst>
                              <p:par>
                                <p:cTn id="19" presetID="16" presetClass="entr" presetSubtype="42" fill="hold" nodeType="afterEffect">
                                  <p:stCondLst>
                                    <p:cond delay="0"/>
                                  </p:stCondLst>
                                  <p:childTnLst>
                                    <p:set>
                                      <p:cBhvr>
                                        <p:cTn id="20" dur="1" fill="hold">
                                          <p:stCondLst>
                                            <p:cond delay="0"/>
                                          </p:stCondLst>
                                        </p:cTn>
                                        <p:tgtEl>
                                          <p:spTgt spid="2"/>
                                        </p:tgtEl>
                                        <p:attrNameLst>
                                          <p:attrName>style.visibility</p:attrName>
                                        </p:attrNameLst>
                                      </p:cBhvr>
                                      <p:to>
                                        <p:strVal val="visible"/>
                                      </p:to>
                                    </p:set>
                                    <p:animEffect transition="in" filter="barn(outHorizontal)">
                                      <p:cBhvr>
                                        <p:cTn id="21" dur="500"/>
                                        <p:tgtEl>
                                          <p:spTgt spid="2"/>
                                        </p:tgtEl>
                                      </p:cBhvr>
                                    </p:animEffect>
                                  </p:childTnLst>
                                </p:cTn>
                              </p:par>
                            </p:childTnLst>
                          </p:cTn>
                        </p:par>
                        <p:par>
                          <p:cTn id="22" fill="hold">
                            <p:stCondLst>
                              <p:cond delay="2000"/>
                            </p:stCondLst>
                            <p:childTnLst>
                              <p:par>
                                <p:cTn id="23" presetID="22" presetClass="entr" presetSubtype="8" fill="hold" nodeType="afterEffect">
                                  <p:stCondLst>
                                    <p:cond delay="0"/>
                                  </p:stCondLst>
                                  <p:childTnLst>
                                    <p:set>
                                      <p:cBhvr>
                                        <p:cTn id="24" dur="1" fill="hold">
                                          <p:stCondLst>
                                            <p:cond delay="0"/>
                                          </p:stCondLst>
                                        </p:cTn>
                                        <p:tgtEl>
                                          <p:spTgt spid="3"/>
                                        </p:tgtEl>
                                        <p:attrNameLst>
                                          <p:attrName>style.visibility</p:attrName>
                                        </p:attrNameLst>
                                      </p:cBhvr>
                                      <p:to>
                                        <p:strVal val="visible"/>
                                      </p:to>
                                    </p:set>
                                    <p:animEffect transition="in" filter="wipe(left)">
                                      <p:cBhvr>
                                        <p:cTn id="25" dur="500"/>
                                        <p:tgtEl>
                                          <p:spTgt spid="3"/>
                                        </p:tgtEl>
                                      </p:cBhvr>
                                    </p:animEffect>
                                  </p:childTnLst>
                                </p:cTn>
                              </p:par>
                              <p:par>
                                <p:cTn id="26" presetID="47" presetClass="entr" presetSubtype="0" fill="hold" grpId="0" nodeType="withEffect">
                                  <p:stCondLst>
                                    <p:cond delay="0"/>
                                  </p:stCondLst>
                                  <p:childTnLst>
                                    <p:set>
                                      <p:cBhvr>
                                        <p:cTn id="27" dur="1" fill="hold">
                                          <p:stCondLst>
                                            <p:cond delay="0"/>
                                          </p:stCondLst>
                                        </p:cTn>
                                        <p:tgtEl>
                                          <p:spTgt spid="75"/>
                                        </p:tgtEl>
                                        <p:attrNameLst>
                                          <p:attrName>style.visibility</p:attrName>
                                        </p:attrNameLst>
                                      </p:cBhvr>
                                      <p:to>
                                        <p:strVal val="visible"/>
                                      </p:to>
                                    </p:set>
                                    <p:animEffect transition="in" filter="fade">
                                      <p:cBhvr>
                                        <p:cTn id="28" dur="500"/>
                                        <p:tgtEl>
                                          <p:spTgt spid="75"/>
                                        </p:tgtEl>
                                      </p:cBhvr>
                                    </p:animEffect>
                                    <p:anim calcmode="lin" valueType="num">
                                      <p:cBhvr>
                                        <p:cTn id="29" dur="500" fill="hold"/>
                                        <p:tgtEl>
                                          <p:spTgt spid="75"/>
                                        </p:tgtEl>
                                        <p:attrNameLst>
                                          <p:attrName>ppt_x</p:attrName>
                                        </p:attrNameLst>
                                      </p:cBhvr>
                                      <p:tavLst>
                                        <p:tav tm="0">
                                          <p:val>
                                            <p:strVal val="#ppt_x"/>
                                          </p:val>
                                        </p:tav>
                                        <p:tav tm="100000">
                                          <p:val>
                                            <p:strVal val="#ppt_x"/>
                                          </p:val>
                                        </p:tav>
                                      </p:tavLst>
                                    </p:anim>
                                    <p:anim calcmode="lin" valueType="num">
                                      <p:cBhvr>
                                        <p:cTn id="30" dur="500" fill="hold"/>
                                        <p:tgtEl>
                                          <p:spTgt spid="75"/>
                                        </p:tgtEl>
                                        <p:attrNameLst>
                                          <p:attrName>ppt_y</p:attrName>
                                        </p:attrNameLst>
                                      </p:cBhvr>
                                      <p:tavLst>
                                        <p:tav tm="0">
                                          <p:val>
                                            <p:strVal val="#ppt_y-.1"/>
                                          </p:val>
                                        </p:tav>
                                        <p:tav tm="100000">
                                          <p:val>
                                            <p:strVal val="#ppt_y"/>
                                          </p:val>
                                        </p:tav>
                                      </p:tavLst>
                                    </p:anim>
                                  </p:childTnLst>
                                </p:cTn>
                              </p:par>
                              <p:par>
                                <p:cTn id="31" presetID="42" presetClass="entr" presetSubtype="0" fill="hold" grpId="0" nodeType="withEffect">
                                  <p:stCondLst>
                                    <p:cond delay="0"/>
                                  </p:stCondLst>
                                  <p:childTnLst>
                                    <p:set>
                                      <p:cBhvr>
                                        <p:cTn id="32" dur="1" fill="hold">
                                          <p:stCondLst>
                                            <p:cond delay="0"/>
                                          </p:stCondLst>
                                        </p:cTn>
                                        <p:tgtEl>
                                          <p:spTgt spid="74"/>
                                        </p:tgtEl>
                                        <p:attrNameLst>
                                          <p:attrName>style.visibility</p:attrName>
                                        </p:attrNameLst>
                                      </p:cBhvr>
                                      <p:to>
                                        <p:strVal val="visible"/>
                                      </p:to>
                                    </p:set>
                                    <p:animEffect transition="in" filter="fade">
                                      <p:cBhvr>
                                        <p:cTn id="33" dur="500"/>
                                        <p:tgtEl>
                                          <p:spTgt spid="74"/>
                                        </p:tgtEl>
                                      </p:cBhvr>
                                    </p:animEffect>
                                    <p:anim calcmode="lin" valueType="num">
                                      <p:cBhvr>
                                        <p:cTn id="34" dur="500" fill="hold"/>
                                        <p:tgtEl>
                                          <p:spTgt spid="74"/>
                                        </p:tgtEl>
                                        <p:attrNameLst>
                                          <p:attrName>ppt_x</p:attrName>
                                        </p:attrNameLst>
                                      </p:cBhvr>
                                      <p:tavLst>
                                        <p:tav tm="0">
                                          <p:val>
                                            <p:strVal val="#ppt_x"/>
                                          </p:val>
                                        </p:tav>
                                        <p:tav tm="100000">
                                          <p:val>
                                            <p:strVal val="#ppt_x"/>
                                          </p:val>
                                        </p:tav>
                                      </p:tavLst>
                                    </p:anim>
                                    <p:anim calcmode="lin" valueType="num">
                                      <p:cBhvr>
                                        <p:cTn id="35" dur="500" fill="hold"/>
                                        <p:tgtEl>
                                          <p:spTgt spid="74"/>
                                        </p:tgtEl>
                                        <p:attrNameLst>
                                          <p:attrName>ppt_y</p:attrName>
                                        </p:attrNameLst>
                                      </p:cBhvr>
                                      <p:tavLst>
                                        <p:tav tm="0">
                                          <p:val>
                                            <p:strVal val="#ppt_y+.1"/>
                                          </p:val>
                                        </p:tav>
                                        <p:tav tm="100000">
                                          <p:val>
                                            <p:strVal val="#ppt_y"/>
                                          </p:val>
                                        </p:tav>
                                      </p:tavLst>
                                    </p:anim>
                                  </p:childTnLst>
                                </p:cTn>
                              </p:par>
                            </p:childTnLst>
                          </p:cTn>
                        </p:par>
                        <p:par>
                          <p:cTn id="36" fill="hold">
                            <p:stCondLst>
                              <p:cond delay="2500"/>
                            </p:stCondLst>
                            <p:childTnLst>
                              <p:par>
                                <p:cTn id="37" presetID="22" presetClass="entr" presetSubtype="8" fill="hold" nodeType="afterEffect">
                                  <p:stCondLst>
                                    <p:cond delay="0"/>
                                  </p:stCondLst>
                                  <p:childTnLst>
                                    <p:set>
                                      <p:cBhvr>
                                        <p:cTn id="38" dur="1" fill="hold">
                                          <p:stCondLst>
                                            <p:cond delay="0"/>
                                          </p:stCondLst>
                                        </p:cTn>
                                        <p:tgtEl>
                                          <p:spTgt spid="4"/>
                                        </p:tgtEl>
                                        <p:attrNameLst>
                                          <p:attrName>style.visibility</p:attrName>
                                        </p:attrNameLst>
                                      </p:cBhvr>
                                      <p:to>
                                        <p:strVal val="visible"/>
                                      </p:to>
                                    </p:set>
                                    <p:animEffect transition="in" filter="wipe(left)">
                                      <p:cBhvr>
                                        <p:cTn id="39" dur="500"/>
                                        <p:tgtEl>
                                          <p:spTgt spid="4"/>
                                        </p:tgtEl>
                                      </p:cBhvr>
                                    </p:animEffect>
                                  </p:childTnLst>
                                </p:cTn>
                              </p:par>
                              <p:par>
                                <p:cTn id="40" presetID="47" presetClass="entr" presetSubtype="0" fill="hold" grpId="0" nodeType="withEffect">
                                  <p:stCondLst>
                                    <p:cond delay="0"/>
                                  </p:stCondLst>
                                  <p:childTnLst>
                                    <p:set>
                                      <p:cBhvr>
                                        <p:cTn id="41" dur="1" fill="hold">
                                          <p:stCondLst>
                                            <p:cond delay="0"/>
                                          </p:stCondLst>
                                        </p:cTn>
                                        <p:tgtEl>
                                          <p:spTgt spid="91"/>
                                        </p:tgtEl>
                                        <p:attrNameLst>
                                          <p:attrName>style.visibility</p:attrName>
                                        </p:attrNameLst>
                                      </p:cBhvr>
                                      <p:to>
                                        <p:strVal val="visible"/>
                                      </p:to>
                                    </p:set>
                                    <p:animEffect transition="in" filter="fade">
                                      <p:cBhvr>
                                        <p:cTn id="42" dur="500"/>
                                        <p:tgtEl>
                                          <p:spTgt spid="91"/>
                                        </p:tgtEl>
                                      </p:cBhvr>
                                    </p:animEffect>
                                    <p:anim calcmode="lin" valueType="num">
                                      <p:cBhvr>
                                        <p:cTn id="43" dur="500" fill="hold"/>
                                        <p:tgtEl>
                                          <p:spTgt spid="91"/>
                                        </p:tgtEl>
                                        <p:attrNameLst>
                                          <p:attrName>ppt_x</p:attrName>
                                        </p:attrNameLst>
                                      </p:cBhvr>
                                      <p:tavLst>
                                        <p:tav tm="0">
                                          <p:val>
                                            <p:strVal val="#ppt_x"/>
                                          </p:val>
                                        </p:tav>
                                        <p:tav tm="100000">
                                          <p:val>
                                            <p:strVal val="#ppt_x"/>
                                          </p:val>
                                        </p:tav>
                                      </p:tavLst>
                                    </p:anim>
                                    <p:anim calcmode="lin" valueType="num">
                                      <p:cBhvr>
                                        <p:cTn id="44" dur="500" fill="hold"/>
                                        <p:tgtEl>
                                          <p:spTgt spid="91"/>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88"/>
                                        </p:tgtEl>
                                        <p:attrNameLst>
                                          <p:attrName>style.visibility</p:attrName>
                                        </p:attrNameLst>
                                      </p:cBhvr>
                                      <p:to>
                                        <p:strVal val="visible"/>
                                      </p:to>
                                    </p:set>
                                    <p:animEffect transition="in" filter="fade">
                                      <p:cBhvr>
                                        <p:cTn id="47" dur="500"/>
                                        <p:tgtEl>
                                          <p:spTgt spid="88"/>
                                        </p:tgtEl>
                                      </p:cBhvr>
                                    </p:animEffect>
                                    <p:anim calcmode="lin" valueType="num">
                                      <p:cBhvr>
                                        <p:cTn id="48" dur="500" fill="hold"/>
                                        <p:tgtEl>
                                          <p:spTgt spid="88"/>
                                        </p:tgtEl>
                                        <p:attrNameLst>
                                          <p:attrName>ppt_x</p:attrName>
                                        </p:attrNameLst>
                                      </p:cBhvr>
                                      <p:tavLst>
                                        <p:tav tm="0">
                                          <p:val>
                                            <p:strVal val="#ppt_x"/>
                                          </p:val>
                                        </p:tav>
                                        <p:tav tm="100000">
                                          <p:val>
                                            <p:strVal val="#ppt_x"/>
                                          </p:val>
                                        </p:tav>
                                      </p:tavLst>
                                    </p:anim>
                                    <p:anim calcmode="lin" valueType="num">
                                      <p:cBhvr>
                                        <p:cTn id="49" dur="500" fill="hold"/>
                                        <p:tgtEl>
                                          <p:spTgt spid="88"/>
                                        </p:tgtEl>
                                        <p:attrNameLst>
                                          <p:attrName>ppt_y</p:attrName>
                                        </p:attrNameLst>
                                      </p:cBhvr>
                                      <p:tavLst>
                                        <p:tav tm="0">
                                          <p:val>
                                            <p:strVal val="#ppt_y+.1"/>
                                          </p:val>
                                        </p:tav>
                                        <p:tav tm="100000">
                                          <p:val>
                                            <p:strVal val="#ppt_y"/>
                                          </p:val>
                                        </p:tav>
                                      </p:tavLst>
                                    </p:anim>
                                  </p:childTnLst>
                                </p:cTn>
                              </p:par>
                            </p:childTnLst>
                          </p:cTn>
                        </p:par>
                        <p:par>
                          <p:cTn id="50" fill="hold">
                            <p:stCondLst>
                              <p:cond delay="3000"/>
                            </p:stCondLst>
                            <p:childTnLst>
                              <p:par>
                                <p:cTn id="51" presetID="22" presetClass="entr" presetSubtype="8" fill="hold" nodeType="afterEffect">
                                  <p:stCondLst>
                                    <p:cond delay="0"/>
                                  </p:stCondLst>
                                  <p:childTnLst>
                                    <p:set>
                                      <p:cBhvr>
                                        <p:cTn id="52" dur="1" fill="hold">
                                          <p:stCondLst>
                                            <p:cond delay="0"/>
                                          </p:stCondLst>
                                        </p:cTn>
                                        <p:tgtEl>
                                          <p:spTgt spid="5"/>
                                        </p:tgtEl>
                                        <p:attrNameLst>
                                          <p:attrName>style.visibility</p:attrName>
                                        </p:attrNameLst>
                                      </p:cBhvr>
                                      <p:to>
                                        <p:strVal val="visible"/>
                                      </p:to>
                                    </p:set>
                                    <p:animEffect transition="in" filter="wipe(left)">
                                      <p:cBhvr>
                                        <p:cTn id="53" dur="500"/>
                                        <p:tgtEl>
                                          <p:spTgt spid="5"/>
                                        </p:tgtEl>
                                      </p:cBhvr>
                                    </p:animEffect>
                                  </p:childTnLst>
                                </p:cTn>
                              </p:par>
                              <p:par>
                                <p:cTn id="54" presetID="47" presetClass="entr" presetSubtype="0" fill="hold" grpId="0" nodeType="withEffect">
                                  <p:stCondLst>
                                    <p:cond delay="0"/>
                                  </p:stCondLst>
                                  <p:childTnLst>
                                    <p:set>
                                      <p:cBhvr>
                                        <p:cTn id="55" dur="1" fill="hold">
                                          <p:stCondLst>
                                            <p:cond delay="0"/>
                                          </p:stCondLst>
                                        </p:cTn>
                                        <p:tgtEl>
                                          <p:spTgt spid="93"/>
                                        </p:tgtEl>
                                        <p:attrNameLst>
                                          <p:attrName>style.visibility</p:attrName>
                                        </p:attrNameLst>
                                      </p:cBhvr>
                                      <p:to>
                                        <p:strVal val="visible"/>
                                      </p:to>
                                    </p:set>
                                    <p:animEffect transition="in" filter="fade">
                                      <p:cBhvr>
                                        <p:cTn id="56" dur="500"/>
                                        <p:tgtEl>
                                          <p:spTgt spid="93"/>
                                        </p:tgtEl>
                                      </p:cBhvr>
                                    </p:animEffect>
                                    <p:anim calcmode="lin" valueType="num">
                                      <p:cBhvr>
                                        <p:cTn id="57" dur="500" fill="hold"/>
                                        <p:tgtEl>
                                          <p:spTgt spid="93"/>
                                        </p:tgtEl>
                                        <p:attrNameLst>
                                          <p:attrName>ppt_x</p:attrName>
                                        </p:attrNameLst>
                                      </p:cBhvr>
                                      <p:tavLst>
                                        <p:tav tm="0">
                                          <p:val>
                                            <p:strVal val="#ppt_x"/>
                                          </p:val>
                                        </p:tav>
                                        <p:tav tm="100000">
                                          <p:val>
                                            <p:strVal val="#ppt_x"/>
                                          </p:val>
                                        </p:tav>
                                      </p:tavLst>
                                    </p:anim>
                                    <p:anim calcmode="lin" valueType="num">
                                      <p:cBhvr>
                                        <p:cTn id="58" dur="500" fill="hold"/>
                                        <p:tgtEl>
                                          <p:spTgt spid="93"/>
                                        </p:tgtEl>
                                        <p:attrNameLst>
                                          <p:attrName>ppt_y</p:attrName>
                                        </p:attrNameLst>
                                      </p:cBhvr>
                                      <p:tavLst>
                                        <p:tav tm="0">
                                          <p:val>
                                            <p:strVal val="#ppt_y-.1"/>
                                          </p:val>
                                        </p:tav>
                                        <p:tav tm="100000">
                                          <p:val>
                                            <p:strVal val="#ppt_y"/>
                                          </p:val>
                                        </p:tav>
                                      </p:tavLst>
                                    </p:anim>
                                  </p:childTnLst>
                                </p:cTn>
                              </p:par>
                              <p:par>
                                <p:cTn id="59" presetID="42" presetClass="entr" presetSubtype="0" fill="hold" grpId="0" nodeType="withEffect">
                                  <p:stCondLst>
                                    <p:cond delay="0"/>
                                  </p:stCondLst>
                                  <p:childTnLst>
                                    <p:set>
                                      <p:cBhvr>
                                        <p:cTn id="60" dur="1" fill="hold">
                                          <p:stCondLst>
                                            <p:cond delay="0"/>
                                          </p:stCondLst>
                                        </p:cTn>
                                        <p:tgtEl>
                                          <p:spTgt spid="92"/>
                                        </p:tgtEl>
                                        <p:attrNameLst>
                                          <p:attrName>style.visibility</p:attrName>
                                        </p:attrNameLst>
                                      </p:cBhvr>
                                      <p:to>
                                        <p:strVal val="visible"/>
                                      </p:to>
                                    </p:set>
                                    <p:animEffect transition="in" filter="fade">
                                      <p:cBhvr>
                                        <p:cTn id="61" dur="500"/>
                                        <p:tgtEl>
                                          <p:spTgt spid="92"/>
                                        </p:tgtEl>
                                      </p:cBhvr>
                                    </p:animEffect>
                                    <p:anim calcmode="lin" valueType="num">
                                      <p:cBhvr>
                                        <p:cTn id="62" dur="500" fill="hold"/>
                                        <p:tgtEl>
                                          <p:spTgt spid="92"/>
                                        </p:tgtEl>
                                        <p:attrNameLst>
                                          <p:attrName>ppt_x</p:attrName>
                                        </p:attrNameLst>
                                      </p:cBhvr>
                                      <p:tavLst>
                                        <p:tav tm="0">
                                          <p:val>
                                            <p:strVal val="#ppt_x"/>
                                          </p:val>
                                        </p:tav>
                                        <p:tav tm="100000">
                                          <p:val>
                                            <p:strVal val="#ppt_x"/>
                                          </p:val>
                                        </p:tav>
                                      </p:tavLst>
                                    </p:anim>
                                    <p:anim calcmode="lin" valueType="num">
                                      <p:cBhvr>
                                        <p:cTn id="63" dur="500" fill="hold"/>
                                        <p:tgtEl>
                                          <p:spTgt spid="9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 grpId="0" animBg="1"/>
      <p:bldP spid="94" grpId="0" animBg="1"/>
      <p:bldP spid="95" grpId="0" animBg="1"/>
      <p:bldP spid="90" grpId="0" animBg="1"/>
      <p:bldP spid="74" grpId="0"/>
      <p:bldP spid="75" grpId="0"/>
      <p:bldP spid="88" grpId="0"/>
      <p:bldP spid="91" grpId="0"/>
      <p:bldP spid="92" grpId="0"/>
      <p:bldP spid="93"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reeform 6"/>
          <p:cNvSpPr>
            <a:spLocks/>
          </p:cNvSpPr>
          <p:nvPr/>
        </p:nvSpPr>
        <p:spPr bwMode="auto">
          <a:xfrm>
            <a:off x="354" y="1430231"/>
            <a:ext cx="2406958" cy="2395258"/>
          </a:xfrm>
          <a:custGeom>
            <a:avLst/>
            <a:gdLst>
              <a:gd name="T0" fmla="*/ 0 w 1073"/>
              <a:gd name="T1" fmla="*/ 0 h 1073"/>
              <a:gd name="T2" fmla="*/ 903 w 1073"/>
              <a:gd name="T3" fmla="*/ 0 h 1073"/>
              <a:gd name="T4" fmla="*/ 1073 w 1073"/>
              <a:gd name="T5" fmla="*/ 170 h 1073"/>
              <a:gd name="T6" fmla="*/ 1073 w 1073"/>
              <a:gd name="T7" fmla="*/ 1073 h 1073"/>
              <a:gd name="T8" fmla="*/ 0 w 1073"/>
              <a:gd name="T9" fmla="*/ 1073 h 1073"/>
              <a:gd name="T10" fmla="*/ 0 w 1073"/>
              <a:gd name="T11" fmla="*/ 0 h 1073"/>
            </a:gdLst>
            <a:ahLst/>
            <a:cxnLst>
              <a:cxn ang="0">
                <a:pos x="T0" y="T1"/>
              </a:cxn>
              <a:cxn ang="0">
                <a:pos x="T2" y="T3"/>
              </a:cxn>
              <a:cxn ang="0">
                <a:pos x="T4" y="T5"/>
              </a:cxn>
              <a:cxn ang="0">
                <a:pos x="T6" y="T7"/>
              </a:cxn>
              <a:cxn ang="0">
                <a:pos x="T8" y="T9"/>
              </a:cxn>
              <a:cxn ang="0">
                <a:pos x="T10" y="T11"/>
              </a:cxn>
            </a:cxnLst>
            <a:rect l="0" t="0" r="r" b="b"/>
            <a:pathLst>
              <a:path w="1073" h="1073">
                <a:moveTo>
                  <a:pt x="0" y="0"/>
                </a:moveTo>
                <a:lnTo>
                  <a:pt x="903" y="0"/>
                </a:lnTo>
                <a:lnTo>
                  <a:pt x="1073" y="170"/>
                </a:lnTo>
                <a:lnTo>
                  <a:pt x="1073" y="1073"/>
                </a:lnTo>
                <a:lnTo>
                  <a:pt x="0" y="1073"/>
                </a:lnTo>
                <a:lnTo>
                  <a:pt x="0" y="0"/>
                </a:lnTo>
                <a:close/>
              </a:path>
            </a:pathLst>
          </a:custGeom>
          <a:blipFill dpi="0" rotWithShape="1">
            <a:blip r:embed="rId3" cstate="screen">
              <a:extLst>
                <a:ext uri="{28A0092B-C50C-407E-A947-70E740481C1C}">
                  <a14:useLocalDpi xmlns:a14="http://schemas.microsoft.com/office/drawing/2010/main"/>
                </a:ext>
              </a:extLst>
            </a:blip>
            <a:srcRect/>
            <a:stretch>
              <a:fillRect/>
            </a:stretch>
          </a:blipFill>
          <a:ln w="0">
            <a:noFill/>
            <a:prstDash val="solid"/>
            <a:round/>
            <a:headEnd/>
            <a:tailEnd/>
          </a:ln>
        </p:spPr>
        <p:txBody>
          <a:bodyPr vert="horz" wrap="square" lIns="128580" tIns="64290" rIns="128580" bIns="64290" numCol="1" anchor="t" anchorCtr="0" compatLnSpc="1">
            <a:prstTxWarp prst="textNoShape">
              <a:avLst/>
            </a:prstTxWarp>
          </a:bodyPr>
          <a:lstStyle/>
          <a:p>
            <a:endParaRPr lang="zh-CN" altLang="en-US">
              <a:ea typeface="微软雅黑" panose="020B0503020204020204" pitchFamily="34" charset="-122"/>
            </a:endParaRPr>
          </a:p>
        </p:txBody>
      </p:sp>
      <p:sp>
        <p:nvSpPr>
          <p:cNvPr id="7" name="Freeform 7"/>
          <p:cNvSpPr>
            <a:spLocks/>
          </p:cNvSpPr>
          <p:nvPr/>
        </p:nvSpPr>
        <p:spPr bwMode="auto">
          <a:xfrm>
            <a:off x="2611443" y="1430231"/>
            <a:ext cx="2411444" cy="2395258"/>
          </a:xfrm>
          <a:custGeom>
            <a:avLst/>
            <a:gdLst>
              <a:gd name="T0" fmla="*/ 182 w 1075"/>
              <a:gd name="T1" fmla="*/ 0 h 1073"/>
              <a:gd name="T2" fmla="*/ 1075 w 1075"/>
              <a:gd name="T3" fmla="*/ 0 h 1073"/>
              <a:gd name="T4" fmla="*/ 1075 w 1075"/>
              <a:gd name="T5" fmla="*/ 1073 h 1073"/>
              <a:gd name="T6" fmla="*/ 0 w 1075"/>
              <a:gd name="T7" fmla="*/ 1073 h 1073"/>
              <a:gd name="T8" fmla="*/ 0 w 1075"/>
              <a:gd name="T9" fmla="*/ 182 h 1073"/>
              <a:gd name="T10" fmla="*/ 182 w 1075"/>
              <a:gd name="T11" fmla="*/ 0 h 1073"/>
            </a:gdLst>
            <a:ahLst/>
            <a:cxnLst>
              <a:cxn ang="0">
                <a:pos x="T0" y="T1"/>
              </a:cxn>
              <a:cxn ang="0">
                <a:pos x="T2" y="T3"/>
              </a:cxn>
              <a:cxn ang="0">
                <a:pos x="T4" y="T5"/>
              </a:cxn>
              <a:cxn ang="0">
                <a:pos x="T6" y="T7"/>
              </a:cxn>
              <a:cxn ang="0">
                <a:pos x="T8" y="T9"/>
              </a:cxn>
              <a:cxn ang="0">
                <a:pos x="T10" y="T11"/>
              </a:cxn>
            </a:cxnLst>
            <a:rect l="0" t="0" r="r" b="b"/>
            <a:pathLst>
              <a:path w="1075" h="1073">
                <a:moveTo>
                  <a:pt x="182" y="0"/>
                </a:moveTo>
                <a:lnTo>
                  <a:pt x="1075" y="0"/>
                </a:lnTo>
                <a:lnTo>
                  <a:pt x="1075" y="1073"/>
                </a:lnTo>
                <a:lnTo>
                  <a:pt x="0" y="1073"/>
                </a:lnTo>
                <a:lnTo>
                  <a:pt x="0" y="182"/>
                </a:lnTo>
                <a:lnTo>
                  <a:pt x="182" y="0"/>
                </a:lnTo>
                <a:close/>
              </a:path>
            </a:pathLst>
          </a:custGeom>
          <a:solidFill>
            <a:schemeClr val="accent2"/>
          </a:solidFill>
          <a:ln w="0">
            <a:noFill/>
            <a:prstDash val="solid"/>
            <a:round/>
            <a:headEnd/>
            <a:tailEnd/>
          </a:ln>
        </p:spPr>
        <p:txBody>
          <a:bodyPr vert="horz" wrap="square" lIns="128580" tIns="64290" rIns="128580" bIns="64290" numCol="1" anchor="t" anchorCtr="0" compatLnSpc="1">
            <a:prstTxWarp prst="textNoShape">
              <a:avLst/>
            </a:prstTxWarp>
          </a:bodyPr>
          <a:lstStyle/>
          <a:p>
            <a:endParaRPr lang="zh-CN" altLang="en-US">
              <a:ea typeface="微软雅黑" panose="020B0503020204020204" pitchFamily="34" charset="-122"/>
            </a:endParaRPr>
          </a:p>
        </p:txBody>
      </p:sp>
      <p:sp>
        <p:nvSpPr>
          <p:cNvPr id="8" name="Freeform 8"/>
          <p:cNvSpPr>
            <a:spLocks/>
          </p:cNvSpPr>
          <p:nvPr/>
        </p:nvSpPr>
        <p:spPr bwMode="auto">
          <a:xfrm>
            <a:off x="5227018" y="1430231"/>
            <a:ext cx="2406958" cy="2395258"/>
          </a:xfrm>
          <a:custGeom>
            <a:avLst/>
            <a:gdLst>
              <a:gd name="T0" fmla="*/ 0 w 1073"/>
              <a:gd name="T1" fmla="*/ 0 h 1073"/>
              <a:gd name="T2" fmla="*/ 896 w 1073"/>
              <a:gd name="T3" fmla="*/ 0 h 1073"/>
              <a:gd name="T4" fmla="*/ 1073 w 1073"/>
              <a:gd name="T5" fmla="*/ 179 h 1073"/>
              <a:gd name="T6" fmla="*/ 1073 w 1073"/>
              <a:gd name="T7" fmla="*/ 1073 h 1073"/>
              <a:gd name="T8" fmla="*/ 0 w 1073"/>
              <a:gd name="T9" fmla="*/ 1073 h 1073"/>
              <a:gd name="T10" fmla="*/ 0 w 1073"/>
              <a:gd name="T11" fmla="*/ 0 h 1073"/>
            </a:gdLst>
            <a:ahLst/>
            <a:cxnLst>
              <a:cxn ang="0">
                <a:pos x="T0" y="T1"/>
              </a:cxn>
              <a:cxn ang="0">
                <a:pos x="T2" y="T3"/>
              </a:cxn>
              <a:cxn ang="0">
                <a:pos x="T4" y="T5"/>
              </a:cxn>
              <a:cxn ang="0">
                <a:pos x="T6" y="T7"/>
              </a:cxn>
              <a:cxn ang="0">
                <a:pos x="T8" y="T9"/>
              </a:cxn>
              <a:cxn ang="0">
                <a:pos x="T10" y="T11"/>
              </a:cxn>
            </a:cxnLst>
            <a:rect l="0" t="0" r="r" b="b"/>
            <a:pathLst>
              <a:path w="1073" h="1073">
                <a:moveTo>
                  <a:pt x="0" y="0"/>
                </a:moveTo>
                <a:lnTo>
                  <a:pt x="896" y="0"/>
                </a:lnTo>
                <a:lnTo>
                  <a:pt x="1073" y="179"/>
                </a:lnTo>
                <a:lnTo>
                  <a:pt x="1073" y="1073"/>
                </a:lnTo>
                <a:lnTo>
                  <a:pt x="0" y="1073"/>
                </a:lnTo>
                <a:lnTo>
                  <a:pt x="0" y="0"/>
                </a:lnTo>
                <a:close/>
              </a:path>
            </a:pathLst>
          </a:custGeom>
          <a:blipFill dpi="0" rotWithShape="1">
            <a:blip r:embed="rId4" cstate="screen">
              <a:extLst>
                <a:ext uri="{28A0092B-C50C-407E-A947-70E740481C1C}">
                  <a14:useLocalDpi xmlns:a14="http://schemas.microsoft.com/office/drawing/2010/main"/>
                </a:ext>
              </a:extLst>
            </a:blip>
            <a:srcRect/>
            <a:stretch>
              <a:fillRect/>
            </a:stretch>
          </a:blipFill>
          <a:ln w="0">
            <a:noFill/>
            <a:prstDash val="solid"/>
            <a:round/>
            <a:headEnd/>
            <a:tailEnd/>
          </a:ln>
        </p:spPr>
        <p:txBody>
          <a:bodyPr vert="horz" wrap="square" lIns="128580" tIns="64290" rIns="128580" bIns="64290" numCol="1" anchor="t" anchorCtr="0" compatLnSpc="1">
            <a:prstTxWarp prst="textNoShape">
              <a:avLst/>
            </a:prstTxWarp>
          </a:bodyPr>
          <a:lstStyle/>
          <a:p>
            <a:endParaRPr lang="zh-CN" altLang="en-US">
              <a:ea typeface="微软雅黑" panose="020B0503020204020204" pitchFamily="34" charset="-122"/>
            </a:endParaRPr>
          </a:p>
        </p:txBody>
      </p:sp>
      <p:sp>
        <p:nvSpPr>
          <p:cNvPr id="9" name="Freeform 9"/>
          <p:cNvSpPr>
            <a:spLocks/>
          </p:cNvSpPr>
          <p:nvPr/>
        </p:nvSpPr>
        <p:spPr bwMode="auto">
          <a:xfrm>
            <a:off x="7838108" y="1430231"/>
            <a:ext cx="2409200" cy="2395258"/>
          </a:xfrm>
          <a:custGeom>
            <a:avLst/>
            <a:gdLst>
              <a:gd name="T0" fmla="*/ 175 w 1074"/>
              <a:gd name="T1" fmla="*/ 0 h 1073"/>
              <a:gd name="T2" fmla="*/ 1074 w 1074"/>
              <a:gd name="T3" fmla="*/ 0 h 1073"/>
              <a:gd name="T4" fmla="*/ 1074 w 1074"/>
              <a:gd name="T5" fmla="*/ 1073 h 1073"/>
              <a:gd name="T6" fmla="*/ 0 w 1074"/>
              <a:gd name="T7" fmla="*/ 1073 h 1073"/>
              <a:gd name="T8" fmla="*/ 0 w 1074"/>
              <a:gd name="T9" fmla="*/ 174 h 1073"/>
              <a:gd name="T10" fmla="*/ 175 w 1074"/>
              <a:gd name="T11" fmla="*/ 0 h 1073"/>
            </a:gdLst>
            <a:ahLst/>
            <a:cxnLst>
              <a:cxn ang="0">
                <a:pos x="T0" y="T1"/>
              </a:cxn>
              <a:cxn ang="0">
                <a:pos x="T2" y="T3"/>
              </a:cxn>
              <a:cxn ang="0">
                <a:pos x="T4" y="T5"/>
              </a:cxn>
              <a:cxn ang="0">
                <a:pos x="T6" y="T7"/>
              </a:cxn>
              <a:cxn ang="0">
                <a:pos x="T8" y="T9"/>
              </a:cxn>
              <a:cxn ang="0">
                <a:pos x="T10" y="T11"/>
              </a:cxn>
            </a:cxnLst>
            <a:rect l="0" t="0" r="r" b="b"/>
            <a:pathLst>
              <a:path w="1074" h="1073">
                <a:moveTo>
                  <a:pt x="175" y="0"/>
                </a:moveTo>
                <a:lnTo>
                  <a:pt x="1074" y="0"/>
                </a:lnTo>
                <a:lnTo>
                  <a:pt x="1074" y="1073"/>
                </a:lnTo>
                <a:lnTo>
                  <a:pt x="0" y="1073"/>
                </a:lnTo>
                <a:lnTo>
                  <a:pt x="0" y="174"/>
                </a:lnTo>
                <a:lnTo>
                  <a:pt x="175" y="0"/>
                </a:lnTo>
                <a:close/>
              </a:path>
            </a:pathLst>
          </a:custGeom>
          <a:blipFill dpi="0" rotWithShape="1">
            <a:blip r:embed="rId5" cstate="screen">
              <a:extLst>
                <a:ext uri="{28A0092B-C50C-407E-A947-70E740481C1C}">
                  <a14:useLocalDpi xmlns:a14="http://schemas.microsoft.com/office/drawing/2010/main"/>
                </a:ext>
              </a:extLst>
            </a:blip>
            <a:srcRect/>
            <a:stretch>
              <a:fillRect/>
            </a:stretch>
          </a:blipFill>
          <a:ln w="0">
            <a:noFill/>
            <a:prstDash val="solid"/>
            <a:round/>
            <a:headEnd/>
            <a:tailEnd/>
          </a:ln>
        </p:spPr>
        <p:txBody>
          <a:bodyPr vert="horz" wrap="square" lIns="128580" tIns="64290" rIns="128580" bIns="64290" numCol="1" anchor="t" anchorCtr="0" compatLnSpc="1">
            <a:prstTxWarp prst="textNoShape">
              <a:avLst/>
            </a:prstTxWarp>
          </a:bodyPr>
          <a:lstStyle/>
          <a:p>
            <a:endParaRPr lang="zh-CN" altLang="en-US">
              <a:ea typeface="微软雅黑" panose="020B0503020204020204" pitchFamily="34" charset="-122"/>
            </a:endParaRPr>
          </a:p>
        </p:txBody>
      </p:sp>
      <p:sp>
        <p:nvSpPr>
          <p:cNvPr id="10" name="Rectangle 10"/>
          <p:cNvSpPr>
            <a:spLocks noChangeArrowheads="1"/>
          </p:cNvSpPr>
          <p:nvPr/>
        </p:nvSpPr>
        <p:spPr bwMode="auto">
          <a:xfrm>
            <a:off x="10451439" y="1430231"/>
            <a:ext cx="2406958" cy="2395258"/>
          </a:xfrm>
          <a:prstGeom prst="rect">
            <a:avLst/>
          </a:prstGeom>
          <a:solidFill>
            <a:schemeClr val="accent4"/>
          </a:solidFill>
          <a:ln w="0">
            <a:noFill/>
            <a:prstDash val="solid"/>
            <a:miter lim="800000"/>
            <a:headEnd/>
            <a:tailEnd/>
          </a:ln>
        </p:spPr>
        <p:txBody>
          <a:bodyPr vert="horz" wrap="square" lIns="128580" tIns="64290" rIns="128580" bIns="64290" numCol="1" anchor="t" anchorCtr="0" compatLnSpc="1">
            <a:prstTxWarp prst="textNoShape">
              <a:avLst/>
            </a:prstTxWarp>
          </a:bodyPr>
          <a:lstStyle/>
          <a:p>
            <a:endParaRPr lang="zh-CN" altLang="en-US">
              <a:ea typeface="微软雅黑" panose="020B0503020204020204" pitchFamily="34" charset="-122"/>
            </a:endParaRPr>
          </a:p>
        </p:txBody>
      </p:sp>
      <p:sp>
        <p:nvSpPr>
          <p:cNvPr id="11" name="Rectangle 11"/>
          <p:cNvSpPr>
            <a:spLocks noChangeArrowheads="1"/>
          </p:cNvSpPr>
          <p:nvPr/>
        </p:nvSpPr>
        <p:spPr bwMode="auto">
          <a:xfrm>
            <a:off x="354" y="4019698"/>
            <a:ext cx="2406958" cy="2397490"/>
          </a:xfrm>
          <a:prstGeom prst="rect">
            <a:avLst/>
          </a:prstGeom>
          <a:solidFill>
            <a:schemeClr val="accent1"/>
          </a:solidFill>
          <a:ln w="0">
            <a:noFill/>
            <a:prstDash val="solid"/>
            <a:miter lim="800000"/>
            <a:headEnd/>
            <a:tailEnd/>
          </a:ln>
        </p:spPr>
        <p:txBody>
          <a:bodyPr vert="horz" wrap="square" lIns="128580" tIns="64290" rIns="128580" bIns="64290" numCol="1" anchor="t" anchorCtr="0" compatLnSpc="1">
            <a:prstTxWarp prst="textNoShape">
              <a:avLst/>
            </a:prstTxWarp>
          </a:bodyPr>
          <a:lstStyle/>
          <a:p>
            <a:endParaRPr lang="zh-CN" altLang="en-US">
              <a:ea typeface="微软雅黑" panose="020B0503020204020204" pitchFamily="34" charset="-122"/>
            </a:endParaRPr>
          </a:p>
        </p:txBody>
      </p:sp>
      <p:sp>
        <p:nvSpPr>
          <p:cNvPr id="12" name="Freeform 12"/>
          <p:cNvSpPr>
            <a:spLocks/>
          </p:cNvSpPr>
          <p:nvPr/>
        </p:nvSpPr>
        <p:spPr bwMode="auto">
          <a:xfrm>
            <a:off x="2611443" y="4019698"/>
            <a:ext cx="2411444" cy="2397490"/>
          </a:xfrm>
          <a:custGeom>
            <a:avLst/>
            <a:gdLst>
              <a:gd name="T0" fmla="*/ 0 w 1075"/>
              <a:gd name="T1" fmla="*/ 0 h 1074"/>
              <a:gd name="T2" fmla="*/ 1075 w 1075"/>
              <a:gd name="T3" fmla="*/ 0 h 1074"/>
              <a:gd name="T4" fmla="*/ 1075 w 1075"/>
              <a:gd name="T5" fmla="*/ 896 h 1074"/>
              <a:gd name="T6" fmla="*/ 898 w 1075"/>
              <a:gd name="T7" fmla="*/ 1074 h 1074"/>
              <a:gd name="T8" fmla="*/ 0 w 1075"/>
              <a:gd name="T9" fmla="*/ 1074 h 1074"/>
              <a:gd name="T10" fmla="*/ 0 w 1075"/>
              <a:gd name="T11" fmla="*/ 0 h 1074"/>
            </a:gdLst>
            <a:ahLst/>
            <a:cxnLst>
              <a:cxn ang="0">
                <a:pos x="T0" y="T1"/>
              </a:cxn>
              <a:cxn ang="0">
                <a:pos x="T2" y="T3"/>
              </a:cxn>
              <a:cxn ang="0">
                <a:pos x="T4" y="T5"/>
              </a:cxn>
              <a:cxn ang="0">
                <a:pos x="T6" y="T7"/>
              </a:cxn>
              <a:cxn ang="0">
                <a:pos x="T8" y="T9"/>
              </a:cxn>
              <a:cxn ang="0">
                <a:pos x="T10" y="T11"/>
              </a:cxn>
            </a:cxnLst>
            <a:rect l="0" t="0" r="r" b="b"/>
            <a:pathLst>
              <a:path w="1075" h="1074">
                <a:moveTo>
                  <a:pt x="0" y="0"/>
                </a:moveTo>
                <a:lnTo>
                  <a:pt x="1075" y="0"/>
                </a:lnTo>
                <a:lnTo>
                  <a:pt x="1075" y="896"/>
                </a:lnTo>
                <a:lnTo>
                  <a:pt x="898" y="1074"/>
                </a:lnTo>
                <a:lnTo>
                  <a:pt x="0" y="1074"/>
                </a:lnTo>
                <a:lnTo>
                  <a:pt x="0" y="0"/>
                </a:lnTo>
                <a:close/>
              </a:path>
            </a:pathLst>
          </a:custGeom>
          <a:blipFill dpi="0" rotWithShape="1">
            <a:blip r:embed="rId6" cstate="screen">
              <a:extLst>
                <a:ext uri="{28A0092B-C50C-407E-A947-70E740481C1C}">
                  <a14:useLocalDpi xmlns:a14="http://schemas.microsoft.com/office/drawing/2010/main"/>
                </a:ext>
              </a:extLst>
            </a:blip>
            <a:srcRect/>
            <a:stretch>
              <a:fillRect/>
            </a:stretch>
          </a:blipFill>
          <a:ln w="0">
            <a:noFill/>
            <a:prstDash val="solid"/>
            <a:round/>
            <a:headEnd/>
            <a:tailEnd/>
          </a:ln>
        </p:spPr>
        <p:txBody>
          <a:bodyPr vert="horz" wrap="square" lIns="128580" tIns="64290" rIns="128580" bIns="64290" numCol="1" anchor="t" anchorCtr="0" compatLnSpc="1">
            <a:prstTxWarp prst="textNoShape">
              <a:avLst/>
            </a:prstTxWarp>
          </a:bodyPr>
          <a:lstStyle/>
          <a:p>
            <a:endParaRPr lang="zh-CN" altLang="en-US">
              <a:ea typeface="微软雅黑" panose="020B0503020204020204" pitchFamily="34" charset="-122"/>
            </a:endParaRPr>
          </a:p>
        </p:txBody>
      </p:sp>
      <p:sp>
        <p:nvSpPr>
          <p:cNvPr id="13" name="Freeform 13"/>
          <p:cNvSpPr>
            <a:spLocks/>
          </p:cNvSpPr>
          <p:nvPr/>
        </p:nvSpPr>
        <p:spPr bwMode="auto">
          <a:xfrm>
            <a:off x="5227018" y="4019698"/>
            <a:ext cx="2406958" cy="2397490"/>
          </a:xfrm>
          <a:custGeom>
            <a:avLst/>
            <a:gdLst>
              <a:gd name="T0" fmla="*/ 0 w 1073"/>
              <a:gd name="T1" fmla="*/ 0 h 1074"/>
              <a:gd name="T2" fmla="*/ 1073 w 1073"/>
              <a:gd name="T3" fmla="*/ 0 h 1074"/>
              <a:gd name="T4" fmla="*/ 1073 w 1073"/>
              <a:gd name="T5" fmla="*/ 1074 h 1074"/>
              <a:gd name="T6" fmla="*/ 180 w 1073"/>
              <a:gd name="T7" fmla="*/ 1074 h 1074"/>
              <a:gd name="T8" fmla="*/ 0 w 1073"/>
              <a:gd name="T9" fmla="*/ 892 h 1074"/>
              <a:gd name="T10" fmla="*/ 0 w 1073"/>
              <a:gd name="T11" fmla="*/ 0 h 1074"/>
            </a:gdLst>
            <a:ahLst/>
            <a:cxnLst>
              <a:cxn ang="0">
                <a:pos x="T0" y="T1"/>
              </a:cxn>
              <a:cxn ang="0">
                <a:pos x="T2" y="T3"/>
              </a:cxn>
              <a:cxn ang="0">
                <a:pos x="T4" y="T5"/>
              </a:cxn>
              <a:cxn ang="0">
                <a:pos x="T6" y="T7"/>
              </a:cxn>
              <a:cxn ang="0">
                <a:pos x="T8" y="T9"/>
              </a:cxn>
              <a:cxn ang="0">
                <a:pos x="T10" y="T11"/>
              </a:cxn>
            </a:cxnLst>
            <a:rect l="0" t="0" r="r" b="b"/>
            <a:pathLst>
              <a:path w="1073" h="1074">
                <a:moveTo>
                  <a:pt x="0" y="0"/>
                </a:moveTo>
                <a:lnTo>
                  <a:pt x="1073" y="0"/>
                </a:lnTo>
                <a:lnTo>
                  <a:pt x="1073" y="1074"/>
                </a:lnTo>
                <a:lnTo>
                  <a:pt x="180" y="1074"/>
                </a:lnTo>
                <a:lnTo>
                  <a:pt x="0" y="892"/>
                </a:lnTo>
                <a:lnTo>
                  <a:pt x="0" y="0"/>
                </a:lnTo>
                <a:close/>
              </a:path>
            </a:pathLst>
          </a:custGeom>
          <a:blipFill dpi="0" rotWithShape="1">
            <a:blip r:embed="rId7" cstate="screen">
              <a:extLst>
                <a:ext uri="{28A0092B-C50C-407E-A947-70E740481C1C}">
                  <a14:useLocalDpi xmlns:a14="http://schemas.microsoft.com/office/drawing/2010/main"/>
                </a:ext>
              </a:extLst>
            </a:blip>
            <a:srcRect/>
            <a:stretch>
              <a:fillRect/>
            </a:stretch>
          </a:blipFill>
          <a:ln w="0">
            <a:noFill/>
            <a:prstDash val="solid"/>
            <a:round/>
            <a:headEnd/>
            <a:tailEnd/>
          </a:ln>
        </p:spPr>
        <p:txBody>
          <a:bodyPr vert="horz" wrap="square" lIns="128580" tIns="64290" rIns="128580" bIns="64290" numCol="1" anchor="t" anchorCtr="0" compatLnSpc="1">
            <a:prstTxWarp prst="textNoShape">
              <a:avLst/>
            </a:prstTxWarp>
          </a:bodyPr>
          <a:lstStyle/>
          <a:p>
            <a:endParaRPr lang="zh-CN" altLang="en-US">
              <a:ea typeface="微软雅黑" panose="020B0503020204020204" pitchFamily="34" charset="-122"/>
            </a:endParaRPr>
          </a:p>
        </p:txBody>
      </p:sp>
      <p:sp>
        <p:nvSpPr>
          <p:cNvPr id="14" name="Freeform 14"/>
          <p:cNvSpPr>
            <a:spLocks/>
          </p:cNvSpPr>
          <p:nvPr/>
        </p:nvSpPr>
        <p:spPr bwMode="auto">
          <a:xfrm>
            <a:off x="7838108" y="4019698"/>
            <a:ext cx="2409200" cy="2397490"/>
          </a:xfrm>
          <a:custGeom>
            <a:avLst/>
            <a:gdLst>
              <a:gd name="T0" fmla="*/ 0 w 1074"/>
              <a:gd name="T1" fmla="*/ 0 h 1074"/>
              <a:gd name="T2" fmla="*/ 1074 w 1074"/>
              <a:gd name="T3" fmla="*/ 0 h 1074"/>
              <a:gd name="T4" fmla="*/ 1074 w 1074"/>
              <a:gd name="T5" fmla="*/ 889 h 1074"/>
              <a:gd name="T6" fmla="*/ 889 w 1074"/>
              <a:gd name="T7" fmla="*/ 1074 h 1074"/>
              <a:gd name="T8" fmla="*/ 0 w 1074"/>
              <a:gd name="T9" fmla="*/ 1074 h 1074"/>
              <a:gd name="T10" fmla="*/ 0 w 1074"/>
              <a:gd name="T11" fmla="*/ 0 h 1074"/>
            </a:gdLst>
            <a:ahLst/>
            <a:cxnLst>
              <a:cxn ang="0">
                <a:pos x="T0" y="T1"/>
              </a:cxn>
              <a:cxn ang="0">
                <a:pos x="T2" y="T3"/>
              </a:cxn>
              <a:cxn ang="0">
                <a:pos x="T4" y="T5"/>
              </a:cxn>
              <a:cxn ang="0">
                <a:pos x="T6" y="T7"/>
              </a:cxn>
              <a:cxn ang="0">
                <a:pos x="T8" y="T9"/>
              </a:cxn>
              <a:cxn ang="0">
                <a:pos x="T10" y="T11"/>
              </a:cxn>
            </a:cxnLst>
            <a:rect l="0" t="0" r="r" b="b"/>
            <a:pathLst>
              <a:path w="1074" h="1074">
                <a:moveTo>
                  <a:pt x="0" y="0"/>
                </a:moveTo>
                <a:lnTo>
                  <a:pt x="1074" y="0"/>
                </a:lnTo>
                <a:lnTo>
                  <a:pt x="1074" y="889"/>
                </a:lnTo>
                <a:lnTo>
                  <a:pt x="889" y="1074"/>
                </a:lnTo>
                <a:lnTo>
                  <a:pt x="0" y="1074"/>
                </a:lnTo>
                <a:lnTo>
                  <a:pt x="0" y="0"/>
                </a:lnTo>
                <a:close/>
              </a:path>
            </a:pathLst>
          </a:custGeom>
          <a:solidFill>
            <a:schemeClr val="accent3"/>
          </a:solidFill>
          <a:ln w="0">
            <a:noFill/>
            <a:prstDash val="solid"/>
            <a:round/>
            <a:headEnd/>
            <a:tailEnd/>
          </a:ln>
        </p:spPr>
        <p:txBody>
          <a:bodyPr vert="horz" wrap="square" lIns="128580" tIns="64290" rIns="128580" bIns="64290" numCol="1" anchor="t" anchorCtr="0" compatLnSpc="1">
            <a:prstTxWarp prst="textNoShape">
              <a:avLst/>
            </a:prstTxWarp>
          </a:bodyPr>
          <a:lstStyle/>
          <a:p>
            <a:endParaRPr lang="zh-CN" altLang="en-US">
              <a:ea typeface="微软雅黑" panose="020B0503020204020204" pitchFamily="34" charset="-122"/>
            </a:endParaRPr>
          </a:p>
        </p:txBody>
      </p:sp>
      <p:sp>
        <p:nvSpPr>
          <p:cNvPr id="15" name="Freeform 15"/>
          <p:cNvSpPr>
            <a:spLocks/>
          </p:cNvSpPr>
          <p:nvPr/>
        </p:nvSpPr>
        <p:spPr bwMode="auto">
          <a:xfrm>
            <a:off x="10451439" y="4019698"/>
            <a:ext cx="2406958" cy="2397490"/>
          </a:xfrm>
          <a:custGeom>
            <a:avLst/>
            <a:gdLst>
              <a:gd name="T0" fmla="*/ 0 w 1073"/>
              <a:gd name="T1" fmla="*/ 0 h 1074"/>
              <a:gd name="T2" fmla="*/ 1073 w 1073"/>
              <a:gd name="T3" fmla="*/ 0 h 1074"/>
              <a:gd name="T4" fmla="*/ 1073 w 1073"/>
              <a:gd name="T5" fmla="*/ 1074 h 1074"/>
              <a:gd name="T6" fmla="*/ 174 w 1073"/>
              <a:gd name="T7" fmla="*/ 1074 h 1074"/>
              <a:gd name="T8" fmla="*/ 0 w 1073"/>
              <a:gd name="T9" fmla="*/ 901 h 1074"/>
              <a:gd name="T10" fmla="*/ 0 w 1073"/>
              <a:gd name="T11" fmla="*/ 0 h 1074"/>
            </a:gdLst>
            <a:ahLst/>
            <a:cxnLst>
              <a:cxn ang="0">
                <a:pos x="T0" y="T1"/>
              </a:cxn>
              <a:cxn ang="0">
                <a:pos x="T2" y="T3"/>
              </a:cxn>
              <a:cxn ang="0">
                <a:pos x="T4" y="T5"/>
              </a:cxn>
              <a:cxn ang="0">
                <a:pos x="T6" y="T7"/>
              </a:cxn>
              <a:cxn ang="0">
                <a:pos x="T8" y="T9"/>
              </a:cxn>
              <a:cxn ang="0">
                <a:pos x="T10" y="T11"/>
              </a:cxn>
            </a:cxnLst>
            <a:rect l="0" t="0" r="r" b="b"/>
            <a:pathLst>
              <a:path w="1073" h="1074">
                <a:moveTo>
                  <a:pt x="0" y="0"/>
                </a:moveTo>
                <a:lnTo>
                  <a:pt x="1073" y="0"/>
                </a:lnTo>
                <a:lnTo>
                  <a:pt x="1073" y="1074"/>
                </a:lnTo>
                <a:lnTo>
                  <a:pt x="174" y="1074"/>
                </a:lnTo>
                <a:lnTo>
                  <a:pt x="0" y="901"/>
                </a:lnTo>
                <a:lnTo>
                  <a:pt x="0" y="0"/>
                </a:lnTo>
                <a:close/>
              </a:path>
            </a:pathLst>
          </a:custGeom>
          <a:blipFill dpi="0" rotWithShape="1">
            <a:blip r:embed="rId8" cstate="screen">
              <a:extLst>
                <a:ext uri="{28A0092B-C50C-407E-A947-70E740481C1C}">
                  <a14:useLocalDpi xmlns:a14="http://schemas.microsoft.com/office/drawing/2010/main"/>
                </a:ext>
              </a:extLst>
            </a:blip>
            <a:srcRect/>
            <a:stretch>
              <a:fillRect/>
            </a:stretch>
          </a:blipFill>
          <a:ln w="0">
            <a:noFill/>
            <a:prstDash val="solid"/>
            <a:round/>
            <a:headEnd/>
            <a:tailEnd/>
          </a:ln>
        </p:spPr>
        <p:txBody>
          <a:bodyPr vert="horz" wrap="square" lIns="128580" tIns="64290" rIns="128580" bIns="64290" numCol="1" anchor="t" anchorCtr="0" compatLnSpc="1">
            <a:prstTxWarp prst="textNoShape">
              <a:avLst/>
            </a:prstTxWarp>
          </a:bodyPr>
          <a:lstStyle/>
          <a:p>
            <a:endParaRPr lang="zh-CN" altLang="en-US">
              <a:ea typeface="微软雅黑" panose="020B0503020204020204" pitchFamily="34" charset="-122"/>
            </a:endParaRPr>
          </a:p>
        </p:txBody>
      </p:sp>
      <p:sp>
        <p:nvSpPr>
          <p:cNvPr id="16" name="TextBox 32"/>
          <p:cNvSpPr txBox="1"/>
          <p:nvPr/>
        </p:nvSpPr>
        <p:spPr>
          <a:xfrm>
            <a:off x="2662487" y="2320181"/>
            <a:ext cx="2360399" cy="954107"/>
          </a:xfrm>
          <a:prstGeom prst="rect">
            <a:avLst/>
          </a:prstGeom>
          <a:noFill/>
        </p:spPr>
        <p:txBody>
          <a:bodyPr wrap="square" rtlCol="0">
            <a:spAutoFit/>
          </a:bodyPr>
          <a:lstStyle/>
          <a:p>
            <a:r>
              <a:rPr lang="en-US" altLang="zh-CN" sz="2400" b="1" dirty="0">
                <a:solidFill>
                  <a:schemeClr val="bg1"/>
                </a:solidFill>
                <a:latin typeface="Franklin Gothic Book" panose="020B0503020102020204" pitchFamily="34" charset="0"/>
                <a:ea typeface="微软雅黑" panose="020B0503020204020204" pitchFamily="34" charset="-122"/>
              </a:rPr>
              <a:t>ADD RELATED</a:t>
            </a:r>
          </a:p>
          <a:p>
            <a:r>
              <a:rPr lang="en-US" altLang="zh-CN" sz="3200" dirty="0">
                <a:solidFill>
                  <a:schemeClr val="bg1"/>
                </a:solidFill>
                <a:latin typeface="Impact" panose="020B0806030902050204" pitchFamily="34" charset="0"/>
                <a:ea typeface="微软雅黑" panose="020B0503020204020204" pitchFamily="34" charset="-122"/>
              </a:rPr>
              <a:t>TITLE WORDS</a:t>
            </a:r>
            <a:endParaRPr lang="zh-CN" altLang="en-US" sz="3200" dirty="0">
              <a:solidFill>
                <a:schemeClr val="bg1"/>
              </a:solidFill>
              <a:latin typeface="Impact" panose="020B0806030902050204" pitchFamily="34" charset="0"/>
              <a:ea typeface="微软雅黑" panose="020B0503020204020204" pitchFamily="34" charset="-122"/>
              <a:cs typeface="Arial" panose="020B0604020202020204" pitchFamily="34" charset="0"/>
            </a:endParaRPr>
          </a:p>
        </p:txBody>
      </p:sp>
      <p:sp>
        <p:nvSpPr>
          <p:cNvPr id="17" name="TextBox 32"/>
          <p:cNvSpPr txBox="1"/>
          <p:nvPr/>
        </p:nvSpPr>
        <p:spPr>
          <a:xfrm>
            <a:off x="7941543" y="4497813"/>
            <a:ext cx="2232248" cy="830997"/>
          </a:xfrm>
          <a:prstGeom prst="rect">
            <a:avLst/>
          </a:prstGeom>
          <a:noFill/>
        </p:spPr>
        <p:txBody>
          <a:bodyPr wrap="square" rtlCol="0">
            <a:spAutoFit/>
          </a:bodyPr>
          <a:lstStyle/>
          <a:p>
            <a:pPr algn="just">
              <a:lnSpc>
                <a:spcPct val="150000"/>
              </a:lnSpc>
            </a:pPr>
            <a:r>
              <a:rPr lang="zh-CN" altLang="en-US" sz="800" dirty="0" smtClean="0">
                <a:solidFill>
                  <a:schemeClr val="bg1"/>
                </a:solidFill>
                <a:latin typeface="Impact" panose="020B0806030902050204" pitchFamily="34" charset="0"/>
                <a:ea typeface="微软雅黑" panose="020B0503020204020204" pitchFamily="34" charset="-122"/>
                <a:sym typeface="Arial" panose="020B0604020202020204" pitchFamily="34" charset="0"/>
              </a:rPr>
              <a:t>点击</a:t>
            </a:r>
            <a:r>
              <a:rPr lang="zh-CN" altLang="en-US" sz="800" dirty="0">
                <a:solidFill>
                  <a:schemeClr val="bg1"/>
                </a:solidFill>
                <a:latin typeface="Impact" panose="020B0806030902050204" pitchFamily="34" charset="0"/>
                <a:ea typeface="微软雅黑" panose="020B0503020204020204" pitchFamily="34" charset="-122"/>
                <a:sym typeface="Arial" panose="020B0604020202020204" pitchFamily="34" charset="0"/>
              </a:rPr>
              <a:t>添加相关标题文字，点击添加相关标题文字，点击添加相关标题文字。点击添加相关标题文字，点击添加相关标题文字，点击添加相关标题文字，点击添加相关标题文字。</a:t>
            </a:r>
            <a:endParaRPr lang="en-US" sz="800" dirty="0">
              <a:solidFill>
                <a:schemeClr val="bg1"/>
              </a:solidFill>
              <a:latin typeface="Impact" panose="020B0806030902050204" pitchFamily="34" charset="0"/>
              <a:ea typeface="微软雅黑" panose="020B0503020204020204" pitchFamily="34" charset="-122"/>
              <a:sym typeface="Arial" panose="020B0604020202020204" pitchFamily="34" charset="0"/>
            </a:endParaRPr>
          </a:p>
        </p:txBody>
      </p:sp>
      <p:sp>
        <p:nvSpPr>
          <p:cNvPr id="18" name="文本占位符 3"/>
          <p:cNvSpPr txBox="1">
            <a:spLocks/>
          </p:cNvSpPr>
          <p:nvPr/>
        </p:nvSpPr>
        <p:spPr>
          <a:xfrm>
            <a:off x="828393" y="272342"/>
            <a:ext cx="2981607" cy="558075"/>
          </a:xfrm>
          <a:prstGeom prst="rect">
            <a:avLst/>
          </a:prstGeom>
        </p:spPr>
        <p:txBody>
          <a:bodyPr anchor="ctr"/>
          <a:lstStyle>
            <a:lvl1pPr marL="0" indent="0" algn="l" defTabSz="964326" rtl="0" eaLnBrk="1" latinLnBrk="0" hangingPunct="1">
              <a:lnSpc>
                <a:spcPct val="90000"/>
              </a:lnSpc>
              <a:spcBef>
                <a:spcPts val="1055"/>
              </a:spcBef>
              <a:buFont typeface="Arial" panose="020B0604020202020204" pitchFamily="34" charset="0"/>
              <a:buNone/>
              <a:defRPr sz="2953" b="1" kern="1200">
                <a:solidFill>
                  <a:schemeClr val="tx1"/>
                </a:solidFill>
                <a:latin typeface="+mn-lt"/>
                <a:ea typeface="+mn-ea"/>
                <a:cs typeface="+mn-cs"/>
              </a:defRPr>
            </a:lvl1pPr>
            <a:lvl2pPr marL="723245" indent="-241082" algn="l" defTabSz="964326" rtl="0" eaLnBrk="1" latinLnBrk="0" hangingPunct="1">
              <a:lnSpc>
                <a:spcPct val="90000"/>
              </a:lnSpc>
              <a:spcBef>
                <a:spcPts val="527"/>
              </a:spcBef>
              <a:buFont typeface="Arial" panose="020B0604020202020204" pitchFamily="34" charset="0"/>
              <a:buChar char="•"/>
              <a:defRPr sz="2531" kern="1200">
                <a:solidFill>
                  <a:schemeClr val="tx1"/>
                </a:solidFill>
                <a:latin typeface="+mn-lt"/>
                <a:ea typeface="+mn-ea"/>
                <a:cs typeface="+mn-cs"/>
              </a:defRPr>
            </a:lvl2pPr>
            <a:lvl3pPr marL="1205408" indent="-241082" algn="l" defTabSz="964326" rtl="0" eaLnBrk="1" latinLnBrk="0" hangingPunct="1">
              <a:lnSpc>
                <a:spcPct val="90000"/>
              </a:lnSpc>
              <a:spcBef>
                <a:spcPts val="527"/>
              </a:spcBef>
              <a:buFont typeface="Arial" panose="020B0604020202020204" pitchFamily="34" charset="0"/>
              <a:buChar char="•"/>
              <a:defRPr sz="2109" kern="1200">
                <a:solidFill>
                  <a:schemeClr val="tx1"/>
                </a:solidFill>
                <a:latin typeface="+mn-lt"/>
                <a:ea typeface="+mn-ea"/>
                <a:cs typeface="+mn-cs"/>
              </a:defRPr>
            </a:lvl3pPr>
            <a:lvl4pPr marL="1687571"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4pPr>
            <a:lvl5pPr marL="2169734"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5pPr>
            <a:lvl6pPr marL="265189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6pPr>
            <a:lvl7pPr marL="3134060"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7pPr>
            <a:lvl8pPr marL="3616223"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8pPr>
            <a:lvl9pPr marL="409838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9pPr>
          </a:lstStyle>
          <a:p>
            <a:pPr algn="ctr">
              <a:lnSpc>
                <a:spcPct val="100000"/>
              </a:lnSpc>
            </a:pPr>
            <a:r>
              <a:rPr kumimoji="1" lang="zh-CN" altLang="en-US" sz="2000" b="0" dirty="0">
                <a:solidFill>
                  <a:schemeClr val="tx1">
                    <a:lumMod val="65000"/>
                    <a:lumOff val="35000"/>
                  </a:schemeClr>
                </a:solidFill>
                <a:latin typeface="微软雅黑" panose="020B0503020204020204" pitchFamily="34" charset="-122"/>
                <a:ea typeface="微软雅黑" panose="020B0503020204020204" pitchFamily="34" charset="-122"/>
              </a:rPr>
              <a:t>点击添加相关标题文字</a:t>
            </a:r>
          </a:p>
        </p:txBody>
      </p:sp>
    </p:spTree>
    <p:extLst>
      <p:ext uri="{BB962C8B-B14F-4D97-AF65-F5344CB8AC3E}">
        <p14:creationId xmlns:p14="http://schemas.microsoft.com/office/powerpoint/2010/main" val="4219135954"/>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fltVal val="0"/>
                                          </p:val>
                                        </p:tav>
                                        <p:tav tm="100000">
                                          <p:val>
                                            <p:strVal val="#ppt_h"/>
                                          </p:val>
                                        </p:tav>
                                      </p:tavLst>
                                    </p:anim>
                                    <p:animEffect transition="in" filter="fade">
                                      <p:cBhvr>
                                        <p:cTn id="9" dur="500"/>
                                        <p:tgtEl>
                                          <p:spTgt spid="6"/>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12"/>
                                        </p:tgtEl>
                                        <p:attrNameLst>
                                          <p:attrName>style.visibility</p:attrName>
                                        </p:attrNameLst>
                                      </p:cBhvr>
                                      <p:to>
                                        <p:strVal val="visible"/>
                                      </p:to>
                                    </p:set>
                                    <p:anim calcmode="lin" valueType="num">
                                      <p:cBhvr>
                                        <p:cTn id="12" dur="500" fill="hold"/>
                                        <p:tgtEl>
                                          <p:spTgt spid="12"/>
                                        </p:tgtEl>
                                        <p:attrNameLst>
                                          <p:attrName>ppt_w</p:attrName>
                                        </p:attrNameLst>
                                      </p:cBhvr>
                                      <p:tavLst>
                                        <p:tav tm="0">
                                          <p:val>
                                            <p:fltVal val="0"/>
                                          </p:val>
                                        </p:tav>
                                        <p:tav tm="100000">
                                          <p:val>
                                            <p:strVal val="#ppt_w"/>
                                          </p:val>
                                        </p:tav>
                                      </p:tavLst>
                                    </p:anim>
                                    <p:anim calcmode="lin" valueType="num">
                                      <p:cBhvr>
                                        <p:cTn id="13" dur="500" fill="hold"/>
                                        <p:tgtEl>
                                          <p:spTgt spid="12"/>
                                        </p:tgtEl>
                                        <p:attrNameLst>
                                          <p:attrName>ppt_h</p:attrName>
                                        </p:attrNameLst>
                                      </p:cBhvr>
                                      <p:tavLst>
                                        <p:tav tm="0">
                                          <p:val>
                                            <p:fltVal val="0"/>
                                          </p:val>
                                        </p:tav>
                                        <p:tav tm="100000">
                                          <p:val>
                                            <p:strVal val="#ppt_h"/>
                                          </p:val>
                                        </p:tav>
                                      </p:tavLst>
                                    </p:anim>
                                    <p:animEffect transition="in" filter="fade">
                                      <p:cBhvr>
                                        <p:cTn id="14" dur="500"/>
                                        <p:tgtEl>
                                          <p:spTgt spid="12"/>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8"/>
                                        </p:tgtEl>
                                        <p:attrNameLst>
                                          <p:attrName>style.visibility</p:attrName>
                                        </p:attrNameLst>
                                      </p:cBhvr>
                                      <p:to>
                                        <p:strVal val="visible"/>
                                      </p:to>
                                    </p:set>
                                    <p:anim calcmode="lin" valueType="num">
                                      <p:cBhvr>
                                        <p:cTn id="17" dur="500" fill="hold"/>
                                        <p:tgtEl>
                                          <p:spTgt spid="8"/>
                                        </p:tgtEl>
                                        <p:attrNameLst>
                                          <p:attrName>ppt_w</p:attrName>
                                        </p:attrNameLst>
                                      </p:cBhvr>
                                      <p:tavLst>
                                        <p:tav tm="0">
                                          <p:val>
                                            <p:fltVal val="0"/>
                                          </p:val>
                                        </p:tav>
                                        <p:tav tm="100000">
                                          <p:val>
                                            <p:strVal val="#ppt_w"/>
                                          </p:val>
                                        </p:tav>
                                      </p:tavLst>
                                    </p:anim>
                                    <p:anim calcmode="lin" valueType="num">
                                      <p:cBhvr>
                                        <p:cTn id="18" dur="500" fill="hold"/>
                                        <p:tgtEl>
                                          <p:spTgt spid="8"/>
                                        </p:tgtEl>
                                        <p:attrNameLst>
                                          <p:attrName>ppt_h</p:attrName>
                                        </p:attrNameLst>
                                      </p:cBhvr>
                                      <p:tavLst>
                                        <p:tav tm="0">
                                          <p:val>
                                            <p:fltVal val="0"/>
                                          </p:val>
                                        </p:tav>
                                        <p:tav tm="100000">
                                          <p:val>
                                            <p:strVal val="#ppt_h"/>
                                          </p:val>
                                        </p:tav>
                                      </p:tavLst>
                                    </p:anim>
                                    <p:animEffect transition="in" filter="fade">
                                      <p:cBhvr>
                                        <p:cTn id="19" dur="500"/>
                                        <p:tgtEl>
                                          <p:spTgt spid="8"/>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9"/>
                                        </p:tgtEl>
                                        <p:attrNameLst>
                                          <p:attrName>style.visibility</p:attrName>
                                        </p:attrNameLst>
                                      </p:cBhvr>
                                      <p:to>
                                        <p:strVal val="visible"/>
                                      </p:to>
                                    </p:set>
                                    <p:anim calcmode="lin" valueType="num">
                                      <p:cBhvr>
                                        <p:cTn id="22" dur="500" fill="hold"/>
                                        <p:tgtEl>
                                          <p:spTgt spid="9"/>
                                        </p:tgtEl>
                                        <p:attrNameLst>
                                          <p:attrName>ppt_w</p:attrName>
                                        </p:attrNameLst>
                                      </p:cBhvr>
                                      <p:tavLst>
                                        <p:tav tm="0">
                                          <p:val>
                                            <p:fltVal val="0"/>
                                          </p:val>
                                        </p:tav>
                                        <p:tav tm="100000">
                                          <p:val>
                                            <p:strVal val="#ppt_w"/>
                                          </p:val>
                                        </p:tav>
                                      </p:tavLst>
                                    </p:anim>
                                    <p:anim calcmode="lin" valueType="num">
                                      <p:cBhvr>
                                        <p:cTn id="23" dur="500" fill="hold"/>
                                        <p:tgtEl>
                                          <p:spTgt spid="9"/>
                                        </p:tgtEl>
                                        <p:attrNameLst>
                                          <p:attrName>ppt_h</p:attrName>
                                        </p:attrNameLst>
                                      </p:cBhvr>
                                      <p:tavLst>
                                        <p:tav tm="0">
                                          <p:val>
                                            <p:fltVal val="0"/>
                                          </p:val>
                                        </p:tav>
                                        <p:tav tm="100000">
                                          <p:val>
                                            <p:strVal val="#ppt_h"/>
                                          </p:val>
                                        </p:tav>
                                      </p:tavLst>
                                    </p:anim>
                                    <p:animEffect transition="in" filter="fade">
                                      <p:cBhvr>
                                        <p:cTn id="24" dur="500"/>
                                        <p:tgtEl>
                                          <p:spTgt spid="9"/>
                                        </p:tgtEl>
                                      </p:cBhvr>
                                    </p:animEffect>
                                  </p:childTnLst>
                                </p:cTn>
                              </p:par>
                              <p:par>
                                <p:cTn id="25" presetID="53" presetClass="entr" presetSubtype="16" fill="hold" grpId="0" nodeType="withEffect">
                                  <p:stCondLst>
                                    <p:cond delay="0"/>
                                  </p:stCondLst>
                                  <p:childTnLst>
                                    <p:set>
                                      <p:cBhvr>
                                        <p:cTn id="26" dur="1" fill="hold">
                                          <p:stCondLst>
                                            <p:cond delay="0"/>
                                          </p:stCondLst>
                                        </p:cTn>
                                        <p:tgtEl>
                                          <p:spTgt spid="13"/>
                                        </p:tgtEl>
                                        <p:attrNameLst>
                                          <p:attrName>style.visibility</p:attrName>
                                        </p:attrNameLst>
                                      </p:cBhvr>
                                      <p:to>
                                        <p:strVal val="visible"/>
                                      </p:to>
                                    </p:set>
                                    <p:anim calcmode="lin" valueType="num">
                                      <p:cBhvr>
                                        <p:cTn id="27" dur="500" fill="hold"/>
                                        <p:tgtEl>
                                          <p:spTgt spid="13"/>
                                        </p:tgtEl>
                                        <p:attrNameLst>
                                          <p:attrName>ppt_w</p:attrName>
                                        </p:attrNameLst>
                                      </p:cBhvr>
                                      <p:tavLst>
                                        <p:tav tm="0">
                                          <p:val>
                                            <p:fltVal val="0"/>
                                          </p:val>
                                        </p:tav>
                                        <p:tav tm="100000">
                                          <p:val>
                                            <p:strVal val="#ppt_w"/>
                                          </p:val>
                                        </p:tav>
                                      </p:tavLst>
                                    </p:anim>
                                    <p:anim calcmode="lin" valueType="num">
                                      <p:cBhvr>
                                        <p:cTn id="28" dur="500" fill="hold"/>
                                        <p:tgtEl>
                                          <p:spTgt spid="13"/>
                                        </p:tgtEl>
                                        <p:attrNameLst>
                                          <p:attrName>ppt_h</p:attrName>
                                        </p:attrNameLst>
                                      </p:cBhvr>
                                      <p:tavLst>
                                        <p:tav tm="0">
                                          <p:val>
                                            <p:fltVal val="0"/>
                                          </p:val>
                                        </p:tav>
                                        <p:tav tm="100000">
                                          <p:val>
                                            <p:strVal val="#ppt_h"/>
                                          </p:val>
                                        </p:tav>
                                      </p:tavLst>
                                    </p:anim>
                                    <p:animEffect transition="in" filter="fade">
                                      <p:cBhvr>
                                        <p:cTn id="29" dur="500"/>
                                        <p:tgtEl>
                                          <p:spTgt spid="13"/>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15"/>
                                        </p:tgtEl>
                                        <p:attrNameLst>
                                          <p:attrName>style.visibility</p:attrName>
                                        </p:attrNameLst>
                                      </p:cBhvr>
                                      <p:to>
                                        <p:strVal val="visible"/>
                                      </p:to>
                                    </p:set>
                                    <p:anim calcmode="lin" valueType="num">
                                      <p:cBhvr>
                                        <p:cTn id="32" dur="500" fill="hold"/>
                                        <p:tgtEl>
                                          <p:spTgt spid="15"/>
                                        </p:tgtEl>
                                        <p:attrNameLst>
                                          <p:attrName>ppt_w</p:attrName>
                                        </p:attrNameLst>
                                      </p:cBhvr>
                                      <p:tavLst>
                                        <p:tav tm="0">
                                          <p:val>
                                            <p:fltVal val="0"/>
                                          </p:val>
                                        </p:tav>
                                        <p:tav tm="100000">
                                          <p:val>
                                            <p:strVal val="#ppt_w"/>
                                          </p:val>
                                        </p:tav>
                                      </p:tavLst>
                                    </p:anim>
                                    <p:anim calcmode="lin" valueType="num">
                                      <p:cBhvr>
                                        <p:cTn id="33" dur="500" fill="hold"/>
                                        <p:tgtEl>
                                          <p:spTgt spid="15"/>
                                        </p:tgtEl>
                                        <p:attrNameLst>
                                          <p:attrName>ppt_h</p:attrName>
                                        </p:attrNameLst>
                                      </p:cBhvr>
                                      <p:tavLst>
                                        <p:tav tm="0">
                                          <p:val>
                                            <p:fltVal val="0"/>
                                          </p:val>
                                        </p:tav>
                                        <p:tav tm="100000">
                                          <p:val>
                                            <p:strVal val="#ppt_h"/>
                                          </p:val>
                                        </p:tav>
                                      </p:tavLst>
                                    </p:anim>
                                    <p:animEffect transition="in" filter="fade">
                                      <p:cBhvr>
                                        <p:cTn id="34" dur="500"/>
                                        <p:tgtEl>
                                          <p:spTgt spid="15"/>
                                        </p:tgtEl>
                                      </p:cBhvr>
                                    </p:animEffect>
                                  </p:childTnLst>
                                </p:cTn>
                              </p:par>
                            </p:childTnLst>
                          </p:cTn>
                        </p:par>
                        <p:par>
                          <p:cTn id="35" fill="hold">
                            <p:stCondLst>
                              <p:cond delay="500"/>
                            </p:stCondLst>
                            <p:childTnLst>
                              <p:par>
                                <p:cTn id="36" presetID="26" presetClass="emph" presetSubtype="0" fill="hold" grpId="1" nodeType="afterEffect">
                                  <p:stCondLst>
                                    <p:cond delay="0"/>
                                  </p:stCondLst>
                                  <p:childTnLst>
                                    <p:animEffect transition="out" filter="fade">
                                      <p:cBhvr>
                                        <p:cTn id="37" dur="500" tmFilter="0, 0; .2, .5; .8, .5; 1, 0"/>
                                        <p:tgtEl>
                                          <p:spTgt spid="6"/>
                                        </p:tgtEl>
                                      </p:cBhvr>
                                    </p:animEffect>
                                    <p:animScale>
                                      <p:cBhvr>
                                        <p:cTn id="38" dur="250" autoRev="1" fill="hold"/>
                                        <p:tgtEl>
                                          <p:spTgt spid="6"/>
                                        </p:tgtEl>
                                      </p:cBhvr>
                                      <p:by x="105000" y="105000"/>
                                    </p:animScale>
                                  </p:childTnLst>
                                </p:cTn>
                              </p:par>
                              <p:par>
                                <p:cTn id="39" presetID="26" presetClass="emph" presetSubtype="0" fill="hold" grpId="1" nodeType="withEffect">
                                  <p:stCondLst>
                                    <p:cond delay="0"/>
                                  </p:stCondLst>
                                  <p:childTnLst>
                                    <p:animEffect transition="out" filter="fade">
                                      <p:cBhvr>
                                        <p:cTn id="40" dur="500" tmFilter="0, 0; .2, .5; .8, .5; 1, 0"/>
                                        <p:tgtEl>
                                          <p:spTgt spid="12"/>
                                        </p:tgtEl>
                                      </p:cBhvr>
                                    </p:animEffect>
                                    <p:animScale>
                                      <p:cBhvr>
                                        <p:cTn id="41" dur="250" autoRev="1" fill="hold"/>
                                        <p:tgtEl>
                                          <p:spTgt spid="12"/>
                                        </p:tgtEl>
                                      </p:cBhvr>
                                      <p:by x="105000" y="105000"/>
                                    </p:animScale>
                                  </p:childTnLst>
                                </p:cTn>
                              </p:par>
                              <p:par>
                                <p:cTn id="42" presetID="26" presetClass="emph" presetSubtype="0" fill="hold" grpId="1" nodeType="withEffect">
                                  <p:stCondLst>
                                    <p:cond delay="0"/>
                                  </p:stCondLst>
                                  <p:childTnLst>
                                    <p:animEffect transition="out" filter="fade">
                                      <p:cBhvr>
                                        <p:cTn id="43" dur="500" tmFilter="0, 0; .2, .5; .8, .5; 1, 0"/>
                                        <p:tgtEl>
                                          <p:spTgt spid="8"/>
                                        </p:tgtEl>
                                      </p:cBhvr>
                                    </p:animEffect>
                                    <p:animScale>
                                      <p:cBhvr>
                                        <p:cTn id="44" dur="250" autoRev="1" fill="hold"/>
                                        <p:tgtEl>
                                          <p:spTgt spid="8"/>
                                        </p:tgtEl>
                                      </p:cBhvr>
                                      <p:by x="105000" y="105000"/>
                                    </p:animScale>
                                  </p:childTnLst>
                                </p:cTn>
                              </p:par>
                              <p:par>
                                <p:cTn id="45" presetID="26" presetClass="emph" presetSubtype="0" fill="hold" grpId="1" nodeType="withEffect">
                                  <p:stCondLst>
                                    <p:cond delay="0"/>
                                  </p:stCondLst>
                                  <p:childTnLst>
                                    <p:animEffect transition="out" filter="fade">
                                      <p:cBhvr>
                                        <p:cTn id="46" dur="500" tmFilter="0, 0; .2, .5; .8, .5; 1, 0"/>
                                        <p:tgtEl>
                                          <p:spTgt spid="9"/>
                                        </p:tgtEl>
                                      </p:cBhvr>
                                    </p:animEffect>
                                    <p:animScale>
                                      <p:cBhvr>
                                        <p:cTn id="47" dur="250" autoRev="1" fill="hold"/>
                                        <p:tgtEl>
                                          <p:spTgt spid="9"/>
                                        </p:tgtEl>
                                      </p:cBhvr>
                                      <p:by x="105000" y="105000"/>
                                    </p:animScale>
                                  </p:childTnLst>
                                </p:cTn>
                              </p:par>
                              <p:par>
                                <p:cTn id="48" presetID="26" presetClass="emph" presetSubtype="0" fill="hold" grpId="1" nodeType="withEffect">
                                  <p:stCondLst>
                                    <p:cond delay="0"/>
                                  </p:stCondLst>
                                  <p:childTnLst>
                                    <p:animEffect transition="out" filter="fade">
                                      <p:cBhvr>
                                        <p:cTn id="49" dur="500" tmFilter="0, 0; .2, .5; .8, .5; 1, 0"/>
                                        <p:tgtEl>
                                          <p:spTgt spid="13"/>
                                        </p:tgtEl>
                                      </p:cBhvr>
                                    </p:animEffect>
                                    <p:animScale>
                                      <p:cBhvr>
                                        <p:cTn id="50" dur="250" autoRev="1" fill="hold"/>
                                        <p:tgtEl>
                                          <p:spTgt spid="13"/>
                                        </p:tgtEl>
                                      </p:cBhvr>
                                      <p:by x="105000" y="105000"/>
                                    </p:animScale>
                                  </p:childTnLst>
                                </p:cTn>
                              </p:par>
                              <p:par>
                                <p:cTn id="51" presetID="26" presetClass="emph" presetSubtype="0" fill="hold" grpId="1" nodeType="withEffect">
                                  <p:stCondLst>
                                    <p:cond delay="0"/>
                                  </p:stCondLst>
                                  <p:childTnLst>
                                    <p:animEffect transition="out" filter="fade">
                                      <p:cBhvr>
                                        <p:cTn id="52" dur="500" tmFilter="0, 0; .2, .5; .8, .5; 1, 0"/>
                                        <p:tgtEl>
                                          <p:spTgt spid="15"/>
                                        </p:tgtEl>
                                      </p:cBhvr>
                                    </p:animEffect>
                                    <p:animScale>
                                      <p:cBhvr>
                                        <p:cTn id="53" dur="250" autoRev="1" fill="hold"/>
                                        <p:tgtEl>
                                          <p:spTgt spid="15"/>
                                        </p:tgtEl>
                                      </p:cBhvr>
                                      <p:by x="105000" y="105000"/>
                                    </p:animScale>
                                  </p:childTnLst>
                                </p:cTn>
                              </p:par>
                            </p:childTnLst>
                          </p:cTn>
                        </p:par>
                        <p:par>
                          <p:cTn id="54" fill="hold">
                            <p:stCondLst>
                              <p:cond delay="1000"/>
                            </p:stCondLst>
                            <p:childTnLst>
                              <p:par>
                                <p:cTn id="55" presetID="53" presetClass="entr" presetSubtype="16" fill="hold" grpId="0" nodeType="afterEffect">
                                  <p:stCondLst>
                                    <p:cond delay="0"/>
                                  </p:stCondLst>
                                  <p:childTnLst>
                                    <p:set>
                                      <p:cBhvr>
                                        <p:cTn id="56" dur="1" fill="hold">
                                          <p:stCondLst>
                                            <p:cond delay="0"/>
                                          </p:stCondLst>
                                        </p:cTn>
                                        <p:tgtEl>
                                          <p:spTgt spid="7"/>
                                        </p:tgtEl>
                                        <p:attrNameLst>
                                          <p:attrName>style.visibility</p:attrName>
                                        </p:attrNameLst>
                                      </p:cBhvr>
                                      <p:to>
                                        <p:strVal val="visible"/>
                                      </p:to>
                                    </p:set>
                                    <p:anim calcmode="lin" valueType="num">
                                      <p:cBhvr>
                                        <p:cTn id="57" dur="500" fill="hold"/>
                                        <p:tgtEl>
                                          <p:spTgt spid="7"/>
                                        </p:tgtEl>
                                        <p:attrNameLst>
                                          <p:attrName>ppt_w</p:attrName>
                                        </p:attrNameLst>
                                      </p:cBhvr>
                                      <p:tavLst>
                                        <p:tav tm="0">
                                          <p:val>
                                            <p:fltVal val="0"/>
                                          </p:val>
                                        </p:tav>
                                        <p:tav tm="100000">
                                          <p:val>
                                            <p:strVal val="#ppt_w"/>
                                          </p:val>
                                        </p:tav>
                                      </p:tavLst>
                                    </p:anim>
                                    <p:anim calcmode="lin" valueType="num">
                                      <p:cBhvr>
                                        <p:cTn id="58" dur="500" fill="hold"/>
                                        <p:tgtEl>
                                          <p:spTgt spid="7"/>
                                        </p:tgtEl>
                                        <p:attrNameLst>
                                          <p:attrName>ppt_h</p:attrName>
                                        </p:attrNameLst>
                                      </p:cBhvr>
                                      <p:tavLst>
                                        <p:tav tm="0">
                                          <p:val>
                                            <p:fltVal val="0"/>
                                          </p:val>
                                        </p:tav>
                                        <p:tav tm="100000">
                                          <p:val>
                                            <p:strVal val="#ppt_h"/>
                                          </p:val>
                                        </p:tav>
                                      </p:tavLst>
                                    </p:anim>
                                    <p:animEffect transition="in" filter="fade">
                                      <p:cBhvr>
                                        <p:cTn id="59" dur="500"/>
                                        <p:tgtEl>
                                          <p:spTgt spid="7"/>
                                        </p:tgtEl>
                                      </p:cBhvr>
                                    </p:animEffect>
                                  </p:childTnLst>
                                </p:cTn>
                              </p:par>
                              <p:par>
                                <p:cTn id="60" presetID="53" presetClass="entr" presetSubtype="16" fill="hold" grpId="0" nodeType="withEffect">
                                  <p:stCondLst>
                                    <p:cond delay="0"/>
                                  </p:stCondLst>
                                  <p:childTnLst>
                                    <p:set>
                                      <p:cBhvr>
                                        <p:cTn id="61" dur="1" fill="hold">
                                          <p:stCondLst>
                                            <p:cond delay="0"/>
                                          </p:stCondLst>
                                        </p:cTn>
                                        <p:tgtEl>
                                          <p:spTgt spid="11"/>
                                        </p:tgtEl>
                                        <p:attrNameLst>
                                          <p:attrName>style.visibility</p:attrName>
                                        </p:attrNameLst>
                                      </p:cBhvr>
                                      <p:to>
                                        <p:strVal val="visible"/>
                                      </p:to>
                                    </p:set>
                                    <p:anim calcmode="lin" valueType="num">
                                      <p:cBhvr>
                                        <p:cTn id="62" dur="500" fill="hold"/>
                                        <p:tgtEl>
                                          <p:spTgt spid="11"/>
                                        </p:tgtEl>
                                        <p:attrNameLst>
                                          <p:attrName>ppt_w</p:attrName>
                                        </p:attrNameLst>
                                      </p:cBhvr>
                                      <p:tavLst>
                                        <p:tav tm="0">
                                          <p:val>
                                            <p:fltVal val="0"/>
                                          </p:val>
                                        </p:tav>
                                        <p:tav tm="100000">
                                          <p:val>
                                            <p:strVal val="#ppt_w"/>
                                          </p:val>
                                        </p:tav>
                                      </p:tavLst>
                                    </p:anim>
                                    <p:anim calcmode="lin" valueType="num">
                                      <p:cBhvr>
                                        <p:cTn id="63" dur="500" fill="hold"/>
                                        <p:tgtEl>
                                          <p:spTgt spid="11"/>
                                        </p:tgtEl>
                                        <p:attrNameLst>
                                          <p:attrName>ppt_h</p:attrName>
                                        </p:attrNameLst>
                                      </p:cBhvr>
                                      <p:tavLst>
                                        <p:tav tm="0">
                                          <p:val>
                                            <p:fltVal val="0"/>
                                          </p:val>
                                        </p:tav>
                                        <p:tav tm="100000">
                                          <p:val>
                                            <p:strVal val="#ppt_h"/>
                                          </p:val>
                                        </p:tav>
                                      </p:tavLst>
                                    </p:anim>
                                    <p:animEffect transition="in" filter="fade">
                                      <p:cBhvr>
                                        <p:cTn id="64" dur="500"/>
                                        <p:tgtEl>
                                          <p:spTgt spid="11"/>
                                        </p:tgtEl>
                                      </p:cBhvr>
                                    </p:animEffect>
                                  </p:childTnLst>
                                </p:cTn>
                              </p:par>
                              <p:par>
                                <p:cTn id="65" presetID="53" presetClass="entr" presetSubtype="16" fill="hold" grpId="0" nodeType="withEffect">
                                  <p:stCondLst>
                                    <p:cond delay="0"/>
                                  </p:stCondLst>
                                  <p:childTnLst>
                                    <p:set>
                                      <p:cBhvr>
                                        <p:cTn id="66" dur="1" fill="hold">
                                          <p:stCondLst>
                                            <p:cond delay="0"/>
                                          </p:stCondLst>
                                        </p:cTn>
                                        <p:tgtEl>
                                          <p:spTgt spid="10"/>
                                        </p:tgtEl>
                                        <p:attrNameLst>
                                          <p:attrName>style.visibility</p:attrName>
                                        </p:attrNameLst>
                                      </p:cBhvr>
                                      <p:to>
                                        <p:strVal val="visible"/>
                                      </p:to>
                                    </p:set>
                                    <p:anim calcmode="lin" valueType="num">
                                      <p:cBhvr>
                                        <p:cTn id="67" dur="500" fill="hold"/>
                                        <p:tgtEl>
                                          <p:spTgt spid="10"/>
                                        </p:tgtEl>
                                        <p:attrNameLst>
                                          <p:attrName>ppt_w</p:attrName>
                                        </p:attrNameLst>
                                      </p:cBhvr>
                                      <p:tavLst>
                                        <p:tav tm="0">
                                          <p:val>
                                            <p:fltVal val="0"/>
                                          </p:val>
                                        </p:tav>
                                        <p:tav tm="100000">
                                          <p:val>
                                            <p:strVal val="#ppt_w"/>
                                          </p:val>
                                        </p:tav>
                                      </p:tavLst>
                                    </p:anim>
                                    <p:anim calcmode="lin" valueType="num">
                                      <p:cBhvr>
                                        <p:cTn id="68" dur="500" fill="hold"/>
                                        <p:tgtEl>
                                          <p:spTgt spid="10"/>
                                        </p:tgtEl>
                                        <p:attrNameLst>
                                          <p:attrName>ppt_h</p:attrName>
                                        </p:attrNameLst>
                                      </p:cBhvr>
                                      <p:tavLst>
                                        <p:tav tm="0">
                                          <p:val>
                                            <p:fltVal val="0"/>
                                          </p:val>
                                        </p:tav>
                                        <p:tav tm="100000">
                                          <p:val>
                                            <p:strVal val="#ppt_h"/>
                                          </p:val>
                                        </p:tav>
                                      </p:tavLst>
                                    </p:anim>
                                    <p:animEffect transition="in" filter="fade">
                                      <p:cBhvr>
                                        <p:cTn id="69" dur="500"/>
                                        <p:tgtEl>
                                          <p:spTgt spid="10"/>
                                        </p:tgtEl>
                                      </p:cBhvr>
                                    </p:animEffect>
                                  </p:childTnLst>
                                </p:cTn>
                              </p:par>
                              <p:par>
                                <p:cTn id="70" presetID="53" presetClass="entr" presetSubtype="16" fill="hold" grpId="0" nodeType="withEffect">
                                  <p:stCondLst>
                                    <p:cond delay="0"/>
                                  </p:stCondLst>
                                  <p:childTnLst>
                                    <p:set>
                                      <p:cBhvr>
                                        <p:cTn id="71" dur="1" fill="hold">
                                          <p:stCondLst>
                                            <p:cond delay="0"/>
                                          </p:stCondLst>
                                        </p:cTn>
                                        <p:tgtEl>
                                          <p:spTgt spid="14"/>
                                        </p:tgtEl>
                                        <p:attrNameLst>
                                          <p:attrName>style.visibility</p:attrName>
                                        </p:attrNameLst>
                                      </p:cBhvr>
                                      <p:to>
                                        <p:strVal val="visible"/>
                                      </p:to>
                                    </p:set>
                                    <p:anim calcmode="lin" valueType="num">
                                      <p:cBhvr>
                                        <p:cTn id="72" dur="500" fill="hold"/>
                                        <p:tgtEl>
                                          <p:spTgt spid="14"/>
                                        </p:tgtEl>
                                        <p:attrNameLst>
                                          <p:attrName>ppt_w</p:attrName>
                                        </p:attrNameLst>
                                      </p:cBhvr>
                                      <p:tavLst>
                                        <p:tav tm="0">
                                          <p:val>
                                            <p:fltVal val="0"/>
                                          </p:val>
                                        </p:tav>
                                        <p:tav tm="100000">
                                          <p:val>
                                            <p:strVal val="#ppt_w"/>
                                          </p:val>
                                        </p:tav>
                                      </p:tavLst>
                                    </p:anim>
                                    <p:anim calcmode="lin" valueType="num">
                                      <p:cBhvr>
                                        <p:cTn id="73" dur="500" fill="hold"/>
                                        <p:tgtEl>
                                          <p:spTgt spid="14"/>
                                        </p:tgtEl>
                                        <p:attrNameLst>
                                          <p:attrName>ppt_h</p:attrName>
                                        </p:attrNameLst>
                                      </p:cBhvr>
                                      <p:tavLst>
                                        <p:tav tm="0">
                                          <p:val>
                                            <p:fltVal val="0"/>
                                          </p:val>
                                        </p:tav>
                                        <p:tav tm="100000">
                                          <p:val>
                                            <p:strVal val="#ppt_h"/>
                                          </p:val>
                                        </p:tav>
                                      </p:tavLst>
                                    </p:anim>
                                    <p:animEffect transition="in" filter="fade">
                                      <p:cBhvr>
                                        <p:cTn id="74" dur="500"/>
                                        <p:tgtEl>
                                          <p:spTgt spid="14"/>
                                        </p:tgtEl>
                                      </p:cBhvr>
                                    </p:animEffect>
                                  </p:childTnLst>
                                </p:cTn>
                              </p:par>
                            </p:childTnLst>
                          </p:cTn>
                        </p:par>
                        <p:par>
                          <p:cTn id="75" fill="hold">
                            <p:stCondLst>
                              <p:cond delay="1500"/>
                            </p:stCondLst>
                            <p:childTnLst>
                              <p:par>
                                <p:cTn id="76" presetID="26" presetClass="entr" presetSubtype="0" fill="hold" grpId="0" nodeType="afterEffect">
                                  <p:stCondLst>
                                    <p:cond delay="0"/>
                                  </p:stCondLst>
                                  <p:childTnLst>
                                    <p:set>
                                      <p:cBhvr>
                                        <p:cTn id="77" dur="1" fill="hold">
                                          <p:stCondLst>
                                            <p:cond delay="0"/>
                                          </p:stCondLst>
                                        </p:cTn>
                                        <p:tgtEl>
                                          <p:spTgt spid="16"/>
                                        </p:tgtEl>
                                        <p:attrNameLst>
                                          <p:attrName>style.visibility</p:attrName>
                                        </p:attrNameLst>
                                      </p:cBhvr>
                                      <p:to>
                                        <p:strVal val="visible"/>
                                      </p:to>
                                    </p:set>
                                    <p:animEffect transition="in" filter="wipe(down)">
                                      <p:cBhvr>
                                        <p:cTn id="78" dur="145">
                                          <p:stCondLst>
                                            <p:cond delay="0"/>
                                          </p:stCondLst>
                                        </p:cTn>
                                        <p:tgtEl>
                                          <p:spTgt spid="16"/>
                                        </p:tgtEl>
                                      </p:cBhvr>
                                    </p:animEffect>
                                    <p:anim calcmode="lin" valueType="num">
                                      <p:cBhvr>
                                        <p:cTn id="79" dur="456" tmFilter="0,0; 0.14,0.36; 0.43,0.73; 0.71,0.91; 1.0,1.0">
                                          <p:stCondLst>
                                            <p:cond delay="0"/>
                                          </p:stCondLst>
                                        </p:cTn>
                                        <p:tgtEl>
                                          <p:spTgt spid="16"/>
                                        </p:tgtEl>
                                        <p:attrNameLst>
                                          <p:attrName>ppt_x</p:attrName>
                                        </p:attrNameLst>
                                      </p:cBhvr>
                                      <p:tavLst>
                                        <p:tav tm="0">
                                          <p:val>
                                            <p:strVal val="#ppt_x-0.25"/>
                                          </p:val>
                                        </p:tav>
                                        <p:tav tm="100000">
                                          <p:val>
                                            <p:strVal val="#ppt_x"/>
                                          </p:val>
                                        </p:tav>
                                      </p:tavLst>
                                    </p:anim>
                                    <p:anim calcmode="lin" valueType="num">
                                      <p:cBhvr>
                                        <p:cTn id="80" dur="166" tmFilter="0.0,0.0; 0.25,0.07; 0.50,0.2; 0.75,0.467; 1.0,1.0">
                                          <p:stCondLst>
                                            <p:cond delay="0"/>
                                          </p:stCondLst>
                                        </p:cTn>
                                        <p:tgtEl>
                                          <p:spTgt spid="16"/>
                                        </p:tgtEl>
                                        <p:attrNameLst>
                                          <p:attrName>ppt_y</p:attrName>
                                        </p:attrNameLst>
                                      </p:cBhvr>
                                      <p:tavLst>
                                        <p:tav tm="0" fmla="#ppt_y-sin(pi*$)/3">
                                          <p:val>
                                            <p:fltVal val="0.5"/>
                                          </p:val>
                                        </p:tav>
                                        <p:tav tm="100000">
                                          <p:val>
                                            <p:fltVal val="1"/>
                                          </p:val>
                                        </p:tav>
                                      </p:tavLst>
                                    </p:anim>
                                    <p:anim calcmode="lin" valueType="num">
                                      <p:cBhvr>
                                        <p:cTn id="81" dur="166" tmFilter="0, 0; 0.125,0.2665; 0.25,0.4; 0.375,0.465; 0.5,0.5;  0.625,0.535; 0.75,0.6; 0.875,0.7335; 1,1">
                                          <p:stCondLst>
                                            <p:cond delay="166"/>
                                          </p:stCondLst>
                                        </p:cTn>
                                        <p:tgtEl>
                                          <p:spTgt spid="16"/>
                                        </p:tgtEl>
                                        <p:attrNameLst>
                                          <p:attrName>ppt_y</p:attrName>
                                        </p:attrNameLst>
                                      </p:cBhvr>
                                      <p:tavLst>
                                        <p:tav tm="0" fmla="#ppt_y-sin(pi*$)/9">
                                          <p:val>
                                            <p:fltVal val="0"/>
                                          </p:val>
                                        </p:tav>
                                        <p:tav tm="100000">
                                          <p:val>
                                            <p:fltVal val="1"/>
                                          </p:val>
                                        </p:tav>
                                      </p:tavLst>
                                    </p:anim>
                                    <p:anim calcmode="lin" valueType="num">
                                      <p:cBhvr>
                                        <p:cTn id="82" dur="83" tmFilter="0, 0; 0.125,0.2665; 0.25,0.4; 0.375,0.465; 0.5,0.5;  0.625,0.535; 0.75,0.6; 0.875,0.7335; 1,1">
                                          <p:stCondLst>
                                            <p:cond delay="331"/>
                                          </p:stCondLst>
                                        </p:cTn>
                                        <p:tgtEl>
                                          <p:spTgt spid="16"/>
                                        </p:tgtEl>
                                        <p:attrNameLst>
                                          <p:attrName>ppt_y</p:attrName>
                                        </p:attrNameLst>
                                      </p:cBhvr>
                                      <p:tavLst>
                                        <p:tav tm="0" fmla="#ppt_y-sin(pi*$)/27">
                                          <p:val>
                                            <p:fltVal val="0"/>
                                          </p:val>
                                        </p:tav>
                                        <p:tav tm="100000">
                                          <p:val>
                                            <p:fltVal val="1"/>
                                          </p:val>
                                        </p:tav>
                                      </p:tavLst>
                                    </p:anim>
                                    <p:anim calcmode="lin" valueType="num">
                                      <p:cBhvr>
                                        <p:cTn id="83" dur="41" tmFilter="0, 0; 0.125,0.2665; 0.25,0.4; 0.375,0.465; 0.5,0.5;  0.625,0.535; 0.75,0.6; 0.875,0.7335; 1,1">
                                          <p:stCondLst>
                                            <p:cond delay="414"/>
                                          </p:stCondLst>
                                        </p:cTn>
                                        <p:tgtEl>
                                          <p:spTgt spid="16"/>
                                        </p:tgtEl>
                                        <p:attrNameLst>
                                          <p:attrName>ppt_y</p:attrName>
                                        </p:attrNameLst>
                                      </p:cBhvr>
                                      <p:tavLst>
                                        <p:tav tm="0" fmla="#ppt_y-sin(pi*$)/81">
                                          <p:val>
                                            <p:fltVal val="0"/>
                                          </p:val>
                                        </p:tav>
                                        <p:tav tm="100000">
                                          <p:val>
                                            <p:fltVal val="1"/>
                                          </p:val>
                                        </p:tav>
                                      </p:tavLst>
                                    </p:anim>
                                    <p:animScale>
                                      <p:cBhvr>
                                        <p:cTn id="84" dur="7">
                                          <p:stCondLst>
                                            <p:cond delay="162"/>
                                          </p:stCondLst>
                                        </p:cTn>
                                        <p:tgtEl>
                                          <p:spTgt spid="16"/>
                                        </p:tgtEl>
                                      </p:cBhvr>
                                      <p:to x="100000" y="60000"/>
                                    </p:animScale>
                                    <p:animScale>
                                      <p:cBhvr>
                                        <p:cTn id="85" dur="41" decel="50000">
                                          <p:stCondLst>
                                            <p:cond delay="169"/>
                                          </p:stCondLst>
                                        </p:cTn>
                                        <p:tgtEl>
                                          <p:spTgt spid="16"/>
                                        </p:tgtEl>
                                      </p:cBhvr>
                                      <p:to x="100000" y="100000"/>
                                    </p:animScale>
                                    <p:animScale>
                                      <p:cBhvr>
                                        <p:cTn id="86" dur="7">
                                          <p:stCondLst>
                                            <p:cond delay="328"/>
                                          </p:stCondLst>
                                        </p:cTn>
                                        <p:tgtEl>
                                          <p:spTgt spid="16"/>
                                        </p:tgtEl>
                                      </p:cBhvr>
                                      <p:to x="100000" y="80000"/>
                                    </p:animScale>
                                    <p:animScale>
                                      <p:cBhvr>
                                        <p:cTn id="87" dur="41" decel="50000">
                                          <p:stCondLst>
                                            <p:cond delay="335"/>
                                          </p:stCondLst>
                                        </p:cTn>
                                        <p:tgtEl>
                                          <p:spTgt spid="16"/>
                                        </p:tgtEl>
                                      </p:cBhvr>
                                      <p:to x="100000" y="100000"/>
                                    </p:animScale>
                                    <p:animScale>
                                      <p:cBhvr>
                                        <p:cTn id="88" dur="7">
                                          <p:stCondLst>
                                            <p:cond delay="410"/>
                                          </p:stCondLst>
                                        </p:cTn>
                                        <p:tgtEl>
                                          <p:spTgt spid="16"/>
                                        </p:tgtEl>
                                      </p:cBhvr>
                                      <p:to x="100000" y="90000"/>
                                    </p:animScale>
                                    <p:animScale>
                                      <p:cBhvr>
                                        <p:cTn id="89" dur="41" decel="50000">
                                          <p:stCondLst>
                                            <p:cond delay="417"/>
                                          </p:stCondLst>
                                        </p:cTn>
                                        <p:tgtEl>
                                          <p:spTgt spid="16"/>
                                        </p:tgtEl>
                                      </p:cBhvr>
                                      <p:to x="100000" y="100000"/>
                                    </p:animScale>
                                    <p:animScale>
                                      <p:cBhvr>
                                        <p:cTn id="90" dur="7">
                                          <p:stCondLst>
                                            <p:cond delay="452"/>
                                          </p:stCondLst>
                                        </p:cTn>
                                        <p:tgtEl>
                                          <p:spTgt spid="16"/>
                                        </p:tgtEl>
                                      </p:cBhvr>
                                      <p:to x="100000" y="95000"/>
                                    </p:animScale>
                                    <p:animScale>
                                      <p:cBhvr>
                                        <p:cTn id="91" dur="41" decel="50000">
                                          <p:stCondLst>
                                            <p:cond delay="459"/>
                                          </p:stCondLst>
                                        </p:cTn>
                                        <p:tgtEl>
                                          <p:spTgt spid="16"/>
                                        </p:tgtEl>
                                      </p:cBhvr>
                                      <p:to x="100000" y="100000"/>
                                    </p:animScale>
                                  </p:childTnLst>
                                </p:cTn>
                              </p:par>
                            </p:childTnLst>
                          </p:cTn>
                        </p:par>
                        <p:par>
                          <p:cTn id="92" fill="hold">
                            <p:stCondLst>
                              <p:cond delay="2000"/>
                            </p:stCondLst>
                            <p:childTnLst>
                              <p:par>
                                <p:cTn id="93" presetID="2" presetClass="entr" presetSubtype="8" fill="hold" grpId="0" nodeType="afterEffect">
                                  <p:stCondLst>
                                    <p:cond delay="0"/>
                                  </p:stCondLst>
                                  <p:childTnLst>
                                    <p:set>
                                      <p:cBhvr>
                                        <p:cTn id="94" dur="1" fill="hold">
                                          <p:stCondLst>
                                            <p:cond delay="0"/>
                                          </p:stCondLst>
                                        </p:cTn>
                                        <p:tgtEl>
                                          <p:spTgt spid="17"/>
                                        </p:tgtEl>
                                        <p:attrNameLst>
                                          <p:attrName>style.visibility</p:attrName>
                                        </p:attrNameLst>
                                      </p:cBhvr>
                                      <p:to>
                                        <p:strVal val="visible"/>
                                      </p:to>
                                    </p:set>
                                    <p:anim calcmode="lin" valueType="num">
                                      <p:cBhvr additive="base">
                                        <p:cTn id="95" dur="250" fill="hold"/>
                                        <p:tgtEl>
                                          <p:spTgt spid="17"/>
                                        </p:tgtEl>
                                        <p:attrNameLst>
                                          <p:attrName>ppt_x</p:attrName>
                                        </p:attrNameLst>
                                      </p:cBhvr>
                                      <p:tavLst>
                                        <p:tav tm="0">
                                          <p:val>
                                            <p:strVal val="0-#ppt_w/2"/>
                                          </p:val>
                                        </p:tav>
                                        <p:tav tm="100000">
                                          <p:val>
                                            <p:strVal val="#ppt_x"/>
                                          </p:val>
                                        </p:tav>
                                      </p:tavLst>
                                    </p:anim>
                                    <p:anim calcmode="lin" valueType="num">
                                      <p:cBhvr additive="base">
                                        <p:cTn id="96" dur="250" fill="hold"/>
                                        <p:tgtEl>
                                          <p:spTgt spid="1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6" grpId="1" animBg="1"/>
      <p:bldP spid="7" grpId="0" animBg="1"/>
      <p:bldP spid="8" grpId="0" animBg="1"/>
      <p:bldP spid="8" grpId="1" animBg="1"/>
      <p:bldP spid="9" grpId="0" animBg="1"/>
      <p:bldP spid="9" grpId="1" animBg="1"/>
      <p:bldP spid="10" grpId="0" animBg="1"/>
      <p:bldP spid="11" grpId="0" animBg="1"/>
      <p:bldP spid="12" grpId="0" animBg="1"/>
      <p:bldP spid="12" grpId="1" animBg="1"/>
      <p:bldP spid="13" grpId="0" animBg="1"/>
      <p:bldP spid="13" grpId="1" animBg="1"/>
      <p:bldP spid="14" grpId="0" animBg="1"/>
      <p:bldP spid="15" grpId="0" animBg="1"/>
      <p:bldP spid="15" grpId="1" animBg="1"/>
      <p:bldP spid="16" grpId="0"/>
      <p:bldP spid="17"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256799" y="1369694"/>
            <a:ext cx="6345814" cy="4409087"/>
            <a:chOff x="3256005" y="1369693"/>
            <a:chExt cx="6345814" cy="4409087"/>
          </a:xfrm>
        </p:grpSpPr>
        <p:sp>
          <p:nvSpPr>
            <p:cNvPr id="1030" name="Freeform 6"/>
            <p:cNvSpPr>
              <a:spLocks/>
            </p:cNvSpPr>
            <p:nvPr/>
          </p:nvSpPr>
          <p:spPr bwMode="auto">
            <a:xfrm rot="20191043">
              <a:off x="6992735" y="4326205"/>
              <a:ext cx="2609084" cy="1452575"/>
            </a:xfrm>
            <a:custGeom>
              <a:avLst/>
              <a:gdLst/>
              <a:ahLst/>
              <a:cxnLst>
                <a:cxn ang="0">
                  <a:pos x="18666" y="3700"/>
                </a:cxn>
                <a:cxn ang="0">
                  <a:pos x="18297" y="3933"/>
                </a:cxn>
                <a:cxn ang="0">
                  <a:pos x="17898" y="4115"/>
                </a:cxn>
                <a:cxn ang="0">
                  <a:pos x="17482" y="4252"/>
                </a:cxn>
                <a:cxn ang="0">
                  <a:pos x="17005" y="4363"/>
                </a:cxn>
                <a:cxn ang="0">
                  <a:pos x="16235" y="4463"/>
                </a:cxn>
                <a:cxn ang="0">
                  <a:pos x="15583" y="4488"/>
                </a:cxn>
                <a:cxn ang="0">
                  <a:pos x="5281" y="4488"/>
                </a:cxn>
                <a:cxn ang="0">
                  <a:pos x="4629" y="4463"/>
                </a:cxn>
                <a:cxn ang="0">
                  <a:pos x="3858" y="4363"/>
                </a:cxn>
                <a:cxn ang="0">
                  <a:pos x="3382" y="4252"/>
                </a:cxn>
                <a:cxn ang="0">
                  <a:pos x="2966" y="4115"/>
                </a:cxn>
                <a:cxn ang="0">
                  <a:pos x="2566" y="3933"/>
                </a:cxn>
                <a:cxn ang="0">
                  <a:pos x="2198" y="3700"/>
                </a:cxn>
                <a:cxn ang="0">
                  <a:pos x="1903" y="3442"/>
                </a:cxn>
                <a:cxn ang="0">
                  <a:pos x="866" y="2394"/>
                </a:cxn>
                <a:cxn ang="0">
                  <a:pos x="491" y="1968"/>
                </a:cxn>
                <a:cxn ang="0">
                  <a:pos x="368" y="1752"/>
                </a:cxn>
                <a:cxn ang="0">
                  <a:pos x="246" y="1454"/>
                </a:cxn>
                <a:cxn ang="0">
                  <a:pos x="141" y="1049"/>
                </a:cxn>
                <a:cxn ang="0">
                  <a:pos x="48" y="450"/>
                </a:cxn>
                <a:cxn ang="0">
                  <a:pos x="1" y="161"/>
                </a:cxn>
                <a:cxn ang="0">
                  <a:pos x="47" y="882"/>
                </a:cxn>
                <a:cxn ang="0">
                  <a:pos x="155" y="1455"/>
                </a:cxn>
                <a:cxn ang="0">
                  <a:pos x="310" y="1897"/>
                </a:cxn>
                <a:cxn ang="0">
                  <a:pos x="498" y="2224"/>
                </a:cxn>
                <a:cxn ang="0">
                  <a:pos x="808" y="2567"/>
                </a:cxn>
                <a:cxn ang="0">
                  <a:pos x="3856" y="5626"/>
                </a:cxn>
                <a:cxn ang="0">
                  <a:pos x="6923" y="8648"/>
                </a:cxn>
                <a:cxn ang="0">
                  <a:pos x="7811" y="9490"/>
                </a:cxn>
                <a:cxn ang="0">
                  <a:pos x="8163" y="9753"/>
                </a:cxn>
                <a:cxn ang="0">
                  <a:pos x="8534" y="9956"/>
                </a:cxn>
                <a:cxn ang="0">
                  <a:pos x="8906" y="10107"/>
                </a:cxn>
                <a:cxn ang="0">
                  <a:pos x="9269" y="10214"/>
                </a:cxn>
                <a:cxn ang="0">
                  <a:pos x="9865" y="10319"/>
                </a:cxn>
                <a:cxn ang="0">
                  <a:pos x="10311" y="10347"/>
                </a:cxn>
                <a:cxn ang="0">
                  <a:pos x="10653" y="10344"/>
                </a:cxn>
                <a:cxn ang="0">
                  <a:pos x="11168" y="10297"/>
                </a:cxn>
                <a:cxn ang="0">
                  <a:pos x="11697" y="10187"/>
                </a:cxn>
                <a:cxn ang="0">
                  <a:pos x="12063" y="10069"/>
                </a:cxn>
                <a:cxn ang="0">
                  <a:pos x="12437" y="9903"/>
                </a:cxn>
                <a:cxn ang="0">
                  <a:pos x="12803" y="9684"/>
                </a:cxn>
                <a:cxn ang="0">
                  <a:pos x="13101" y="9447"/>
                </a:cxn>
                <a:cxn ang="0">
                  <a:pos x="14412" y="8189"/>
                </a:cxn>
                <a:cxn ang="0">
                  <a:pos x="18175" y="4462"/>
                </a:cxn>
                <a:cxn ang="0">
                  <a:pos x="20232" y="2383"/>
                </a:cxn>
                <a:cxn ang="0">
                  <a:pos x="20422" y="2141"/>
                </a:cxn>
                <a:cxn ang="0">
                  <a:pos x="20603" y="1782"/>
                </a:cxn>
                <a:cxn ang="0">
                  <a:pos x="20746" y="1305"/>
                </a:cxn>
                <a:cxn ang="0">
                  <a:pos x="20838" y="691"/>
                </a:cxn>
                <a:cxn ang="0">
                  <a:pos x="20859" y="0"/>
                </a:cxn>
                <a:cxn ang="0">
                  <a:pos x="20791" y="644"/>
                </a:cxn>
                <a:cxn ang="0">
                  <a:pos x="20694" y="1182"/>
                </a:cxn>
                <a:cxn ang="0">
                  <a:pos x="20586" y="1543"/>
                </a:cxn>
                <a:cxn ang="0">
                  <a:pos x="20439" y="1860"/>
                </a:cxn>
                <a:cxn ang="0">
                  <a:pos x="20307" y="2051"/>
                </a:cxn>
                <a:cxn ang="0">
                  <a:pos x="19738" y="2665"/>
                </a:cxn>
                <a:cxn ang="0">
                  <a:pos x="18901" y="3501"/>
                </a:cxn>
              </a:cxnLst>
              <a:rect l="0" t="0" r="r" b="b"/>
              <a:pathLst>
                <a:path w="20864" h="10347">
                  <a:moveTo>
                    <a:pt x="18901" y="3501"/>
                  </a:moveTo>
                  <a:lnTo>
                    <a:pt x="18901" y="3501"/>
                  </a:lnTo>
                  <a:lnTo>
                    <a:pt x="18856" y="3543"/>
                  </a:lnTo>
                  <a:lnTo>
                    <a:pt x="18810" y="3584"/>
                  </a:lnTo>
                  <a:lnTo>
                    <a:pt x="18763" y="3624"/>
                  </a:lnTo>
                  <a:lnTo>
                    <a:pt x="18714" y="3663"/>
                  </a:lnTo>
                  <a:lnTo>
                    <a:pt x="18666" y="3700"/>
                  </a:lnTo>
                  <a:lnTo>
                    <a:pt x="18615" y="3737"/>
                  </a:lnTo>
                  <a:lnTo>
                    <a:pt x="18564" y="3772"/>
                  </a:lnTo>
                  <a:lnTo>
                    <a:pt x="18512" y="3807"/>
                  </a:lnTo>
                  <a:lnTo>
                    <a:pt x="18460" y="3840"/>
                  </a:lnTo>
                  <a:lnTo>
                    <a:pt x="18406" y="3872"/>
                  </a:lnTo>
                  <a:lnTo>
                    <a:pt x="18352" y="3903"/>
                  </a:lnTo>
                  <a:lnTo>
                    <a:pt x="18297" y="3933"/>
                  </a:lnTo>
                  <a:lnTo>
                    <a:pt x="18242" y="3962"/>
                  </a:lnTo>
                  <a:lnTo>
                    <a:pt x="18185" y="3990"/>
                  </a:lnTo>
                  <a:lnTo>
                    <a:pt x="18129" y="4016"/>
                  </a:lnTo>
                  <a:lnTo>
                    <a:pt x="18071" y="4042"/>
                  </a:lnTo>
                  <a:lnTo>
                    <a:pt x="18014" y="4068"/>
                  </a:lnTo>
                  <a:lnTo>
                    <a:pt x="17956" y="4092"/>
                  </a:lnTo>
                  <a:lnTo>
                    <a:pt x="17898" y="4115"/>
                  </a:lnTo>
                  <a:lnTo>
                    <a:pt x="17839" y="4137"/>
                  </a:lnTo>
                  <a:lnTo>
                    <a:pt x="17779" y="4159"/>
                  </a:lnTo>
                  <a:lnTo>
                    <a:pt x="17721" y="4179"/>
                  </a:lnTo>
                  <a:lnTo>
                    <a:pt x="17661" y="4198"/>
                  </a:lnTo>
                  <a:lnTo>
                    <a:pt x="17602" y="4217"/>
                  </a:lnTo>
                  <a:lnTo>
                    <a:pt x="17541" y="4235"/>
                  </a:lnTo>
                  <a:lnTo>
                    <a:pt x="17482" y="4252"/>
                  </a:lnTo>
                  <a:lnTo>
                    <a:pt x="17422" y="4268"/>
                  </a:lnTo>
                  <a:lnTo>
                    <a:pt x="17363" y="4284"/>
                  </a:lnTo>
                  <a:lnTo>
                    <a:pt x="17302" y="4299"/>
                  </a:lnTo>
                  <a:lnTo>
                    <a:pt x="17242" y="4313"/>
                  </a:lnTo>
                  <a:lnTo>
                    <a:pt x="17183" y="4326"/>
                  </a:lnTo>
                  <a:lnTo>
                    <a:pt x="17123" y="4340"/>
                  </a:lnTo>
                  <a:lnTo>
                    <a:pt x="17005" y="4363"/>
                  </a:lnTo>
                  <a:lnTo>
                    <a:pt x="16889" y="4384"/>
                  </a:lnTo>
                  <a:lnTo>
                    <a:pt x="16774" y="4402"/>
                  </a:lnTo>
                  <a:lnTo>
                    <a:pt x="16661" y="4418"/>
                  </a:lnTo>
                  <a:lnTo>
                    <a:pt x="16550" y="4432"/>
                  </a:lnTo>
                  <a:lnTo>
                    <a:pt x="16442" y="4444"/>
                  </a:lnTo>
                  <a:lnTo>
                    <a:pt x="16337" y="4454"/>
                  </a:lnTo>
                  <a:lnTo>
                    <a:pt x="16235" y="4463"/>
                  </a:lnTo>
                  <a:lnTo>
                    <a:pt x="16137" y="4470"/>
                  </a:lnTo>
                  <a:lnTo>
                    <a:pt x="16043" y="4475"/>
                  </a:lnTo>
                  <a:lnTo>
                    <a:pt x="15954" y="4480"/>
                  </a:lnTo>
                  <a:lnTo>
                    <a:pt x="15869" y="4483"/>
                  </a:lnTo>
                  <a:lnTo>
                    <a:pt x="15789" y="4485"/>
                  </a:lnTo>
                  <a:lnTo>
                    <a:pt x="15714" y="4487"/>
                  </a:lnTo>
                  <a:lnTo>
                    <a:pt x="15583" y="4488"/>
                  </a:lnTo>
                  <a:lnTo>
                    <a:pt x="15583" y="4488"/>
                  </a:lnTo>
                  <a:lnTo>
                    <a:pt x="10448" y="4488"/>
                  </a:lnTo>
                  <a:lnTo>
                    <a:pt x="10448" y="4488"/>
                  </a:lnTo>
                  <a:lnTo>
                    <a:pt x="10415" y="4488"/>
                  </a:lnTo>
                  <a:lnTo>
                    <a:pt x="10415" y="4488"/>
                  </a:lnTo>
                  <a:lnTo>
                    <a:pt x="5281" y="4488"/>
                  </a:lnTo>
                  <a:lnTo>
                    <a:pt x="5281" y="4488"/>
                  </a:lnTo>
                  <a:lnTo>
                    <a:pt x="5149" y="4487"/>
                  </a:lnTo>
                  <a:lnTo>
                    <a:pt x="5076" y="4485"/>
                  </a:lnTo>
                  <a:lnTo>
                    <a:pt x="4995" y="4483"/>
                  </a:lnTo>
                  <a:lnTo>
                    <a:pt x="4910" y="4480"/>
                  </a:lnTo>
                  <a:lnTo>
                    <a:pt x="4821" y="4475"/>
                  </a:lnTo>
                  <a:lnTo>
                    <a:pt x="4726" y="4470"/>
                  </a:lnTo>
                  <a:lnTo>
                    <a:pt x="4629" y="4463"/>
                  </a:lnTo>
                  <a:lnTo>
                    <a:pt x="4527" y="4454"/>
                  </a:lnTo>
                  <a:lnTo>
                    <a:pt x="4422" y="4444"/>
                  </a:lnTo>
                  <a:lnTo>
                    <a:pt x="4314" y="4432"/>
                  </a:lnTo>
                  <a:lnTo>
                    <a:pt x="4203" y="4418"/>
                  </a:lnTo>
                  <a:lnTo>
                    <a:pt x="4090" y="4402"/>
                  </a:lnTo>
                  <a:lnTo>
                    <a:pt x="3975" y="4384"/>
                  </a:lnTo>
                  <a:lnTo>
                    <a:pt x="3858" y="4363"/>
                  </a:lnTo>
                  <a:lnTo>
                    <a:pt x="3740" y="4340"/>
                  </a:lnTo>
                  <a:lnTo>
                    <a:pt x="3681" y="4326"/>
                  </a:lnTo>
                  <a:lnTo>
                    <a:pt x="3621" y="4313"/>
                  </a:lnTo>
                  <a:lnTo>
                    <a:pt x="3562" y="4299"/>
                  </a:lnTo>
                  <a:lnTo>
                    <a:pt x="3502" y="4284"/>
                  </a:lnTo>
                  <a:lnTo>
                    <a:pt x="3442" y="4268"/>
                  </a:lnTo>
                  <a:lnTo>
                    <a:pt x="3382" y="4252"/>
                  </a:lnTo>
                  <a:lnTo>
                    <a:pt x="3322" y="4235"/>
                  </a:lnTo>
                  <a:lnTo>
                    <a:pt x="3263" y="4217"/>
                  </a:lnTo>
                  <a:lnTo>
                    <a:pt x="3202" y="4198"/>
                  </a:lnTo>
                  <a:lnTo>
                    <a:pt x="3144" y="4179"/>
                  </a:lnTo>
                  <a:lnTo>
                    <a:pt x="3084" y="4159"/>
                  </a:lnTo>
                  <a:lnTo>
                    <a:pt x="3025" y="4137"/>
                  </a:lnTo>
                  <a:lnTo>
                    <a:pt x="2966" y="4115"/>
                  </a:lnTo>
                  <a:lnTo>
                    <a:pt x="2908" y="4092"/>
                  </a:lnTo>
                  <a:lnTo>
                    <a:pt x="2850" y="4068"/>
                  </a:lnTo>
                  <a:lnTo>
                    <a:pt x="2793" y="4042"/>
                  </a:lnTo>
                  <a:lnTo>
                    <a:pt x="2735" y="4016"/>
                  </a:lnTo>
                  <a:lnTo>
                    <a:pt x="2679" y="3990"/>
                  </a:lnTo>
                  <a:lnTo>
                    <a:pt x="2622" y="3962"/>
                  </a:lnTo>
                  <a:lnTo>
                    <a:pt x="2566" y="3933"/>
                  </a:lnTo>
                  <a:lnTo>
                    <a:pt x="2512" y="3903"/>
                  </a:lnTo>
                  <a:lnTo>
                    <a:pt x="2457" y="3872"/>
                  </a:lnTo>
                  <a:lnTo>
                    <a:pt x="2404" y="3840"/>
                  </a:lnTo>
                  <a:lnTo>
                    <a:pt x="2351" y="3807"/>
                  </a:lnTo>
                  <a:lnTo>
                    <a:pt x="2300" y="3772"/>
                  </a:lnTo>
                  <a:lnTo>
                    <a:pt x="2249" y="3737"/>
                  </a:lnTo>
                  <a:lnTo>
                    <a:pt x="2198" y="3700"/>
                  </a:lnTo>
                  <a:lnTo>
                    <a:pt x="2150" y="3663"/>
                  </a:lnTo>
                  <a:lnTo>
                    <a:pt x="2101" y="3624"/>
                  </a:lnTo>
                  <a:lnTo>
                    <a:pt x="2054" y="3584"/>
                  </a:lnTo>
                  <a:lnTo>
                    <a:pt x="2008" y="3543"/>
                  </a:lnTo>
                  <a:lnTo>
                    <a:pt x="1963" y="3501"/>
                  </a:lnTo>
                  <a:lnTo>
                    <a:pt x="1963" y="3501"/>
                  </a:lnTo>
                  <a:lnTo>
                    <a:pt x="1903" y="3442"/>
                  </a:lnTo>
                  <a:lnTo>
                    <a:pt x="1747" y="3289"/>
                  </a:lnTo>
                  <a:lnTo>
                    <a:pt x="1523" y="3066"/>
                  </a:lnTo>
                  <a:lnTo>
                    <a:pt x="1395" y="2937"/>
                  </a:lnTo>
                  <a:lnTo>
                    <a:pt x="1261" y="2803"/>
                  </a:lnTo>
                  <a:lnTo>
                    <a:pt x="1126" y="2665"/>
                  </a:lnTo>
                  <a:lnTo>
                    <a:pt x="993" y="2527"/>
                  </a:lnTo>
                  <a:lnTo>
                    <a:pt x="866" y="2394"/>
                  </a:lnTo>
                  <a:lnTo>
                    <a:pt x="748" y="2267"/>
                  </a:lnTo>
                  <a:lnTo>
                    <a:pt x="694" y="2208"/>
                  </a:lnTo>
                  <a:lnTo>
                    <a:pt x="644" y="2152"/>
                  </a:lnTo>
                  <a:lnTo>
                    <a:pt x="598" y="2100"/>
                  </a:lnTo>
                  <a:lnTo>
                    <a:pt x="557" y="2051"/>
                  </a:lnTo>
                  <a:lnTo>
                    <a:pt x="522" y="2007"/>
                  </a:lnTo>
                  <a:lnTo>
                    <a:pt x="491" y="1968"/>
                  </a:lnTo>
                  <a:lnTo>
                    <a:pt x="468" y="1935"/>
                  </a:lnTo>
                  <a:lnTo>
                    <a:pt x="458" y="1920"/>
                  </a:lnTo>
                  <a:lnTo>
                    <a:pt x="451" y="1907"/>
                  </a:lnTo>
                  <a:lnTo>
                    <a:pt x="451" y="1907"/>
                  </a:lnTo>
                  <a:lnTo>
                    <a:pt x="425" y="1860"/>
                  </a:lnTo>
                  <a:lnTo>
                    <a:pt x="396" y="1808"/>
                  </a:lnTo>
                  <a:lnTo>
                    <a:pt x="368" y="1752"/>
                  </a:lnTo>
                  <a:lnTo>
                    <a:pt x="338" y="1690"/>
                  </a:lnTo>
                  <a:lnTo>
                    <a:pt x="323" y="1657"/>
                  </a:lnTo>
                  <a:lnTo>
                    <a:pt x="308" y="1621"/>
                  </a:lnTo>
                  <a:lnTo>
                    <a:pt x="292" y="1583"/>
                  </a:lnTo>
                  <a:lnTo>
                    <a:pt x="277" y="1543"/>
                  </a:lnTo>
                  <a:lnTo>
                    <a:pt x="262" y="1500"/>
                  </a:lnTo>
                  <a:lnTo>
                    <a:pt x="246" y="1454"/>
                  </a:lnTo>
                  <a:lnTo>
                    <a:pt x="231" y="1406"/>
                  </a:lnTo>
                  <a:lnTo>
                    <a:pt x="216" y="1355"/>
                  </a:lnTo>
                  <a:lnTo>
                    <a:pt x="201" y="1301"/>
                  </a:lnTo>
                  <a:lnTo>
                    <a:pt x="185" y="1243"/>
                  </a:lnTo>
                  <a:lnTo>
                    <a:pt x="170" y="1182"/>
                  </a:lnTo>
                  <a:lnTo>
                    <a:pt x="155" y="1118"/>
                  </a:lnTo>
                  <a:lnTo>
                    <a:pt x="141" y="1049"/>
                  </a:lnTo>
                  <a:lnTo>
                    <a:pt x="126" y="976"/>
                  </a:lnTo>
                  <a:lnTo>
                    <a:pt x="113" y="900"/>
                  </a:lnTo>
                  <a:lnTo>
                    <a:pt x="99" y="819"/>
                  </a:lnTo>
                  <a:lnTo>
                    <a:pt x="85" y="734"/>
                  </a:lnTo>
                  <a:lnTo>
                    <a:pt x="72" y="644"/>
                  </a:lnTo>
                  <a:lnTo>
                    <a:pt x="60" y="550"/>
                  </a:lnTo>
                  <a:lnTo>
                    <a:pt x="48" y="450"/>
                  </a:lnTo>
                  <a:lnTo>
                    <a:pt x="36" y="345"/>
                  </a:lnTo>
                  <a:lnTo>
                    <a:pt x="25" y="236"/>
                  </a:lnTo>
                  <a:lnTo>
                    <a:pt x="15" y="120"/>
                  </a:lnTo>
                  <a:lnTo>
                    <a:pt x="5" y="0"/>
                  </a:lnTo>
                  <a:lnTo>
                    <a:pt x="0" y="44"/>
                  </a:lnTo>
                  <a:lnTo>
                    <a:pt x="0" y="44"/>
                  </a:lnTo>
                  <a:lnTo>
                    <a:pt x="1" y="161"/>
                  </a:lnTo>
                  <a:lnTo>
                    <a:pt x="3" y="273"/>
                  </a:lnTo>
                  <a:lnTo>
                    <a:pt x="7" y="382"/>
                  </a:lnTo>
                  <a:lnTo>
                    <a:pt x="12" y="489"/>
                  </a:lnTo>
                  <a:lnTo>
                    <a:pt x="19" y="592"/>
                  </a:lnTo>
                  <a:lnTo>
                    <a:pt x="27" y="691"/>
                  </a:lnTo>
                  <a:lnTo>
                    <a:pt x="36" y="788"/>
                  </a:lnTo>
                  <a:lnTo>
                    <a:pt x="47" y="882"/>
                  </a:lnTo>
                  <a:lnTo>
                    <a:pt x="58" y="972"/>
                  </a:lnTo>
                  <a:lnTo>
                    <a:pt x="72" y="1060"/>
                  </a:lnTo>
                  <a:lnTo>
                    <a:pt x="86" y="1144"/>
                  </a:lnTo>
                  <a:lnTo>
                    <a:pt x="102" y="1226"/>
                  </a:lnTo>
                  <a:lnTo>
                    <a:pt x="119" y="1305"/>
                  </a:lnTo>
                  <a:lnTo>
                    <a:pt x="136" y="1381"/>
                  </a:lnTo>
                  <a:lnTo>
                    <a:pt x="155" y="1455"/>
                  </a:lnTo>
                  <a:lnTo>
                    <a:pt x="174" y="1525"/>
                  </a:lnTo>
                  <a:lnTo>
                    <a:pt x="194" y="1594"/>
                  </a:lnTo>
                  <a:lnTo>
                    <a:pt x="217" y="1659"/>
                  </a:lnTo>
                  <a:lnTo>
                    <a:pt x="239" y="1722"/>
                  </a:lnTo>
                  <a:lnTo>
                    <a:pt x="262" y="1782"/>
                  </a:lnTo>
                  <a:lnTo>
                    <a:pt x="285" y="1841"/>
                  </a:lnTo>
                  <a:lnTo>
                    <a:pt x="310" y="1897"/>
                  </a:lnTo>
                  <a:lnTo>
                    <a:pt x="335" y="1950"/>
                  </a:lnTo>
                  <a:lnTo>
                    <a:pt x="361" y="2001"/>
                  </a:lnTo>
                  <a:lnTo>
                    <a:pt x="387" y="2049"/>
                  </a:lnTo>
                  <a:lnTo>
                    <a:pt x="415" y="2096"/>
                  </a:lnTo>
                  <a:lnTo>
                    <a:pt x="442" y="2141"/>
                  </a:lnTo>
                  <a:lnTo>
                    <a:pt x="470" y="2184"/>
                  </a:lnTo>
                  <a:lnTo>
                    <a:pt x="498" y="2224"/>
                  </a:lnTo>
                  <a:lnTo>
                    <a:pt x="528" y="2262"/>
                  </a:lnTo>
                  <a:lnTo>
                    <a:pt x="557" y="2299"/>
                  </a:lnTo>
                  <a:lnTo>
                    <a:pt x="586" y="2333"/>
                  </a:lnTo>
                  <a:lnTo>
                    <a:pt x="586" y="2333"/>
                  </a:lnTo>
                  <a:lnTo>
                    <a:pt x="631" y="2383"/>
                  </a:lnTo>
                  <a:lnTo>
                    <a:pt x="706" y="2461"/>
                  </a:lnTo>
                  <a:lnTo>
                    <a:pt x="808" y="2567"/>
                  </a:lnTo>
                  <a:lnTo>
                    <a:pt x="937" y="2699"/>
                  </a:lnTo>
                  <a:lnTo>
                    <a:pt x="1265" y="3032"/>
                  </a:lnTo>
                  <a:lnTo>
                    <a:pt x="1677" y="3447"/>
                  </a:lnTo>
                  <a:lnTo>
                    <a:pt x="2156" y="3928"/>
                  </a:lnTo>
                  <a:lnTo>
                    <a:pt x="2689" y="4462"/>
                  </a:lnTo>
                  <a:lnTo>
                    <a:pt x="3260" y="5033"/>
                  </a:lnTo>
                  <a:lnTo>
                    <a:pt x="3856" y="5626"/>
                  </a:lnTo>
                  <a:lnTo>
                    <a:pt x="4462" y="6228"/>
                  </a:lnTo>
                  <a:lnTo>
                    <a:pt x="5064" y="6824"/>
                  </a:lnTo>
                  <a:lnTo>
                    <a:pt x="5646" y="7398"/>
                  </a:lnTo>
                  <a:lnTo>
                    <a:pt x="6194" y="7937"/>
                  </a:lnTo>
                  <a:lnTo>
                    <a:pt x="6451" y="8189"/>
                  </a:lnTo>
                  <a:lnTo>
                    <a:pt x="6695" y="8427"/>
                  </a:lnTo>
                  <a:lnTo>
                    <a:pt x="6923" y="8648"/>
                  </a:lnTo>
                  <a:lnTo>
                    <a:pt x="7133" y="8851"/>
                  </a:lnTo>
                  <a:lnTo>
                    <a:pt x="7324" y="9034"/>
                  </a:lnTo>
                  <a:lnTo>
                    <a:pt x="7494" y="9196"/>
                  </a:lnTo>
                  <a:lnTo>
                    <a:pt x="7640" y="9334"/>
                  </a:lnTo>
                  <a:lnTo>
                    <a:pt x="7763" y="9447"/>
                  </a:lnTo>
                  <a:lnTo>
                    <a:pt x="7763" y="9447"/>
                  </a:lnTo>
                  <a:lnTo>
                    <a:pt x="7811" y="9490"/>
                  </a:lnTo>
                  <a:lnTo>
                    <a:pt x="7860" y="9531"/>
                  </a:lnTo>
                  <a:lnTo>
                    <a:pt x="7909" y="9571"/>
                  </a:lnTo>
                  <a:lnTo>
                    <a:pt x="7959" y="9610"/>
                  </a:lnTo>
                  <a:lnTo>
                    <a:pt x="8010" y="9647"/>
                  </a:lnTo>
                  <a:lnTo>
                    <a:pt x="8060" y="9684"/>
                  </a:lnTo>
                  <a:lnTo>
                    <a:pt x="8112" y="9719"/>
                  </a:lnTo>
                  <a:lnTo>
                    <a:pt x="8163" y="9753"/>
                  </a:lnTo>
                  <a:lnTo>
                    <a:pt x="8216" y="9785"/>
                  </a:lnTo>
                  <a:lnTo>
                    <a:pt x="8268" y="9816"/>
                  </a:lnTo>
                  <a:lnTo>
                    <a:pt x="8321" y="9847"/>
                  </a:lnTo>
                  <a:lnTo>
                    <a:pt x="8374" y="9875"/>
                  </a:lnTo>
                  <a:lnTo>
                    <a:pt x="8427" y="9903"/>
                  </a:lnTo>
                  <a:lnTo>
                    <a:pt x="8480" y="9931"/>
                  </a:lnTo>
                  <a:lnTo>
                    <a:pt x="8534" y="9956"/>
                  </a:lnTo>
                  <a:lnTo>
                    <a:pt x="8587" y="9981"/>
                  </a:lnTo>
                  <a:lnTo>
                    <a:pt x="8641" y="10004"/>
                  </a:lnTo>
                  <a:lnTo>
                    <a:pt x="8693" y="10027"/>
                  </a:lnTo>
                  <a:lnTo>
                    <a:pt x="8747" y="10048"/>
                  </a:lnTo>
                  <a:lnTo>
                    <a:pt x="8800" y="10069"/>
                  </a:lnTo>
                  <a:lnTo>
                    <a:pt x="8854" y="10088"/>
                  </a:lnTo>
                  <a:lnTo>
                    <a:pt x="8906" y="10107"/>
                  </a:lnTo>
                  <a:lnTo>
                    <a:pt x="8959" y="10124"/>
                  </a:lnTo>
                  <a:lnTo>
                    <a:pt x="9011" y="10141"/>
                  </a:lnTo>
                  <a:lnTo>
                    <a:pt x="9064" y="10157"/>
                  </a:lnTo>
                  <a:lnTo>
                    <a:pt x="9115" y="10172"/>
                  </a:lnTo>
                  <a:lnTo>
                    <a:pt x="9167" y="10187"/>
                  </a:lnTo>
                  <a:lnTo>
                    <a:pt x="9218" y="10200"/>
                  </a:lnTo>
                  <a:lnTo>
                    <a:pt x="9269" y="10214"/>
                  </a:lnTo>
                  <a:lnTo>
                    <a:pt x="9319" y="10226"/>
                  </a:lnTo>
                  <a:lnTo>
                    <a:pt x="9417" y="10247"/>
                  </a:lnTo>
                  <a:lnTo>
                    <a:pt x="9513" y="10267"/>
                  </a:lnTo>
                  <a:lnTo>
                    <a:pt x="9607" y="10283"/>
                  </a:lnTo>
                  <a:lnTo>
                    <a:pt x="9697" y="10297"/>
                  </a:lnTo>
                  <a:lnTo>
                    <a:pt x="9782" y="10309"/>
                  </a:lnTo>
                  <a:lnTo>
                    <a:pt x="9865" y="10319"/>
                  </a:lnTo>
                  <a:lnTo>
                    <a:pt x="9944" y="10327"/>
                  </a:lnTo>
                  <a:lnTo>
                    <a:pt x="10019" y="10333"/>
                  </a:lnTo>
                  <a:lnTo>
                    <a:pt x="10087" y="10338"/>
                  </a:lnTo>
                  <a:lnTo>
                    <a:pt x="10152" y="10342"/>
                  </a:lnTo>
                  <a:lnTo>
                    <a:pt x="10210" y="10344"/>
                  </a:lnTo>
                  <a:lnTo>
                    <a:pt x="10264" y="10346"/>
                  </a:lnTo>
                  <a:lnTo>
                    <a:pt x="10311" y="10347"/>
                  </a:lnTo>
                  <a:lnTo>
                    <a:pt x="10386" y="10346"/>
                  </a:lnTo>
                  <a:lnTo>
                    <a:pt x="10432" y="10345"/>
                  </a:lnTo>
                  <a:lnTo>
                    <a:pt x="10432" y="10345"/>
                  </a:lnTo>
                  <a:lnTo>
                    <a:pt x="10479" y="10346"/>
                  </a:lnTo>
                  <a:lnTo>
                    <a:pt x="10553" y="10347"/>
                  </a:lnTo>
                  <a:lnTo>
                    <a:pt x="10600" y="10346"/>
                  </a:lnTo>
                  <a:lnTo>
                    <a:pt x="10653" y="10344"/>
                  </a:lnTo>
                  <a:lnTo>
                    <a:pt x="10712" y="10342"/>
                  </a:lnTo>
                  <a:lnTo>
                    <a:pt x="10777" y="10338"/>
                  </a:lnTo>
                  <a:lnTo>
                    <a:pt x="10846" y="10333"/>
                  </a:lnTo>
                  <a:lnTo>
                    <a:pt x="10920" y="10327"/>
                  </a:lnTo>
                  <a:lnTo>
                    <a:pt x="10999" y="10319"/>
                  </a:lnTo>
                  <a:lnTo>
                    <a:pt x="11081" y="10309"/>
                  </a:lnTo>
                  <a:lnTo>
                    <a:pt x="11168" y="10297"/>
                  </a:lnTo>
                  <a:lnTo>
                    <a:pt x="11258" y="10283"/>
                  </a:lnTo>
                  <a:lnTo>
                    <a:pt x="11351" y="10267"/>
                  </a:lnTo>
                  <a:lnTo>
                    <a:pt x="11447" y="10247"/>
                  </a:lnTo>
                  <a:lnTo>
                    <a:pt x="11546" y="10226"/>
                  </a:lnTo>
                  <a:lnTo>
                    <a:pt x="11595" y="10214"/>
                  </a:lnTo>
                  <a:lnTo>
                    <a:pt x="11646" y="10200"/>
                  </a:lnTo>
                  <a:lnTo>
                    <a:pt x="11697" y="10187"/>
                  </a:lnTo>
                  <a:lnTo>
                    <a:pt x="11749" y="10172"/>
                  </a:lnTo>
                  <a:lnTo>
                    <a:pt x="11800" y="10157"/>
                  </a:lnTo>
                  <a:lnTo>
                    <a:pt x="11853" y="10141"/>
                  </a:lnTo>
                  <a:lnTo>
                    <a:pt x="11905" y="10124"/>
                  </a:lnTo>
                  <a:lnTo>
                    <a:pt x="11957" y="10107"/>
                  </a:lnTo>
                  <a:lnTo>
                    <a:pt x="12010" y="10088"/>
                  </a:lnTo>
                  <a:lnTo>
                    <a:pt x="12063" y="10069"/>
                  </a:lnTo>
                  <a:lnTo>
                    <a:pt x="12117" y="10048"/>
                  </a:lnTo>
                  <a:lnTo>
                    <a:pt x="12170" y="10027"/>
                  </a:lnTo>
                  <a:lnTo>
                    <a:pt x="12224" y="10004"/>
                  </a:lnTo>
                  <a:lnTo>
                    <a:pt x="12276" y="9981"/>
                  </a:lnTo>
                  <a:lnTo>
                    <a:pt x="12330" y="9956"/>
                  </a:lnTo>
                  <a:lnTo>
                    <a:pt x="12383" y="9931"/>
                  </a:lnTo>
                  <a:lnTo>
                    <a:pt x="12437" y="9903"/>
                  </a:lnTo>
                  <a:lnTo>
                    <a:pt x="12490" y="9875"/>
                  </a:lnTo>
                  <a:lnTo>
                    <a:pt x="12543" y="9847"/>
                  </a:lnTo>
                  <a:lnTo>
                    <a:pt x="12595" y="9816"/>
                  </a:lnTo>
                  <a:lnTo>
                    <a:pt x="12648" y="9785"/>
                  </a:lnTo>
                  <a:lnTo>
                    <a:pt x="12700" y="9753"/>
                  </a:lnTo>
                  <a:lnTo>
                    <a:pt x="12752" y="9719"/>
                  </a:lnTo>
                  <a:lnTo>
                    <a:pt x="12803" y="9684"/>
                  </a:lnTo>
                  <a:lnTo>
                    <a:pt x="12854" y="9647"/>
                  </a:lnTo>
                  <a:lnTo>
                    <a:pt x="12904" y="9610"/>
                  </a:lnTo>
                  <a:lnTo>
                    <a:pt x="12955" y="9571"/>
                  </a:lnTo>
                  <a:lnTo>
                    <a:pt x="13004" y="9531"/>
                  </a:lnTo>
                  <a:lnTo>
                    <a:pt x="13053" y="9490"/>
                  </a:lnTo>
                  <a:lnTo>
                    <a:pt x="13101" y="9447"/>
                  </a:lnTo>
                  <a:lnTo>
                    <a:pt x="13101" y="9447"/>
                  </a:lnTo>
                  <a:lnTo>
                    <a:pt x="13223" y="9334"/>
                  </a:lnTo>
                  <a:lnTo>
                    <a:pt x="13370" y="9196"/>
                  </a:lnTo>
                  <a:lnTo>
                    <a:pt x="13540" y="9034"/>
                  </a:lnTo>
                  <a:lnTo>
                    <a:pt x="13731" y="8851"/>
                  </a:lnTo>
                  <a:lnTo>
                    <a:pt x="13941" y="8648"/>
                  </a:lnTo>
                  <a:lnTo>
                    <a:pt x="14169" y="8427"/>
                  </a:lnTo>
                  <a:lnTo>
                    <a:pt x="14412" y="8189"/>
                  </a:lnTo>
                  <a:lnTo>
                    <a:pt x="14670" y="7937"/>
                  </a:lnTo>
                  <a:lnTo>
                    <a:pt x="15218" y="7398"/>
                  </a:lnTo>
                  <a:lnTo>
                    <a:pt x="15800" y="6824"/>
                  </a:lnTo>
                  <a:lnTo>
                    <a:pt x="16402" y="6228"/>
                  </a:lnTo>
                  <a:lnTo>
                    <a:pt x="17007" y="5626"/>
                  </a:lnTo>
                  <a:lnTo>
                    <a:pt x="17604" y="5033"/>
                  </a:lnTo>
                  <a:lnTo>
                    <a:pt x="18175" y="4462"/>
                  </a:lnTo>
                  <a:lnTo>
                    <a:pt x="18708" y="3928"/>
                  </a:lnTo>
                  <a:lnTo>
                    <a:pt x="19186" y="3447"/>
                  </a:lnTo>
                  <a:lnTo>
                    <a:pt x="19598" y="3032"/>
                  </a:lnTo>
                  <a:lnTo>
                    <a:pt x="19926" y="2699"/>
                  </a:lnTo>
                  <a:lnTo>
                    <a:pt x="20056" y="2567"/>
                  </a:lnTo>
                  <a:lnTo>
                    <a:pt x="20157" y="2461"/>
                  </a:lnTo>
                  <a:lnTo>
                    <a:pt x="20232" y="2383"/>
                  </a:lnTo>
                  <a:lnTo>
                    <a:pt x="20278" y="2333"/>
                  </a:lnTo>
                  <a:lnTo>
                    <a:pt x="20278" y="2333"/>
                  </a:lnTo>
                  <a:lnTo>
                    <a:pt x="20307" y="2299"/>
                  </a:lnTo>
                  <a:lnTo>
                    <a:pt x="20336" y="2262"/>
                  </a:lnTo>
                  <a:lnTo>
                    <a:pt x="20365" y="2224"/>
                  </a:lnTo>
                  <a:lnTo>
                    <a:pt x="20394" y="2184"/>
                  </a:lnTo>
                  <a:lnTo>
                    <a:pt x="20422" y="2141"/>
                  </a:lnTo>
                  <a:lnTo>
                    <a:pt x="20449" y="2096"/>
                  </a:lnTo>
                  <a:lnTo>
                    <a:pt x="20476" y="2049"/>
                  </a:lnTo>
                  <a:lnTo>
                    <a:pt x="20503" y="2001"/>
                  </a:lnTo>
                  <a:lnTo>
                    <a:pt x="20529" y="1950"/>
                  </a:lnTo>
                  <a:lnTo>
                    <a:pt x="20554" y="1897"/>
                  </a:lnTo>
                  <a:lnTo>
                    <a:pt x="20578" y="1841"/>
                  </a:lnTo>
                  <a:lnTo>
                    <a:pt x="20603" y="1782"/>
                  </a:lnTo>
                  <a:lnTo>
                    <a:pt x="20625" y="1722"/>
                  </a:lnTo>
                  <a:lnTo>
                    <a:pt x="20647" y="1659"/>
                  </a:lnTo>
                  <a:lnTo>
                    <a:pt x="20669" y="1594"/>
                  </a:lnTo>
                  <a:lnTo>
                    <a:pt x="20689" y="1525"/>
                  </a:lnTo>
                  <a:lnTo>
                    <a:pt x="20710" y="1455"/>
                  </a:lnTo>
                  <a:lnTo>
                    <a:pt x="20728" y="1381"/>
                  </a:lnTo>
                  <a:lnTo>
                    <a:pt x="20746" y="1305"/>
                  </a:lnTo>
                  <a:lnTo>
                    <a:pt x="20762" y="1226"/>
                  </a:lnTo>
                  <a:lnTo>
                    <a:pt x="20777" y="1144"/>
                  </a:lnTo>
                  <a:lnTo>
                    <a:pt x="20792" y="1060"/>
                  </a:lnTo>
                  <a:lnTo>
                    <a:pt x="20805" y="972"/>
                  </a:lnTo>
                  <a:lnTo>
                    <a:pt x="20818" y="882"/>
                  </a:lnTo>
                  <a:lnTo>
                    <a:pt x="20828" y="788"/>
                  </a:lnTo>
                  <a:lnTo>
                    <a:pt x="20838" y="691"/>
                  </a:lnTo>
                  <a:lnTo>
                    <a:pt x="20846" y="592"/>
                  </a:lnTo>
                  <a:lnTo>
                    <a:pt x="20852" y="489"/>
                  </a:lnTo>
                  <a:lnTo>
                    <a:pt x="20858" y="382"/>
                  </a:lnTo>
                  <a:lnTo>
                    <a:pt x="20861" y="273"/>
                  </a:lnTo>
                  <a:lnTo>
                    <a:pt x="20864" y="161"/>
                  </a:lnTo>
                  <a:lnTo>
                    <a:pt x="20864" y="44"/>
                  </a:lnTo>
                  <a:lnTo>
                    <a:pt x="20859" y="0"/>
                  </a:lnTo>
                  <a:lnTo>
                    <a:pt x="20859" y="0"/>
                  </a:lnTo>
                  <a:lnTo>
                    <a:pt x="20849" y="120"/>
                  </a:lnTo>
                  <a:lnTo>
                    <a:pt x="20839" y="236"/>
                  </a:lnTo>
                  <a:lnTo>
                    <a:pt x="20828" y="345"/>
                  </a:lnTo>
                  <a:lnTo>
                    <a:pt x="20816" y="450"/>
                  </a:lnTo>
                  <a:lnTo>
                    <a:pt x="20804" y="550"/>
                  </a:lnTo>
                  <a:lnTo>
                    <a:pt x="20791" y="644"/>
                  </a:lnTo>
                  <a:lnTo>
                    <a:pt x="20778" y="734"/>
                  </a:lnTo>
                  <a:lnTo>
                    <a:pt x="20765" y="819"/>
                  </a:lnTo>
                  <a:lnTo>
                    <a:pt x="20752" y="900"/>
                  </a:lnTo>
                  <a:lnTo>
                    <a:pt x="20738" y="976"/>
                  </a:lnTo>
                  <a:lnTo>
                    <a:pt x="20724" y="1049"/>
                  </a:lnTo>
                  <a:lnTo>
                    <a:pt x="20709" y="1118"/>
                  </a:lnTo>
                  <a:lnTo>
                    <a:pt x="20694" y="1182"/>
                  </a:lnTo>
                  <a:lnTo>
                    <a:pt x="20679" y="1243"/>
                  </a:lnTo>
                  <a:lnTo>
                    <a:pt x="20664" y="1301"/>
                  </a:lnTo>
                  <a:lnTo>
                    <a:pt x="20649" y="1355"/>
                  </a:lnTo>
                  <a:lnTo>
                    <a:pt x="20633" y="1406"/>
                  </a:lnTo>
                  <a:lnTo>
                    <a:pt x="20618" y="1454"/>
                  </a:lnTo>
                  <a:lnTo>
                    <a:pt x="20603" y="1500"/>
                  </a:lnTo>
                  <a:lnTo>
                    <a:pt x="20586" y="1543"/>
                  </a:lnTo>
                  <a:lnTo>
                    <a:pt x="20571" y="1583"/>
                  </a:lnTo>
                  <a:lnTo>
                    <a:pt x="20556" y="1621"/>
                  </a:lnTo>
                  <a:lnTo>
                    <a:pt x="20541" y="1657"/>
                  </a:lnTo>
                  <a:lnTo>
                    <a:pt x="20526" y="1690"/>
                  </a:lnTo>
                  <a:lnTo>
                    <a:pt x="20496" y="1752"/>
                  </a:lnTo>
                  <a:lnTo>
                    <a:pt x="20467" y="1808"/>
                  </a:lnTo>
                  <a:lnTo>
                    <a:pt x="20439" y="1860"/>
                  </a:lnTo>
                  <a:lnTo>
                    <a:pt x="20413" y="1907"/>
                  </a:lnTo>
                  <a:lnTo>
                    <a:pt x="20413" y="1907"/>
                  </a:lnTo>
                  <a:lnTo>
                    <a:pt x="20406" y="1920"/>
                  </a:lnTo>
                  <a:lnTo>
                    <a:pt x="20396" y="1935"/>
                  </a:lnTo>
                  <a:lnTo>
                    <a:pt x="20372" y="1968"/>
                  </a:lnTo>
                  <a:lnTo>
                    <a:pt x="20342" y="2007"/>
                  </a:lnTo>
                  <a:lnTo>
                    <a:pt x="20307" y="2051"/>
                  </a:lnTo>
                  <a:lnTo>
                    <a:pt x="20265" y="2100"/>
                  </a:lnTo>
                  <a:lnTo>
                    <a:pt x="20220" y="2152"/>
                  </a:lnTo>
                  <a:lnTo>
                    <a:pt x="20170" y="2208"/>
                  </a:lnTo>
                  <a:lnTo>
                    <a:pt x="20115" y="2267"/>
                  </a:lnTo>
                  <a:lnTo>
                    <a:pt x="19998" y="2394"/>
                  </a:lnTo>
                  <a:lnTo>
                    <a:pt x="19871" y="2527"/>
                  </a:lnTo>
                  <a:lnTo>
                    <a:pt x="19738" y="2665"/>
                  </a:lnTo>
                  <a:lnTo>
                    <a:pt x="19602" y="2803"/>
                  </a:lnTo>
                  <a:lnTo>
                    <a:pt x="19469" y="2937"/>
                  </a:lnTo>
                  <a:lnTo>
                    <a:pt x="19341" y="3066"/>
                  </a:lnTo>
                  <a:lnTo>
                    <a:pt x="19117" y="3289"/>
                  </a:lnTo>
                  <a:lnTo>
                    <a:pt x="18960" y="3442"/>
                  </a:lnTo>
                  <a:lnTo>
                    <a:pt x="18901" y="3501"/>
                  </a:lnTo>
                  <a:lnTo>
                    <a:pt x="18901" y="3501"/>
                  </a:lnTo>
                  <a:close/>
                </a:path>
              </a:pathLst>
            </a:custGeom>
            <a:solidFill>
              <a:schemeClr val="bg1">
                <a:lumMod val="85000"/>
              </a:schemeClr>
            </a:solidFill>
            <a:ln w="9525">
              <a:noFill/>
              <a:round/>
              <a:headEnd/>
              <a:tailEnd/>
            </a:ln>
          </p:spPr>
          <p:txBody>
            <a:bodyPr vert="horz" wrap="square" lIns="96435" tIns="48218" rIns="96435" bIns="48218" numCol="1" anchor="t" anchorCtr="0" compatLnSpc="1">
              <a:prstTxWarp prst="textNoShape">
                <a:avLst/>
              </a:prstTxWarp>
            </a:bodyPr>
            <a:lstStyle/>
            <a:p>
              <a:endParaRPr lang="fr-FR" kern="0">
                <a:solidFill>
                  <a:sysClr val="windowText" lastClr="000000"/>
                </a:solidFill>
              </a:endParaRPr>
            </a:p>
          </p:txBody>
        </p:sp>
        <p:sp>
          <p:nvSpPr>
            <p:cNvPr id="1031" name="Freeform 7"/>
            <p:cNvSpPr>
              <a:spLocks/>
            </p:cNvSpPr>
            <p:nvPr/>
          </p:nvSpPr>
          <p:spPr bwMode="auto">
            <a:xfrm rot="20191043">
              <a:off x="3256005" y="1369693"/>
              <a:ext cx="2609084" cy="1447951"/>
            </a:xfrm>
            <a:custGeom>
              <a:avLst/>
              <a:gdLst/>
              <a:ahLst/>
              <a:cxnLst>
                <a:cxn ang="0">
                  <a:pos x="2199" y="6646"/>
                </a:cxn>
                <a:cxn ang="0">
                  <a:pos x="2567" y="6413"/>
                </a:cxn>
                <a:cxn ang="0">
                  <a:pos x="2967" y="6231"/>
                </a:cxn>
                <a:cxn ang="0">
                  <a:pos x="3382" y="6094"/>
                </a:cxn>
                <a:cxn ang="0">
                  <a:pos x="3859" y="5983"/>
                </a:cxn>
                <a:cxn ang="0">
                  <a:pos x="4629" y="5883"/>
                </a:cxn>
                <a:cxn ang="0">
                  <a:pos x="5281" y="5859"/>
                </a:cxn>
                <a:cxn ang="0">
                  <a:pos x="15583" y="5859"/>
                </a:cxn>
                <a:cxn ang="0">
                  <a:pos x="16236" y="5883"/>
                </a:cxn>
                <a:cxn ang="0">
                  <a:pos x="17007" y="5983"/>
                </a:cxn>
                <a:cxn ang="0">
                  <a:pos x="17482" y="6094"/>
                </a:cxn>
                <a:cxn ang="0">
                  <a:pos x="17898" y="6231"/>
                </a:cxn>
                <a:cxn ang="0">
                  <a:pos x="18298" y="6413"/>
                </a:cxn>
                <a:cxn ang="0">
                  <a:pos x="18666" y="6646"/>
                </a:cxn>
                <a:cxn ang="0">
                  <a:pos x="18961" y="6903"/>
                </a:cxn>
                <a:cxn ang="0">
                  <a:pos x="19998" y="7952"/>
                </a:cxn>
                <a:cxn ang="0">
                  <a:pos x="20373" y="8378"/>
                </a:cxn>
                <a:cxn ang="0">
                  <a:pos x="20496" y="8593"/>
                </a:cxn>
                <a:cxn ang="0">
                  <a:pos x="20618" y="8892"/>
                </a:cxn>
                <a:cxn ang="0">
                  <a:pos x="20724" y="9297"/>
                </a:cxn>
                <a:cxn ang="0">
                  <a:pos x="20816" y="9896"/>
                </a:cxn>
                <a:cxn ang="0">
                  <a:pos x="20864" y="10185"/>
                </a:cxn>
                <a:cxn ang="0">
                  <a:pos x="20818" y="9465"/>
                </a:cxn>
                <a:cxn ang="0">
                  <a:pos x="20710" y="8892"/>
                </a:cxn>
                <a:cxn ang="0">
                  <a:pos x="20555" y="8450"/>
                </a:cxn>
                <a:cxn ang="0">
                  <a:pos x="20366" y="8122"/>
                </a:cxn>
                <a:cxn ang="0">
                  <a:pos x="20056" y="7780"/>
                </a:cxn>
                <a:cxn ang="0">
                  <a:pos x="17008" y="4720"/>
                </a:cxn>
                <a:cxn ang="0">
                  <a:pos x="13941" y="1698"/>
                </a:cxn>
                <a:cxn ang="0">
                  <a:pos x="13053" y="857"/>
                </a:cxn>
                <a:cxn ang="0">
                  <a:pos x="12701" y="593"/>
                </a:cxn>
                <a:cxn ang="0">
                  <a:pos x="12330" y="390"/>
                </a:cxn>
                <a:cxn ang="0">
                  <a:pos x="11958" y="240"/>
                </a:cxn>
                <a:cxn ang="0">
                  <a:pos x="11596" y="133"/>
                </a:cxn>
                <a:cxn ang="0">
                  <a:pos x="10999" y="27"/>
                </a:cxn>
                <a:cxn ang="0">
                  <a:pos x="10554" y="0"/>
                </a:cxn>
                <a:cxn ang="0">
                  <a:pos x="10211" y="2"/>
                </a:cxn>
                <a:cxn ang="0">
                  <a:pos x="9697" y="49"/>
                </a:cxn>
                <a:cxn ang="0">
                  <a:pos x="9167" y="159"/>
                </a:cxn>
                <a:cxn ang="0">
                  <a:pos x="8801" y="278"/>
                </a:cxn>
                <a:cxn ang="0">
                  <a:pos x="8427" y="442"/>
                </a:cxn>
                <a:cxn ang="0">
                  <a:pos x="8062" y="662"/>
                </a:cxn>
                <a:cxn ang="0">
                  <a:pos x="7764" y="899"/>
                </a:cxn>
                <a:cxn ang="0">
                  <a:pos x="6453" y="2156"/>
                </a:cxn>
                <a:cxn ang="0">
                  <a:pos x="2689" y="5884"/>
                </a:cxn>
                <a:cxn ang="0">
                  <a:pos x="632" y="7963"/>
                </a:cxn>
                <a:cxn ang="0">
                  <a:pos x="443" y="8205"/>
                </a:cxn>
                <a:cxn ang="0">
                  <a:pos x="263" y="8563"/>
                </a:cxn>
                <a:cxn ang="0">
                  <a:pos x="119" y="9041"/>
                </a:cxn>
                <a:cxn ang="0">
                  <a:pos x="27" y="9654"/>
                </a:cxn>
                <a:cxn ang="0">
                  <a:pos x="5" y="10347"/>
                </a:cxn>
                <a:cxn ang="0">
                  <a:pos x="73" y="9702"/>
                </a:cxn>
                <a:cxn ang="0">
                  <a:pos x="171" y="9164"/>
                </a:cxn>
                <a:cxn ang="0">
                  <a:pos x="278" y="8803"/>
                </a:cxn>
                <a:cxn ang="0">
                  <a:pos x="425" y="8487"/>
                </a:cxn>
                <a:cxn ang="0">
                  <a:pos x="558" y="8294"/>
                </a:cxn>
                <a:cxn ang="0">
                  <a:pos x="1127" y="7681"/>
                </a:cxn>
                <a:cxn ang="0">
                  <a:pos x="1963" y="6846"/>
                </a:cxn>
              </a:cxnLst>
              <a:rect l="0" t="0" r="r" b="b"/>
              <a:pathLst>
                <a:path w="20864" h="10347">
                  <a:moveTo>
                    <a:pt x="1963" y="6846"/>
                  </a:moveTo>
                  <a:lnTo>
                    <a:pt x="1963" y="6846"/>
                  </a:lnTo>
                  <a:lnTo>
                    <a:pt x="2009" y="6803"/>
                  </a:lnTo>
                  <a:lnTo>
                    <a:pt x="2054" y="6762"/>
                  </a:lnTo>
                  <a:lnTo>
                    <a:pt x="2102" y="6722"/>
                  </a:lnTo>
                  <a:lnTo>
                    <a:pt x="2150" y="6683"/>
                  </a:lnTo>
                  <a:lnTo>
                    <a:pt x="2199" y="6646"/>
                  </a:lnTo>
                  <a:lnTo>
                    <a:pt x="2249" y="6609"/>
                  </a:lnTo>
                  <a:lnTo>
                    <a:pt x="2300" y="6573"/>
                  </a:lnTo>
                  <a:lnTo>
                    <a:pt x="2352" y="6539"/>
                  </a:lnTo>
                  <a:lnTo>
                    <a:pt x="2404" y="6506"/>
                  </a:lnTo>
                  <a:lnTo>
                    <a:pt x="2458" y="6474"/>
                  </a:lnTo>
                  <a:lnTo>
                    <a:pt x="2512" y="6443"/>
                  </a:lnTo>
                  <a:lnTo>
                    <a:pt x="2567" y="6413"/>
                  </a:lnTo>
                  <a:lnTo>
                    <a:pt x="2622" y="6384"/>
                  </a:lnTo>
                  <a:lnTo>
                    <a:pt x="2679" y="6356"/>
                  </a:lnTo>
                  <a:lnTo>
                    <a:pt x="2735" y="6329"/>
                  </a:lnTo>
                  <a:lnTo>
                    <a:pt x="2793" y="6303"/>
                  </a:lnTo>
                  <a:lnTo>
                    <a:pt x="2851" y="6278"/>
                  </a:lnTo>
                  <a:lnTo>
                    <a:pt x="2908" y="6254"/>
                  </a:lnTo>
                  <a:lnTo>
                    <a:pt x="2967" y="6231"/>
                  </a:lnTo>
                  <a:lnTo>
                    <a:pt x="3025" y="6209"/>
                  </a:lnTo>
                  <a:lnTo>
                    <a:pt x="3085" y="6188"/>
                  </a:lnTo>
                  <a:lnTo>
                    <a:pt x="3144" y="6167"/>
                  </a:lnTo>
                  <a:lnTo>
                    <a:pt x="3204" y="6148"/>
                  </a:lnTo>
                  <a:lnTo>
                    <a:pt x="3263" y="6129"/>
                  </a:lnTo>
                  <a:lnTo>
                    <a:pt x="3323" y="6111"/>
                  </a:lnTo>
                  <a:lnTo>
                    <a:pt x="3382" y="6094"/>
                  </a:lnTo>
                  <a:lnTo>
                    <a:pt x="3442" y="6077"/>
                  </a:lnTo>
                  <a:lnTo>
                    <a:pt x="3503" y="6062"/>
                  </a:lnTo>
                  <a:lnTo>
                    <a:pt x="3562" y="6047"/>
                  </a:lnTo>
                  <a:lnTo>
                    <a:pt x="3622" y="6033"/>
                  </a:lnTo>
                  <a:lnTo>
                    <a:pt x="3681" y="6019"/>
                  </a:lnTo>
                  <a:lnTo>
                    <a:pt x="3741" y="6007"/>
                  </a:lnTo>
                  <a:lnTo>
                    <a:pt x="3859" y="5983"/>
                  </a:lnTo>
                  <a:lnTo>
                    <a:pt x="3975" y="5963"/>
                  </a:lnTo>
                  <a:lnTo>
                    <a:pt x="4090" y="5944"/>
                  </a:lnTo>
                  <a:lnTo>
                    <a:pt x="4204" y="5928"/>
                  </a:lnTo>
                  <a:lnTo>
                    <a:pt x="4314" y="5914"/>
                  </a:lnTo>
                  <a:lnTo>
                    <a:pt x="4422" y="5902"/>
                  </a:lnTo>
                  <a:lnTo>
                    <a:pt x="4528" y="5892"/>
                  </a:lnTo>
                  <a:lnTo>
                    <a:pt x="4629" y="5883"/>
                  </a:lnTo>
                  <a:lnTo>
                    <a:pt x="4728" y="5876"/>
                  </a:lnTo>
                  <a:lnTo>
                    <a:pt x="4822" y="5871"/>
                  </a:lnTo>
                  <a:lnTo>
                    <a:pt x="4912" y="5867"/>
                  </a:lnTo>
                  <a:lnTo>
                    <a:pt x="4996" y="5863"/>
                  </a:lnTo>
                  <a:lnTo>
                    <a:pt x="5076" y="5861"/>
                  </a:lnTo>
                  <a:lnTo>
                    <a:pt x="5150" y="5860"/>
                  </a:lnTo>
                  <a:lnTo>
                    <a:pt x="5281" y="5859"/>
                  </a:lnTo>
                  <a:lnTo>
                    <a:pt x="5281" y="5859"/>
                  </a:lnTo>
                  <a:lnTo>
                    <a:pt x="10416" y="5859"/>
                  </a:lnTo>
                  <a:lnTo>
                    <a:pt x="10416" y="5859"/>
                  </a:lnTo>
                  <a:lnTo>
                    <a:pt x="10449" y="5859"/>
                  </a:lnTo>
                  <a:lnTo>
                    <a:pt x="10449" y="5859"/>
                  </a:lnTo>
                  <a:lnTo>
                    <a:pt x="15583" y="5859"/>
                  </a:lnTo>
                  <a:lnTo>
                    <a:pt x="15583" y="5859"/>
                  </a:lnTo>
                  <a:lnTo>
                    <a:pt x="15715" y="5860"/>
                  </a:lnTo>
                  <a:lnTo>
                    <a:pt x="15789" y="5861"/>
                  </a:lnTo>
                  <a:lnTo>
                    <a:pt x="15869" y="5863"/>
                  </a:lnTo>
                  <a:lnTo>
                    <a:pt x="15954" y="5867"/>
                  </a:lnTo>
                  <a:lnTo>
                    <a:pt x="16044" y="5871"/>
                  </a:lnTo>
                  <a:lnTo>
                    <a:pt x="16138" y="5876"/>
                  </a:lnTo>
                  <a:lnTo>
                    <a:pt x="16236" y="5883"/>
                  </a:lnTo>
                  <a:lnTo>
                    <a:pt x="16337" y="5892"/>
                  </a:lnTo>
                  <a:lnTo>
                    <a:pt x="16442" y="5902"/>
                  </a:lnTo>
                  <a:lnTo>
                    <a:pt x="16550" y="5914"/>
                  </a:lnTo>
                  <a:lnTo>
                    <a:pt x="16661" y="5928"/>
                  </a:lnTo>
                  <a:lnTo>
                    <a:pt x="16775" y="5944"/>
                  </a:lnTo>
                  <a:lnTo>
                    <a:pt x="16890" y="5963"/>
                  </a:lnTo>
                  <a:lnTo>
                    <a:pt x="17007" y="5983"/>
                  </a:lnTo>
                  <a:lnTo>
                    <a:pt x="17124" y="6007"/>
                  </a:lnTo>
                  <a:lnTo>
                    <a:pt x="17183" y="6019"/>
                  </a:lnTo>
                  <a:lnTo>
                    <a:pt x="17243" y="6033"/>
                  </a:lnTo>
                  <a:lnTo>
                    <a:pt x="17302" y="6047"/>
                  </a:lnTo>
                  <a:lnTo>
                    <a:pt x="17363" y="6062"/>
                  </a:lnTo>
                  <a:lnTo>
                    <a:pt x="17423" y="6077"/>
                  </a:lnTo>
                  <a:lnTo>
                    <a:pt x="17482" y="6094"/>
                  </a:lnTo>
                  <a:lnTo>
                    <a:pt x="17542" y="6111"/>
                  </a:lnTo>
                  <a:lnTo>
                    <a:pt x="17602" y="6129"/>
                  </a:lnTo>
                  <a:lnTo>
                    <a:pt x="17662" y="6148"/>
                  </a:lnTo>
                  <a:lnTo>
                    <a:pt x="17721" y="6167"/>
                  </a:lnTo>
                  <a:lnTo>
                    <a:pt x="17780" y="6188"/>
                  </a:lnTo>
                  <a:lnTo>
                    <a:pt x="17839" y="6209"/>
                  </a:lnTo>
                  <a:lnTo>
                    <a:pt x="17898" y="6231"/>
                  </a:lnTo>
                  <a:lnTo>
                    <a:pt x="17956" y="6254"/>
                  </a:lnTo>
                  <a:lnTo>
                    <a:pt x="18014" y="6278"/>
                  </a:lnTo>
                  <a:lnTo>
                    <a:pt x="18073" y="6303"/>
                  </a:lnTo>
                  <a:lnTo>
                    <a:pt x="18129" y="6329"/>
                  </a:lnTo>
                  <a:lnTo>
                    <a:pt x="18186" y="6356"/>
                  </a:lnTo>
                  <a:lnTo>
                    <a:pt x="18242" y="6384"/>
                  </a:lnTo>
                  <a:lnTo>
                    <a:pt x="18298" y="6413"/>
                  </a:lnTo>
                  <a:lnTo>
                    <a:pt x="18352" y="6443"/>
                  </a:lnTo>
                  <a:lnTo>
                    <a:pt x="18407" y="6474"/>
                  </a:lnTo>
                  <a:lnTo>
                    <a:pt x="18460" y="6506"/>
                  </a:lnTo>
                  <a:lnTo>
                    <a:pt x="18513" y="6539"/>
                  </a:lnTo>
                  <a:lnTo>
                    <a:pt x="18564" y="6573"/>
                  </a:lnTo>
                  <a:lnTo>
                    <a:pt x="18616" y="6609"/>
                  </a:lnTo>
                  <a:lnTo>
                    <a:pt x="18666" y="6646"/>
                  </a:lnTo>
                  <a:lnTo>
                    <a:pt x="18715" y="6683"/>
                  </a:lnTo>
                  <a:lnTo>
                    <a:pt x="18763" y="6722"/>
                  </a:lnTo>
                  <a:lnTo>
                    <a:pt x="18810" y="6762"/>
                  </a:lnTo>
                  <a:lnTo>
                    <a:pt x="18857" y="6803"/>
                  </a:lnTo>
                  <a:lnTo>
                    <a:pt x="18901" y="6846"/>
                  </a:lnTo>
                  <a:lnTo>
                    <a:pt x="18901" y="6846"/>
                  </a:lnTo>
                  <a:lnTo>
                    <a:pt x="18961" y="6903"/>
                  </a:lnTo>
                  <a:lnTo>
                    <a:pt x="19117" y="7058"/>
                  </a:lnTo>
                  <a:lnTo>
                    <a:pt x="19341" y="7281"/>
                  </a:lnTo>
                  <a:lnTo>
                    <a:pt x="19469" y="7408"/>
                  </a:lnTo>
                  <a:lnTo>
                    <a:pt x="19603" y="7544"/>
                  </a:lnTo>
                  <a:lnTo>
                    <a:pt x="19738" y="7681"/>
                  </a:lnTo>
                  <a:lnTo>
                    <a:pt x="19871" y="7819"/>
                  </a:lnTo>
                  <a:lnTo>
                    <a:pt x="19998" y="7952"/>
                  </a:lnTo>
                  <a:lnTo>
                    <a:pt x="20116" y="8079"/>
                  </a:lnTo>
                  <a:lnTo>
                    <a:pt x="20170" y="8138"/>
                  </a:lnTo>
                  <a:lnTo>
                    <a:pt x="20220" y="8194"/>
                  </a:lnTo>
                  <a:lnTo>
                    <a:pt x="20266" y="8246"/>
                  </a:lnTo>
                  <a:lnTo>
                    <a:pt x="20307" y="8294"/>
                  </a:lnTo>
                  <a:lnTo>
                    <a:pt x="20343" y="8339"/>
                  </a:lnTo>
                  <a:lnTo>
                    <a:pt x="20373" y="8378"/>
                  </a:lnTo>
                  <a:lnTo>
                    <a:pt x="20396" y="8411"/>
                  </a:lnTo>
                  <a:lnTo>
                    <a:pt x="20406" y="8426"/>
                  </a:lnTo>
                  <a:lnTo>
                    <a:pt x="20413" y="8439"/>
                  </a:lnTo>
                  <a:lnTo>
                    <a:pt x="20413" y="8439"/>
                  </a:lnTo>
                  <a:lnTo>
                    <a:pt x="20439" y="8487"/>
                  </a:lnTo>
                  <a:lnTo>
                    <a:pt x="20468" y="8538"/>
                  </a:lnTo>
                  <a:lnTo>
                    <a:pt x="20496" y="8593"/>
                  </a:lnTo>
                  <a:lnTo>
                    <a:pt x="20526" y="8656"/>
                  </a:lnTo>
                  <a:lnTo>
                    <a:pt x="20541" y="8690"/>
                  </a:lnTo>
                  <a:lnTo>
                    <a:pt x="20557" y="8725"/>
                  </a:lnTo>
                  <a:lnTo>
                    <a:pt x="20572" y="8763"/>
                  </a:lnTo>
                  <a:lnTo>
                    <a:pt x="20587" y="8803"/>
                  </a:lnTo>
                  <a:lnTo>
                    <a:pt x="20603" y="8846"/>
                  </a:lnTo>
                  <a:lnTo>
                    <a:pt x="20618" y="8892"/>
                  </a:lnTo>
                  <a:lnTo>
                    <a:pt x="20633" y="8940"/>
                  </a:lnTo>
                  <a:lnTo>
                    <a:pt x="20649" y="8991"/>
                  </a:lnTo>
                  <a:lnTo>
                    <a:pt x="20665" y="9045"/>
                  </a:lnTo>
                  <a:lnTo>
                    <a:pt x="20680" y="9103"/>
                  </a:lnTo>
                  <a:lnTo>
                    <a:pt x="20694" y="9164"/>
                  </a:lnTo>
                  <a:lnTo>
                    <a:pt x="20709" y="9229"/>
                  </a:lnTo>
                  <a:lnTo>
                    <a:pt x="20724" y="9297"/>
                  </a:lnTo>
                  <a:lnTo>
                    <a:pt x="20738" y="9369"/>
                  </a:lnTo>
                  <a:lnTo>
                    <a:pt x="20752" y="9447"/>
                  </a:lnTo>
                  <a:lnTo>
                    <a:pt x="20766" y="9527"/>
                  </a:lnTo>
                  <a:lnTo>
                    <a:pt x="20779" y="9612"/>
                  </a:lnTo>
                  <a:lnTo>
                    <a:pt x="20792" y="9702"/>
                  </a:lnTo>
                  <a:lnTo>
                    <a:pt x="20804" y="9797"/>
                  </a:lnTo>
                  <a:lnTo>
                    <a:pt x="20816" y="9896"/>
                  </a:lnTo>
                  <a:lnTo>
                    <a:pt x="20828" y="10001"/>
                  </a:lnTo>
                  <a:lnTo>
                    <a:pt x="20839" y="10111"/>
                  </a:lnTo>
                  <a:lnTo>
                    <a:pt x="20849" y="10225"/>
                  </a:lnTo>
                  <a:lnTo>
                    <a:pt x="20859" y="10347"/>
                  </a:lnTo>
                  <a:lnTo>
                    <a:pt x="20864" y="10302"/>
                  </a:lnTo>
                  <a:lnTo>
                    <a:pt x="20864" y="10302"/>
                  </a:lnTo>
                  <a:lnTo>
                    <a:pt x="20864" y="10185"/>
                  </a:lnTo>
                  <a:lnTo>
                    <a:pt x="20861" y="10073"/>
                  </a:lnTo>
                  <a:lnTo>
                    <a:pt x="20858" y="9963"/>
                  </a:lnTo>
                  <a:lnTo>
                    <a:pt x="20852" y="9857"/>
                  </a:lnTo>
                  <a:lnTo>
                    <a:pt x="20846" y="9755"/>
                  </a:lnTo>
                  <a:lnTo>
                    <a:pt x="20838" y="9654"/>
                  </a:lnTo>
                  <a:lnTo>
                    <a:pt x="20828" y="9558"/>
                  </a:lnTo>
                  <a:lnTo>
                    <a:pt x="20818" y="9465"/>
                  </a:lnTo>
                  <a:lnTo>
                    <a:pt x="20806" y="9374"/>
                  </a:lnTo>
                  <a:lnTo>
                    <a:pt x="20793" y="9286"/>
                  </a:lnTo>
                  <a:lnTo>
                    <a:pt x="20778" y="9202"/>
                  </a:lnTo>
                  <a:lnTo>
                    <a:pt x="20762" y="9120"/>
                  </a:lnTo>
                  <a:lnTo>
                    <a:pt x="20746" y="9041"/>
                  </a:lnTo>
                  <a:lnTo>
                    <a:pt x="20728" y="8965"/>
                  </a:lnTo>
                  <a:lnTo>
                    <a:pt x="20710" y="8892"/>
                  </a:lnTo>
                  <a:lnTo>
                    <a:pt x="20690" y="8820"/>
                  </a:lnTo>
                  <a:lnTo>
                    <a:pt x="20670" y="8752"/>
                  </a:lnTo>
                  <a:lnTo>
                    <a:pt x="20648" y="8687"/>
                  </a:lnTo>
                  <a:lnTo>
                    <a:pt x="20626" y="8624"/>
                  </a:lnTo>
                  <a:lnTo>
                    <a:pt x="20603" y="8563"/>
                  </a:lnTo>
                  <a:lnTo>
                    <a:pt x="20579" y="8505"/>
                  </a:lnTo>
                  <a:lnTo>
                    <a:pt x="20555" y="8450"/>
                  </a:lnTo>
                  <a:lnTo>
                    <a:pt x="20529" y="8396"/>
                  </a:lnTo>
                  <a:lnTo>
                    <a:pt x="20503" y="8346"/>
                  </a:lnTo>
                  <a:lnTo>
                    <a:pt x="20477" y="8296"/>
                  </a:lnTo>
                  <a:lnTo>
                    <a:pt x="20450" y="8249"/>
                  </a:lnTo>
                  <a:lnTo>
                    <a:pt x="20422" y="8205"/>
                  </a:lnTo>
                  <a:lnTo>
                    <a:pt x="20394" y="8163"/>
                  </a:lnTo>
                  <a:lnTo>
                    <a:pt x="20366" y="8122"/>
                  </a:lnTo>
                  <a:lnTo>
                    <a:pt x="20337" y="8084"/>
                  </a:lnTo>
                  <a:lnTo>
                    <a:pt x="20308" y="8048"/>
                  </a:lnTo>
                  <a:lnTo>
                    <a:pt x="20278" y="8012"/>
                  </a:lnTo>
                  <a:lnTo>
                    <a:pt x="20278" y="8012"/>
                  </a:lnTo>
                  <a:lnTo>
                    <a:pt x="20234" y="7963"/>
                  </a:lnTo>
                  <a:lnTo>
                    <a:pt x="20159" y="7885"/>
                  </a:lnTo>
                  <a:lnTo>
                    <a:pt x="20056" y="7780"/>
                  </a:lnTo>
                  <a:lnTo>
                    <a:pt x="19927" y="7647"/>
                  </a:lnTo>
                  <a:lnTo>
                    <a:pt x="19599" y="7314"/>
                  </a:lnTo>
                  <a:lnTo>
                    <a:pt x="19187" y="6899"/>
                  </a:lnTo>
                  <a:lnTo>
                    <a:pt x="18708" y="6418"/>
                  </a:lnTo>
                  <a:lnTo>
                    <a:pt x="18176" y="5884"/>
                  </a:lnTo>
                  <a:lnTo>
                    <a:pt x="17604" y="5314"/>
                  </a:lnTo>
                  <a:lnTo>
                    <a:pt x="17008" y="4720"/>
                  </a:lnTo>
                  <a:lnTo>
                    <a:pt x="16402" y="4117"/>
                  </a:lnTo>
                  <a:lnTo>
                    <a:pt x="15801" y="3522"/>
                  </a:lnTo>
                  <a:lnTo>
                    <a:pt x="15218" y="2947"/>
                  </a:lnTo>
                  <a:lnTo>
                    <a:pt x="14670" y="2408"/>
                  </a:lnTo>
                  <a:lnTo>
                    <a:pt x="14413" y="2156"/>
                  </a:lnTo>
                  <a:lnTo>
                    <a:pt x="14169" y="1920"/>
                  </a:lnTo>
                  <a:lnTo>
                    <a:pt x="13941" y="1698"/>
                  </a:lnTo>
                  <a:lnTo>
                    <a:pt x="13731" y="1495"/>
                  </a:lnTo>
                  <a:lnTo>
                    <a:pt x="13541" y="1311"/>
                  </a:lnTo>
                  <a:lnTo>
                    <a:pt x="13370" y="1150"/>
                  </a:lnTo>
                  <a:lnTo>
                    <a:pt x="13224" y="1012"/>
                  </a:lnTo>
                  <a:lnTo>
                    <a:pt x="13101" y="899"/>
                  </a:lnTo>
                  <a:lnTo>
                    <a:pt x="13101" y="899"/>
                  </a:lnTo>
                  <a:lnTo>
                    <a:pt x="13053" y="857"/>
                  </a:lnTo>
                  <a:lnTo>
                    <a:pt x="13005" y="815"/>
                  </a:lnTo>
                  <a:lnTo>
                    <a:pt x="12955" y="775"/>
                  </a:lnTo>
                  <a:lnTo>
                    <a:pt x="12905" y="735"/>
                  </a:lnTo>
                  <a:lnTo>
                    <a:pt x="12854" y="698"/>
                  </a:lnTo>
                  <a:lnTo>
                    <a:pt x="12804" y="662"/>
                  </a:lnTo>
                  <a:lnTo>
                    <a:pt x="12752" y="627"/>
                  </a:lnTo>
                  <a:lnTo>
                    <a:pt x="12701" y="593"/>
                  </a:lnTo>
                  <a:lnTo>
                    <a:pt x="12648" y="561"/>
                  </a:lnTo>
                  <a:lnTo>
                    <a:pt x="12596" y="530"/>
                  </a:lnTo>
                  <a:lnTo>
                    <a:pt x="12543" y="500"/>
                  </a:lnTo>
                  <a:lnTo>
                    <a:pt x="12491" y="470"/>
                  </a:lnTo>
                  <a:lnTo>
                    <a:pt x="12437" y="442"/>
                  </a:lnTo>
                  <a:lnTo>
                    <a:pt x="12384" y="416"/>
                  </a:lnTo>
                  <a:lnTo>
                    <a:pt x="12330" y="390"/>
                  </a:lnTo>
                  <a:lnTo>
                    <a:pt x="12278" y="366"/>
                  </a:lnTo>
                  <a:lnTo>
                    <a:pt x="12224" y="342"/>
                  </a:lnTo>
                  <a:lnTo>
                    <a:pt x="12171" y="320"/>
                  </a:lnTo>
                  <a:lnTo>
                    <a:pt x="12117" y="298"/>
                  </a:lnTo>
                  <a:lnTo>
                    <a:pt x="12064" y="278"/>
                  </a:lnTo>
                  <a:lnTo>
                    <a:pt x="12010" y="258"/>
                  </a:lnTo>
                  <a:lnTo>
                    <a:pt x="11958" y="240"/>
                  </a:lnTo>
                  <a:lnTo>
                    <a:pt x="11905" y="222"/>
                  </a:lnTo>
                  <a:lnTo>
                    <a:pt x="11853" y="204"/>
                  </a:lnTo>
                  <a:lnTo>
                    <a:pt x="11800" y="188"/>
                  </a:lnTo>
                  <a:lnTo>
                    <a:pt x="11749" y="173"/>
                  </a:lnTo>
                  <a:lnTo>
                    <a:pt x="11697" y="159"/>
                  </a:lnTo>
                  <a:lnTo>
                    <a:pt x="11646" y="145"/>
                  </a:lnTo>
                  <a:lnTo>
                    <a:pt x="11596" y="133"/>
                  </a:lnTo>
                  <a:lnTo>
                    <a:pt x="11546" y="121"/>
                  </a:lnTo>
                  <a:lnTo>
                    <a:pt x="11447" y="99"/>
                  </a:lnTo>
                  <a:lnTo>
                    <a:pt x="11351" y="80"/>
                  </a:lnTo>
                  <a:lnTo>
                    <a:pt x="11258" y="63"/>
                  </a:lnTo>
                  <a:lnTo>
                    <a:pt x="11169" y="49"/>
                  </a:lnTo>
                  <a:lnTo>
                    <a:pt x="11082" y="37"/>
                  </a:lnTo>
                  <a:lnTo>
                    <a:pt x="10999" y="27"/>
                  </a:lnTo>
                  <a:lnTo>
                    <a:pt x="10920" y="19"/>
                  </a:lnTo>
                  <a:lnTo>
                    <a:pt x="10847" y="13"/>
                  </a:lnTo>
                  <a:lnTo>
                    <a:pt x="10777" y="8"/>
                  </a:lnTo>
                  <a:lnTo>
                    <a:pt x="10712" y="5"/>
                  </a:lnTo>
                  <a:lnTo>
                    <a:pt x="10654" y="2"/>
                  </a:lnTo>
                  <a:lnTo>
                    <a:pt x="10600" y="1"/>
                  </a:lnTo>
                  <a:lnTo>
                    <a:pt x="10554" y="0"/>
                  </a:lnTo>
                  <a:lnTo>
                    <a:pt x="10479" y="0"/>
                  </a:lnTo>
                  <a:lnTo>
                    <a:pt x="10433" y="1"/>
                  </a:lnTo>
                  <a:lnTo>
                    <a:pt x="10433" y="1"/>
                  </a:lnTo>
                  <a:lnTo>
                    <a:pt x="10385" y="0"/>
                  </a:lnTo>
                  <a:lnTo>
                    <a:pt x="10312" y="0"/>
                  </a:lnTo>
                  <a:lnTo>
                    <a:pt x="10264" y="1"/>
                  </a:lnTo>
                  <a:lnTo>
                    <a:pt x="10211" y="2"/>
                  </a:lnTo>
                  <a:lnTo>
                    <a:pt x="10152" y="5"/>
                  </a:lnTo>
                  <a:lnTo>
                    <a:pt x="10088" y="8"/>
                  </a:lnTo>
                  <a:lnTo>
                    <a:pt x="10018" y="13"/>
                  </a:lnTo>
                  <a:lnTo>
                    <a:pt x="9944" y="19"/>
                  </a:lnTo>
                  <a:lnTo>
                    <a:pt x="9866" y="27"/>
                  </a:lnTo>
                  <a:lnTo>
                    <a:pt x="9783" y="37"/>
                  </a:lnTo>
                  <a:lnTo>
                    <a:pt x="9697" y="49"/>
                  </a:lnTo>
                  <a:lnTo>
                    <a:pt x="9606" y="63"/>
                  </a:lnTo>
                  <a:lnTo>
                    <a:pt x="9513" y="80"/>
                  </a:lnTo>
                  <a:lnTo>
                    <a:pt x="9417" y="99"/>
                  </a:lnTo>
                  <a:lnTo>
                    <a:pt x="9319" y="121"/>
                  </a:lnTo>
                  <a:lnTo>
                    <a:pt x="9269" y="133"/>
                  </a:lnTo>
                  <a:lnTo>
                    <a:pt x="9219" y="145"/>
                  </a:lnTo>
                  <a:lnTo>
                    <a:pt x="9167" y="159"/>
                  </a:lnTo>
                  <a:lnTo>
                    <a:pt x="9116" y="173"/>
                  </a:lnTo>
                  <a:lnTo>
                    <a:pt x="9064" y="188"/>
                  </a:lnTo>
                  <a:lnTo>
                    <a:pt x="9012" y="204"/>
                  </a:lnTo>
                  <a:lnTo>
                    <a:pt x="8959" y="222"/>
                  </a:lnTo>
                  <a:lnTo>
                    <a:pt x="8907" y="240"/>
                  </a:lnTo>
                  <a:lnTo>
                    <a:pt x="8854" y="258"/>
                  </a:lnTo>
                  <a:lnTo>
                    <a:pt x="8801" y="278"/>
                  </a:lnTo>
                  <a:lnTo>
                    <a:pt x="8747" y="298"/>
                  </a:lnTo>
                  <a:lnTo>
                    <a:pt x="8695" y="320"/>
                  </a:lnTo>
                  <a:lnTo>
                    <a:pt x="8641" y="342"/>
                  </a:lnTo>
                  <a:lnTo>
                    <a:pt x="8588" y="366"/>
                  </a:lnTo>
                  <a:lnTo>
                    <a:pt x="8534" y="390"/>
                  </a:lnTo>
                  <a:lnTo>
                    <a:pt x="8481" y="416"/>
                  </a:lnTo>
                  <a:lnTo>
                    <a:pt x="8427" y="442"/>
                  </a:lnTo>
                  <a:lnTo>
                    <a:pt x="8375" y="470"/>
                  </a:lnTo>
                  <a:lnTo>
                    <a:pt x="8321" y="500"/>
                  </a:lnTo>
                  <a:lnTo>
                    <a:pt x="8269" y="530"/>
                  </a:lnTo>
                  <a:lnTo>
                    <a:pt x="8216" y="561"/>
                  </a:lnTo>
                  <a:lnTo>
                    <a:pt x="8165" y="593"/>
                  </a:lnTo>
                  <a:lnTo>
                    <a:pt x="8112" y="627"/>
                  </a:lnTo>
                  <a:lnTo>
                    <a:pt x="8062" y="662"/>
                  </a:lnTo>
                  <a:lnTo>
                    <a:pt x="8010" y="698"/>
                  </a:lnTo>
                  <a:lnTo>
                    <a:pt x="7960" y="735"/>
                  </a:lnTo>
                  <a:lnTo>
                    <a:pt x="7910" y="775"/>
                  </a:lnTo>
                  <a:lnTo>
                    <a:pt x="7861" y="815"/>
                  </a:lnTo>
                  <a:lnTo>
                    <a:pt x="7811" y="857"/>
                  </a:lnTo>
                  <a:lnTo>
                    <a:pt x="7764" y="899"/>
                  </a:lnTo>
                  <a:lnTo>
                    <a:pt x="7764" y="899"/>
                  </a:lnTo>
                  <a:lnTo>
                    <a:pt x="7642" y="1012"/>
                  </a:lnTo>
                  <a:lnTo>
                    <a:pt x="7495" y="1150"/>
                  </a:lnTo>
                  <a:lnTo>
                    <a:pt x="7325" y="1311"/>
                  </a:lnTo>
                  <a:lnTo>
                    <a:pt x="7134" y="1495"/>
                  </a:lnTo>
                  <a:lnTo>
                    <a:pt x="6923" y="1698"/>
                  </a:lnTo>
                  <a:lnTo>
                    <a:pt x="6696" y="1920"/>
                  </a:lnTo>
                  <a:lnTo>
                    <a:pt x="6453" y="2156"/>
                  </a:lnTo>
                  <a:lnTo>
                    <a:pt x="6196" y="2408"/>
                  </a:lnTo>
                  <a:lnTo>
                    <a:pt x="5646" y="2947"/>
                  </a:lnTo>
                  <a:lnTo>
                    <a:pt x="5064" y="3522"/>
                  </a:lnTo>
                  <a:lnTo>
                    <a:pt x="4462" y="4117"/>
                  </a:lnTo>
                  <a:lnTo>
                    <a:pt x="3857" y="4720"/>
                  </a:lnTo>
                  <a:lnTo>
                    <a:pt x="3260" y="5314"/>
                  </a:lnTo>
                  <a:lnTo>
                    <a:pt x="2689" y="5884"/>
                  </a:lnTo>
                  <a:lnTo>
                    <a:pt x="2157" y="6418"/>
                  </a:lnTo>
                  <a:lnTo>
                    <a:pt x="1678" y="6899"/>
                  </a:lnTo>
                  <a:lnTo>
                    <a:pt x="1267" y="7314"/>
                  </a:lnTo>
                  <a:lnTo>
                    <a:pt x="938" y="7647"/>
                  </a:lnTo>
                  <a:lnTo>
                    <a:pt x="810" y="7780"/>
                  </a:lnTo>
                  <a:lnTo>
                    <a:pt x="707" y="7885"/>
                  </a:lnTo>
                  <a:lnTo>
                    <a:pt x="632" y="7963"/>
                  </a:lnTo>
                  <a:lnTo>
                    <a:pt x="587" y="8012"/>
                  </a:lnTo>
                  <a:lnTo>
                    <a:pt x="587" y="8012"/>
                  </a:lnTo>
                  <a:lnTo>
                    <a:pt x="557" y="8048"/>
                  </a:lnTo>
                  <a:lnTo>
                    <a:pt x="528" y="8084"/>
                  </a:lnTo>
                  <a:lnTo>
                    <a:pt x="500" y="8122"/>
                  </a:lnTo>
                  <a:lnTo>
                    <a:pt x="470" y="8163"/>
                  </a:lnTo>
                  <a:lnTo>
                    <a:pt x="443" y="8205"/>
                  </a:lnTo>
                  <a:lnTo>
                    <a:pt x="415" y="8249"/>
                  </a:lnTo>
                  <a:lnTo>
                    <a:pt x="389" y="8296"/>
                  </a:lnTo>
                  <a:lnTo>
                    <a:pt x="361" y="8346"/>
                  </a:lnTo>
                  <a:lnTo>
                    <a:pt x="336" y="8396"/>
                  </a:lnTo>
                  <a:lnTo>
                    <a:pt x="311" y="8450"/>
                  </a:lnTo>
                  <a:lnTo>
                    <a:pt x="286" y="8505"/>
                  </a:lnTo>
                  <a:lnTo>
                    <a:pt x="263" y="8563"/>
                  </a:lnTo>
                  <a:lnTo>
                    <a:pt x="239" y="8624"/>
                  </a:lnTo>
                  <a:lnTo>
                    <a:pt x="217" y="8687"/>
                  </a:lnTo>
                  <a:lnTo>
                    <a:pt x="195" y="8752"/>
                  </a:lnTo>
                  <a:lnTo>
                    <a:pt x="175" y="8820"/>
                  </a:lnTo>
                  <a:lnTo>
                    <a:pt x="156" y="8892"/>
                  </a:lnTo>
                  <a:lnTo>
                    <a:pt x="136" y="8965"/>
                  </a:lnTo>
                  <a:lnTo>
                    <a:pt x="119" y="9041"/>
                  </a:lnTo>
                  <a:lnTo>
                    <a:pt x="102" y="9120"/>
                  </a:lnTo>
                  <a:lnTo>
                    <a:pt x="87" y="9202"/>
                  </a:lnTo>
                  <a:lnTo>
                    <a:pt x="73" y="9286"/>
                  </a:lnTo>
                  <a:lnTo>
                    <a:pt x="59" y="9374"/>
                  </a:lnTo>
                  <a:lnTo>
                    <a:pt x="48" y="9465"/>
                  </a:lnTo>
                  <a:lnTo>
                    <a:pt x="36" y="9558"/>
                  </a:lnTo>
                  <a:lnTo>
                    <a:pt x="27" y="9654"/>
                  </a:lnTo>
                  <a:lnTo>
                    <a:pt x="19" y="9755"/>
                  </a:lnTo>
                  <a:lnTo>
                    <a:pt x="12" y="9857"/>
                  </a:lnTo>
                  <a:lnTo>
                    <a:pt x="7" y="9963"/>
                  </a:lnTo>
                  <a:lnTo>
                    <a:pt x="3" y="10073"/>
                  </a:lnTo>
                  <a:lnTo>
                    <a:pt x="1" y="10185"/>
                  </a:lnTo>
                  <a:lnTo>
                    <a:pt x="0" y="10302"/>
                  </a:lnTo>
                  <a:lnTo>
                    <a:pt x="5" y="10347"/>
                  </a:lnTo>
                  <a:lnTo>
                    <a:pt x="5" y="10347"/>
                  </a:lnTo>
                  <a:lnTo>
                    <a:pt x="15" y="10225"/>
                  </a:lnTo>
                  <a:lnTo>
                    <a:pt x="25" y="10111"/>
                  </a:lnTo>
                  <a:lnTo>
                    <a:pt x="36" y="10001"/>
                  </a:lnTo>
                  <a:lnTo>
                    <a:pt x="49" y="9896"/>
                  </a:lnTo>
                  <a:lnTo>
                    <a:pt x="61" y="9797"/>
                  </a:lnTo>
                  <a:lnTo>
                    <a:pt x="73" y="9702"/>
                  </a:lnTo>
                  <a:lnTo>
                    <a:pt x="86" y="9612"/>
                  </a:lnTo>
                  <a:lnTo>
                    <a:pt x="99" y="9527"/>
                  </a:lnTo>
                  <a:lnTo>
                    <a:pt x="113" y="9447"/>
                  </a:lnTo>
                  <a:lnTo>
                    <a:pt x="126" y="9369"/>
                  </a:lnTo>
                  <a:lnTo>
                    <a:pt x="141" y="9297"/>
                  </a:lnTo>
                  <a:lnTo>
                    <a:pt x="156" y="9229"/>
                  </a:lnTo>
                  <a:lnTo>
                    <a:pt x="171" y="9164"/>
                  </a:lnTo>
                  <a:lnTo>
                    <a:pt x="186" y="9103"/>
                  </a:lnTo>
                  <a:lnTo>
                    <a:pt x="201" y="9045"/>
                  </a:lnTo>
                  <a:lnTo>
                    <a:pt x="216" y="8991"/>
                  </a:lnTo>
                  <a:lnTo>
                    <a:pt x="231" y="8940"/>
                  </a:lnTo>
                  <a:lnTo>
                    <a:pt x="246" y="8892"/>
                  </a:lnTo>
                  <a:lnTo>
                    <a:pt x="263" y="8846"/>
                  </a:lnTo>
                  <a:lnTo>
                    <a:pt x="278" y="8803"/>
                  </a:lnTo>
                  <a:lnTo>
                    <a:pt x="293" y="8763"/>
                  </a:lnTo>
                  <a:lnTo>
                    <a:pt x="308" y="8725"/>
                  </a:lnTo>
                  <a:lnTo>
                    <a:pt x="323" y="8690"/>
                  </a:lnTo>
                  <a:lnTo>
                    <a:pt x="338" y="8656"/>
                  </a:lnTo>
                  <a:lnTo>
                    <a:pt x="369" y="8593"/>
                  </a:lnTo>
                  <a:lnTo>
                    <a:pt x="397" y="8538"/>
                  </a:lnTo>
                  <a:lnTo>
                    <a:pt x="425" y="8487"/>
                  </a:lnTo>
                  <a:lnTo>
                    <a:pt x="451" y="8439"/>
                  </a:lnTo>
                  <a:lnTo>
                    <a:pt x="451" y="8439"/>
                  </a:lnTo>
                  <a:lnTo>
                    <a:pt x="458" y="8426"/>
                  </a:lnTo>
                  <a:lnTo>
                    <a:pt x="468" y="8411"/>
                  </a:lnTo>
                  <a:lnTo>
                    <a:pt x="492" y="8378"/>
                  </a:lnTo>
                  <a:lnTo>
                    <a:pt x="522" y="8339"/>
                  </a:lnTo>
                  <a:lnTo>
                    <a:pt x="558" y="8294"/>
                  </a:lnTo>
                  <a:lnTo>
                    <a:pt x="599" y="8246"/>
                  </a:lnTo>
                  <a:lnTo>
                    <a:pt x="645" y="8194"/>
                  </a:lnTo>
                  <a:lnTo>
                    <a:pt x="695" y="8138"/>
                  </a:lnTo>
                  <a:lnTo>
                    <a:pt x="749" y="8079"/>
                  </a:lnTo>
                  <a:lnTo>
                    <a:pt x="866" y="7952"/>
                  </a:lnTo>
                  <a:lnTo>
                    <a:pt x="993" y="7819"/>
                  </a:lnTo>
                  <a:lnTo>
                    <a:pt x="1127" y="7681"/>
                  </a:lnTo>
                  <a:lnTo>
                    <a:pt x="1262" y="7544"/>
                  </a:lnTo>
                  <a:lnTo>
                    <a:pt x="1395" y="7408"/>
                  </a:lnTo>
                  <a:lnTo>
                    <a:pt x="1523" y="7281"/>
                  </a:lnTo>
                  <a:lnTo>
                    <a:pt x="1747" y="7058"/>
                  </a:lnTo>
                  <a:lnTo>
                    <a:pt x="1905" y="6903"/>
                  </a:lnTo>
                  <a:lnTo>
                    <a:pt x="1963" y="6846"/>
                  </a:lnTo>
                  <a:lnTo>
                    <a:pt x="1963" y="6846"/>
                  </a:lnTo>
                  <a:close/>
                </a:path>
              </a:pathLst>
            </a:custGeom>
            <a:solidFill>
              <a:schemeClr val="bg1">
                <a:lumMod val="85000"/>
              </a:schemeClr>
            </a:solidFill>
            <a:ln w="9525">
              <a:noFill/>
              <a:round/>
              <a:headEnd/>
              <a:tailEnd/>
            </a:ln>
          </p:spPr>
          <p:txBody>
            <a:bodyPr vert="horz" wrap="square" lIns="96435" tIns="48218" rIns="96435" bIns="48218" numCol="1" anchor="t" anchorCtr="0" compatLnSpc="1">
              <a:prstTxWarp prst="textNoShape">
                <a:avLst/>
              </a:prstTxWarp>
            </a:bodyPr>
            <a:lstStyle/>
            <a:p>
              <a:endParaRPr lang="fr-FR" kern="0">
                <a:solidFill>
                  <a:sysClr val="windowText" lastClr="000000"/>
                </a:solidFill>
              </a:endParaRPr>
            </a:p>
          </p:txBody>
        </p:sp>
        <p:sp>
          <p:nvSpPr>
            <p:cNvPr id="1032" name="Freeform 8"/>
            <p:cNvSpPr>
              <a:spLocks/>
            </p:cNvSpPr>
            <p:nvPr/>
          </p:nvSpPr>
          <p:spPr bwMode="auto">
            <a:xfrm rot="20191043">
              <a:off x="5789902" y="2480608"/>
              <a:ext cx="3122576" cy="2077091"/>
            </a:xfrm>
            <a:custGeom>
              <a:avLst/>
              <a:gdLst/>
              <a:ahLst/>
              <a:cxnLst>
                <a:cxn ang="0">
                  <a:pos x="4996" y="4484"/>
                </a:cxn>
                <a:cxn ang="0">
                  <a:pos x="4315" y="4432"/>
                </a:cxn>
                <a:cxn ang="0">
                  <a:pos x="3622" y="4314"/>
                </a:cxn>
                <a:cxn ang="0">
                  <a:pos x="3204" y="4198"/>
                </a:cxn>
                <a:cxn ang="0">
                  <a:pos x="2793" y="4043"/>
                </a:cxn>
                <a:cxn ang="0">
                  <a:pos x="2405" y="3840"/>
                </a:cxn>
                <a:cxn ang="0">
                  <a:pos x="2055" y="3584"/>
                </a:cxn>
                <a:cxn ang="0">
                  <a:pos x="1395" y="2938"/>
                </a:cxn>
                <a:cxn ang="0">
                  <a:pos x="646" y="2153"/>
                </a:cxn>
                <a:cxn ang="0">
                  <a:pos x="452" y="1907"/>
                </a:cxn>
                <a:cxn ang="0">
                  <a:pos x="308" y="1621"/>
                </a:cxn>
                <a:cxn ang="0">
                  <a:pos x="200" y="1301"/>
                </a:cxn>
                <a:cxn ang="0">
                  <a:pos x="99" y="819"/>
                </a:cxn>
                <a:cxn ang="0">
                  <a:pos x="16" y="121"/>
                </a:cxn>
                <a:cxn ang="0">
                  <a:pos x="13" y="489"/>
                </a:cxn>
                <a:cxn ang="0">
                  <a:pos x="86" y="1146"/>
                </a:cxn>
                <a:cxn ang="0">
                  <a:pos x="217" y="1659"/>
                </a:cxn>
                <a:cxn ang="0">
                  <a:pos x="388" y="2051"/>
                </a:cxn>
                <a:cxn ang="0">
                  <a:pos x="587" y="2334"/>
                </a:cxn>
                <a:cxn ang="0">
                  <a:pos x="1678" y="3448"/>
                </a:cxn>
                <a:cxn ang="0">
                  <a:pos x="5647" y="7399"/>
                </a:cxn>
                <a:cxn ang="0">
                  <a:pos x="7495" y="9196"/>
                </a:cxn>
                <a:cxn ang="0">
                  <a:pos x="7972" y="9620"/>
                </a:cxn>
                <a:cxn ang="0">
                  <a:pos x="8358" y="9867"/>
                </a:cxn>
                <a:cxn ang="0">
                  <a:pos x="8754" y="10050"/>
                </a:cxn>
                <a:cxn ang="0">
                  <a:pos x="9144" y="10181"/>
                </a:cxn>
                <a:cxn ang="0">
                  <a:pos x="9612" y="10284"/>
                </a:cxn>
                <a:cxn ang="0">
                  <a:pos x="10182" y="10343"/>
                </a:cxn>
                <a:cxn ang="0">
                  <a:pos x="14532" y="10340"/>
                </a:cxn>
                <a:cxn ang="0">
                  <a:pos x="20159" y="10354"/>
                </a:cxn>
                <a:cxn ang="0">
                  <a:pos x="20891" y="10427"/>
                </a:cxn>
                <a:cxn ang="0">
                  <a:pos x="21479" y="10544"/>
                </a:cxn>
                <a:cxn ang="0">
                  <a:pos x="21896" y="10671"/>
                </a:cxn>
                <a:cxn ang="0">
                  <a:pos x="22302" y="10838"/>
                </a:cxn>
                <a:cxn ang="0">
                  <a:pos x="22681" y="11056"/>
                </a:cxn>
                <a:cxn ang="0">
                  <a:pos x="23018" y="11328"/>
                </a:cxn>
                <a:cxn ang="0">
                  <a:pos x="23855" y="12164"/>
                </a:cxn>
                <a:cxn ang="0">
                  <a:pos x="24423" y="12777"/>
                </a:cxn>
                <a:cxn ang="0">
                  <a:pos x="24556" y="12969"/>
                </a:cxn>
                <a:cxn ang="0">
                  <a:pos x="24703" y="13286"/>
                </a:cxn>
                <a:cxn ang="0">
                  <a:pos x="24810" y="13646"/>
                </a:cxn>
                <a:cxn ang="0">
                  <a:pos x="24908" y="14184"/>
                </a:cxn>
                <a:cxn ang="0">
                  <a:pos x="24981" y="14784"/>
                </a:cxn>
                <a:cxn ang="0">
                  <a:pos x="24955" y="14137"/>
                </a:cxn>
                <a:cxn ang="0">
                  <a:pos x="24863" y="13523"/>
                </a:cxn>
                <a:cxn ang="0">
                  <a:pos x="24720" y="13046"/>
                </a:cxn>
                <a:cxn ang="0">
                  <a:pos x="24539" y="12688"/>
                </a:cxn>
                <a:cxn ang="0">
                  <a:pos x="24349" y="12446"/>
                </a:cxn>
                <a:cxn ang="0">
                  <a:pos x="22292" y="10367"/>
                </a:cxn>
                <a:cxn ang="0">
                  <a:pos x="18528" y="6639"/>
                </a:cxn>
                <a:cxn ang="0">
                  <a:pos x="17217" y="5382"/>
                </a:cxn>
                <a:cxn ang="0">
                  <a:pos x="16901" y="5132"/>
                </a:cxn>
                <a:cxn ang="0">
                  <a:pos x="16511" y="4904"/>
                </a:cxn>
                <a:cxn ang="0">
                  <a:pos x="16115" y="4736"/>
                </a:cxn>
                <a:cxn ang="0">
                  <a:pos x="15728" y="4619"/>
                </a:cxn>
                <a:cxn ang="0">
                  <a:pos x="15183" y="4518"/>
                </a:cxn>
                <a:cxn ang="0">
                  <a:pos x="14687" y="4483"/>
                </a:cxn>
              </a:cxnLst>
              <a:rect l="0" t="0" r="r" b="b"/>
              <a:pathLst>
                <a:path w="24981" h="14829">
                  <a:moveTo>
                    <a:pt x="10449" y="4489"/>
                  </a:moveTo>
                  <a:lnTo>
                    <a:pt x="10449" y="4489"/>
                  </a:lnTo>
                  <a:lnTo>
                    <a:pt x="5281" y="4489"/>
                  </a:lnTo>
                  <a:lnTo>
                    <a:pt x="5281" y="4489"/>
                  </a:lnTo>
                  <a:lnTo>
                    <a:pt x="5150" y="4488"/>
                  </a:lnTo>
                  <a:lnTo>
                    <a:pt x="5076" y="4486"/>
                  </a:lnTo>
                  <a:lnTo>
                    <a:pt x="4996" y="4484"/>
                  </a:lnTo>
                  <a:lnTo>
                    <a:pt x="4911" y="4480"/>
                  </a:lnTo>
                  <a:lnTo>
                    <a:pt x="4821" y="4475"/>
                  </a:lnTo>
                  <a:lnTo>
                    <a:pt x="4727" y="4470"/>
                  </a:lnTo>
                  <a:lnTo>
                    <a:pt x="4629" y="4463"/>
                  </a:lnTo>
                  <a:lnTo>
                    <a:pt x="4527" y="4454"/>
                  </a:lnTo>
                  <a:lnTo>
                    <a:pt x="4423" y="4444"/>
                  </a:lnTo>
                  <a:lnTo>
                    <a:pt x="4315" y="4432"/>
                  </a:lnTo>
                  <a:lnTo>
                    <a:pt x="4203" y="4418"/>
                  </a:lnTo>
                  <a:lnTo>
                    <a:pt x="4090" y="4402"/>
                  </a:lnTo>
                  <a:lnTo>
                    <a:pt x="3975" y="4384"/>
                  </a:lnTo>
                  <a:lnTo>
                    <a:pt x="3859" y="4363"/>
                  </a:lnTo>
                  <a:lnTo>
                    <a:pt x="3741" y="4340"/>
                  </a:lnTo>
                  <a:lnTo>
                    <a:pt x="3682" y="4327"/>
                  </a:lnTo>
                  <a:lnTo>
                    <a:pt x="3622" y="4314"/>
                  </a:lnTo>
                  <a:lnTo>
                    <a:pt x="3563" y="4300"/>
                  </a:lnTo>
                  <a:lnTo>
                    <a:pt x="3503" y="4285"/>
                  </a:lnTo>
                  <a:lnTo>
                    <a:pt x="3442" y="4269"/>
                  </a:lnTo>
                  <a:lnTo>
                    <a:pt x="3383" y="4253"/>
                  </a:lnTo>
                  <a:lnTo>
                    <a:pt x="3323" y="4236"/>
                  </a:lnTo>
                  <a:lnTo>
                    <a:pt x="3264" y="4218"/>
                  </a:lnTo>
                  <a:lnTo>
                    <a:pt x="3204" y="4198"/>
                  </a:lnTo>
                  <a:lnTo>
                    <a:pt x="3145" y="4179"/>
                  </a:lnTo>
                  <a:lnTo>
                    <a:pt x="3085" y="4159"/>
                  </a:lnTo>
                  <a:lnTo>
                    <a:pt x="3026" y="4137"/>
                  </a:lnTo>
                  <a:lnTo>
                    <a:pt x="2967" y="4115"/>
                  </a:lnTo>
                  <a:lnTo>
                    <a:pt x="2908" y="4092"/>
                  </a:lnTo>
                  <a:lnTo>
                    <a:pt x="2851" y="4068"/>
                  </a:lnTo>
                  <a:lnTo>
                    <a:pt x="2793" y="4043"/>
                  </a:lnTo>
                  <a:lnTo>
                    <a:pt x="2736" y="4018"/>
                  </a:lnTo>
                  <a:lnTo>
                    <a:pt x="2679" y="3991"/>
                  </a:lnTo>
                  <a:lnTo>
                    <a:pt x="2623" y="3963"/>
                  </a:lnTo>
                  <a:lnTo>
                    <a:pt x="2567" y="3934"/>
                  </a:lnTo>
                  <a:lnTo>
                    <a:pt x="2513" y="3903"/>
                  </a:lnTo>
                  <a:lnTo>
                    <a:pt x="2458" y="3872"/>
                  </a:lnTo>
                  <a:lnTo>
                    <a:pt x="2405" y="3840"/>
                  </a:lnTo>
                  <a:lnTo>
                    <a:pt x="2352" y="3807"/>
                  </a:lnTo>
                  <a:lnTo>
                    <a:pt x="2301" y="3773"/>
                  </a:lnTo>
                  <a:lnTo>
                    <a:pt x="2249" y="3738"/>
                  </a:lnTo>
                  <a:lnTo>
                    <a:pt x="2200" y="3702"/>
                  </a:lnTo>
                  <a:lnTo>
                    <a:pt x="2150" y="3664"/>
                  </a:lnTo>
                  <a:lnTo>
                    <a:pt x="2102" y="3624"/>
                  </a:lnTo>
                  <a:lnTo>
                    <a:pt x="2055" y="3584"/>
                  </a:lnTo>
                  <a:lnTo>
                    <a:pt x="2009" y="3543"/>
                  </a:lnTo>
                  <a:lnTo>
                    <a:pt x="1964" y="3501"/>
                  </a:lnTo>
                  <a:lnTo>
                    <a:pt x="1964" y="3501"/>
                  </a:lnTo>
                  <a:lnTo>
                    <a:pt x="1905" y="3444"/>
                  </a:lnTo>
                  <a:lnTo>
                    <a:pt x="1748" y="3289"/>
                  </a:lnTo>
                  <a:lnTo>
                    <a:pt x="1524" y="3066"/>
                  </a:lnTo>
                  <a:lnTo>
                    <a:pt x="1395" y="2938"/>
                  </a:lnTo>
                  <a:lnTo>
                    <a:pt x="1262" y="2803"/>
                  </a:lnTo>
                  <a:lnTo>
                    <a:pt x="1127" y="2665"/>
                  </a:lnTo>
                  <a:lnTo>
                    <a:pt x="994" y="2528"/>
                  </a:lnTo>
                  <a:lnTo>
                    <a:pt x="867" y="2394"/>
                  </a:lnTo>
                  <a:lnTo>
                    <a:pt x="749" y="2268"/>
                  </a:lnTo>
                  <a:lnTo>
                    <a:pt x="695" y="2208"/>
                  </a:lnTo>
                  <a:lnTo>
                    <a:pt x="646" y="2153"/>
                  </a:lnTo>
                  <a:lnTo>
                    <a:pt x="599" y="2100"/>
                  </a:lnTo>
                  <a:lnTo>
                    <a:pt x="559" y="2052"/>
                  </a:lnTo>
                  <a:lnTo>
                    <a:pt x="522" y="2008"/>
                  </a:lnTo>
                  <a:lnTo>
                    <a:pt x="492" y="1969"/>
                  </a:lnTo>
                  <a:lnTo>
                    <a:pt x="469" y="1935"/>
                  </a:lnTo>
                  <a:lnTo>
                    <a:pt x="460" y="1920"/>
                  </a:lnTo>
                  <a:lnTo>
                    <a:pt x="452" y="1907"/>
                  </a:lnTo>
                  <a:lnTo>
                    <a:pt x="452" y="1907"/>
                  </a:lnTo>
                  <a:lnTo>
                    <a:pt x="425" y="1860"/>
                  </a:lnTo>
                  <a:lnTo>
                    <a:pt x="398" y="1809"/>
                  </a:lnTo>
                  <a:lnTo>
                    <a:pt x="369" y="1753"/>
                  </a:lnTo>
                  <a:lnTo>
                    <a:pt x="340" y="1691"/>
                  </a:lnTo>
                  <a:lnTo>
                    <a:pt x="325" y="1657"/>
                  </a:lnTo>
                  <a:lnTo>
                    <a:pt x="308" y="1621"/>
                  </a:lnTo>
                  <a:lnTo>
                    <a:pt x="293" y="1583"/>
                  </a:lnTo>
                  <a:lnTo>
                    <a:pt x="278" y="1543"/>
                  </a:lnTo>
                  <a:lnTo>
                    <a:pt x="263" y="1501"/>
                  </a:lnTo>
                  <a:lnTo>
                    <a:pt x="247" y="1455"/>
                  </a:lnTo>
                  <a:lnTo>
                    <a:pt x="232" y="1407"/>
                  </a:lnTo>
                  <a:lnTo>
                    <a:pt x="217" y="1355"/>
                  </a:lnTo>
                  <a:lnTo>
                    <a:pt x="200" y="1301"/>
                  </a:lnTo>
                  <a:lnTo>
                    <a:pt x="185" y="1244"/>
                  </a:lnTo>
                  <a:lnTo>
                    <a:pt x="171" y="1183"/>
                  </a:lnTo>
                  <a:lnTo>
                    <a:pt x="156" y="1118"/>
                  </a:lnTo>
                  <a:lnTo>
                    <a:pt x="142" y="1049"/>
                  </a:lnTo>
                  <a:lnTo>
                    <a:pt x="127" y="977"/>
                  </a:lnTo>
                  <a:lnTo>
                    <a:pt x="114" y="901"/>
                  </a:lnTo>
                  <a:lnTo>
                    <a:pt x="99" y="819"/>
                  </a:lnTo>
                  <a:lnTo>
                    <a:pt x="86" y="734"/>
                  </a:lnTo>
                  <a:lnTo>
                    <a:pt x="73" y="645"/>
                  </a:lnTo>
                  <a:lnTo>
                    <a:pt x="61" y="550"/>
                  </a:lnTo>
                  <a:lnTo>
                    <a:pt x="49" y="451"/>
                  </a:lnTo>
                  <a:lnTo>
                    <a:pt x="37" y="346"/>
                  </a:lnTo>
                  <a:lnTo>
                    <a:pt x="27" y="236"/>
                  </a:lnTo>
                  <a:lnTo>
                    <a:pt x="16" y="121"/>
                  </a:lnTo>
                  <a:lnTo>
                    <a:pt x="6" y="0"/>
                  </a:lnTo>
                  <a:lnTo>
                    <a:pt x="0" y="46"/>
                  </a:lnTo>
                  <a:lnTo>
                    <a:pt x="0" y="46"/>
                  </a:lnTo>
                  <a:lnTo>
                    <a:pt x="1" y="161"/>
                  </a:lnTo>
                  <a:lnTo>
                    <a:pt x="4" y="274"/>
                  </a:lnTo>
                  <a:lnTo>
                    <a:pt x="7" y="384"/>
                  </a:lnTo>
                  <a:lnTo>
                    <a:pt x="13" y="489"/>
                  </a:lnTo>
                  <a:lnTo>
                    <a:pt x="19" y="593"/>
                  </a:lnTo>
                  <a:lnTo>
                    <a:pt x="27" y="692"/>
                  </a:lnTo>
                  <a:lnTo>
                    <a:pt x="37" y="789"/>
                  </a:lnTo>
                  <a:lnTo>
                    <a:pt x="47" y="883"/>
                  </a:lnTo>
                  <a:lnTo>
                    <a:pt x="59" y="973"/>
                  </a:lnTo>
                  <a:lnTo>
                    <a:pt x="72" y="1060"/>
                  </a:lnTo>
                  <a:lnTo>
                    <a:pt x="86" y="1146"/>
                  </a:lnTo>
                  <a:lnTo>
                    <a:pt x="102" y="1227"/>
                  </a:lnTo>
                  <a:lnTo>
                    <a:pt x="119" y="1306"/>
                  </a:lnTo>
                  <a:lnTo>
                    <a:pt x="137" y="1382"/>
                  </a:lnTo>
                  <a:lnTo>
                    <a:pt x="155" y="1456"/>
                  </a:lnTo>
                  <a:lnTo>
                    <a:pt x="175" y="1526"/>
                  </a:lnTo>
                  <a:lnTo>
                    <a:pt x="195" y="1594"/>
                  </a:lnTo>
                  <a:lnTo>
                    <a:pt x="217" y="1659"/>
                  </a:lnTo>
                  <a:lnTo>
                    <a:pt x="239" y="1723"/>
                  </a:lnTo>
                  <a:lnTo>
                    <a:pt x="262" y="1783"/>
                  </a:lnTo>
                  <a:lnTo>
                    <a:pt x="286" y="1841"/>
                  </a:lnTo>
                  <a:lnTo>
                    <a:pt x="310" y="1897"/>
                  </a:lnTo>
                  <a:lnTo>
                    <a:pt x="336" y="1950"/>
                  </a:lnTo>
                  <a:lnTo>
                    <a:pt x="362" y="2002"/>
                  </a:lnTo>
                  <a:lnTo>
                    <a:pt x="388" y="2051"/>
                  </a:lnTo>
                  <a:lnTo>
                    <a:pt x="415" y="2097"/>
                  </a:lnTo>
                  <a:lnTo>
                    <a:pt x="443" y="2141"/>
                  </a:lnTo>
                  <a:lnTo>
                    <a:pt x="471" y="2184"/>
                  </a:lnTo>
                  <a:lnTo>
                    <a:pt x="499" y="2224"/>
                  </a:lnTo>
                  <a:lnTo>
                    <a:pt x="528" y="2263"/>
                  </a:lnTo>
                  <a:lnTo>
                    <a:pt x="558" y="2300"/>
                  </a:lnTo>
                  <a:lnTo>
                    <a:pt x="587" y="2334"/>
                  </a:lnTo>
                  <a:lnTo>
                    <a:pt x="587" y="2334"/>
                  </a:lnTo>
                  <a:lnTo>
                    <a:pt x="632" y="2383"/>
                  </a:lnTo>
                  <a:lnTo>
                    <a:pt x="707" y="2461"/>
                  </a:lnTo>
                  <a:lnTo>
                    <a:pt x="809" y="2568"/>
                  </a:lnTo>
                  <a:lnTo>
                    <a:pt x="938" y="2699"/>
                  </a:lnTo>
                  <a:lnTo>
                    <a:pt x="1267" y="3032"/>
                  </a:lnTo>
                  <a:lnTo>
                    <a:pt x="1678" y="3448"/>
                  </a:lnTo>
                  <a:lnTo>
                    <a:pt x="2158" y="3930"/>
                  </a:lnTo>
                  <a:lnTo>
                    <a:pt x="2689" y="4462"/>
                  </a:lnTo>
                  <a:lnTo>
                    <a:pt x="3261" y="5033"/>
                  </a:lnTo>
                  <a:lnTo>
                    <a:pt x="3857" y="5628"/>
                  </a:lnTo>
                  <a:lnTo>
                    <a:pt x="4463" y="6229"/>
                  </a:lnTo>
                  <a:lnTo>
                    <a:pt x="5064" y="6825"/>
                  </a:lnTo>
                  <a:lnTo>
                    <a:pt x="5647" y="7399"/>
                  </a:lnTo>
                  <a:lnTo>
                    <a:pt x="6196" y="7939"/>
                  </a:lnTo>
                  <a:lnTo>
                    <a:pt x="6452" y="8190"/>
                  </a:lnTo>
                  <a:lnTo>
                    <a:pt x="6697" y="8428"/>
                  </a:lnTo>
                  <a:lnTo>
                    <a:pt x="6924" y="8648"/>
                  </a:lnTo>
                  <a:lnTo>
                    <a:pt x="7134" y="8851"/>
                  </a:lnTo>
                  <a:lnTo>
                    <a:pt x="7325" y="9035"/>
                  </a:lnTo>
                  <a:lnTo>
                    <a:pt x="7495" y="9196"/>
                  </a:lnTo>
                  <a:lnTo>
                    <a:pt x="7641" y="9335"/>
                  </a:lnTo>
                  <a:lnTo>
                    <a:pt x="7763" y="9447"/>
                  </a:lnTo>
                  <a:lnTo>
                    <a:pt x="7763" y="9447"/>
                  </a:lnTo>
                  <a:lnTo>
                    <a:pt x="7815" y="9492"/>
                  </a:lnTo>
                  <a:lnTo>
                    <a:pt x="7867" y="9537"/>
                  </a:lnTo>
                  <a:lnTo>
                    <a:pt x="7920" y="9580"/>
                  </a:lnTo>
                  <a:lnTo>
                    <a:pt x="7972" y="9620"/>
                  </a:lnTo>
                  <a:lnTo>
                    <a:pt x="8026" y="9660"/>
                  </a:lnTo>
                  <a:lnTo>
                    <a:pt x="8080" y="9698"/>
                  </a:lnTo>
                  <a:lnTo>
                    <a:pt x="8135" y="9734"/>
                  </a:lnTo>
                  <a:lnTo>
                    <a:pt x="8190" y="9769"/>
                  </a:lnTo>
                  <a:lnTo>
                    <a:pt x="8246" y="9804"/>
                  </a:lnTo>
                  <a:lnTo>
                    <a:pt x="8301" y="9836"/>
                  </a:lnTo>
                  <a:lnTo>
                    <a:pt x="8358" y="9867"/>
                  </a:lnTo>
                  <a:lnTo>
                    <a:pt x="8415" y="9897"/>
                  </a:lnTo>
                  <a:lnTo>
                    <a:pt x="8471" y="9926"/>
                  </a:lnTo>
                  <a:lnTo>
                    <a:pt x="8528" y="9953"/>
                  </a:lnTo>
                  <a:lnTo>
                    <a:pt x="8584" y="9979"/>
                  </a:lnTo>
                  <a:lnTo>
                    <a:pt x="8641" y="10004"/>
                  </a:lnTo>
                  <a:lnTo>
                    <a:pt x="8697" y="10028"/>
                  </a:lnTo>
                  <a:lnTo>
                    <a:pt x="8754" y="10050"/>
                  </a:lnTo>
                  <a:lnTo>
                    <a:pt x="8810" y="10072"/>
                  </a:lnTo>
                  <a:lnTo>
                    <a:pt x="8867" y="10094"/>
                  </a:lnTo>
                  <a:lnTo>
                    <a:pt x="8923" y="10113"/>
                  </a:lnTo>
                  <a:lnTo>
                    <a:pt x="8979" y="10132"/>
                  </a:lnTo>
                  <a:lnTo>
                    <a:pt x="9034" y="10149"/>
                  </a:lnTo>
                  <a:lnTo>
                    <a:pt x="9090" y="10166"/>
                  </a:lnTo>
                  <a:lnTo>
                    <a:pt x="9144" y="10181"/>
                  </a:lnTo>
                  <a:lnTo>
                    <a:pt x="9199" y="10196"/>
                  </a:lnTo>
                  <a:lnTo>
                    <a:pt x="9253" y="10210"/>
                  </a:lnTo>
                  <a:lnTo>
                    <a:pt x="9306" y="10223"/>
                  </a:lnTo>
                  <a:lnTo>
                    <a:pt x="9359" y="10235"/>
                  </a:lnTo>
                  <a:lnTo>
                    <a:pt x="9411" y="10246"/>
                  </a:lnTo>
                  <a:lnTo>
                    <a:pt x="9513" y="10266"/>
                  </a:lnTo>
                  <a:lnTo>
                    <a:pt x="9612" y="10284"/>
                  </a:lnTo>
                  <a:lnTo>
                    <a:pt x="9707" y="10299"/>
                  </a:lnTo>
                  <a:lnTo>
                    <a:pt x="9798" y="10311"/>
                  </a:lnTo>
                  <a:lnTo>
                    <a:pt x="9885" y="10321"/>
                  </a:lnTo>
                  <a:lnTo>
                    <a:pt x="9968" y="10329"/>
                  </a:lnTo>
                  <a:lnTo>
                    <a:pt x="10045" y="10335"/>
                  </a:lnTo>
                  <a:lnTo>
                    <a:pt x="10116" y="10340"/>
                  </a:lnTo>
                  <a:lnTo>
                    <a:pt x="10182" y="10343"/>
                  </a:lnTo>
                  <a:lnTo>
                    <a:pt x="10241" y="10345"/>
                  </a:lnTo>
                  <a:lnTo>
                    <a:pt x="10294" y="10346"/>
                  </a:lnTo>
                  <a:lnTo>
                    <a:pt x="10379" y="10347"/>
                  </a:lnTo>
                  <a:lnTo>
                    <a:pt x="10431" y="10345"/>
                  </a:lnTo>
                  <a:lnTo>
                    <a:pt x="10449" y="10345"/>
                  </a:lnTo>
                  <a:lnTo>
                    <a:pt x="14532" y="10340"/>
                  </a:lnTo>
                  <a:lnTo>
                    <a:pt x="14532" y="10340"/>
                  </a:lnTo>
                  <a:lnTo>
                    <a:pt x="19700" y="10340"/>
                  </a:lnTo>
                  <a:lnTo>
                    <a:pt x="19700" y="10340"/>
                  </a:lnTo>
                  <a:lnTo>
                    <a:pt x="19831" y="10341"/>
                  </a:lnTo>
                  <a:lnTo>
                    <a:pt x="19905" y="10343"/>
                  </a:lnTo>
                  <a:lnTo>
                    <a:pt x="19986" y="10345"/>
                  </a:lnTo>
                  <a:lnTo>
                    <a:pt x="20071" y="10348"/>
                  </a:lnTo>
                  <a:lnTo>
                    <a:pt x="20159" y="10354"/>
                  </a:lnTo>
                  <a:lnTo>
                    <a:pt x="20254" y="10359"/>
                  </a:lnTo>
                  <a:lnTo>
                    <a:pt x="20352" y="10366"/>
                  </a:lnTo>
                  <a:lnTo>
                    <a:pt x="20453" y="10375"/>
                  </a:lnTo>
                  <a:lnTo>
                    <a:pt x="20559" y="10385"/>
                  </a:lnTo>
                  <a:lnTo>
                    <a:pt x="20667" y="10397"/>
                  </a:lnTo>
                  <a:lnTo>
                    <a:pt x="20778" y="10411"/>
                  </a:lnTo>
                  <a:lnTo>
                    <a:pt x="20891" y="10427"/>
                  </a:lnTo>
                  <a:lnTo>
                    <a:pt x="21006" y="10445"/>
                  </a:lnTo>
                  <a:lnTo>
                    <a:pt x="21122" y="10466"/>
                  </a:lnTo>
                  <a:lnTo>
                    <a:pt x="21240" y="10489"/>
                  </a:lnTo>
                  <a:lnTo>
                    <a:pt x="21300" y="10502"/>
                  </a:lnTo>
                  <a:lnTo>
                    <a:pt x="21359" y="10515"/>
                  </a:lnTo>
                  <a:lnTo>
                    <a:pt x="21419" y="10530"/>
                  </a:lnTo>
                  <a:lnTo>
                    <a:pt x="21479" y="10544"/>
                  </a:lnTo>
                  <a:lnTo>
                    <a:pt x="21538" y="10560"/>
                  </a:lnTo>
                  <a:lnTo>
                    <a:pt x="21599" y="10576"/>
                  </a:lnTo>
                  <a:lnTo>
                    <a:pt x="21658" y="10593"/>
                  </a:lnTo>
                  <a:lnTo>
                    <a:pt x="21718" y="10611"/>
                  </a:lnTo>
                  <a:lnTo>
                    <a:pt x="21777" y="10630"/>
                  </a:lnTo>
                  <a:lnTo>
                    <a:pt x="21837" y="10650"/>
                  </a:lnTo>
                  <a:lnTo>
                    <a:pt x="21896" y="10671"/>
                  </a:lnTo>
                  <a:lnTo>
                    <a:pt x="21955" y="10692"/>
                  </a:lnTo>
                  <a:lnTo>
                    <a:pt x="22015" y="10714"/>
                  </a:lnTo>
                  <a:lnTo>
                    <a:pt x="22072" y="10737"/>
                  </a:lnTo>
                  <a:lnTo>
                    <a:pt x="22131" y="10761"/>
                  </a:lnTo>
                  <a:lnTo>
                    <a:pt x="22188" y="10786"/>
                  </a:lnTo>
                  <a:lnTo>
                    <a:pt x="22246" y="10812"/>
                  </a:lnTo>
                  <a:lnTo>
                    <a:pt x="22302" y="10838"/>
                  </a:lnTo>
                  <a:lnTo>
                    <a:pt x="22358" y="10866"/>
                  </a:lnTo>
                  <a:lnTo>
                    <a:pt x="22413" y="10895"/>
                  </a:lnTo>
                  <a:lnTo>
                    <a:pt x="22469" y="10926"/>
                  </a:lnTo>
                  <a:lnTo>
                    <a:pt x="22522" y="10957"/>
                  </a:lnTo>
                  <a:lnTo>
                    <a:pt x="22576" y="10989"/>
                  </a:lnTo>
                  <a:lnTo>
                    <a:pt x="22629" y="11022"/>
                  </a:lnTo>
                  <a:lnTo>
                    <a:pt x="22681" y="11056"/>
                  </a:lnTo>
                  <a:lnTo>
                    <a:pt x="22732" y="11091"/>
                  </a:lnTo>
                  <a:lnTo>
                    <a:pt x="22782" y="11127"/>
                  </a:lnTo>
                  <a:lnTo>
                    <a:pt x="22831" y="11165"/>
                  </a:lnTo>
                  <a:lnTo>
                    <a:pt x="22880" y="11205"/>
                  </a:lnTo>
                  <a:lnTo>
                    <a:pt x="22926" y="11245"/>
                  </a:lnTo>
                  <a:lnTo>
                    <a:pt x="22972" y="11286"/>
                  </a:lnTo>
                  <a:lnTo>
                    <a:pt x="23018" y="11328"/>
                  </a:lnTo>
                  <a:lnTo>
                    <a:pt x="23018" y="11328"/>
                  </a:lnTo>
                  <a:lnTo>
                    <a:pt x="23076" y="11386"/>
                  </a:lnTo>
                  <a:lnTo>
                    <a:pt x="23234" y="11540"/>
                  </a:lnTo>
                  <a:lnTo>
                    <a:pt x="23458" y="11763"/>
                  </a:lnTo>
                  <a:lnTo>
                    <a:pt x="23586" y="11891"/>
                  </a:lnTo>
                  <a:lnTo>
                    <a:pt x="23719" y="12025"/>
                  </a:lnTo>
                  <a:lnTo>
                    <a:pt x="23855" y="12164"/>
                  </a:lnTo>
                  <a:lnTo>
                    <a:pt x="23988" y="12301"/>
                  </a:lnTo>
                  <a:lnTo>
                    <a:pt x="24115" y="12435"/>
                  </a:lnTo>
                  <a:lnTo>
                    <a:pt x="24232" y="12561"/>
                  </a:lnTo>
                  <a:lnTo>
                    <a:pt x="24287" y="12621"/>
                  </a:lnTo>
                  <a:lnTo>
                    <a:pt x="24336" y="12677"/>
                  </a:lnTo>
                  <a:lnTo>
                    <a:pt x="24382" y="12729"/>
                  </a:lnTo>
                  <a:lnTo>
                    <a:pt x="24423" y="12777"/>
                  </a:lnTo>
                  <a:lnTo>
                    <a:pt x="24459" y="12821"/>
                  </a:lnTo>
                  <a:lnTo>
                    <a:pt x="24488" y="12860"/>
                  </a:lnTo>
                  <a:lnTo>
                    <a:pt x="24513" y="12894"/>
                  </a:lnTo>
                  <a:lnTo>
                    <a:pt x="24522" y="12909"/>
                  </a:lnTo>
                  <a:lnTo>
                    <a:pt x="24530" y="12922"/>
                  </a:lnTo>
                  <a:lnTo>
                    <a:pt x="24530" y="12922"/>
                  </a:lnTo>
                  <a:lnTo>
                    <a:pt x="24556" y="12969"/>
                  </a:lnTo>
                  <a:lnTo>
                    <a:pt x="24583" y="13020"/>
                  </a:lnTo>
                  <a:lnTo>
                    <a:pt x="24613" y="13076"/>
                  </a:lnTo>
                  <a:lnTo>
                    <a:pt x="24642" y="13138"/>
                  </a:lnTo>
                  <a:lnTo>
                    <a:pt x="24657" y="13172"/>
                  </a:lnTo>
                  <a:lnTo>
                    <a:pt x="24672" y="13208"/>
                  </a:lnTo>
                  <a:lnTo>
                    <a:pt x="24688" y="13246"/>
                  </a:lnTo>
                  <a:lnTo>
                    <a:pt x="24703" y="13286"/>
                  </a:lnTo>
                  <a:lnTo>
                    <a:pt x="24719" y="13328"/>
                  </a:lnTo>
                  <a:lnTo>
                    <a:pt x="24735" y="13374"/>
                  </a:lnTo>
                  <a:lnTo>
                    <a:pt x="24750" y="13422"/>
                  </a:lnTo>
                  <a:lnTo>
                    <a:pt x="24765" y="13474"/>
                  </a:lnTo>
                  <a:lnTo>
                    <a:pt x="24780" y="13528"/>
                  </a:lnTo>
                  <a:lnTo>
                    <a:pt x="24795" y="13585"/>
                  </a:lnTo>
                  <a:lnTo>
                    <a:pt x="24810" y="13646"/>
                  </a:lnTo>
                  <a:lnTo>
                    <a:pt x="24826" y="13712"/>
                  </a:lnTo>
                  <a:lnTo>
                    <a:pt x="24840" y="13780"/>
                  </a:lnTo>
                  <a:lnTo>
                    <a:pt x="24854" y="13852"/>
                  </a:lnTo>
                  <a:lnTo>
                    <a:pt x="24868" y="13928"/>
                  </a:lnTo>
                  <a:lnTo>
                    <a:pt x="24882" y="14010"/>
                  </a:lnTo>
                  <a:lnTo>
                    <a:pt x="24895" y="14095"/>
                  </a:lnTo>
                  <a:lnTo>
                    <a:pt x="24908" y="14184"/>
                  </a:lnTo>
                  <a:lnTo>
                    <a:pt x="24920" y="14279"/>
                  </a:lnTo>
                  <a:lnTo>
                    <a:pt x="24933" y="14379"/>
                  </a:lnTo>
                  <a:lnTo>
                    <a:pt x="24944" y="14483"/>
                  </a:lnTo>
                  <a:lnTo>
                    <a:pt x="24955" y="14593"/>
                  </a:lnTo>
                  <a:lnTo>
                    <a:pt x="24966" y="14708"/>
                  </a:lnTo>
                  <a:lnTo>
                    <a:pt x="24975" y="14829"/>
                  </a:lnTo>
                  <a:lnTo>
                    <a:pt x="24981" y="14784"/>
                  </a:lnTo>
                  <a:lnTo>
                    <a:pt x="24981" y="14784"/>
                  </a:lnTo>
                  <a:lnTo>
                    <a:pt x="24981" y="14668"/>
                  </a:lnTo>
                  <a:lnTo>
                    <a:pt x="24978" y="14556"/>
                  </a:lnTo>
                  <a:lnTo>
                    <a:pt x="24975" y="14446"/>
                  </a:lnTo>
                  <a:lnTo>
                    <a:pt x="24969" y="14340"/>
                  </a:lnTo>
                  <a:lnTo>
                    <a:pt x="24963" y="14236"/>
                  </a:lnTo>
                  <a:lnTo>
                    <a:pt x="24955" y="14137"/>
                  </a:lnTo>
                  <a:lnTo>
                    <a:pt x="24945" y="14040"/>
                  </a:lnTo>
                  <a:lnTo>
                    <a:pt x="24935" y="13946"/>
                  </a:lnTo>
                  <a:lnTo>
                    <a:pt x="24922" y="13856"/>
                  </a:lnTo>
                  <a:lnTo>
                    <a:pt x="24909" y="13769"/>
                  </a:lnTo>
                  <a:lnTo>
                    <a:pt x="24894" y="13683"/>
                  </a:lnTo>
                  <a:lnTo>
                    <a:pt x="24879" y="13602"/>
                  </a:lnTo>
                  <a:lnTo>
                    <a:pt x="24863" y="13523"/>
                  </a:lnTo>
                  <a:lnTo>
                    <a:pt x="24845" y="13448"/>
                  </a:lnTo>
                  <a:lnTo>
                    <a:pt x="24827" y="13373"/>
                  </a:lnTo>
                  <a:lnTo>
                    <a:pt x="24806" y="13303"/>
                  </a:lnTo>
                  <a:lnTo>
                    <a:pt x="24786" y="13235"/>
                  </a:lnTo>
                  <a:lnTo>
                    <a:pt x="24764" y="13170"/>
                  </a:lnTo>
                  <a:lnTo>
                    <a:pt x="24742" y="13106"/>
                  </a:lnTo>
                  <a:lnTo>
                    <a:pt x="24720" y="13046"/>
                  </a:lnTo>
                  <a:lnTo>
                    <a:pt x="24695" y="12988"/>
                  </a:lnTo>
                  <a:lnTo>
                    <a:pt x="24671" y="12932"/>
                  </a:lnTo>
                  <a:lnTo>
                    <a:pt x="24646" y="12879"/>
                  </a:lnTo>
                  <a:lnTo>
                    <a:pt x="24620" y="12827"/>
                  </a:lnTo>
                  <a:lnTo>
                    <a:pt x="24593" y="12778"/>
                  </a:lnTo>
                  <a:lnTo>
                    <a:pt x="24566" y="12732"/>
                  </a:lnTo>
                  <a:lnTo>
                    <a:pt x="24539" y="12688"/>
                  </a:lnTo>
                  <a:lnTo>
                    <a:pt x="24511" y="12645"/>
                  </a:lnTo>
                  <a:lnTo>
                    <a:pt x="24482" y="12605"/>
                  </a:lnTo>
                  <a:lnTo>
                    <a:pt x="24453" y="12566"/>
                  </a:lnTo>
                  <a:lnTo>
                    <a:pt x="24424" y="12529"/>
                  </a:lnTo>
                  <a:lnTo>
                    <a:pt x="24395" y="12495"/>
                  </a:lnTo>
                  <a:lnTo>
                    <a:pt x="24395" y="12495"/>
                  </a:lnTo>
                  <a:lnTo>
                    <a:pt x="24349" y="12446"/>
                  </a:lnTo>
                  <a:lnTo>
                    <a:pt x="24274" y="12368"/>
                  </a:lnTo>
                  <a:lnTo>
                    <a:pt x="24171" y="12261"/>
                  </a:lnTo>
                  <a:lnTo>
                    <a:pt x="24043" y="12130"/>
                  </a:lnTo>
                  <a:lnTo>
                    <a:pt x="23714" y="11797"/>
                  </a:lnTo>
                  <a:lnTo>
                    <a:pt x="23303" y="11381"/>
                  </a:lnTo>
                  <a:lnTo>
                    <a:pt x="22824" y="10900"/>
                  </a:lnTo>
                  <a:lnTo>
                    <a:pt x="22292" y="10367"/>
                  </a:lnTo>
                  <a:lnTo>
                    <a:pt x="21720" y="9796"/>
                  </a:lnTo>
                  <a:lnTo>
                    <a:pt x="21124" y="9202"/>
                  </a:lnTo>
                  <a:lnTo>
                    <a:pt x="20519" y="8600"/>
                  </a:lnTo>
                  <a:lnTo>
                    <a:pt x="19917" y="8004"/>
                  </a:lnTo>
                  <a:lnTo>
                    <a:pt x="19335" y="7430"/>
                  </a:lnTo>
                  <a:lnTo>
                    <a:pt x="18786" y="6891"/>
                  </a:lnTo>
                  <a:lnTo>
                    <a:pt x="18528" y="6639"/>
                  </a:lnTo>
                  <a:lnTo>
                    <a:pt x="18285" y="6401"/>
                  </a:lnTo>
                  <a:lnTo>
                    <a:pt x="18058" y="6181"/>
                  </a:lnTo>
                  <a:lnTo>
                    <a:pt x="17847" y="5978"/>
                  </a:lnTo>
                  <a:lnTo>
                    <a:pt x="17656" y="5794"/>
                  </a:lnTo>
                  <a:lnTo>
                    <a:pt x="17487" y="5633"/>
                  </a:lnTo>
                  <a:lnTo>
                    <a:pt x="17339" y="5494"/>
                  </a:lnTo>
                  <a:lnTo>
                    <a:pt x="17217" y="5382"/>
                  </a:lnTo>
                  <a:lnTo>
                    <a:pt x="17217" y="5382"/>
                  </a:lnTo>
                  <a:lnTo>
                    <a:pt x="17167" y="5337"/>
                  </a:lnTo>
                  <a:lnTo>
                    <a:pt x="17114" y="5292"/>
                  </a:lnTo>
                  <a:lnTo>
                    <a:pt x="17062" y="5250"/>
                  </a:lnTo>
                  <a:lnTo>
                    <a:pt x="17009" y="5209"/>
                  </a:lnTo>
                  <a:lnTo>
                    <a:pt x="16955" y="5169"/>
                  </a:lnTo>
                  <a:lnTo>
                    <a:pt x="16901" y="5132"/>
                  </a:lnTo>
                  <a:lnTo>
                    <a:pt x="16846" y="5095"/>
                  </a:lnTo>
                  <a:lnTo>
                    <a:pt x="16791" y="5060"/>
                  </a:lnTo>
                  <a:lnTo>
                    <a:pt x="16736" y="5025"/>
                  </a:lnTo>
                  <a:lnTo>
                    <a:pt x="16680" y="4993"/>
                  </a:lnTo>
                  <a:lnTo>
                    <a:pt x="16624" y="4962"/>
                  </a:lnTo>
                  <a:lnTo>
                    <a:pt x="16567" y="4932"/>
                  </a:lnTo>
                  <a:lnTo>
                    <a:pt x="16511" y="4904"/>
                  </a:lnTo>
                  <a:lnTo>
                    <a:pt x="16454" y="4876"/>
                  </a:lnTo>
                  <a:lnTo>
                    <a:pt x="16397" y="4850"/>
                  </a:lnTo>
                  <a:lnTo>
                    <a:pt x="16341" y="4825"/>
                  </a:lnTo>
                  <a:lnTo>
                    <a:pt x="16284" y="4801"/>
                  </a:lnTo>
                  <a:lnTo>
                    <a:pt x="16228" y="4779"/>
                  </a:lnTo>
                  <a:lnTo>
                    <a:pt x="16170" y="4756"/>
                  </a:lnTo>
                  <a:lnTo>
                    <a:pt x="16115" y="4736"/>
                  </a:lnTo>
                  <a:lnTo>
                    <a:pt x="16058" y="4716"/>
                  </a:lnTo>
                  <a:lnTo>
                    <a:pt x="16003" y="4698"/>
                  </a:lnTo>
                  <a:lnTo>
                    <a:pt x="15947" y="4680"/>
                  </a:lnTo>
                  <a:lnTo>
                    <a:pt x="15892" y="4664"/>
                  </a:lnTo>
                  <a:lnTo>
                    <a:pt x="15837" y="4648"/>
                  </a:lnTo>
                  <a:lnTo>
                    <a:pt x="15783" y="4633"/>
                  </a:lnTo>
                  <a:lnTo>
                    <a:pt x="15728" y="4619"/>
                  </a:lnTo>
                  <a:lnTo>
                    <a:pt x="15675" y="4607"/>
                  </a:lnTo>
                  <a:lnTo>
                    <a:pt x="15622" y="4594"/>
                  </a:lnTo>
                  <a:lnTo>
                    <a:pt x="15571" y="4583"/>
                  </a:lnTo>
                  <a:lnTo>
                    <a:pt x="15469" y="4563"/>
                  </a:lnTo>
                  <a:lnTo>
                    <a:pt x="15370" y="4545"/>
                  </a:lnTo>
                  <a:lnTo>
                    <a:pt x="15274" y="4531"/>
                  </a:lnTo>
                  <a:lnTo>
                    <a:pt x="15183" y="4518"/>
                  </a:lnTo>
                  <a:lnTo>
                    <a:pt x="15096" y="4508"/>
                  </a:lnTo>
                  <a:lnTo>
                    <a:pt x="15014" y="4500"/>
                  </a:lnTo>
                  <a:lnTo>
                    <a:pt x="14937" y="4494"/>
                  </a:lnTo>
                  <a:lnTo>
                    <a:pt x="14865" y="4489"/>
                  </a:lnTo>
                  <a:lnTo>
                    <a:pt x="14800" y="4486"/>
                  </a:lnTo>
                  <a:lnTo>
                    <a:pt x="14740" y="4484"/>
                  </a:lnTo>
                  <a:lnTo>
                    <a:pt x="14687" y="4483"/>
                  </a:lnTo>
                  <a:lnTo>
                    <a:pt x="14603" y="4483"/>
                  </a:lnTo>
                  <a:lnTo>
                    <a:pt x="14550" y="4484"/>
                  </a:lnTo>
                  <a:lnTo>
                    <a:pt x="14532" y="4485"/>
                  </a:lnTo>
                  <a:lnTo>
                    <a:pt x="10449" y="4489"/>
                  </a:lnTo>
                  <a:close/>
                </a:path>
              </a:pathLst>
            </a:custGeom>
            <a:solidFill>
              <a:schemeClr val="bg1">
                <a:lumMod val="85000"/>
              </a:schemeClr>
            </a:solidFill>
            <a:ln w="9525">
              <a:noFill/>
              <a:round/>
              <a:headEnd/>
              <a:tailEnd/>
            </a:ln>
          </p:spPr>
          <p:txBody>
            <a:bodyPr vert="horz" wrap="square" lIns="96435" tIns="48218" rIns="96435" bIns="48218" numCol="1" anchor="t" anchorCtr="0" compatLnSpc="1">
              <a:prstTxWarp prst="textNoShape">
                <a:avLst/>
              </a:prstTxWarp>
            </a:bodyPr>
            <a:lstStyle/>
            <a:p>
              <a:endParaRPr lang="fr-FR" kern="0">
                <a:solidFill>
                  <a:sysClr val="windowText" lastClr="000000"/>
                </a:solidFill>
              </a:endParaRPr>
            </a:p>
          </p:txBody>
        </p:sp>
        <p:sp>
          <p:nvSpPr>
            <p:cNvPr id="1033" name="Freeform 9"/>
            <p:cNvSpPr>
              <a:spLocks/>
            </p:cNvSpPr>
            <p:nvPr/>
          </p:nvSpPr>
          <p:spPr bwMode="auto">
            <a:xfrm rot="20191043">
              <a:off x="6646827" y="3485354"/>
              <a:ext cx="902079" cy="1896674"/>
            </a:xfrm>
            <a:custGeom>
              <a:avLst/>
              <a:gdLst/>
              <a:ahLst/>
              <a:cxnLst>
                <a:cxn ang="0">
                  <a:pos x="6304" y="4449"/>
                </a:cxn>
                <a:cxn ang="0">
                  <a:pos x="6114" y="4449"/>
                </a:cxn>
                <a:cxn ang="0">
                  <a:pos x="5918" y="4439"/>
                </a:cxn>
                <a:cxn ang="0">
                  <a:pos x="5671" y="4415"/>
                </a:cxn>
                <a:cxn ang="0">
                  <a:pos x="5386" y="4370"/>
                </a:cxn>
                <a:cxn ang="0">
                  <a:pos x="5179" y="4327"/>
                </a:cxn>
                <a:cxn ang="0">
                  <a:pos x="5017" y="4285"/>
                </a:cxn>
                <a:cxn ang="0">
                  <a:pos x="4852" y="4236"/>
                </a:cxn>
                <a:cxn ang="0">
                  <a:pos x="4683" y="4176"/>
                </a:cxn>
                <a:cxn ang="0">
                  <a:pos x="4514" y="4108"/>
                </a:cxn>
                <a:cxn ang="0">
                  <a:pos x="4344" y="4030"/>
                </a:cxn>
                <a:cxn ang="0">
                  <a:pos x="4174" y="3940"/>
                </a:cxn>
                <a:cxn ang="0">
                  <a:pos x="4008" y="3838"/>
                </a:cxn>
                <a:cxn ang="0">
                  <a:pos x="3845" y="3724"/>
                </a:cxn>
                <a:cxn ang="0">
                  <a:pos x="3688" y="3596"/>
                </a:cxn>
                <a:cxn ang="0">
                  <a:pos x="3522" y="3446"/>
                </a:cxn>
                <a:cxn ang="0">
                  <a:pos x="3051" y="2998"/>
                </a:cxn>
                <a:cxn ang="0">
                  <a:pos x="2185" y="2156"/>
                </a:cxn>
                <a:cxn ang="0">
                  <a:pos x="572" y="568"/>
                </a:cxn>
                <a:cxn ang="0">
                  <a:pos x="0" y="9117"/>
                </a:cxn>
                <a:cxn ang="0">
                  <a:pos x="10" y="9249"/>
                </a:cxn>
                <a:cxn ang="0">
                  <a:pos x="43" y="9565"/>
                </a:cxn>
                <a:cxn ang="0">
                  <a:pos x="81" y="9838"/>
                </a:cxn>
                <a:cxn ang="0">
                  <a:pos x="122" y="10072"/>
                </a:cxn>
                <a:cxn ang="0">
                  <a:pos x="164" y="10270"/>
                </a:cxn>
                <a:cxn ang="0">
                  <a:pos x="210" y="10437"/>
                </a:cxn>
                <a:cxn ang="0">
                  <a:pos x="255" y="10577"/>
                </a:cxn>
                <a:cxn ang="0">
                  <a:pos x="301" y="10695"/>
                </a:cxn>
                <a:cxn ang="0">
                  <a:pos x="359" y="10823"/>
                </a:cxn>
                <a:cxn ang="0">
                  <a:pos x="441" y="10975"/>
                </a:cxn>
                <a:cxn ang="0">
                  <a:pos x="458" y="11003"/>
                </a:cxn>
                <a:cxn ang="0">
                  <a:pos x="547" y="11119"/>
                </a:cxn>
                <a:cxn ang="0">
                  <a:pos x="684" y="11276"/>
                </a:cxn>
                <a:cxn ang="0">
                  <a:pos x="983" y="11595"/>
                </a:cxn>
                <a:cxn ang="0">
                  <a:pos x="1385" y="12005"/>
                </a:cxn>
                <a:cxn ang="0">
                  <a:pos x="1893" y="12510"/>
                </a:cxn>
                <a:cxn ang="0">
                  <a:pos x="1998" y="12611"/>
                </a:cxn>
                <a:cxn ang="0">
                  <a:pos x="2140" y="12731"/>
                </a:cxn>
                <a:cxn ang="0">
                  <a:pos x="2290" y="12840"/>
                </a:cxn>
                <a:cxn ang="0">
                  <a:pos x="2447" y="12940"/>
                </a:cxn>
                <a:cxn ang="0">
                  <a:pos x="2612" y="13030"/>
                </a:cxn>
                <a:cxn ang="0">
                  <a:pos x="2783" y="13110"/>
                </a:cxn>
                <a:cxn ang="0">
                  <a:pos x="2956" y="13183"/>
                </a:cxn>
                <a:cxn ang="0">
                  <a:pos x="3134" y="13247"/>
                </a:cxn>
                <a:cxn ang="0">
                  <a:pos x="3312" y="13303"/>
                </a:cxn>
                <a:cxn ang="0">
                  <a:pos x="3492" y="13352"/>
                </a:cxn>
                <a:cxn ang="0">
                  <a:pos x="3671" y="13394"/>
                </a:cxn>
                <a:cxn ang="0">
                  <a:pos x="3965" y="13452"/>
                </a:cxn>
                <a:cxn ang="0">
                  <a:pos x="4304" y="13500"/>
                </a:cxn>
                <a:cxn ang="0">
                  <a:pos x="4619" y="13531"/>
                </a:cxn>
                <a:cxn ang="0">
                  <a:pos x="4900" y="13548"/>
                </a:cxn>
                <a:cxn ang="0">
                  <a:pos x="5139" y="13555"/>
                </a:cxn>
                <a:cxn ang="0">
                  <a:pos x="7183" y="13556"/>
                </a:cxn>
              </a:cxnLst>
              <a:rect l="0" t="0" r="r" b="b"/>
              <a:pathLst>
                <a:path w="7183" h="13556">
                  <a:moveTo>
                    <a:pt x="6322" y="4449"/>
                  </a:moveTo>
                  <a:lnTo>
                    <a:pt x="6322" y="4449"/>
                  </a:lnTo>
                  <a:lnTo>
                    <a:pt x="6304" y="4449"/>
                  </a:lnTo>
                  <a:lnTo>
                    <a:pt x="6252" y="4451"/>
                  </a:lnTo>
                  <a:lnTo>
                    <a:pt x="6167" y="4450"/>
                  </a:lnTo>
                  <a:lnTo>
                    <a:pt x="6114" y="4449"/>
                  </a:lnTo>
                  <a:lnTo>
                    <a:pt x="6055" y="4447"/>
                  </a:lnTo>
                  <a:lnTo>
                    <a:pt x="5989" y="4444"/>
                  </a:lnTo>
                  <a:lnTo>
                    <a:pt x="5918" y="4439"/>
                  </a:lnTo>
                  <a:lnTo>
                    <a:pt x="5841" y="4433"/>
                  </a:lnTo>
                  <a:lnTo>
                    <a:pt x="5758" y="4425"/>
                  </a:lnTo>
                  <a:lnTo>
                    <a:pt x="5671" y="4415"/>
                  </a:lnTo>
                  <a:lnTo>
                    <a:pt x="5580" y="4403"/>
                  </a:lnTo>
                  <a:lnTo>
                    <a:pt x="5485" y="4388"/>
                  </a:lnTo>
                  <a:lnTo>
                    <a:pt x="5386" y="4370"/>
                  </a:lnTo>
                  <a:lnTo>
                    <a:pt x="5284" y="4350"/>
                  </a:lnTo>
                  <a:lnTo>
                    <a:pt x="5232" y="4339"/>
                  </a:lnTo>
                  <a:lnTo>
                    <a:pt x="5179" y="4327"/>
                  </a:lnTo>
                  <a:lnTo>
                    <a:pt x="5126" y="4314"/>
                  </a:lnTo>
                  <a:lnTo>
                    <a:pt x="5072" y="4300"/>
                  </a:lnTo>
                  <a:lnTo>
                    <a:pt x="5017" y="4285"/>
                  </a:lnTo>
                  <a:lnTo>
                    <a:pt x="4963" y="4270"/>
                  </a:lnTo>
                  <a:lnTo>
                    <a:pt x="4907" y="4253"/>
                  </a:lnTo>
                  <a:lnTo>
                    <a:pt x="4852" y="4236"/>
                  </a:lnTo>
                  <a:lnTo>
                    <a:pt x="4796" y="4217"/>
                  </a:lnTo>
                  <a:lnTo>
                    <a:pt x="4740" y="4198"/>
                  </a:lnTo>
                  <a:lnTo>
                    <a:pt x="4683" y="4176"/>
                  </a:lnTo>
                  <a:lnTo>
                    <a:pt x="4627" y="4154"/>
                  </a:lnTo>
                  <a:lnTo>
                    <a:pt x="4570" y="4132"/>
                  </a:lnTo>
                  <a:lnTo>
                    <a:pt x="4514" y="4108"/>
                  </a:lnTo>
                  <a:lnTo>
                    <a:pt x="4457" y="4083"/>
                  </a:lnTo>
                  <a:lnTo>
                    <a:pt x="4401" y="4057"/>
                  </a:lnTo>
                  <a:lnTo>
                    <a:pt x="4344" y="4030"/>
                  </a:lnTo>
                  <a:lnTo>
                    <a:pt x="4288" y="4001"/>
                  </a:lnTo>
                  <a:lnTo>
                    <a:pt x="4231" y="3971"/>
                  </a:lnTo>
                  <a:lnTo>
                    <a:pt x="4174" y="3940"/>
                  </a:lnTo>
                  <a:lnTo>
                    <a:pt x="4119" y="3908"/>
                  </a:lnTo>
                  <a:lnTo>
                    <a:pt x="4063" y="3873"/>
                  </a:lnTo>
                  <a:lnTo>
                    <a:pt x="4008" y="3838"/>
                  </a:lnTo>
                  <a:lnTo>
                    <a:pt x="3953" y="3802"/>
                  </a:lnTo>
                  <a:lnTo>
                    <a:pt x="3899" y="3764"/>
                  </a:lnTo>
                  <a:lnTo>
                    <a:pt x="3845" y="3724"/>
                  </a:lnTo>
                  <a:lnTo>
                    <a:pt x="3793" y="3684"/>
                  </a:lnTo>
                  <a:lnTo>
                    <a:pt x="3740" y="3641"/>
                  </a:lnTo>
                  <a:lnTo>
                    <a:pt x="3688" y="3596"/>
                  </a:lnTo>
                  <a:lnTo>
                    <a:pt x="3636" y="3551"/>
                  </a:lnTo>
                  <a:lnTo>
                    <a:pt x="3636" y="3551"/>
                  </a:lnTo>
                  <a:lnTo>
                    <a:pt x="3522" y="3446"/>
                  </a:lnTo>
                  <a:lnTo>
                    <a:pt x="3385" y="3317"/>
                  </a:lnTo>
                  <a:lnTo>
                    <a:pt x="3228" y="3168"/>
                  </a:lnTo>
                  <a:lnTo>
                    <a:pt x="3051" y="2998"/>
                  </a:lnTo>
                  <a:lnTo>
                    <a:pt x="2857" y="2811"/>
                  </a:lnTo>
                  <a:lnTo>
                    <a:pt x="2647" y="2607"/>
                  </a:lnTo>
                  <a:lnTo>
                    <a:pt x="2185" y="2156"/>
                  </a:lnTo>
                  <a:lnTo>
                    <a:pt x="1677" y="1657"/>
                  </a:lnTo>
                  <a:lnTo>
                    <a:pt x="1135" y="1124"/>
                  </a:lnTo>
                  <a:lnTo>
                    <a:pt x="572" y="568"/>
                  </a:lnTo>
                  <a:lnTo>
                    <a:pt x="0" y="0"/>
                  </a:lnTo>
                  <a:lnTo>
                    <a:pt x="0" y="9117"/>
                  </a:lnTo>
                  <a:lnTo>
                    <a:pt x="0" y="9117"/>
                  </a:lnTo>
                  <a:lnTo>
                    <a:pt x="0" y="9132"/>
                  </a:lnTo>
                  <a:lnTo>
                    <a:pt x="0" y="9132"/>
                  </a:lnTo>
                  <a:lnTo>
                    <a:pt x="10" y="9249"/>
                  </a:lnTo>
                  <a:lnTo>
                    <a:pt x="21" y="9359"/>
                  </a:lnTo>
                  <a:lnTo>
                    <a:pt x="32" y="9464"/>
                  </a:lnTo>
                  <a:lnTo>
                    <a:pt x="43" y="9565"/>
                  </a:lnTo>
                  <a:lnTo>
                    <a:pt x="55" y="9660"/>
                  </a:lnTo>
                  <a:lnTo>
                    <a:pt x="68" y="9751"/>
                  </a:lnTo>
                  <a:lnTo>
                    <a:pt x="81" y="9838"/>
                  </a:lnTo>
                  <a:lnTo>
                    <a:pt x="94" y="9920"/>
                  </a:lnTo>
                  <a:lnTo>
                    <a:pt x="108" y="9997"/>
                  </a:lnTo>
                  <a:lnTo>
                    <a:pt x="122" y="10072"/>
                  </a:lnTo>
                  <a:lnTo>
                    <a:pt x="136" y="10141"/>
                  </a:lnTo>
                  <a:lnTo>
                    <a:pt x="150" y="10207"/>
                  </a:lnTo>
                  <a:lnTo>
                    <a:pt x="164" y="10270"/>
                  </a:lnTo>
                  <a:lnTo>
                    <a:pt x="179" y="10329"/>
                  </a:lnTo>
                  <a:lnTo>
                    <a:pt x="195" y="10385"/>
                  </a:lnTo>
                  <a:lnTo>
                    <a:pt x="210" y="10437"/>
                  </a:lnTo>
                  <a:lnTo>
                    <a:pt x="225" y="10487"/>
                  </a:lnTo>
                  <a:lnTo>
                    <a:pt x="240" y="10533"/>
                  </a:lnTo>
                  <a:lnTo>
                    <a:pt x="255" y="10577"/>
                  </a:lnTo>
                  <a:lnTo>
                    <a:pt x="270" y="10619"/>
                  </a:lnTo>
                  <a:lnTo>
                    <a:pt x="285" y="10658"/>
                  </a:lnTo>
                  <a:lnTo>
                    <a:pt x="301" y="10695"/>
                  </a:lnTo>
                  <a:lnTo>
                    <a:pt x="316" y="10730"/>
                  </a:lnTo>
                  <a:lnTo>
                    <a:pt x="330" y="10763"/>
                  </a:lnTo>
                  <a:lnTo>
                    <a:pt x="359" y="10823"/>
                  </a:lnTo>
                  <a:lnTo>
                    <a:pt x="387" y="10878"/>
                  </a:lnTo>
                  <a:lnTo>
                    <a:pt x="415" y="10929"/>
                  </a:lnTo>
                  <a:lnTo>
                    <a:pt x="441" y="10975"/>
                  </a:lnTo>
                  <a:lnTo>
                    <a:pt x="441" y="10975"/>
                  </a:lnTo>
                  <a:lnTo>
                    <a:pt x="448" y="10988"/>
                  </a:lnTo>
                  <a:lnTo>
                    <a:pt x="458" y="11003"/>
                  </a:lnTo>
                  <a:lnTo>
                    <a:pt x="481" y="11036"/>
                  </a:lnTo>
                  <a:lnTo>
                    <a:pt x="512" y="11075"/>
                  </a:lnTo>
                  <a:lnTo>
                    <a:pt x="547" y="11119"/>
                  </a:lnTo>
                  <a:lnTo>
                    <a:pt x="588" y="11168"/>
                  </a:lnTo>
                  <a:lnTo>
                    <a:pt x="634" y="11220"/>
                  </a:lnTo>
                  <a:lnTo>
                    <a:pt x="684" y="11276"/>
                  </a:lnTo>
                  <a:lnTo>
                    <a:pt x="738" y="11335"/>
                  </a:lnTo>
                  <a:lnTo>
                    <a:pt x="856" y="11462"/>
                  </a:lnTo>
                  <a:lnTo>
                    <a:pt x="983" y="11595"/>
                  </a:lnTo>
                  <a:lnTo>
                    <a:pt x="1116" y="11733"/>
                  </a:lnTo>
                  <a:lnTo>
                    <a:pt x="1251" y="11871"/>
                  </a:lnTo>
                  <a:lnTo>
                    <a:pt x="1385" y="12005"/>
                  </a:lnTo>
                  <a:lnTo>
                    <a:pt x="1513" y="12134"/>
                  </a:lnTo>
                  <a:lnTo>
                    <a:pt x="1737" y="12357"/>
                  </a:lnTo>
                  <a:lnTo>
                    <a:pt x="1893" y="12510"/>
                  </a:lnTo>
                  <a:lnTo>
                    <a:pt x="1953" y="12569"/>
                  </a:lnTo>
                  <a:lnTo>
                    <a:pt x="1953" y="12569"/>
                  </a:lnTo>
                  <a:lnTo>
                    <a:pt x="1998" y="12611"/>
                  </a:lnTo>
                  <a:lnTo>
                    <a:pt x="2044" y="12652"/>
                  </a:lnTo>
                  <a:lnTo>
                    <a:pt x="2091" y="12692"/>
                  </a:lnTo>
                  <a:lnTo>
                    <a:pt x="2140" y="12731"/>
                  </a:lnTo>
                  <a:lnTo>
                    <a:pt x="2188" y="12768"/>
                  </a:lnTo>
                  <a:lnTo>
                    <a:pt x="2239" y="12805"/>
                  </a:lnTo>
                  <a:lnTo>
                    <a:pt x="2290" y="12840"/>
                  </a:lnTo>
                  <a:lnTo>
                    <a:pt x="2341" y="12875"/>
                  </a:lnTo>
                  <a:lnTo>
                    <a:pt x="2394" y="12908"/>
                  </a:lnTo>
                  <a:lnTo>
                    <a:pt x="2447" y="12940"/>
                  </a:lnTo>
                  <a:lnTo>
                    <a:pt x="2502" y="12971"/>
                  </a:lnTo>
                  <a:lnTo>
                    <a:pt x="2556" y="13001"/>
                  </a:lnTo>
                  <a:lnTo>
                    <a:pt x="2612" y="13030"/>
                  </a:lnTo>
                  <a:lnTo>
                    <a:pt x="2669" y="13058"/>
                  </a:lnTo>
                  <a:lnTo>
                    <a:pt x="2725" y="13084"/>
                  </a:lnTo>
                  <a:lnTo>
                    <a:pt x="2783" y="13110"/>
                  </a:lnTo>
                  <a:lnTo>
                    <a:pt x="2840" y="13136"/>
                  </a:lnTo>
                  <a:lnTo>
                    <a:pt x="2898" y="13160"/>
                  </a:lnTo>
                  <a:lnTo>
                    <a:pt x="2956" y="13183"/>
                  </a:lnTo>
                  <a:lnTo>
                    <a:pt x="3015" y="13205"/>
                  </a:lnTo>
                  <a:lnTo>
                    <a:pt x="3074" y="13227"/>
                  </a:lnTo>
                  <a:lnTo>
                    <a:pt x="3134" y="13247"/>
                  </a:lnTo>
                  <a:lnTo>
                    <a:pt x="3192" y="13266"/>
                  </a:lnTo>
                  <a:lnTo>
                    <a:pt x="3253" y="13285"/>
                  </a:lnTo>
                  <a:lnTo>
                    <a:pt x="3312" y="13303"/>
                  </a:lnTo>
                  <a:lnTo>
                    <a:pt x="3372" y="13320"/>
                  </a:lnTo>
                  <a:lnTo>
                    <a:pt x="3432" y="13336"/>
                  </a:lnTo>
                  <a:lnTo>
                    <a:pt x="3492" y="13352"/>
                  </a:lnTo>
                  <a:lnTo>
                    <a:pt x="3552" y="13367"/>
                  </a:lnTo>
                  <a:lnTo>
                    <a:pt x="3611" y="13381"/>
                  </a:lnTo>
                  <a:lnTo>
                    <a:pt x="3671" y="13394"/>
                  </a:lnTo>
                  <a:lnTo>
                    <a:pt x="3730" y="13408"/>
                  </a:lnTo>
                  <a:lnTo>
                    <a:pt x="3848" y="13431"/>
                  </a:lnTo>
                  <a:lnTo>
                    <a:pt x="3965" y="13452"/>
                  </a:lnTo>
                  <a:lnTo>
                    <a:pt x="4080" y="13470"/>
                  </a:lnTo>
                  <a:lnTo>
                    <a:pt x="4193" y="13486"/>
                  </a:lnTo>
                  <a:lnTo>
                    <a:pt x="4304" y="13500"/>
                  </a:lnTo>
                  <a:lnTo>
                    <a:pt x="4412" y="13512"/>
                  </a:lnTo>
                  <a:lnTo>
                    <a:pt x="4517" y="13522"/>
                  </a:lnTo>
                  <a:lnTo>
                    <a:pt x="4619" y="13531"/>
                  </a:lnTo>
                  <a:lnTo>
                    <a:pt x="4716" y="13538"/>
                  </a:lnTo>
                  <a:lnTo>
                    <a:pt x="4811" y="13543"/>
                  </a:lnTo>
                  <a:lnTo>
                    <a:pt x="4900" y="13548"/>
                  </a:lnTo>
                  <a:lnTo>
                    <a:pt x="4985" y="13551"/>
                  </a:lnTo>
                  <a:lnTo>
                    <a:pt x="5066" y="13553"/>
                  </a:lnTo>
                  <a:lnTo>
                    <a:pt x="5139" y="13555"/>
                  </a:lnTo>
                  <a:lnTo>
                    <a:pt x="5271" y="13556"/>
                  </a:lnTo>
                  <a:lnTo>
                    <a:pt x="5271" y="13556"/>
                  </a:lnTo>
                  <a:lnTo>
                    <a:pt x="7183" y="13556"/>
                  </a:lnTo>
                  <a:lnTo>
                    <a:pt x="7183" y="4448"/>
                  </a:lnTo>
                  <a:lnTo>
                    <a:pt x="6322" y="4449"/>
                  </a:lnTo>
                  <a:close/>
                </a:path>
              </a:pathLst>
            </a:custGeom>
            <a:solidFill>
              <a:schemeClr val="accent1"/>
            </a:solidFill>
            <a:ln w="9525">
              <a:noFill/>
              <a:round/>
              <a:headEnd/>
              <a:tailEnd/>
            </a:ln>
          </p:spPr>
          <p:txBody>
            <a:bodyPr vert="horz" wrap="square" lIns="96435" tIns="48218" rIns="96435" bIns="48218" numCol="1" anchor="t" anchorCtr="0" compatLnSpc="1">
              <a:prstTxWarp prst="textNoShape">
                <a:avLst/>
              </a:prstTxWarp>
            </a:bodyPr>
            <a:lstStyle/>
            <a:p>
              <a:endParaRPr lang="fr-FR" kern="0">
                <a:solidFill>
                  <a:sysClr val="windowText" lastClr="000000"/>
                </a:solidFill>
              </a:endParaRPr>
            </a:p>
          </p:txBody>
        </p:sp>
        <p:sp>
          <p:nvSpPr>
            <p:cNvPr id="1034" name="Freeform 10"/>
            <p:cNvSpPr>
              <a:spLocks/>
            </p:cNvSpPr>
            <p:nvPr/>
          </p:nvSpPr>
          <p:spPr bwMode="auto">
            <a:xfrm rot="20191043">
              <a:off x="8340400" y="3398460"/>
              <a:ext cx="897451" cy="1276786"/>
            </a:xfrm>
            <a:custGeom>
              <a:avLst/>
              <a:gdLst/>
              <a:ahLst/>
              <a:cxnLst>
                <a:cxn ang="0">
                  <a:pos x="6715" y="2554"/>
                </a:cxn>
                <a:cxn ang="0">
                  <a:pos x="6584" y="2389"/>
                </a:cxn>
                <a:cxn ang="0">
                  <a:pos x="6317" y="2095"/>
                </a:cxn>
                <a:cxn ang="0">
                  <a:pos x="5788" y="1551"/>
                </a:cxn>
                <a:cxn ang="0">
                  <a:pos x="5220" y="988"/>
                </a:cxn>
                <a:cxn ang="0">
                  <a:pos x="5082" y="865"/>
                </a:cxn>
                <a:cxn ang="0">
                  <a:pos x="4883" y="716"/>
                </a:cxn>
                <a:cxn ang="0">
                  <a:pos x="4671" y="586"/>
                </a:cxn>
                <a:cxn ang="0">
                  <a:pos x="4448" y="472"/>
                </a:cxn>
                <a:cxn ang="0">
                  <a:pos x="4217" y="374"/>
                </a:cxn>
                <a:cxn ang="0">
                  <a:pos x="3979" y="290"/>
                </a:cxn>
                <a:cxn ang="0">
                  <a:pos x="3740" y="220"/>
                </a:cxn>
                <a:cxn ang="0">
                  <a:pos x="3502" y="162"/>
                </a:cxn>
                <a:cxn ang="0">
                  <a:pos x="3093" y="87"/>
                </a:cxn>
                <a:cxn ang="0">
                  <a:pos x="2655" y="35"/>
                </a:cxn>
                <a:cxn ang="0">
                  <a:pos x="2273" y="8"/>
                </a:cxn>
                <a:cxn ang="0">
                  <a:pos x="1902" y="0"/>
                </a:cxn>
                <a:cxn ang="0">
                  <a:pos x="0" y="9112"/>
                </a:cxn>
                <a:cxn ang="0">
                  <a:pos x="2108" y="9109"/>
                </a:cxn>
                <a:cxn ang="0">
                  <a:pos x="2456" y="9094"/>
                </a:cxn>
                <a:cxn ang="0">
                  <a:pos x="2869" y="9056"/>
                </a:cxn>
                <a:cxn ang="0">
                  <a:pos x="3324" y="8987"/>
                </a:cxn>
                <a:cxn ang="0">
                  <a:pos x="3621" y="8923"/>
                </a:cxn>
                <a:cxn ang="0">
                  <a:pos x="3860" y="8859"/>
                </a:cxn>
                <a:cxn ang="0">
                  <a:pos x="4098" y="8783"/>
                </a:cxn>
                <a:cxn ang="0">
                  <a:pos x="4333" y="8692"/>
                </a:cxn>
                <a:cxn ang="0">
                  <a:pos x="4561" y="8586"/>
                </a:cxn>
                <a:cxn ang="0">
                  <a:pos x="4779" y="8464"/>
                </a:cxn>
                <a:cxn ang="0">
                  <a:pos x="4985" y="8324"/>
                </a:cxn>
                <a:cxn ang="0">
                  <a:pos x="5175" y="8167"/>
                </a:cxn>
                <a:cxn ang="0">
                  <a:pos x="5436" y="7913"/>
                </a:cxn>
                <a:cxn ang="0">
                  <a:pos x="6057" y="7289"/>
                </a:cxn>
                <a:cxn ang="0">
                  <a:pos x="6489" y="6832"/>
                </a:cxn>
                <a:cxn ang="0">
                  <a:pos x="6661" y="6631"/>
                </a:cxn>
                <a:cxn ang="0">
                  <a:pos x="6732" y="6531"/>
                </a:cxn>
                <a:cxn ang="0">
                  <a:pos x="6815" y="6376"/>
                </a:cxn>
                <a:cxn ang="0">
                  <a:pos x="6890" y="6207"/>
                </a:cxn>
                <a:cxn ang="0">
                  <a:pos x="6952" y="6030"/>
                </a:cxn>
                <a:cxn ang="0">
                  <a:pos x="7013" y="5806"/>
                </a:cxn>
                <a:cxn ang="0">
                  <a:pos x="7071" y="5524"/>
                </a:cxn>
                <a:cxn ang="0">
                  <a:pos x="7123" y="5174"/>
                </a:cxn>
                <a:cxn ang="0">
                  <a:pos x="7168" y="4744"/>
                </a:cxn>
                <a:cxn ang="0">
                  <a:pos x="7182" y="4540"/>
                </a:cxn>
                <a:cxn ang="0">
                  <a:pos x="7168" y="4368"/>
                </a:cxn>
                <a:cxn ang="0">
                  <a:pos x="7122" y="3939"/>
                </a:cxn>
                <a:cxn ang="0">
                  <a:pos x="7070" y="3588"/>
                </a:cxn>
                <a:cxn ang="0">
                  <a:pos x="7012" y="3306"/>
                </a:cxn>
                <a:cxn ang="0">
                  <a:pos x="6952" y="3082"/>
                </a:cxn>
                <a:cxn ang="0">
                  <a:pos x="6890" y="2906"/>
                </a:cxn>
                <a:cxn ang="0">
                  <a:pos x="6815" y="2736"/>
                </a:cxn>
                <a:cxn ang="0">
                  <a:pos x="6732" y="2582"/>
                </a:cxn>
              </a:cxnLst>
              <a:rect l="0" t="0" r="r" b="b"/>
              <a:pathLst>
                <a:path w="7183" h="9112">
                  <a:moveTo>
                    <a:pt x="6732" y="2582"/>
                  </a:moveTo>
                  <a:lnTo>
                    <a:pt x="6732" y="2582"/>
                  </a:lnTo>
                  <a:lnTo>
                    <a:pt x="6724" y="2569"/>
                  </a:lnTo>
                  <a:lnTo>
                    <a:pt x="6715" y="2554"/>
                  </a:lnTo>
                  <a:lnTo>
                    <a:pt x="6690" y="2520"/>
                  </a:lnTo>
                  <a:lnTo>
                    <a:pt x="6661" y="2481"/>
                  </a:lnTo>
                  <a:lnTo>
                    <a:pt x="6625" y="2437"/>
                  </a:lnTo>
                  <a:lnTo>
                    <a:pt x="6584" y="2389"/>
                  </a:lnTo>
                  <a:lnTo>
                    <a:pt x="6538" y="2337"/>
                  </a:lnTo>
                  <a:lnTo>
                    <a:pt x="6489" y="2281"/>
                  </a:lnTo>
                  <a:lnTo>
                    <a:pt x="6434" y="2221"/>
                  </a:lnTo>
                  <a:lnTo>
                    <a:pt x="6317" y="2095"/>
                  </a:lnTo>
                  <a:lnTo>
                    <a:pt x="6190" y="1961"/>
                  </a:lnTo>
                  <a:lnTo>
                    <a:pt x="6057" y="1824"/>
                  </a:lnTo>
                  <a:lnTo>
                    <a:pt x="5921" y="1685"/>
                  </a:lnTo>
                  <a:lnTo>
                    <a:pt x="5788" y="1551"/>
                  </a:lnTo>
                  <a:lnTo>
                    <a:pt x="5660" y="1423"/>
                  </a:lnTo>
                  <a:lnTo>
                    <a:pt x="5436" y="1200"/>
                  </a:lnTo>
                  <a:lnTo>
                    <a:pt x="5278" y="1046"/>
                  </a:lnTo>
                  <a:lnTo>
                    <a:pt x="5220" y="988"/>
                  </a:lnTo>
                  <a:lnTo>
                    <a:pt x="5220" y="988"/>
                  </a:lnTo>
                  <a:lnTo>
                    <a:pt x="5174" y="946"/>
                  </a:lnTo>
                  <a:lnTo>
                    <a:pt x="5128" y="905"/>
                  </a:lnTo>
                  <a:lnTo>
                    <a:pt x="5082" y="865"/>
                  </a:lnTo>
                  <a:lnTo>
                    <a:pt x="5033" y="825"/>
                  </a:lnTo>
                  <a:lnTo>
                    <a:pt x="4984" y="787"/>
                  </a:lnTo>
                  <a:lnTo>
                    <a:pt x="4934" y="751"/>
                  </a:lnTo>
                  <a:lnTo>
                    <a:pt x="4883" y="716"/>
                  </a:lnTo>
                  <a:lnTo>
                    <a:pt x="4831" y="682"/>
                  </a:lnTo>
                  <a:lnTo>
                    <a:pt x="4778" y="649"/>
                  </a:lnTo>
                  <a:lnTo>
                    <a:pt x="4724" y="617"/>
                  </a:lnTo>
                  <a:lnTo>
                    <a:pt x="4671" y="586"/>
                  </a:lnTo>
                  <a:lnTo>
                    <a:pt x="4615" y="555"/>
                  </a:lnTo>
                  <a:lnTo>
                    <a:pt x="4560" y="526"/>
                  </a:lnTo>
                  <a:lnTo>
                    <a:pt x="4504" y="498"/>
                  </a:lnTo>
                  <a:lnTo>
                    <a:pt x="4448" y="472"/>
                  </a:lnTo>
                  <a:lnTo>
                    <a:pt x="4390" y="446"/>
                  </a:lnTo>
                  <a:lnTo>
                    <a:pt x="4333" y="421"/>
                  </a:lnTo>
                  <a:lnTo>
                    <a:pt x="4274" y="397"/>
                  </a:lnTo>
                  <a:lnTo>
                    <a:pt x="4217" y="374"/>
                  </a:lnTo>
                  <a:lnTo>
                    <a:pt x="4157" y="352"/>
                  </a:lnTo>
                  <a:lnTo>
                    <a:pt x="4098" y="331"/>
                  </a:lnTo>
                  <a:lnTo>
                    <a:pt x="4039" y="310"/>
                  </a:lnTo>
                  <a:lnTo>
                    <a:pt x="3979" y="290"/>
                  </a:lnTo>
                  <a:lnTo>
                    <a:pt x="3920" y="271"/>
                  </a:lnTo>
                  <a:lnTo>
                    <a:pt x="3860" y="253"/>
                  </a:lnTo>
                  <a:lnTo>
                    <a:pt x="3801" y="236"/>
                  </a:lnTo>
                  <a:lnTo>
                    <a:pt x="3740" y="220"/>
                  </a:lnTo>
                  <a:lnTo>
                    <a:pt x="3681" y="204"/>
                  </a:lnTo>
                  <a:lnTo>
                    <a:pt x="3621" y="190"/>
                  </a:lnTo>
                  <a:lnTo>
                    <a:pt x="3561" y="175"/>
                  </a:lnTo>
                  <a:lnTo>
                    <a:pt x="3502" y="162"/>
                  </a:lnTo>
                  <a:lnTo>
                    <a:pt x="3442" y="149"/>
                  </a:lnTo>
                  <a:lnTo>
                    <a:pt x="3324" y="126"/>
                  </a:lnTo>
                  <a:lnTo>
                    <a:pt x="3208" y="105"/>
                  </a:lnTo>
                  <a:lnTo>
                    <a:pt x="3093" y="87"/>
                  </a:lnTo>
                  <a:lnTo>
                    <a:pt x="2980" y="71"/>
                  </a:lnTo>
                  <a:lnTo>
                    <a:pt x="2869" y="57"/>
                  </a:lnTo>
                  <a:lnTo>
                    <a:pt x="2761" y="45"/>
                  </a:lnTo>
                  <a:lnTo>
                    <a:pt x="2655" y="35"/>
                  </a:lnTo>
                  <a:lnTo>
                    <a:pt x="2554" y="26"/>
                  </a:lnTo>
                  <a:lnTo>
                    <a:pt x="2456" y="19"/>
                  </a:lnTo>
                  <a:lnTo>
                    <a:pt x="2361" y="14"/>
                  </a:lnTo>
                  <a:lnTo>
                    <a:pt x="2273" y="8"/>
                  </a:lnTo>
                  <a:lnTo>
                    <a:pt x="2188" y="5"/>
                  </a:lnTo>
                  <a:lnTo>
                    <a:pt x="2107" y="3"/>
                  </a:lnTo>
                  <a:lnTo>
                    <a:pt x="2033" y="1"/>
                  </a:lnTo>
                  <a:lnTo>
                    <a:pt x="1902" y="0"/>
                  </a:lnTo>
                  <a:lnTo>
                    <a:pt x="1902" y="0"/>
                  </a:lnTo>
                  <a:lnTo>
                    <a:pt x="0" y="0"/>
                  </a:lnTo>
                  <a:lnTo>
                    <a:pt x="0" y="9112"/>
                  </a:lnTo>
                  <a:lnTo>
                    <a:pt x="0" y="9112"/>
                  </a:lnTo>
                  <a:lnTo>
                    <a:pt x="1902" y="9112"/>
                  </a:lnTo>
                  <a:lnTo>
                    <a:pt x="1902" y="9112"/>
                  </a:lnTo>
                  <a:lnTo>
                    <a:pt x="2033" y="9111"/>
                  </a:lnTo>
                  <a:lnTo>
                    <a:pt x="2108" y="9109"/>
                  </a:lnTo>
                  <a:lnTo>
                    <a:pt x="2188" y="9107"/>
                  </a:lnTo>
                  <a:lnTo>
                    <a:pt x="2273" y="9104"/>
                  </a:lnTo>
                  <a:lnTo>
                    <a:pt x="2362" y="9099"/>
                  </a:lnTo>
                  <a:lnTo>
                    <a:pt x="2456" y="9094"/>
                  </a:lnTo>
                  <a:lnTo>
                    <a:pt x="2554" y="9087"/>
                  </a:lnTo>
                  <a:lnTo>
                    <a:pt x="2656" y="9078"/>
                  </a:lnTo>
                  <a:lnTo>
                    <a:pt x="2761" y="9068"/>
                  </a:lnTo>
                  <a:lnTo>
                    <a:pt x="2869" y="9056"/>
                  </a:lnTo>
                  <a:lnTo>
                    <a:pt x="2980" y="9042"/>
                  </a:lnTo>
                  <a:lnTo>
                    <a:pt x="3093" y="9026"/>
                  </a:lnTo>
                  <a:lnTo>
                    <a:pt x="3208" y="9008"/>
                  </a:lnTo>
                  <a:lnTo>
                    <a:pt x="3324" y="8987"/>
                  </a:lnTo>
                  <a:lnTo>
                    <a:pt x="3442" y="8964"/>
                  </a:lnTo>
                  <a:lnTo>
                    <a:pt x="3502" y="8950"/>
                  </a:lnTo>
                  <a:lnTo>
                    <a:pt x="3561" y="8937"/>
                  </a:lnTo>
                  <a:lnTo>
                    <a:pt x="3621" y="8923"/>
                  </a:lnTo>
                  <a:lnTo>
                    <a:pt x="3682" y="8908"/>
                  </a:lnTo>
                  <a:lnTo>
                    <a:pt x="3741" y="8892"/>
                  </a:lnTo>
                  <a:lnTo>
                    <a:pt x="3801" y="8876"/>
                  </a:lnTo>
                  <a:lnTo>
                    <a:pt x="3860" y="8859"/>
                  </a:lnTo>
                  <a:lnTo>
                    <a:pt x="3921" y="8841"/>
                  </a:lnTo>
                  <a:lnTo>
                    <a:pt x="3980" y="8822"/>
                  </a:lnTo>
                  <a:lnTo>
                    <a:pt x="4040" y="8803"/>
                  </a:lnTo>
                  <a:lnTo>
                    <a:pt x="4098" y="8783"/>
                  </a:lnTo>
                  <a:lnTo>
                    <a:pt x="4158" y="8761"/>
                  </a:lnTo>
                  <a:lnTo>
                    <a:pt x="4217" y="8739"/>
                  </a:lnTo>
                  <a:lnTo>
                    <a:pt x="4275" y="8716"/>
                  </a:lnTo>
                  <a:lnTo>
                    <a:pt x="4333" y="8692"/>
                  </a:lnTo>
                  <a:lnTo>
                    <a:pt x="4390" y="8666"/>
                  </a:lnTo>
                  <a:lnTo>
                    <a:pt x="4448" y="8640"/>
                  </a:lnTo>
                  <a:lnTo>
                    <a:pt x="4504" y="8614"/>
                  </a:lnTo>
                  <a:lnTo>
                    <a:pt x="4561" y="8586"/>
                  </a:lnTo>
                  <a:lnTo>
                    <a:pt x="4616" y="8557"/>
                  </a:lnTo>
                  <a:lnTo>
                    <a:pt x="4671" y="8527"/>
                  </a:lnTo>
                  <a:lnTo>
                    <a:pt x="4725" y="8496"/>
                  </a:lnTo>
                  <a:lnTo>
                    <a:pt x="4779" y="8464"/>
                  </a:lnTo>
                  <a:lnTo>
                    <a:pt x="4831" y="8431"/>
                  </a:lnTo>
                  <a:lnTo>
                    <a:pt x="4883" y="8396"/>
                  </a:lnTo>
                  <a:lnTo>
                    <a:pt x="4934" y="8361"/>
                  </a:lnTo>
                  <a:lnTo>
                    <a:pt x="4985" y="8324"/>
                  </a:lnTo>
                  <a:lnTo>
                    <a:pt x="5033" y="8287"/>
                  </a:lnTo>
                  <a:lnTo>
                    <a:pt x="5082" y="8248"/>
                  </a:lnTo>
                  <a:lnTo>
                    <a:pt x="5129" y="8208"/>
                  </a:lnTo>
                  <a:lnTo>
                    <a:pt x="5175" y="8167"/>
                  </a:lnTo>
                  <a:lnTo>
                    <a:pt x="5220" y="8125"/>
                  </a:lnTo>
                  <a:lnTo>
                    <a:pt x="5220" y="8125"/>
                  </a:lnTo>
                  <a:lnTo>
                    <a:pt x="5279" y="8066"/>
                  </a:lnTo>
                  <a:lnTo>
                    <a:pt x="5436" y="7913"/>
                  </a:lnTo>
                  <a:lnTo>
                    <a:pt x="5660" y="7690"/>
                  </a:lnTo>
                  <a:lnTo>
                    <a:pt x="5788" y="7561"/>
                  </a:lnTo>
                  <a:lnTo>
                    <a:pt x="5921" y="7427"/>
                  </a:lnTo>
                  <a:lnTo>
                    <a:pt x="6057" y="7289"/>
                  </a:lnTo>
                  <a:lnTo>
                    <a:pt x="6190" y="7151"/>
                  </a:lnTo>
                  <a:lnTo>
                    <a:pt x="6317" y="7018"/>
                  </a:lnTo>
                  <a:lnTo>
                    <a:pt x="6434" y="6891"/>
                  </a:lnTo>
                  <a:lnTo>
                    <a:pt x="6489" y="6832"/>
                  </a:lnTo>
                  <a:lnTo>
                    <a:pt x="6539" y="6776"/>
                  </a:lnTo>
                  <a:lnTo>
                    <a:pt x="6584" y="6724"/>
                  </a:lnTo>
                  <a:lnTo>
                    <a:pt x="6626" y="6675"/>
                  </a:lnTo>
                  <a:lnTo>
                    <a:pt x="6661" y="6631"/>
                  </a:lnTo>
                  <a:lnTo>
                    <a:pt x="6691" y="6592"/>
                  </a:lnTo>
                  <a:lnTo>
                    <a:pt x="6715" y="6559"/>
                  </a:lnTo>
                  <a:lnTo>
                    <a:pt x="6725" y="6544"/>
                  </a:lnTo>
                  <a:lnTo>
                    <a:pt x="6732" y="6531"/>
                  </a:lnTo>
                  <a:lnTo>
                    <a:pt x="6732" y="6531"/>
                  </a:lnTo>
                  <a:lnTo>
                    <a:pt x="6758" y="6484"/>
                  </a:lnTo>
                  <a:lnTo>
                    <a:pt x="6786" y="6432"/>
                  </a:lnTo>
                  <a:lnTo>
                    <a:pt x="6815" y="6376"/>
                  </a:lnTo>
                  <a:lnTo>
                    <a:pt x="6845" y="6314"/>
                  </a:lnTo>
                  <a:lnTo>
                    <a:pt x="6860" y="6281"/>
                  </a:lnTo>
                  <a:lnTo>
                    <a:pt x="6875" y="6245"/>
                  </a:lnTo>
                  <a:lnTo>
                    <a:pt x="6890" y="6207"/>
                  </a:lnTo>
                  <a:lnTo>
                    <a:pt x="6905" y="6167"/>
                  </a:lnTo>
                  <a:lnTo>
                    <a:pt x="6922" y="6124"/>
                  </a:lnTo>
                  <a:lnTo>
                    <a:pt x="6937" y="6078"/>
                  </a:lnTo>
                  <a:lnTo>
                    <a:pt x="6952" y="6030"/>
                  </a:lnTo>
                  <a:lnTo>
                    <a:pt x="6968" y="5979"/>
                  </a:lnTo>
                  <a:lnTo>
                    <a:pt x="6983" y="5925"/>
                  </a:lnTo>
                  <a:lnTo>
                    <a:pt x="6998" y="5867"/>
                  </a:lnTo>
                  <a:lnTo>
                    <a:pt x="7013" y="5806"/>
                  </a:lnTo>
                  <a:lnTo>
                    <a:pt x="7028" y="5742"/>
                  </a:lnTo>
                  <a:lnTo>
                    <a:pt x="7043" y="5673"/>
                  </a:lnTo>
                  <a:lnTo>
                    <a:pt x="7057" y="5600"/>
                  </a:lnTo>
                  <a:lnTo>
                    <a:pt x="7071" y="5524"/>
                  </a:lnTo>
                  <a:lnTo>
                    <a:pt x="7084" y="5443"/>
                  </a:lnTo>
                  <a:lnTo>
                    <a:pt x="7097" y="5358"/>
                  </a:lnTo>
                  <a:lnTo>
                    <a:pt x="7110" y="5268"/>
                  </a:lnTo>
                  <a:lnTo>
                    <a:pt x="7123" y="5174"/>
                  </a:lnTo>
                  <a:lnTo>
                    <a:pt x="7135" y="5074"/>
                  </a:lnTo>
                  <a:lnTo>
                    <a:pt x="7147" y="4969"/>
                  </a:lnTo>
                  <a:lnTo>
                    <a:pt x="7158" y="4860"/>
                  </a:lnTo>
                  <a:lnTo>
                    <a:pt x="7168" y="4744"/>
                  </a:lnTo>
                  <a:lnTo>
                    <a:pt x="7178" y="4624"/>
                  </a:lnTo>
                  <a:lnTo>
                    <a:pt x="7179" y="4636"/>
                  </a:lnTo>
                  <a:lnTo>
                    <a:pt x="7179" y="4636"/>
                  </a:lnTo>
                  <a:lnTo>
                    <a:pt x="7182" y="4540"/>
                  </a:lnTo>
                  <a:lnTo>
                    <a:pt x="7183" y="4444"/>
                  </a:lnTo>
                  <a:lnTo>
                    <a:pt x="7177" y="4489"/>
                  </a:lnTo>
                  <a:lnTo>
                    <a:pt x="7177" y="4489"/>
                  </a:lnTo>
                  <a:lnTo>
                    <a:pt x="7168" y="4368"/>
                  </a:lnTo>
                  <a:lnTo>
                    <a:pt x="7157" y="4253"/>
                  </a:lnTo>
                  <a:lnTo>
                    <a:pt x="7146" y="4143"/>
                  </a:lnTo>
                  <a:lnTo>
                    <a:pt x="7135" y="4039"/>
                  </a:lnTo>
                  <a:lnTo>
                    <a:pt x="7122" y="3939"/>
                  </a:lnTo>
                  <a:lnTo>
                    <a:pt x="7110" y="3844"/>
                  </a:lnTo>
                  <a:lnTo>
                    <a:pt x="7097" y="3755"/>
                  </a:lnTo>
                  <a:lnTo>
                    <a:pt x="7084" y="3670"/>
                  </a:lnTo>
                  <a:lnTo>
                    <a:pt x="7070" y="3588"/>
                  </a:lnTo>
                  <a:lnTo>
                    <a:pt x="7056" y="3512"/>
                  </a:lnTo>
                  <a:lnTo>
                    <a:pt x="7042" y="3440"/>
                  </a:lnTo>
                  <a:lnTo>
                    <a:pt x="7028" y="3372"/>
                  </a:lnTo>
                  <a:lnTo>
                    <a:pt x="7012" y="3306"/>
                  </a:lnTo>
                  <a:lnTo>
                    <a:pt x="6997" y="3245"/>
                  </a:lnTo>
                  <a:lnTo>
                    <a:pt x="6982" y="3188"/>
                  </a:lnTo>
                  <a:lnTo>
                    <a:pt x="6967" y="3134"/>
                  </a:lnTo>
                  <a:lnTo>
                    <a:pt x="6952" y="3082"/>
                  </a:lnTo>
                  <a:lnTo>
                    <a:pt x="6937" y="3034"/>
                  </a:lnTo>
                  <a:lnTo>
                    <a:pt x="6921" y="2988"/>
                  </a:lnTo>
                  <a:lnTo>
                    <a:pt x="6905" y="2946"/>
                  </a:lnTo>
                  <a:lnTo>
                    <a:pt x="6890" y="2906"/>
                  </a:lnTo>
                  <a:lnTo>
                    <a:pt x="6874" y="2868"/>
                  </a:lnTo>
                  <a:lnTo>
                    <a:pt x="6859" y="2832"/>
                  </a:lnTo>
                  <a:lnTo>
                    <a:pt x="6844" y="2798"/>
                  </a:lnTo>
                  <a:lnTo>
                    <a:pt x="6815" y="2736"/>
                  </a:lnTo>
                  <a:lnTo>
                    <a:pt x="6785" y="2680"/>
                  </a:lnTo>
                  <a:lnTo>
                    <a:pt x="6758" y="2629"/>
                  </a:lnTo>
                  <a:lnTo>
                    <a:pt x="6732" y="2582"/>
                  </a:lnTo>
                  <a:lnTo>
                    <a:pt x="6732" y="2582"/>
                  </a:lnTo>
                  <a:close/>
                </a:path>
              </a:pathLst>
            </a:custGeom>
            <a:solidFill>
              <a:schemeClr val="accent3"/>
            </a:solidFill>
            <a:ln w="9525">
              <a:noFill/>
              <a:round/>
              <a:headEnd/>
              <a:tailEnd/>
            </a:ln>
          </p:spPr>
          <p:txBody>
            <a:bodyPr vert="horz" wrap="square" lIns="96435" tIns="48218" rIns="96435" bIns="48218" numCol="1" anchor="t" anchorCtr="0" compatLnSpc="1">
              <a:prstTxWarp prst="textNoShape">
                <a:avLst/>
              </a:prstTxWarp>
            </a:bodyPr>
            <a:lstStyle/>
            <a:p>
              <a:endParaRPr lang="fr-FR" kern="0">
                <a:solidFill>
                  <a:sysClr val="windowText" lastClr="000000"/>
                </a:solidFill>
              </a:endParaRPr>
            </a:p>
          </p:txBody>
        </p:sp>
        <p:sp>
          <p:nvSpPr>
            <p:cNvPr id="1036" name="Freeform 12"/>
            <p:cNvSpPr>
              <a:spLocks/>
            </p:cNvSpPr>
            <p:nvPr/>
          </p:nvSpPr>
          <p:spPr bwMode="auto">
            <a:xfrm rot="20191043">
              <a:off x="5338294" y="1755717"/>
              <a:ext cx="874322" cy="1915179"/>
            </a:xfrm>
            <a:custGeom>
              <a:avLst/>
              <a:gdLst/>
              <a:ahLst/>
              <a:cxnLst>
                <a:cxn ang="0">
                  <a:pos x="454" y="11093"/>
                </a:cxn>
                <a:cxn ang="0">
                  <a:pos x="584" y="11258"/>
                </a:cxn>
                <a:cxn ang="0">
                  <a:pos x="852" y="11552"/>
                </a:cxn>
                <a:cxn ang="0">
                  <a:pos x="1380" y="12096"/>
                </a:cxn>
                <a:cxn ang="0">
                  <a:pos x="1949" y="12659"/>
                </a:cxn>
                <a:cxn ang="0">
                  <a:pos x="2087" y="12782"/>
                </a:cxn>
                <a:cxn ang="0">
                  <a:pos x="2286" y="12931"/>
                </a:cxn>
                <a:cxn ang="0">
                  <a:pos x="2498" y="13061"/>
                </a:cxn>
                <a:cxn ang="0">
                  <a:pos x="2721" y="13176"/>
                </a:cxn>
                <a:cxn ang="0">
                  <a:pos x="2952" y="13273"/>
                </a:cxn>
                <a:cxn ang="0">
                  <a:pos x="3189" y="13356"/>
                </a:cxn>
                <a:cxn ang="0">
                  <a:pos x="3427" y="13427"/>
                </a:cxn>
                <a:cxn ang="0">
                  <a:pos x="3667" y="13485"/>
                </a:cxn>
                <a:cxn ang="0">
                  <a:pos x="4075" y="13560"/>
                </a:cxn>
                <a:cxn ang="0">
                  <a:pos x="4512" y="13612"/>
                </a:cxn>
                <a:cxn ang="0">
                  <a:pos x="4896" y="13638"/>
                </a:cxn>
                <a:cxn ang="0">
                  <a:pos x="5266" y="13647"/>
                </a:cxn>
                <a:cxn ang="0">
                  <a:pos x="6982" y="4488"/>
                </a:cxn>
                <a:cxn ang="0">
                  <a:pos x="6939" y="4037"/>
                </a:cxn>
                <a:cxn ang="0">
                  <a:pos x="6889" y="3668"/>
                </a:cxn>
                <a:cxn ang="0">
                  <a:pos x="6832" y="3370"/>
                </a:cxn>
                <a:cxn ang="0">
                  <a:pos x="6772" y="3132"/>
                </a:cxn>
                <a:cxn ang="0">
                  <a:pos x="6710" y="2944"/>
                </a:cxn>
                <a:cxn ang="0">
                  <a:pos x="6649" y="2797"/>
                </a:cxn>
                <a:cxn ang="0">
                  <a:pos x="6536" y="2580"/>
                </a:cxn>
                <a:cxn ang="0">
                  <a:pos x="6496" y="2519"/>
                </a:cxn>
                <a:cxn ang="0">
                  <a:pos x="6343" y="2335"/>
                </a:cxn>
                <a:cxn ang="0">
                  <a:pos x="5994" y="1960"/>
                </a:cxn>
                <a:cxn ang="0">
                  <a:pos x="5464" y="1422"/>
                </a:cxn>
                <a:cxn ang="0">
                  <a:pos x="5024" y="987"/>
                </a:cxn>
                <a:cxn ang="0">
                  <a:pos x="4838" y="824"/>
                </a:cxn>
                <a:cxn ang="0">
                  <a:pos x="4636" y="680"/>
                </a:cxn>
                <a:cxn ang="0">
                  <a:pos x="4421" y="554"/>
                </a:cxn>
                <a:cxn ang="0">
                  <a:pos x="4196" y="444"/>
                </a:cxn>
                <a:cxn ang="0">
                  <a:pos x="3962" y="350"/>
                </a:cxn>
                <a:cxn ang="0">
                  <a:pos x="3725" y="270"/>
                </a:cxn>
                <a:cxn ang="0">
                  <a:pos x="3486" y="203"/>
                </a:cxn>
                <a:cxn ang="0">
                  <a:pos x="3247" y="148"/>
                </a:cxn>
                <a:cxn ang="0">
                  <a:pos x="2784" y="69"/>
                </a:cxn>
                <a:cxn ang="0">
                  <a:pos x="2359" y="24"/>
                </a:cxn>
                <a:cxn ang="0">
                  <a:pos x="1992" y="4"/>
                </a:cxn>
                <a:cxn ang="0">
                  <a:pos x="1706" y="0"/>
                </a:cxn>
                <a:cxn ang="0">
                  <a:pos x="10" y="9378"/>
                </a:cxn>
                <a:cxn ang="0">
                  <a:pos x="55" y="9780"/>
                </a:cxn>
                <a:cxn ang="0">
                  <a:pos x="107" y="10108"/>
                </a:cxn>
                <a:cxn ang="0">
                  <a:pos x="163" y="10374"/>
                </a:cxn>
                <a:cxn ang="0">
                  <a:pos x="223" y="10586"/>
                </a:cxn>
                <a:cxn ang="0">
                  <a:pos x="283" y="10753"/>
                </a:cxn>
                <a:cxn ang="0">
                  <a:pos x="356" y="10916"/>
                </a:cxn>
                <a:cxn ang="0">
                  <a:pos x="437" y="11065"/>
                </a:cxn>
              </a:cxnLst>
              <a:rect l="0" t="0" r="r" b="b"/>
              <a:pathLst>
                <a:path w="6982" h="13647">
                  <a:moveTo>
                    <a:pt x="437" y="11065"/>
                  </a:moveTo>
                  <a:lnTo>
                    <a:pt x="437" y="11065"/>
                  </a:lnTo>
                  <a:lnTo>
                    <a:pt x="445" y="11078"/>
                  </a:lnTo>
                  <a:lnTo>
                    <a:pt x="454" y="11093"/>
                  </a:lnTo>
                  <a:lnTo>
                    <a:pt x="477" y="11127"/>
                  </a:lnTo>
                  <a:lnTo>
                    <a:pt x="507" y="11166"/>
                  </a:lnTo>
                  <a:lnTo>
                    <a:pt x="544" y="11210"/>
                  </a:lnTo>
                  <a:lnTo>
                    <a:pt x="584" y="11258"/>
                  </a:lnTo>
                  <a:lnTo>
                    <a:pt x="631" y="11311"/>
                  </a:lnTo>
                  <a:lnTo>
                    <a:pt x="680" y="11366"/>
                  </a:lnTo>
                  <a:lnTo>
                    <a:pt x="734" y="11426"/>
                  </a:lnTo>
                  <a:lnTo>
                    <a:pt x="852" y="11552"/>
                  </a:lnTo>
                  <a:lnTo>
                    <a:pt x="979" y="11686"/>
                  </a:lnTo>
                  <a:lnTo>
                    <a:pt x="1112" y="11823"/>
                  </a:lnTo>
                  <a:lnTo>
                    <a:pt x="1247" y="11961"/>
                  </a:lnTo>
                  <a:lnTo>
                    <a:pt x="1380" y="12096"/>
                  </a:lnTo>
                  <a:lnTo>
                    <a:pt x="1509" y="12224"/>
                  </a:lnTo>
                  <a:lnTo>
                    <a:pt x="1733" y="12447"/>
                  </a:lnTo>
                  <a:lnTo>
                    <a:pt x="1890" y="12602"/>
                  </a:lnTo>
                  <a:lnTo>
                    <a:pt x="1949" y="12659"/>
                  </a:lnTo>
                  <a:lnTo>
                    <a:pt x="1949" y="12659"/>
                  </a:lnTo>
                  <a:lnTo>
                    <a:pt x="1994" y="12701"/>
                  </a:lnTo>
                  <a:lnTo>
                    <a:pt x="2040" y="12742"/>
                  </a:lnTo>
                  <a:lnTo>
                    <a:pt x="2087" y="12782"/>
                  </a:lnTo>
                  <a:lnTo>
                    <a:pt x="2135" y="12822"/>
                  </a:lnTo>
                  <a:lnTo>
                    <a:pt x="2185" y="12860"/>
                  </a:lnTo>
                  <a:lnTo>
                    <a:pt x="2234" y="12896"/>
                  </a:lnTo>
                  <a:lnTo>
                    <a:pt x="2286" y="12931"/>
                  </a:lnTo>
                  <a:lnTo>
                    <a:pt x="2337" y="12965"/>
                  </a:lnTo>
                  <a:lnTo>
                    <a:pt x="2390" y="12998"/>
                  </a:lnTo>
                  <a:lnTo>
                    <a:pt x="2443" y="13030"/>
                  </a:lnTo>
                  <a:lnTo>
                    <a:pt x="2498" y="13061"/>
                  </a:lnTo>
                  <a:lnTo>
                    <a:pt x="2552" y="13092"/>
                  </a:lnTo>
                  <a:lnTo>
                    <a:pt x="2608" y="13121"/>
                  </a:lnTo>
                  <a:lnTo>
                    <a:pt x="2664" y="13149"/>
                  </a:lnTo>
                  <a:lnTo>
                    <a:pt x="2721" y="13176"/>
                  </a:lnTo>
                  <a:lnTo>
                    <a:pt x="2778" y="13201"/>
                  </a:lnTo>
                  <a:lnTo>
                    <a:pt x="2836" y="13226"/>
                  </a:lnTo>
                  <a:lnTo>
                    <a:pt x="2893" y="13250"/>
                  </a:lnTo>
                  <a:lnTo>
                    <a:pt x="2952" y="13273"/>
                  </a:lnTo>
                  <a:lnTo>
                    <a:pt x="3011" y="13295"/>
                  </a:lnTo>
                  <a:lnTo>
                    <a:pt x="3070" y="13317"/>
                  </a:lnTo>
                  <a:lnTo>
                    <a:pt x="3130" y="13337"/>
                  </a:lnTo>
                  <a:lnTo>
                    <a:pt x="3189" y="13356"/>
                  </a:lnTo>
                  <a:lnTo>
                    <a:pt x="3249" y="13376"/>
                  </a:lnTo>
                  <a:lnTo>
                    <a:pt x="3308" y="13394"/>
                  </a:lnTo>
                  <a:lnTo>
                    <a:pt x="3368" y="13411"/>
                  </a:lnTo>
                  <a:lnTo>
                    <a:pt x="3427" y="13427"/>
                  </a:lnTo>
                  <a:lnTo>
                    <a:pt x="3488" y="13443"/>
                  </a:lnTo>
                  <a:lnTo>
                    <a:pt x="3548" y="13458"/>
                  </a:lnTo>
                  <a:lnTo>
                    <a:pt x="3607" y="13472"/>
                  </a:lnTo>
                  <a:lnTo>
                    <a:pt x="3667" y="13485"/>
                  </a:lnTo>
                  <a:lnTo>
                    <a:pt x="3726" y="13498"/>
                  </a:lnTo>
                  <a:lnTo>
                    <a:pt x="3844" y="13521"/>
                  </a:lnTo>
                  <a:lnTo>
                    <a:pt x="3960" y="13542"/>
                  </a:lnTo>
                  <a:lnTo>
                    <a:pt x="4075" y="13560"/>
                  </a:lnTo>
                  <a:lnTo>
                    <a:pt x="4188" y="13576"/>
                  </a:lnTo>
                  <a:lnTo>
                    <a:pt x="4300" y="13590"/>
                  </a:lnTo>
                  <a:lnTo>
                    <a:pt x="4408" y="13602"/>
                  </a:lnTo>
                  <a:lnTo>
                    <a:pt x="4512" y="13612"/>
                  </a:lnTo>
                  <a:lnTo>
                    <a:pt x="4614" y="13621"/>
                  </a:lnTo>
                  <a:lnTo>
                    <a:pt x="4712" y="13628"/>
                  </a:lnTo>
                  <a:lnTo>
                    <a:pt x="4806" y="13633"/>
                  </a:lnTo>
                  <a:lnTo>
                    <a:pt x="4896" y="13638"/>
                  </a:lnTo>
                  <a:lnTo>
                    <a:pt x="4981" y="13642"/>
                  </a:lnTo>
                  <a:lnTo>
                    <a:pt x="5061" y="13644"/>
                  </a:lnTo>
                  <a:lnTo>
                    <a:pt x="5135" y="13646"/>
                  </a:lnTo>
                  <a:lnTo>
                    <a:pt x="5266" y="13647"/>
                  </a:lnTo>
                  <a:lnTo>
                    <a:pt x="5266" y="13647"/>
                  </a:lnTo>
                  <a:lnTo>
                    <a:pt x="6982" y="13647"/>
                  </a:lnTo>
                  <a:lnTo>
                    <a:pt x="6982" y="4488"/>
                  </a:lnTo>
                  <a:lnTo>
                    <a:pt x="6982" y="4488"/>
                  </a:lnTo>
                  <a:lnTo>
                    <a:pt x="6972" y="4366"/>
                  </a:lnTo>
                  <a:lnTo>
                    <a:pt x="6962" y="4252"/>
                  </a:lnTo>
                  <a:lnTo>
                    <a:pt x="6951" y="4142"/>
                  </a:lnTo>
                  <a:lnTo>
                    <a:pt x="6939" y="4037"/>
                  </a:lnTo>
                  <a:lnTo>
                    <a:pt x="6927" y="3938"/>
                  </a:lnTo>
                  <a:lnTo>
                    <a:pt x="6915" y="3843"/>
                  </a:lnTo>
                  <a:lnTo>
                    <a:pt x="6902" y="3753"/>
                  </a:lnTo>
                  <a:lnTo>
                    <a:pt x="6889" y="3668"/>
                  </a:lnTo>
                  <a:lnTo>
                    <a:pt x="6875" y="3588"/>
                  </a:lnTo>
                  <a:lnTo>
                    <a:pt x="6861" y="3510"/>
                  </a:lnTo>
                  <a:lnTo>
                    <a:pt x="6847" y="3438"/>
                  </a:lnTo>
                  <a:lnTo>
                    <a:pt x="6832" y="3370"/>
                  </a:lnTo>
                  <a:lnTo>
                    <a:pt x="6817" y="3305"/>
                  </a:lnTo>
                  <a:lnTo>
                    <a:pt x="6803" y="3244"/>
                  </a:lnTo>
                  <a:lnTo>
                    <a:pt x="6788" y="3186"/>
                  </a:lnTo>
                  <a:lnTo>
                    <a:pt x="6772" y="3132"/>
                  </a:lnTo>
                  <a:lnTo>
                    <a:pt x="6756" y="3081"/>
                  </a:lnTo>
                  <a:lnTo>
                    <a:pt x="6741" y="3033"/>
                  </a:lnTo>
                  <a:lnTo>
                    <a:pt x="6726" y="2987"/>
                  </a:lnTo>
                  <a:lnTo>
                    <a:pt x="6710" y="2944"/>
                  </a:lnTo>
                  <a:lnTo>
                    <a:pt x="6695" y="2904"/>
                  </a:lnTo>
                  <a:lnTo>
                    <a:pt x="6680" y="2866"/>
                  </a:lnTo>
                  <a:lnTo>
                    <a:pt x="6664" y="2831"/>
                  </a:lnTo>
                  <a:lnTo>
                    <a:pt x="6649" y="2797"/>
                  </a:lnTo>
                  <a:lnTo>
                    <a:pt x="6619" y="2734"/>
                  </a:lnTo>
                  <a:lnTo>
                    <a:pt x="6591" y="2679"/>
                  </a:lnTo>
                  <a:lnTo>
                    <a:pt x="6562" y="2628"/>
                  </a:lnTo>
                  <a:lnTo>
                    <a:pt x="6536" y="2580"/>
                  </a:lnTo>
                  <a:lnTo>
                    <a:pt x="6536" y="2580"/>
                  </a:lnTo>
                  <a:lnTo>
                    <a:pt x="6529" y="2567"/>
                  </a:lnTo>
                  <a:lnTo>
                    <a:pt x="6519" y="2552"/>
                  </a:lnTo>
                  <a:lnTo>
                    <a:pt x="6496" y="2519"/>
                  </a:lnTo>
                  <a:lnTo>
                    <a:pt x="6466" y="2480"/>
                  </a:lnTo>
                  <a:lnTo>
                    <a:pt x="6430" y="2435"/>
                  </a:lnTo>
                  <a:lnTo>
                    <a:pt x="6389" y="2387"/>
                  </a:lnTo>
                  <a:lnTo>
                    <a:pt x="6343" y="2335"/>
                  </a:lnTo>
                  <a:lnTo>
                    <a:pt x="6293" y="2279"/>
                  </a:lnTo>
                  <a:lnTo>
                    <a:pt x="6239" y="2220"/>
                  </a:lnTo>
                  <a:lnTo>
                    <a:pt x="6121" y="2093"/>
                  </a:lnTo>
                  <a:lnTo>
                    <a:pt x="5994" y="1960"/>
                  </a:lnTo>
                  <a:lnTo>
                    <a:pt x="5861" y="1822"/>
                  </a:lnTo>
                  <a:lnTo>
                    <a:pt x="5726" y="1685"/>
                  </a:lnTo>
                  <a:lnTo>
                    <a:pt x="5592" y="1549"/>
                  </a:lnTo>
                  <a:lnTo>
                    <a:pt x="5464" y="1422"/>
                  </a:lnTo>
                  <a:lnTo>
                    <a:pt x="5240" y="1199"/>
                  </a:lnTo>
                  <a:lnTo>
                    <a:pt x="5084" y="1044"/>
                  </a:lnTo>
                  <a:lnTo>
                    <a:pt x="5024" y="987"/>
                  </a:lnTo>
                  <a:lnTo>
                    <a:pt x="5024" y="987"/>
                  </a:lnTo>
                  <a:lnTo>
                    <a:pt x="4980" y="944"/>
                  </a:lnTo>
                  <a:lnTo>
                    <a:pt x="4933" y="903"/>
                  </a:lnTo>
                  <a:lnTo>
                    <a:pt x="4886" y="863"/>
                  </a:lnTo>
                  <a:lnTo>
                    <a:pt x="4838" y="824"/>
                  </a:lnTo>
                  <a:lnTo>
                    <a:pt x="4789" y="787"/>
                  </a:lnTo>
                  <a:lnTo>
                    <a:pt x="4739" y="750"/>
                  </a:lnTo>
                  <a:lnTo>
                    <a:pt x="4687" y="714"/>
                  </a:lnTo>
                  <a:lnTo>
                    <a:pt x="4636" y="680"/>
                  </a:lnTo>
                  <a:lnTo>
                    <a:pt x="4583" y="647"/>
                  </a:lnTo>
                  <a:lnTo>
                    <a:pt x="4530" y="615"/>
                  </a:lnTo>
                  <a:lnTo>
                    <a:pt x="4475" y="584"/>
                  </a:lnTo>
                  <a:lnTo>
                    <a:pt x="4421" y="554"/>
                  </a:lnTo>
                  <a:lnTo>
                    <a:pt x="4365" y="525"/>
                  </a:lnTo>
                  <a:lnTo>
                    <a:pt x="4309" y="497"/>
                  </a:lnTo>
                  <a:lnTo>
                    <a:pt x="4252" y="470"/>
                  </a:lnTo>
                  <a:lnTo>
                    <a:pt x="4196" y="444"/>
                  </a:lnTo>
                  <a:lnTo>
                    <a:pt x="4137" y="419"/>
                  </a:lnTo>
                  <a:lnTo>
                    <a:pt x="4079" y="395"/>
                  </a:lnTo>
                  <a:lnTo>
                    <a:pt x="4021" y="372"/>
                  </a:lnTo>
                  <a:lnTo>
                    <a:pt x="3962" y="350"/>
                  </a:lnTo>
                  <a:lnTo>
                    <a:pt x="3903" y="329"/>
                  </a:lnTo>
                  <a:lnTo>
                    <a:pt x="3844" y="308"/>
                  </a:lnTo>
                  <a:lnTo>
                    <a:pt x="3785" y="289"/>
                  </a:lnTo>
                  <a:lnTo>
                    <a:pt x="3725" y="270"/>
                  </a:lnTo>
                  <a:lnTo>
                    <a:pt x="3665" y="252"/>
                  </a:lnTo>
                  <a:lnTo>
                    <a:pt x="3605" y="235"/>
                  </a:lnTo>
                  <a:lnTo>
                    <a:pt x="3546" y="218"/>
                  </a:lnTo>
                  <a:lnTo>
                    <a:pt x="3486" y="203"/>
                  </a:lnTo>
                  <a:lnTo>
                    <a:pt x="3425" y="188"/>
                  </a:lnTo>
                  <a:lnTo>
                    <a:pt x="3366" y="174"/>
                  </a:lnTo>
                  <a:lnTo>
                    <a:pt x="3306" y="160"/>
                  </a:lnTo>
                  <a:lnTo>
                    <a:pt x="3247" y="148"/>
                  </a:lnTo>
                  <a:lnTo>
                    <a:pt x="3130" y="124"/>
                  </a:lnTo>
                  <a:lnTo>
                    <a:pt x="3013" y="104"/>
                  </a:lnTo>
                  <a:lnTo>
                    <a:pt x="2898" y="85"/>
                  </a:lnTo>
                  <a:lnTo>
                    <a:pt x="2784" y="69"/>
                  </a:lnTo>
                  <a:lnTo>
                    <a:pt x="2673" y="55"/>
                  </a:lnTo>
                  <a:lnTo>
                    <a:pt x="2565" y="43"/>
                  </a:lnTo>
                  <a:lnTo>
                    <a:pt x="2460" y="33"/>
                  </a:lnTo>
                  <a:lnTo>
                    <a:pt x="2359" y="24"/>
                  </a:lnTo>
                  <a:lnTo>
                    <a:pt x="2261" y="17"/>
                  </a:lnTo>
                  <a:lnTo>
                    <a:pt x="2167" y="12"/>
                  </a:lnTo>
                  <a:lnTo>
                    <a:pt x="2077" y="8"/>
                  </a:lnTo>
                  <a:lnTo>
                    <a:pt x="1992" y="4"/>
                  </a:lnTo>
                  <a:lnTo>
                    <a:pt x="1912" y="2"/>
                  </a:lnTo>
                  <a:lnTo>
                    <a:pt x="1838" y="1"/>
                  </a:lnTo>
                  <a:lnTo>
                    <a:pt x="1706" y="0"/>
                  </a:lnTo>
                  <a:lnTo>
                    <a:pt x="1706" y="0"/>
                  </a:lnTo>
                  <a:lnTo>
                    <a:pt x="0" y="0"/>
                  </a:lnTo>
                  <a:lnTo>
                    <a:pt x="0" y="9266"/>
                  </a:lnTo>
                  <a:lnTo>
                    <a:pt x="0" y="9266"/>
                  </a:lnTo>
                  <a:lnTo>
                    <a:pt x="10" y="9378"/>
                  </a:lnTo>
                  <a:lnTo>
                    <a:pt x="21" y="9486"/>
                  </a:lnTo>
                  <a:lnTo>
                    <a:pt x="32" y="9589"/>
                  </a:lnTo>
                  <a:lnTo>
                    <a:pt x="43" y="9686"/>
                  </a:lnTo>
                  <a:lnTo>
                    <a:pt x="55" y="9780"/>
                  </a:lnTo>
                  <a:lnTo>
                    <a:pt x="67" y="9868"/>
                  </a:lnTo>
                  <a:lnTo>
                    <a:pt x="80" y="9952"/>
                  </a:lnTo>
                  <a:lnTo>
                    <a:pt x="94" y="10032"/>
                  </a:lnTo>
                  <a:lnTo>
                    <a:pt x="107" y="10108"/>
                  </a:lnTo>
                  <a:lnTo>
                    <a:pt x="121" y="10180"/>
                  </a:lnTo>
                  <a:lnTo>
                    <a:pt x="135" y="10248"/>
                  </a:lnTo>
                  <a:lnTo>
                    <a:pt x="149" y="10313"/>
                  </a:lnTo>
                  <a:lnTo>
                    <a:pt x="163" y="10374"/>
                  </a:lnTo>
                  <a:lnTo>
                    <a:pt x="178" y="10431"/>
                  </a:lnTo>
                  <a:lnTo>
                    <a:pt x="193" y="10485"/>
                  </a:lnTo>
                  <a:lnTo>
                    <a:pt x="208" y="10536"/>
                  </a:lnTo>
                  <a:lnTo>
                    <a:pt x="223" y="10586"/>
                  </a:lnTo>
                  <a:lnTo>
                    <a:pt x="238" y="10631"/>
                  </a:lnTo>
                  <a:lnTo>
                    <a:pt x="253" y="10674"/>
                  </a:lnTo>
                  <a:lnTo>
                    <a:pt x="268" y="10715"/>
                  </a:lnTo>
                  <a:lnTo>
                    <a:pt x="283" y="10753"/>
                  </a:lnTo>
                  <a:lnTo>
                    <a:pt x="298" y="10789"/>
                  </a:lnTo>
                  <a:lnTo>
                    <a:pt x="313" y="10823"/>
                  </a:lnTo>
                  <a:lnTo>
                    <a:pt x="328" y="10856"/>
                  </a:lnTo>
                  <a:lnTo>
                    <a:pt x="356" y="10916"/>
                  </a:lnTo>
                  <a:lnTo>
                    <a:pt x="384" y="10970"/>
                  </a:lnTo>
                  <a:lnTo>
                    <a:pt x="411" y="11019"/>
                  </a:lnTo>
                  <a:lnTo>
                    <a:pt x="437" y="11065"/>
                  </a:lnTo>
                  <a:lnTo>
                    <a:pt x="437" y="11065"/>
                  </a:lnTo>
                  <a:close/>
                </a:path>
              </a:pathLst>
            </a:custGeom>
            <a:solidFill>
              <a:schemeClr val="accent2"/>
            </a:solidFill>
            <a:ln w="9525">
              <a:noFill/>
              <a:round/>
              <a:headEnd/>
              <a:tailEnd/>
            </a:ln>
          </p:spPr>
          <p:txBody>
            <a:bodyPr vert="horz" wrap="square" lIns="96435" tIns="48218" rIns="96435" bIns="48218" numCol="1" anchor="t" anchorCtr="0" compatLnSpc="1">
              <a:prstTxWarp prst="textNoShape">
                <a:avLst/>
              </a:prstTxWarp>
            </a:bodyPr>
            <a:lstStyle/>
            <a:p>
              <a:endParaRPr lang="fr-FR" kern="0">
                <a:solidFill>
                  <a:sysClr val="windowText" lastClr="000000"/>
                </a:solidFill>
              </a:endParaRPr>
            </a:p>
          </p:txBody>
        </p:sp>
        <p:sp>
          <p:nvSpPr>
            <p:cNvPr id="1037" name="Freeform 13"/>
            <p:cNvSpPr>
              <a:spLocks/>
            </p:cNvSpPr>
            <p:nvPr/>
          </p:nvSpPr>
          <p:spPr bwMode="auto">
            <a:xfrm rot="20191043">
              <a:off x="3857512" y="2792673"/>
              <a:ext cx="2239001" cy="1447951"/>
            </a:xfrm>
            <a:custGeom>
              <a:avLst/>
              <a:gdLst/>
              <a:ahLst/>
              <a:cxnLst>
                <a:cxn ang="0">
                  <a:pos x="707" y="2461"/>
                </a:cxn>
                <a:cxn ang="0">
                  <a:pos x="1678" y="3448"/>
                </a:cxn>
                <a:cxn ang="0">
                  <a:pos x="3857" y="5627"/>
                </a:cxn>
                <a:cxn ang="0">
                  <a:pos x="6196" y="7939"/>
                </a:cxn>
                <a:cxn ang="0">
                  <a:pos x="7134" y="8852"/>
                </a:cxn>
                <a:cxn ang="0">
                  <a:pos x="7764" y="9447"/>
                </a:cxn>
                <a:cxn ang="0">
                  <a:pos x="7919" y="9580"/>
                </a:cxn>
                <a:cxn ang="0">
                  <a:pos x="8135" y="9734"/>
                </a:cxn>
                <a:cxn ang="0">
                  <a:pos x="8358" y="9868"/>
                </a:cxn>
                <a:cxn ang="0">
                  <a:pos x="8584" y="9979"/>
                </a:cxn>
                <a:cxn ang="0">
                  <a:pos x="8811" y="10072"/>
                </a:cxn>
                <a:cxn ang="0">
                  <a:pos x="9035" y="10149"/>
                </a:cxn>
                <a:cxn ang="0">
                  <a:pos x="9253" y="10210"/>
                </a:cxn>
                <a:cxn ang="0">
                  <a:pos x="9513" y="10267"/>
                </a:cxn>
                <a:cxn ang="0">
                  <a:pos x="9886" y="10321"/>
                </a:cxn>
                <a:cxn ang="0">
                  <a:pos x="10182" y="10343"/>
                </a:cxn>
                <a:cxn ang="0">
                  <a:pos x="10431" y="10346"/>
                </a:cxn>
                <a:cxn ang="0">
                  <a:pos x="17898" y="10341"/>
                </a:cxn>
                <a:cxn ang="0">
                  <a:pos x="16113" y="8560"/>
                </a:cxn>
                <a:cxn ang="0">
                  <a:pos x="14684" y="7117"/>
                </a:cxn>
                <a:cxn ang="0">
                  <a:pos x="14449" y="6870"/>
                </a:cxn>
                <a:cxn ang="0">
                  <a:pos x="14333" y="6720"/>
                </a:cxn>
                <a:cxn ang="0">
                  <a:pos x="14224" y="6538"/>
                </a:cxn>
                <a:cxn ang="0">
                  <a:pos x="14124" y="6319"/>
                </a:cxn>
                <a:cxn ang="0">
                  <a:pos x="14037" y="6062"/>
                </a:cxn>
                <a:cxn ang="0">
                  <a:pos x="13964" y="5763"/>
                </a:cxn>
                <a:cxn ang="0">
                  <a:pos x="13909" y="5419"/>
                </a:cxn>
                <a:cxn ang="0">
                  <a:pos x="13875" y="5025"/>
                </a:cxn>
                <a:cxn ang="0">
                  <a:pos x="13862" y="4582"/>
                </a:cxn>
                <a:cxn ang="0">
                  <a:pos x="13877" y="4484"/>
                </a:cxn>
                <a:cxn ang="0">
                  <a:pos x="5281" y="4488"/>
                </a:cxn>
                <a:cxn ang="0">
                  <a:pos x="4912" y="4480"/>
                </a:cxn>
                <a:cxn ang="0">
                  <a:pos x="4528" y="4455"/>
                </a:cxn>
                <a:cxn ang="0">
                  <a:pos x="4091" y="4402"/>
                </a:cxn>
                <a:cxn ang="0">
                  <a:pos x="3681" y="4327"/>
                </a:cxn>
                <a:cxn ang="0">
                  <a:pos x="3443" y="4270"/>
                </a:cxn>
                <a:cxn ang="0">
                  <a:pos x="3204" y="4199"/>
                </a:cxn>
                <a:cxn ang="0">
                  <a:pos x="2968" y="4116"/>
                </a:cxn>
                <a:cxn ang="0">
                  <a:pos x="2736" y="4018"/>
                </a:cxn>
                <a:cxn ang="0">
                  <a:pos x="2512" y="3904"/>
                </a:cxn>
                <a:cxn ang="0">
                  <a:pos x="2300" y="3774"/>
                </a:cxn>
                <a:cxn ang="0">
                  <a:pos x="2102" y="3625"/>
                </a:cxn>
                <a:cxn ang="0">
                  <a:pos x="1963" y="3501"/>
                </a:cxn>
                <a:cxn ang="0">
                  <a:pos x="1395" y="2939"/>
                </a:cxn>
                <a:cxn ang="0">
                  <a:pos x="866" y="2394"/>
                </a:cxn>
                <a:cxn ang="0">
                  <a:pos x="600" y="2101"/>
                </a:cxn>
                <a:cxn ang="0">
                  <a:pos x="468" y="1935"/>
                </a:cxn>
                <a:cxn ang="0">
                  <a:pos x="425" y="1860"/>
                </a:cxn>
                <a:cxn ang="0">
                  <a:pos x="324" y="1657"/>
                </a:cxn>
                <a:cxn ang="0">
                  <a:pos x="263" y="1501"/>
                </a:cxn>
                <a:cxn ang="0">
                  <a:pos x="201" y="1302"/>
                </a:cxn>
                <a:cxn ang="0">
                  <a:pos x="141" y="1050"/>
                </a:cxn>
                <a:cxn ang="0">
                  <a:pos x="86" y="735"/>
                </a:cxn>
                <a:cxn ang="0">
                  <a:pos x="37" y="346"/>
                </a:cxn>
                <a:cxn ang="0">
                  <a:pos x="0" y="45"/>
                </a:cxn>
                <a:cxn ang="0">
                  <a:pos x="7" y="384"/>
                </a:cxn>
                <a:cxn ang="0">
                  <a:pos x="36" y="789"/>
                </a:cxn>
                <a:cxn ang="0">
                  <a:pos x="87" y="1145"/>
                </a:cxn>
                <a:cxn ang="0">
                  <a:pos x="156" y="1455"/>
                </a:cxn>
                <a:cxn ang="0">
                  <a:pos x="239" y="1722"/>
                </a:cxn>
                <a:cxn ang="0">
                  <a:pos x="336" y="1950"/>
                </a:cxn>
                <a:cxn ang="0">
                  <a:pos x="443" y="2142"/>
                </a:cxn>
                <a:cxn ang="0">
                  <a:pos x="557" y="2299"/>
                </a:cxn>
              </a:cxnLst>
              <a:rect l="0" t="0" r="r" b="b"/>
              <a:pathLst>
                <a:path w="17898" h="10347">
                  <a:moveTo>
                    <a:pt x="587" y="2334"/>
                  </a:moveTo>
                  <a:lnTo>
                    <a:pt x="587" y="2334"/>
                  </a:lnTo>
                  <a:lnTo>
                    <a:pt x="632" y="2383"/>
                  </a:lnTo>
                  <a:lnTo>
                    <a:pt x="707" y="2461"/>
                  </a:lnTo>
                  <a:lnTo>
                    <a:pt x="810" y="2567"/>
                  </a:lnTo>
                  <a:lnTo>
                    <a:pt x="938" y="2699"/>
                  </a:lnTo>
                  <a:lnTo>
                    <a:pt x="1267" y="3033"/>
                  </a:lnTo>
                  <a:lnTo>
                    <a:pt x="1678" y="3448"/>
                  </a:lnTo>
                  <a:lnTo>
                    <a:pt x="2157" y="3929"/>
                  </a:lnTo>
                  <a:lnTo>
                    <a:pt x="2690" y="4462"/>
                  </a:lnTo>
                  <a:lnTo>
                    <a:pt x="3261" y="5033"/>
                  </a:lnTo>
                  <a:lnTo>
                    <a:pt x="3857" y="5627"/>
                  </a:lnTo>
                  <a:lnTo>
                    <a:pt x="4463" y="6230"/>
                  </a:lnTo>
                  <a:lnTo>
                    <a:pt x="5064" y="6825"/>
                  </a:lnTo>
                  <a:lnTo>
                    <a:pt x="5646" y="7400"/>
                  </a:lnTo>
                  <a:lnTo>
                    <a:pt x="6196" y="7939"/>
                  </a:lnTo>
                  <a:lnTo>
                    <a:pt x="6453" y="8191"/>
                  </a:lnTo>
                  <a:lnTo>
                    <a:pt x="6696" y="8427"/>
                  </a:lnTo>
                  <a:lnTo>
                    <a:pt x="6923" y="8648"/>
                  </a:lnTo>
                  <a:lnTo>
                    <a:pt x="7134" y="8852"/>
                  </a:lnTo>
                  <a:lnTo>
                    <a:pt x="7325" y="9035"/>
                  </a:lnTo>
                  <a:lnTo>
                    <a:pt x="7495" y="9196"/>
                  </a:lnTo>
                  <a:lnTo>
                    <a:pt x="7642" y="9335"/>
                  </a:lnTo>
                  <a:lnTo>
                    <a:pt x="7764" y="9447"/>
                  </a:lnTo>
                  <a:lnTo>
                    <a:pt x="7764" y="9447"/>
                  </a:lnTo>
                  <a:lnTo>
                    <a:pt x="7815" y="9493"/>
                  </a:lnTo>
                  <a:lnTo>
                    <a:pt x="7867" y="9537"/>
                  </a:lnTo>
                  <a:lnTo>
                    <a:pt x="7919" y="9580"/>
                  </a:lnTo>
                  <a:lnTo>
                    <a:pt x="7973" y="9621"/>
                  </a:lnTo>
                  <a:lnTo>
                    <a:pt x="8026" y="9660"/>
                  </a:lnTo>
                  <a:lnTo>
                    <a:pt x="8081" y="9698"/>
                  </a:lnTo>
                  <a:lnTo>
                    <a:pt x="8135" y="9734"/>
                  </a:lnTo>
                  <a:lnTo>
                    <a:pt x="8190" y="9769"/>
                  </a:lnTo>
                  <a:lnTo>
                    <a:pt x="8246" y="9803"/>
                  </a:lnTo>
                  <a:lnTo>
                    <a:pt x="8302" y="9835"/>
                  </a:lnTo>
                  <a:lnTo>
                    <a:pt x="8358" y="9868"/>
                  </a:lnTo>
                  <a:lnTo>
                    <a:pt x="8414" y="9897"/>
                  </a:lnTo>
                  <a:lnTo>
                    <a:pt x="8471" y="9926"/>
                  </a:lnTo>
                  <a:lnTo>
                    <a:pt x="8527" y="9953"/>
                  </a:lnTo>
                  <a:lnTo>
                    <a:pt x="8584" y="9979"/>
                  </a:lnTo>
                  <a:lnTo>
                    <a:pt x="8640" y="10004"/>
                  </a:lnTo>
                  <a:lnTo>
                    <a:pt x="8698" y="10028"/>
                  </a:lnTo>
                  <a:lnTo>
                    <a:pt x="8754" y="10051"/>
                  </a:lnTo>
                  <a:lnTo>
                    <a:pt x="8811" y="10072"/>
                  </a:lnTo>
                  <a:lnTo>
                    <a:pt x="8867" y="10093"/>
                  </a:lnTo>
                  <a:lnTo>
                    <a:pt x="8923" y="10112"/>
                  </a:lnTo>
                  <a:lnTo>
                    <a:pt x="8979" y="10131"/>
                  </a:lnTo>
                  <a:lnTo>
                    <a:pt x="9035" y="10149"/>
                  </a:lnTo>
                  <a:lnTo>
                    <a:pt x="9089" y="10166"/>
                  </a:lnTo>
                  <a:lnTo>
                    <a:pt x="9145" y="10181"/>
                  </a:lnTo>
                  <a:lnTo>
                    <a:pt x="9199" y="10196"/>
                  </a:lnTo>
                  <a:lnTo>
                    <a:pt x="9253" y="10210"/>
                  </a:lnTo>
                  <a:lnTo>
                    <a:pt x="9306" y="10223"/>
                  </a:lnTo>
                  <a:lnTo>
                    <a:pt x="9359" y="10235"/>
                  </a:lnTo>
                  <a:lnTo>
                    <a:pt x="9411" y="10246"/>
                  </a:lnTo>
                  <a:lnTo>
                    <a:pt x="9513" y="10267"/>
                  </a:lnTo>
                  <a:lnTo>
                    <a:pt x="9612" y="10284"/>
                  </a:lnTo>
                  <a:lnTo>
                    <a:pt x="9707" y="10299"/>
                  </a:lnTo>
                  <a:lnTo>
                    <a:pt x="9798" y="10311"/>
                  </a:lnTo>
                  <a:lnTo>
                    <a:pt x="9886" y="10321"/>
                  </a:lnTo>
                  <a:lnTo>
                    <a:pt x="9967" y="10329"/>
                  </a:lnTo>
                  <a:lnTo>
                    <a:pt x="10044" y="10336"/>
                  </a:lnTo>
                  <a:lnTo>
                    <a:pt x="10116" y="10340"/>
                  </a:lnTo>
                  <a:lnTo>
                    <a:pt x="10182" y="10343"/>
                  </a:lnTo>
                  <a:lnTo>
                    <a:pt x="10242" y="10346"/>
                  </a:lnTo>
                  <a:lnTo>
                    <a:pt x="10294" y="10347"/>
                  </a:lnTo>
                  <a:lnTo>
                    <a:pt x="10378" y="10347"/>
                  </a:lnTo>
                  <a:lnTo>
                    <a:pt x="10431" y="10346"/>
                  </a:lnTo>
                  <a:lnTo>
                    <a:pt x="10449" y="10345"/>
                  </a:lnTo>
                  <a:lnTo>
                    <a:pt x="14532" y="10341"/>
                  </a:lnTo>
                  <a:lnTo>
                    <a:pt x="14532" y="10341"/>
                  </a:lnTo>
                  <a:lnTo>
                    <a:pt x="17898" y="10341"/>
                  </a:lnTo>
                  <a:lnTo>
                    <a:pt x="17898" y="10341"/>
                  </a:lnTo>
                  <a:lnTo>
                    <a:pt x="17275" y="9721"/>
                  </a:lnTo>
                  <a:lnTo>
                    <a:pt x="16676" y="9122"/>
                  </a:lnTo>
                  <a:lnTo>
                    <a:pt x="16113" y="8560"/>
                  </a:lnTo>
                  <a:lnTo>
                    <a:pt x="15607" y="8051"/>
                  </a:lnTo>
                  <a:lnTo>
                    <a:pt x="15171" y="7611"/>
                  </a:lnTo>
                  <a:lnTo>
                    <a:pt x="14821" y="7257"/>
                  </a:lnTo>
                  <a:lnTo>
                    <a:pt x="14684" y="7117"/>
                  </a:lnTo>
                  <a:lnTo>
                    <a:pt x="14575" y="7004"/>
                  </a:lnTo>
                  <a:lnTo>
                    <a:pt x="14496" y="6921"/>
                  </a:lnTo>
                  <a:lnTo>
                    <a:pt x="14449" y="6870"/>
                  </a:lnTo>
                  <a:lnTo>
                    <a:pt x="14449" y="6870"/>
                  </a:lnTo>
                  <a:lnTo>
                    <a:pt x="14420" y="6836"/>
                  </a:lnTo>
                  <a:lnTo>
                    <a:pt x="14390" y="6799"/>
                  </a:lnTo>
                  <a:lnTo>
                    <a:pt x="14361" y="6760"/>
                  </a:lnTo>
                  <a:lnTo>
                    <a:pt x="14333" y="6720"/>
                  </a:lnTo>
                  <a:lnTo>
                    <a:pt x="14305" y="6677"/>
                  </a:lnTo>
                  <a:lnTo>
                    <a:pt x="14277" y="6633"/>
                  </a:lnTo>
                  <a:lnTo>
                    <a:pt x="14250" y="6587"/>
                  </a:lnTo>
                  <a:lnTo>
                    <a:pt x="14224" y="6538"/>
                  </a:lnTo>
                  <a:lnTo>
                    <a:pt x="14198" y="6486"/>
                  </a:lnTo>
                  <a:lnTo>
                    <a:pt x="14172" y="6433"/>
                  </a:lnTo>
                  <a:lnTo>
                    <a:pt x="14148" y="6377"/>
                  </a:lnTo>
                  <a:lnTo>
                    <a:pt x="14124" y="6319"/>
                  </a:lnTo>
                  <a:lnTo>
                    <a:pt x="14101" y="6259"/>
                  </a:lnTo>
                  <a:lnTo>
                    <a:pt x="14079" y="6195"/>
                  </a:lnTo>
                  <a:lnTo>
                    <a:pt x="14057" y="6130"/>
                  </a:lnTo>
                  <a:lnTo>
                    <a:pt x="14037" y="6062"/>
                  </a:lnTo>
                  <a:lnTo>
                    <a:pt x="14017" y="5992"/>
                  </a:lnTo>
                  <a:lnTo>
                    <a:pt x="13999" y="5918"/>
                  </a:lnTo>
                  <a:lnTo>
                    <a:pt x="13981" y="5842"/>
                  </a:lnTo>
                  <a:lnTo>
                    <a:pt x="13964" y="5763"/>
                  </a:lnTo>
                  <a:lnTo>
                    <a:pt x="13948" y="5682"/>
                  </a:lnTo>
                  <a:lnTo>
                    <a:pt x="13934" y="5596"/>
                  </a:lnTo>
                  <a:lnTo>
                    <a:pt x="13921" y="5509"/>
                  </a:lnTo>
                  <a:lnTo>
                    <a:pt x="13909" y="5419"/>
                  </a:lnTo>
                  <a:lnTo>
                    <a:pt x="13899" y="5325"/>
                  </a:lnTo>
                  <a:lnTo>
                    <a:pt x="13889" y="5228"/>
                  </a:lnTo>
                  <a:lnTo>
                    <a:pt x="13881" y="5129"/>
                  </a:lnTo>
                  <a:lnTo>
                    <a:pt x="13875" y="5025"/>
                  </a:lnTo>
                  <a:lnTo>
                    <a:pt x="13869" y="4920"/>
                  </a:lnTo>
                  <a:lnTo>
                    <a:pt x="13866" y="4810"/>
                  </a:lnTo>
                  <a:lnTo>
                    <a:pt x="13863" y="4697"/>
                  </a:lnTo>
                  <a:lnTo>
                    <a:pt x="13862" y="4582"/>
                  </a:lnTo>
                  <a:lnTo>
                    <a:pt x="13868" y="4536"/>
                  </a:lnTo>
                  <a:lnTo>
                    <a:pt x="13868" y="4536"/>
                  </a:lnTo>
                  <a:lnTo>
                    <a:pt x="13877" y="4644"/>
                  </a:lnTo>
                  <a:lnTo>
                    <a:pt x="13877" y="4484"/>
                  </a:lnTo>
                  <a:lnTo>
                    <a:pt x="10449" y="4488"/>
                  </a:lnTo>
                  <a:lnTo>
                    <a:pt x="10449" y="4488"/>
                  </a:lnTo>
                  <a:lnTo>
                    <a:pt x="5281" y="4488"/>
                  </a:lnTo>
                  <a:lnTo>
                    <a:pt x="5281" y="4488"/>
                  </a:lnTo>
                  <a:lnTo>
                    <a:pt x="5150" y="4487"/>
                  </a:lnTo>
                  <a:lnTo>
                    <a:pt x="5076" y="4486"/>
                  </a:lnTo>
                  <a:lnTo>
                    <a:pt x="4996" y="4483"/>
                  </a:lnTo>
                  <a:lnTo>
                    <a:pt x="4912" y="4480"/>
                  </a:lnTo>
                  <a:lnTo>
                    <a:pt x="4822" y="4476"/>
                  </a:lnTo>
                  <a:lnTo>
                    <a:pt x="4728" y="4470"/>
                  </a:lnTo>
                  <a:lnTo>
                    <a:pt x="4630" y="4463"/>
                  </a:lnTo>
                  <a:lnTo>
                    <a:pt x="4528" y="4455"/>
                  </a:lnTo>
                  <a:lnTo>
                    <a:pt x="4423" y="4444"/>
                  </a:lnTo>
                  <a:lnTo>
                    <a:pt x="4314" y="4432"/>
                  </a:lnTo>
                  <a:lnTo>
                    <a:pt x="4204" y="4418"/>
                  </a:lnTo>
                  <a:lnTo>
                    <a:pt x="4091" y="4402"/>
                  </a:lnTo>
                  <a:lnTo>
                    <a:pt x="3976" y="4384"/>
                  </a:lnTo>
                  <a:lnTo>
                    <a:pt x="3859" y="4363"/>
                  </a:lnTo>
                  <a:lnTo>
                    <a:pt x="3741" y="4340"/>
                  </a:lnTo>
                  <a:lnTo>
                    <a:pt x="3681" y="4327"/>
                  </a:lnTo>
                  <a:lnTo>
                    <a:pt x="3622" y="4314"/>
                  </a:lnTo>
                  <a:lnTo>
                    <a:pt x="3562" y="4300"/>
                  </a:lnTo>
                  <a:lnTo>
                    <a:pt x="3503" y="4285"/>
                  </a:lnTo>
                  <a:lnTo>
                    <a:pt x="3443" y="4270"/>
                  </a:lnTo>
                  <a:lnTo>
                    <a:pt x="3382" y="4252"/>
                  </a:lnTo>
                  <a:lnTo>
                    <a:pt x="3323" y="4235"/>
                  </a:lnTo>
                  <a:lnTo>
                    <a:pt x="3263" y="4217"/>
                  </a:lnTo>
                  <a:lnTo>
                    <a:pt x="3204" y="4199"/>
                  </a:lnTo>
                  <a:lnTo>
                    <a:pt x="3144" y="4179"/>
                  </a:lnTo>
                  <a:lnTo>
                    <a:pt x="3085" y="4159"/>
                  </a:lnTo>
                  <a:lnTo>
                    <a:pt x="3026" y="4138"/>
                  </a:lnTo>
                  <a:lnTo>
                    <a:pt x="2968" y="4116"/>
                  </a:lnTo>
                  <a:lnTo>
                    <a:pt x="2909" y="4093"/>
                  </a:lnTo>
                  <a:lnTo>
                    <a:pt x="2851" y="4069"/>
                  </a:lnTo>
                  <a:lnTo>
                    <a:pt x="2793" y="4044"/>
                  </a:lnTo>
                  <a:lnTo>
                    <a:pt x="2736" y="4018"/>
                  </a:lnTo>
                  <a:lnTo>
                    <a:pt x="2679" y="3991"/>
                  </a:lnTo>
                  <a:lnTo>
                    <a:pt x="2623" y="3962"/>
                  </a:lnTo>
                  <a:lnTo>
                    <a:pt x="2568" y="3933"/>
                  </a:lnTo>
                  <a:lnTo>
                    <a:pt x="2512" y="3904"/>
                  </a:lnTo>
                  <a:lnTo>
                    <a:pt x="2459" y="3873"/>
                  </a:lnTo>
                  <a:lnTo>
                    <a:pt x="2405" y="3841"/>
                  </a:lnTo>
                  <a:lnTo>
                    <a:pt x="2353" y="3808"/>
                  </a:lnTo>
                  <a:lnTo>
                    <a:pt x="2300" y="3774"/>
                  </a:lnTo>
                  <a:lnTo>
                    <a:pt x="2250" y="3738"/>
                  </a:lnTo>
                  <a:lnTo>
                    <a:pt x="2199" y="3701"/>
                  </a:lnTo>
                  <a:lnTo>
                    <a:pt x="2150" y="3663"/>
                  </a:lnTo>
                  <a:lnTo>
                    <a:pt x="2102" y="3625"/>
                  </a:lnTo>
                  <a:lnTo>
                    <a:pt x="2055" y="3585"/>
                  </a:lnTo>
                  <a:lnTo>
                    <a:pt x="2009" y="3544"/>
                  </a:lnTo>
                  <a:lnTo>
                    <a:pt x="1963" y="3501"/>
                  </a:lnTo>
                  <a:lnTo>
                    <a:pt x="1963" y="3501"/>
                  </a:lnTo>
                  <a:lnTo>
                    <a:pt x="1905" y="3444"/>
                  </a:lnTo>
                  <a:lnTo>
                    <a:pt x="1748" y="3289"/>
                  </a:lnTo>
                  <a:lnTo>
                    <a:pt x="1523" y="3066"/>
                  </a:lnTo>
                  <a:lnTo>
                    <a:pt x="1395" y="2939"/>
                  </a:lnTo>
                  <a:lnTo>
                    <a:pt x="1262" y="2803"/>
                  </a:lnTo>
                  <a:lnTo>
                    <a:pt x="1127" y="2666"/>
                  </a:lnTo>
                  <a:lnTo>
                    <a:pt x="993" y="2528"/>
                  </a:lnTo>
                  <a:lnTo>
                    <a:pt x="866" y="2394"/>
                  </a:lnTo>
                  <a:lnTo>
                    <a:pt x="749" y="2268"/>
                  </a:lnTo>
                  <a:lnTo>
                    <a:pt x="696" y="2209"/>
                  </a:lnTo>
                  <a:lnTo>
                    <a:pt x="645" y="2153"/>
                  </a:lnTo>
                  <a:lnTo>
                    <a:pt x="600" y="2101"/>
                  </a:lnTo>
                  <a:lnTo>
                    <a:pt x="558" y="2052"/>
                  </a:lnTo>
                  <a:lnTo>
                    <a:pt x="522" y="2008"/>
                  </a:lnTo>
                  <a:lnTo>
                    <a:pt x="493" y="1969"/>
                  </a:lnTo>
                  <a:lnTo>
                    <a:pt x="468" y="1935"/>
                  </a:lnTo>
                  <a:lnTo>
                    <a:pt x="459" y="1921"/>
                  </a:lnTo>
                  <a:lnTo>
                    <a:pt x="451" y="1907"/>
                  </a:lnTo>
                  <a:lnTo>
                    <a:pt x="451" y="1907"/>
                  </a:lnTo>
                  <a:lnTo>
                    <a:pt x="425" y="1860"/>
                  </a:lnTo>
                  <a:lnTo>
                    <a:pt x="398" y="1809"/>
                  </a:lnTo>
                  <a:lnTo>
                    <a:pt x="369" y="1753"/>
                  </a:lnTo>
                  <a:lnTo>
                    <a:pt x="339" y="1691"/>
                  </a:lnTo>
                  <a:lnTo>
                    <a:pt x="324" y="1657"/>
                  </a:lnTo>
                  <a:lnTo>
                    <a:pt x="309" y="1621"/>
                  </a:lnTo>
                  <a:lnTo>
                    <a:pt x="293" y="1584"/>
                  </a:lnTo>
                  <a:lnTo>
                    <a:pt x="278" y="1544"/>
                  </a:lnTo>
                  <a:lnTo>
                    <a:pt x="263" y="1501"/>
                  </a:lnTo>
                  <a:lnTo>
                    <a:pt x="247" y="1455"/>
                  </a:lnTo>
                  <a:lnTo>
                    <a:pt x="231" y="1407"/>
                  </a:lnTo>
                  <a:lnTo>
                    <a:pt x="216" y="1356"/>
                  </a:lnTo>
                  <a:lnTo>
                    <a:pt x="201" y="1302"/>
                  </a:lnTo>
                  <a:lnTo>
                    <a:pt x="186" y="1244"/>
                  </a:lnTo>
                  <a:lnTo>
                    <a:pt x="171" y="1182"/>
                  </a:lnTo>
                  <a:lnTo>
                    <a:pt x="156" y="1118"/>
                  </a:lnTo>
                  <a:lnTo>
                    <a:pt x="141" y="1050"/>
                  </a:lnTo>
                  <a:lnTo>
                    <a:pt x="127" y="977"/>
                  </a:lnTo>
                  <a:lnTo>
                    <a:pt x="113" y="900"/>
                  </a:lnTo>
                  <a:lnTo>
                    <a:pt x="99" y="820"/>
                  </a:lnTo>
                  <a:lnTo>
                    <a:pt x="86" y="735"/>
                  </a:lnTo>
                  <a:lnTo>
                    <a:pt x="73" y="645"/>
                  </a:lnTo>
                  <a:lnTo>
                    <a:pt x="61" y="550"/>
                  </a:lnTo>
                  <a:lnTo>
                    <a:pt x="49" y="451"/>
                  </a:lnTo>
                  <a:lnTo>
                    <a:pt x="37" y="346"/>
                  </a:lnTo>
                  <a:lnTo>
                    <a:pt x="26" y="236"/>
                  </a:lnTo>
                  <a:lnTo>
                    <a:pt x="16" y="121"/>
                  </a:lnTo>
                  <a:lnTo>
                    <a:pt x="6" y="0"/>
                  </a:lnTo>
                  <a:lnTo>
                    <a:pt x="0" y="45"/>
                  </a:lnTo>
                  <a:lnTo>
                    <a:pt x="0" y="45"/>
                  </a:lnTo>
                  <a:lnTo>
                    <a:pt x="1" y="161"/>
                  </a:lnTo>
                  <a:lnTo>
                    <a:pt x="3" y="274"/>
                  </a:lnTo>
                  <a:lnTo>
                    <a:pt x="7" y="384"/>
                  </a:lnTo>
                  <a:lnTo>
                    <a:pt x="12" y="490"/>
                  </a:lnTo>
                  <a:lnTo>
                    <a:pt x="19" y="592"/>
                  </a:lnTo>
                  <a:lnTo>
                    <a:pt x="27" y="693"/>
                  </a:lnTo>
                  <a:lnTo>
                    <a:pt x="36" y="789"/>
                  </a:lnTo>
                  <a:lnTo>
                    <a:pt x="48" y="882"/>
                  </a:lnTo>
                  <a:lnTo>
                    <a:pt x="59" y="973"/>
                  </a:lnTo>
                  <a:lnTo>
                    <a:pt x="73" y="1061"/>
                  </a:lnTo>
                  <a:lnTo>
                    <a:pt x="87" y="1145"/>
                  </a:lnTo>
                  <a:lnTo>
                    <a:pt x="102" y="1227"/>
                  </a:lnTo>
                  <a:lnTo>
                    <a:pt x="119" y="1306"/>
                  </a:lnTo>
                  <a:lnTo>
                    <a:pt x="136" y="1382"/>
                  </a:lnTo>
                  <a:lnTo>
                    <a:pt x="156" y="1455"/>
                  </a:lnTo>
                  <a:lnTo>
                    <a:pt x="175" y="1527"/>
                  </a:lnTo>
                  <a:lnTo>
                    <a:pt x="195" y="1594"/>
                  </a:lnTo>
                  <a:lnTo>
                    <a:pt x="217" y="1660"/>
                  </a:lnTo>
                  <a:lnTo>
                    <a:pt x="239" y="1722"/>
                  </a:lnTo>
                  <a:lnTo>
                    <a:pt x="263" y="1784"/>
                  </a:lnTo>
                  <a:lnTo>
                    <a:pt x="286" y="1842"/>
                  </a:lnTo>
                  <a:lnTo>
                    <a:pt x="311" y="1897"/>
                  </a:lnTo>
                  <a:lnTo>
                    <a:pt x="336" y="1950"/>
                  </a:lnTo>
                  <a:lnTo>
                    <a:pt x="361" y="2001"/>
                  </a:lnTo>
                  <a:lnTo>
                    <a:pt x="389" y="2051"/>
                  </a:lnTo>
                  <a:lnTo>
                    <a:pt x="415" y="2097"/>
                  </a:lnTo>
                  <a:lnTo>
                    <a:pt x="443" y="2142"/>
                  </a:lnTo>
                  <a:lnTo>
                    <a:pt x="470" y="2184"/>
                  </a:lnTo>
                  <a:lnTo>
                    <a:pt x="500" y="2224"/>
                  </a:lnTo>
                  <a:lnTo>
                    <a:pt x="528" y="2263"/>
                  </a:lnTo>
                  <a:lnTo>
                    <a:pt x="557" y="2299"/>
                  </a:lnTo>
                  <a:lnTo>
                    <a:pt x="587" y="2334"/>
                  </a:lnTo>
                  <a:lnTo>
                    <a:pt x="587" y="2334"/>
                  </a:lnTo>
                  <a:close/>
                </a:path>
              </a:pathLst>
            </a:custGeom>
            <a:solidFill>
              <a:schemeClr val="bg1">
                <a:lumMod val="85000"/>
              </a:schemeClr>
            </a:solidFill>
            <a:ln w="9525">
              <a:noFill/>
              <a:round/>
              <a:headEnd/>
              <a:tailEnd/>
            </a:ln>
          </p:spPr>
          <p:txBody>
            <a:bodyPr vert="horz" wrap="square" lIns="96435" tIns="48218" rIns="96435" bIns="48218" numCol="1" anchor="t" anchorCtr="0" compatLnSpc="1">
              <a:prstTxWarp prst="textNoShape">
                <a:avLst/>
              </a:prstTxWarp>
            </a:bodyPr>
            <a:lstStyle/>
            <a:p>
              <a:endParaRPr lang="fr-FR" kern="0">
                <a:solidFill>
                  <a:sysClr val="windowText" lastClr="000000"/>
                </a:solidFill>
              </a:endParaRPr>
            </a:p>
          </p:txBody>
        </p:sp>
        <p:sp>
          <p:nvSpPr>
            <p:cNvPr id="1038" name="Freeform 14"/>
            <p:cNvSpPr>
              <a:spLocks/>
            </p:cNvSpPr>
            <p:nvPr/>
          </p:nvSpPr>
          <p:spPr bwMode="auto">
            <a:xfrm rot="20191043">
              <a:off x="3619974" y="2468604"/>
              <a:ext cx="897451" cy="1281413"/>
            </a:xfrm>
            <a:custGeom>
              <a:avLst/>
              <a:gdLst/>
              <a:ahLst/>
              <a:cxnLst>
                <a:cxn ang="0">
                  <a:pos x="5070" y="2"/>
                </a:cxn>
                <a:cxn ang="0">
                  <a:pos x="4722" y="17"/>
                </a:cxn>
                <a:cxn ang="0">
                  <a:pos x="4308" y="55"/>
                </a:cxn>
                <a:cxn ang="0">
                  <a:pos x="3853" y="124"/>
                </a:cxn>
                <a:cxn ang="0">
                  <a:pos x="3556" y="188"/>
                </a:cxn>
                <a:cxn ang="0">
                  <a:pos x="3317" y="252"/>
                </a:cxn>
                <a:cxn ang="0">
                  <a:pos x="3079" y="329"/>
                </a:cxn>
                <a:cxn ang="0">
                  <a:pos x="2845" y="419"/>
                </a:cxn>
                <a:cxn ang="0">
                  <a:pos x="2616" y="525"/>
                </a:cxn>
                <a:cxn ang="0">
                  <a:pos x="2398" y="647"/>
                </a:cxn>
                <a:cxn ang="0">
                  <a:pos x="2193" y="787"/>
                </a:cxn>
                <a:cxn ang="0">
                  <a:pos x="2003" y="944"/>
                </a:cxn>
                <a:cxn ang="0">
                  <a:pos x="1741" y="1199"/>
                </a:cxn>
                <a:cxn ang="0">
                  <a:pos x="1121" y="1822"/>
                </a:cxn>
                <a:cxn ang="0">
                  <a:pos x="689" y="2279"/>
                </a:cxn>
                <a:cxn ang="0">
                  <a:pos x="516" y="2480"/>
                </a:cxn>
                <a:cxn ang="0">
                  <a:pos x="445" y="2580"/>
                </a:cxn>
                <a:cxn ang="0">
                  <a:pos x="366" y="2728"/>
                </a:cxn>
                <a:cxn ang="0">
                  <a:pos x="293" y="2890"/>
                </a:cxn>
                <a:cxn ang="0">
                  <a:pos x="233" y="3056"/>
                </a:cxn>
                <a:cxn ang="0">
                  <a:pos x="174" y="3265"/>
                </a:cxn>
                <a:cxn ang="0">
                  <a:pos x="117" y="3527"/>
                </a:cxn>
                <a:cxn ang="0">
                  <a:pos x="66" y="3851"/>
                </a:cxn>
                <a:cxn ang="0">
                  <a:pos x="20" y="4247"/>
                </a:cxn>
                <a:cxn ang="0">
                  <a:pos x="4" y="4493"/>
                </a:cxn>
                <a:cxn ang="0">
                  <a:pos x="10" y="4749"/>
                </a:cxn>
                <a:cxn ang="0">
                  <a:pos x="56" y="5176"/>
                </a:cxn>
                <a:cxn ang="0">
                  <a:pos x="107" y="5525"/>
                </a:cxn>
                <a:cxn ang="0">
                  <a:pos x="165" y="5806"/>
                </a:cxn>
                <a:cxn ang="0">
                  <a:pos x="226" y="6030"/>
                </a:cxn>
                <a:cxn ang="0">
                  <a:pos x="288" y="6206"/>
                </a:cxn>
                <a:cxn ang="0">
                  <a:pos x="363" y="6376"/>
                </a:cxn>
                <a:cxn ang="0">
                  <a:pos x="445" y="6529"/>
                </a:cxn>
                <a:cxn ang="0">
                  <a:pos x="516" y="6630"/>
                </a:cxn>
                <a:cxn ang="0">
                  <a:pos x="690" y="6831"/>
                </a:cxn>
                <a:cxn ang="0">
                  <a:pos x="1121" y="7288"/>
                </a:cxn>
                <a:cxn ang="0">
                  <a:pos x="1742" y="7911"/>
                </a:cxn>
                <a:cxn ang="0">
                  <a:pos x="2003" y="8166"/>
                </a:cxn>
                <a:cxn ang="0">
                  <a:pos x="2193" y="8323"/>
                </a:cxn>
                <a:cxn ang="0">
                  <a:pos x="2399" y="8463"/>
                </a:cxn>
                <a:cxn ang="0">
                  <a:pos x="2617" y="8584"/>
                </a:cxn>
                <a:cxn ang="0">
                  <a:pos x="2845" y="8691"/>
                </a:cxn>
                <a:cxn ang="0">
                  <a:pos x="3079" y="8781"/>
                </a:cxn>
                <a:cxn ang="0">
                  <a:pos x="3317" y="8857"/>
                </a:cxn>
                <a:cxn ang="0">
                  <a:pos x="3556" y="8922"/>
                </a:cxn>
                <a:cxn ang="0">
                  <a:pos x="3853" y="8985"/>
                </a:cxn>
                <a:cxn ang="0">
                  <a:pos x="4308" y="9054"/>
                </a:cxn>
                <a:cxn ang="0">
                  <a:pos x="4722" y="9092"/>
                </a:cxn>
                <a:cxn ang="0">
                  <a:pos x="5070" y="9108"/>
                </a:cxn>
                <a:cxn ang="0">
                  <a:pos x="7183" y="9110"/>
                </a:cxn>
                <a:cxn ang="0">
                  <a:pos x="5275" y="0"/>
                </a:cxn>
              </a:cxnLst>
              <a:rect l="0" t="0" r="r" b="b"/>
              <a:pathLst>
                <a:path w="7183" h="9110">
                  <a:moveTo>
                    <a:pt x="5275" y="0"/>
                  </a:moveTo>
                  <a:lnTo>
                    <a:pt x="5275" y="0"/>
                  </a:lnTo>
                  <a:lnTo>
                    <a:pt x="5144" y="1"/>
                  </a:lnTo>
                  <a:lnTo>
                    <a:pt x="5070" y="2"/>
                  </a:lnTo>
                  <a:lnTo>
                    <a:pt x="4990" y="4"/>
                  </a:lnTo>
                  <a:lnTo>
                    <a:pt x="4906" y="8"/>
                  </a:lnTo>
                  <a:lnTo>
                    <a:pt x="4816" y="12"/>
                  </a:lnTo>
                  <a:lnTo>
                    <a:pt x="4722" y="17"/>
                  </a:lnTo>
                  <a:lnTo>
                    <a:pt x="4623" y="24"/>
                  </a:lnTo>
                  <a:lnTo>
                    <a:pt x="4522" y="33"/>
                  </a:lnTo>
                  <a:lnTo>
                    <a:pt x="4416" y="43"/>
                  </a:lnTo>
                  <a:lnTo>
                    <a:pt x="4308" y="55"/>
                  </a:lnTo>
                  <a:lnTo>
                    <a:pt x="4198" y="69"/>
                  </a:lnTo>
                  <a:lnTo>
                    <a:pt x="4084" y="85"/>
                  </a:lnTo>
                  <a:lnTo>
                    <a:pt x="3969" y="104"/>
                  </a:lnTo>
                  <a:lnTo>
                    <a:pt x="3853" y="124"/>
                  </a:lnTo>
                  <a:lnTo>
                    <a:pt x="3735" y="148"/>
                  </a:lnTo>
                  <a:lnTo>
                    <a:pt x="3675" y="160"/>
                  </a:lnTo>
                  <a:lnTo>
                    <a:pt x="3616" y="174"/>
                  </a:lnTo>
                  <a:lnTo>
                    <a:pt x="3556" y="188"/>
                  </a:lnTo>
                  <a:lnTo>
                    <a:pt x="3497" y="203"/>
                  </a:lnTo>
                  <a:lnTo>
                    <a:pt x="3436" y="218"/>
                  </a:lnTo>
                  <a:lnTo>
                    <a:pt x="3376" y="235"/>
                  </a:lnTo>
                  <a:lnTo>
                    <a:pt x="3317" y="252"/>
                  </a:lnTo>
                  <a:lnTo>
                    <a:pt x="3257" y="270"/>
                  </a:lnTo>
                  <a:lnTo>
                    <a:pt x="3198" y="289"/>
                  </a:lnTo>
                  <a:lnTo>
                    <a:pt x="3138" y="308"/>
                  </a:lnTo>
                  <a:lnTo>
                    <a:pt x="3079" y="329"/>
                  </a:lnTo>
                  <a:lnTo>
                    <a:pt x="3019" y="350"/>
                  </a:lnTo>
                  <a:lnTo>
                    <a:pt x="2961" y="372"/>
                  </a:lnTo>
                  <a:lnTo>
                    <a:pt x="2902" y="395"/>
                  </a:lnTo>
                  <a:lnTo>
                    <a:pt x="2845" y="419"/>
                  </a:lnTo>
                  <a:lnTo>
                    <a:pt x="2787" y="444"/>
                  </a:lnTo>
                  <a:lnTo>
                    <a:pt x="2729" y="470"/>
                  </a:lnTo>
                  <a:lnTo>
                    <a:pt x="2673" y="497"/>
                  </a:lnTo>
                  <a:lnTo>
                    <a:pt x="2616" y="525"/>
                  </a:lnTo>
                  <a:lnTo>
                    <a:pt x="2561" y="554"/>
                  </a:lnTo>
                  <a:lnTo>
                    <a:pt x="2506" y="584"/>
                  </a:lnTo>
                  <a:lnTo>
                    <a:pt x="2452" y="615"/>
                  </a:lnTo>
                  <a:lnTo>
                    <a:pt x="2398" y="647"/>
                  </a:lnTo>
                  <a:lnTo>
                    <a:pt x="2346" y="680"/>
                  </a:lnTo>
                  <a:lnTo>
                    <a:pt x="2294" y="714"/>
                  </a:lnTo>
                  <a:lnTo>
                    <a:pt x="2243" y="750"/>
                  </a:lnTo>
                  <a:lnTo>
                    <a:pt x="2193" y="787"/>
                  </a:lnTo>
                  <a:lnTo>
                    <a:pt x="2144" y="824"/>
                  </a:lnTo>
                  <a:lnTo>
                    <a:pt x="2096" y="863"/>
                  </a:lnTo>
                  <a:lnTo>
                    <a:pt x="2048" y="903"/>
                  </a:lnTo>
                  <a:lnTo>
                    <a:pt x="2003" y="944"/>
                  </a:lnTo>
                  <a:lnTo>
                    <a:pt x="1957" y="987"/>
                  </a:lnTo>
                  <a:lnTo>
                    <a:pt x="1957" y="987"/>
                  </a:lnTo>
                  <a:lnTo>
                    <a:pt x="1899" y="1044"/>
                  </a:lnTo>
                  <a:lnTo>
                    <a:pt x="1741" y="1199"/>
                  </a:lnTo>
                  <a:lnTo>
                    <a:pt x="1517" y="1422"/>
                  </a:lnTo>
                  <a:lnTo>
                    <a:pt x="1389" y="1549"/>
                  </a:lnTo>
                  <a:lnTo>
                    <a:pt x="1256" y="1685"/>
                  </a:lnTo>
                  <a:lnTo>
                    <a:pt x="1121" y="1822"/>
                  </a:lnTo>
                  <a:lnTo>
                    <a:pt x="987" y="1960"/>
                  </a:lnTo>
                  <a:lnTo>
                    <a:pt x="860" y="2093"/>
                  </a:lnTo>
                  <a:lnTo>
                    <a:pt x="743" y="2220"/>
                  </a:lnTo>
                  <a:lnTo>
                    <a:pt x="689" y="2279"/>
                  </a:lnTo>
                  <a:lnTo>
                    <a:pt x="639" y="2335"/>
                  </a:lnTo>
                  <a:lnTo>
                    <a:pt x="593" y="2387"/>
                  </a:lnTo>
                  <a:lnTo>
                    <a:pt x="552" y="2435"/>
                  </a:lnTo>
                  <a:lnTo>
                    <a:pt x="516" y="2480"/>
                  </a:lnTo>
                  <a:lnTo>
                    <a:pt x="486" y="2519"/>
                  </a:lnTo>
                  <a:lnTo>
                    <a:pt x="462" y="2552"/>
                  </a:lnTo>
                  <a:lnTo>
                    <a:pt x="452" y="2567"/>
                  </a:lnTo>
                  <a:lnTo>
                    <a:pt x="445" y="2580"/>
                  </a:lnTo>
                  <a:lnTo>
                    <a:pt x="445" y="2580"/>
                  </a:lnTo>
                  <a:lnTo>
                    <a:pt x="420" y="2626"/>
                  </a:lnTo>
                  <a:lnTo>
                    <a:pt x="393" y="2675"/>
                  </a:lnTo>
                  <a:lnTo>
                    <a:pt x="366" y="2728"/>
                  </a:lnTo>
                  <a:lnTo>
                    <a:pt x="336" y="2788"/>
                  </a:lnTo>
                  <a:lnTo>
                    <a:pt x="322" y="2820"/>
                  </a:lnTo>
                  <a:lnTo>
                    <a:pt x="307" y="2854"/>
                  </a:lnTo>
                  <a:lnTo>
                    <a:pt x="293" y="2890"/>
                  </a:lnTo>
                  <a:lnTo>
                    <a:pt x="278" y="2928"/>
                  </a:lnTo>
                  <a:lnTo>
                    <a:pt x="263" y="2968"/>
                  </a:lnTo>
                  <a:lnTo>
                    <a:pt x="247" y="3010"/>
                  </a:lnTo>
                  <a:lnTo>
                    <a:pt x="233" y="3056"/>
                  </a:lnTo>
                  <a:lnTo>
                    <a:pt x="218" y="3104"/>
                  </a:lnTo>
                  <a:lnTo>
                    <a:pt x="203" y="3155"/>
                  </a:lnTo>
                  <a:lnTo>
                    <a:pt x="189" y="3208"/>
                  </a:lnTo>
                  <a:lnTo>
                    <a:pt x="174" y="3265"/>
                  </a:lnTo>
                  <a:lnTo>
                    <a:pt x="160" y="3326"/>
                  </a:lnTo>
                  <a:lnTo>
                    <a:pt x="146" y="3390"/>
                  </a:lnTo>
                  <a:lnTo>
                    <a:pt x="131" y="3457"/>
                  </a:lnTo>
                  <a:lnTo>
                    <a:pt x="117" y="3527"/>
                  </a:lnTo>
                  <a:lnTo>
                    <a:pt x="104" y="3603"/>
                  </a:lnTo>
                  <a:lnTo>
                    <a:pt x="91" y="3681"/>
                  </a:lnTo>
                  <a:lnTo>
                    <a:pt x="78" y="3764"/>
                  </a:lnTo>
                  <a:lnTo>
                    <a:pt x="66" y="3851"/>
                  </a:lnTo>
                  <a:lnTo>
                    <a:pt x="54" y="3943"/>
                  </a:lnTo>
                  <a:lnTo>
                    <a:pt x="43" y="4040"/>
                  </a:lnTo>
                  <a:lnTo>
                    <a:pt x="30" y="4141"/>
                  </a:lnTo>
                  <a:lnTo>
                    <a:pt x="20" y="4247"/>
                  </a:lnTo>
                  <a:lnTo>
                    <a:pt x="10" y="4358"/>
                  </a:lnTo>
                  <a:lnTo>
                    <a:pt x="10" y="4358"/>
                  </a:lnTo>
                  <a:lnTo>
                    <a:pt x="6" y="4426"/>
                  </a:lnTo>
                  <a:lnTo>
                    <a:pt x="4" y="4493"/>
                  </a:lnTo>
                  <a:lnTo>
                    <a:pt x="2" y="4561"/>
                  </a:lnTo>
                  <a:lnTo>
                    <a:pt x="0" y="4628"/>
                  </a:lnTo>
                  <a:lnTo>
                    <a:pt x="0" y="4628"/>
                  </a:lnTo>
                  <a:lnTo>
                    <a:pt x="10" y="4749"/>
                  </a:lnTo>
                  <a:lnTo>
                    <a:pt x="20" y="4863"/>
                  </a:lnTo>
                  <a:lnTo>
                    <a:pt x="31" y="4973"/>
                  </a:lnTo>
                  <a:lnTo>
                    <a:pt x="44" y="5077"/>
                  </a:lnTo>
                  <a:lnTo>
                    <a:pt x="56" y="5176"/>
                  </a:lnTo>
                  <a:lnTo>
                    <a:pt x="68" y="5271"/>
                  </a:lnTo>
                  <a:lnTo>
                    <a:pt x="81" y="5360"/>
                  </a:lnTo>
                  <a:lnTo>
                    <a:pt x="94" y="5444"/>
                  </a:lnTo>
                  <a:lnTo>
                    <a:pt x="107" y="5525"/>
                  </a:lnTo>
                  <a:lnTo>
                    <a:pt x="121" y="5602"/>
                  </a:lnTo>
                  <a:lnTo>
                    <a:pt x="135" y="5674"/>
                  </a:lnTo>
                  <a:lnTo>
                    <a:pt x="151" y="5742"/>
                  </a:lnTo>
                  <a:lnTo>
                    <a:pt x="165" y="5806"/>
                  </a:lnTo>
                  <a:lnTo>
                    <a:pt x="180" y="5868"/>
                  </a:lnTo>
                  <a:lnTo>
                    <a:pt x="195" y="5925"/>
                  </a:lnTo>
                  <a:lnTo>
                    <a:pt x="210" y="5979"/>
                  </a:lnTo>
                  <a:lnTo>
                    <a:pt x="226" y="6030"/>
                  </a:lnTo>
                  <a:lnTo>
                    <a:pt x="241" y="6078"/>
                  </a:lnTo>
                  <a:lnTo>
                    <a:pt x="257" y="6124"/>
                  </a:lnTo>
                  <a:lnTo>
                    <a:pt x="272" y="6166"/>
                  </a:lnTo>
                  <a:lnTo>
                    <a:pt x="288" y="6206"/>
                  </a:lnTo>
                  <a:lnTo>
                    <a:pt x="303" y="6244"/>
                  </a:lnTo>
                  <a:lnTo>
                    <a:pt x="318" y="6279"/>
                  </a:lnTo>
                  <a:lnTo>
                    <a:pt x="333" y="6313"/>
                  </a:lnTo>
                  <a:lnTo>
                    <a:pt x="363" y="6376"/>
                  </a:lnTo>
                  <a:lnTo>
                    <a:pt x="392" y="6431"/>
                  </a:lnTo>
                  <a:lnTo>
                    <a:pt x="419" y="6482"/>
                  </a:lnTo>
                  <a:lnTo>
                    <a:pt x="445" y="6529"/>
                  </a:lnTo>
                  <a:lnTo>
                    <a:pt x="445" y="6529"/>
                  </a:lnTo>
                  <a:lnTo>
                    <a:pt x="453" y="6543"/>
                  </a:lnTo>
                  <a:lnTo>
                    <a:pt x="462" y="6557"/>
                  </a:lnTo>
                  <a:lnTo>
                    <a:pt x="487" y="6591"/>
                  </a:lnTo>
                  <a:lnTo>
                    <a:pt x="516" y="6630"/>
                  </a:lnTo>
                  <a:lnTo>
                    <a:pt x="552" y="6674"/>
                  </a:lnTo>
                  <a:lnTo>
                    <a:pt x="594" y="6723"/>
                  </a:lnTo>
                  <a:lnTo>
                    <a:pt x="639" y="6775"/>
                  </a:lnTo>
                  <a:lnTo>
                    <a:pt x="690" y="6831"/>
                  </a:lnTo>
                  <a:lnTo>
                    <a:pt x="743" y="6890"/>
                  </a:lnTo>
                  <a:lnTo>
                    <a:pt x="860" y="7016"/>
                  </a:lnTo>
                  <a:lnTo>
                    <a:pt x="987" y="7150"/>
                  </a:lnTo>
                  <a:lnTo>
                    <a:pt x="1121" y="7288"/>
                  </a:lnTo>
                  <a:lnTo>
                    <a:pt x="1256" y="7425"/>
                  </a:lnTo>
                  <a:lnTo>
                    <a:pt x="1389" y="7561"/>
                  </a:lnTo>
                  <a:lnTo>
                    <a:pt x="1517" y="7688"/>
                  </a:lnTo>
                  <a:lnTo>
                    <a:pt x="1742" y="7911"/>
                  </a:lnTo>
                  <a:lnTo>
                    <a:pt x="1899" y="8066"/>
                  </a:lnTo>
                  <a:lnTo>
                    <a:pt x="1957" y="8123"/>
                  </a:lnTo>
                  <a:lnTo>
                    <a:pt x="1957" y="8123"/>
                  </a:lnTo>
                  <a:lnTo>
                    <a:pt x="2003" y="8166"/>
                  </a:lnTo>
                  <a:lnTo>
                    <a:pt x="2049" y="8207"/>
                  </a:lnTo>
                  <a:lnTo>
                    <a:pt x="2096" y="8247"/>
                  </a:lnTo>
                  <a:lnTo>
                    <a:pt x="2144" y="8285"/>
                  </a:lnTo>
                  <a:lnTo>
                    <a:pt x="2193" y="8323"/>
                  </a:lnTo>
                  <a:lnTo>
                    <a:pt x="2244" y="8360"/>
                  </a:lnTo>
                  <a:lnTo>
                    <a:pt x="2294" y="8396"/>
                  </a:lnTo>
                  <a:lnTo>
                    <a:pt x="2347" y="8430"/>
                  </a:lnTo>
                  <a:lnTo>
                    <a:pt x="2399" y="8463"/>
                  </a:lnTo>
                  <a:lnTo>
                    <a:pt x="2453" y="8495"/>
                  </a:lnTo>
                  <a:lnTo>
                    <a:pt x="2506" y="8526"/>
                  </a:lnTo>
                  <a:lnTo>
                    <a:pt x="2562" y="8555"/>
                  </a:lnTo>
                  <a:lnTo>
                    <a:pt x="2617" y="8584"/>
                  </a:lnTo>
                  <a:lnTo>
                    <a:pt x="2673" y="8613"/>
                  </a:lnTo>
                  <a:lnTo>
                    <a:pt x="2730" y="8640"/>
                  </a:lnTo>
                  <a:lnTo>
                    <a:pt x="2787" y="8666"/>
                  </a:lnTo>
                  <a:lnTo>
                    <a:pt x="2845" y="8691"/>
                  </a:lnTo>
                  <a:lnTo>
                    <a:pt x="2903" y="8715"/>
                  </a:lnTo>
                  <a:lnTo>
                    <a:pt x="2962" y="8738"/>
                  </a:lnTo>
                  <a:lnTo>
                    <a:pt x="3020" y="8760"/>
                  </a:lnTo>
                  <a:lnTo>
                    <a:pt x="3079" y="8781"/>
                  </a:lnTo>
                  <a:lnTo>
                    <a:pt x="3138" y="8801"/>
                  </a:lnTo>
                  <a:lnTo>
                    <a:pt x="3198" y="8821"/>
                  </a:lnTo>
                  <a:lnTo>
                    <a:pt x="3257" y="8839"/>
                  </a:lnTo>
                  <a:lnTo>
                    <a:pt x="3317" y="8857"/>
                  </a:lnTo>
                  <a:lnTo>
                    <a:pt x="3376" y="8874"/>
                  </a:lnTo>
                  <a:lnTo>
                    <a:pt x="3437" y="8892"/>
                  </a:lnTo>
                  <a:lnTo>
                    <a:pt x="3497" y="8907"/>
                  </a:lnTo>
                  <a:lnTo>
                    <a:pt x="3556" y="8922"/>
                  </a:lnTo>
                  <a:lnTo>
                    <a:pt x="3616" y="8936"/>
                  </a:lnTo>
                  <a:lnTo>
                    <a:pt x="3675" y="8949"/>
                  </a:lnTo>
                  <a:lnTo>
                    <a:pt x="3735" y="8962"/>
                  </a:lnTo>
                  <a:lnTo>
                    <a:pt x="3853" y="8985"/>
                  </a:lnTo>
                  <a:lnTo>
                    <a:pt x="3970" y="9006"/>
                  </a:lnTo>
                  <a:lnTo>
                    <a:pt x="4085" y="9024"/>
                  </a:lnTo>
                  <a:lnTo>
                    <a:pt x="4198" y="9040"/>
                  </a:lnTo>
                  <a:lnTo>
                    <a:pt x="4308" y="9054"/>
                  </a:lnTo>
                  <a:lnTo>
                    <a:pt x="4417" y="9066"/>
                  </a:lnTo>
                  <a:lnTo>
                    <a:pt x="4522" y="9077"/>
                  </a:lnTo>
                  <a:lnTo>
                    <a:pt x="4624" y="9085"/>
                  </a:lnTo>
                  <a:lnTo>
                    <a:pt x="4722" y="9092"/>
                  </a:lnTo>
                  <a:lnTo>
                    <a:pt x="4816" y="9098"/>
                  </a:lnTo>
                  <a:lnTo>
                    <a:pt x="4906" y="9102"/>
                  </a:lnTo>
                  <a:lnTo>
                    <a:pt x="4990" y="9105"/>
                  </a:lnTo>
                  <a:lnTo>
                    <a:pt x="5070" y="9108"/>
                  </a:lnTo>
                  <a:lnTo>
                    <a:pt x="5144" y="9109"/>
                  </a:lnTo>
                  <a:lnTo>
                    <a:pt x="5275" y="9110"/>
                  </a:lnTo>
                  <a:lnTo>
                    <a:pt x="5275" y="9110"/>
                  </a:lnTo>
                  <a:lnTo>
                    <a:pt x="7183" y="9110"/>
                  </a:lnTo>
                  <a:lnTo>
                    <a:pt x="7183" y="0"/>
                  </a:lnTo>
                  <a:lnTo>
                    <a:pt x="7183" y="0"/>
                  </a:lnTo>
                  <a:lnTo>
                    <a:pt x="5275" y="0"/>
                  </a:lnTo>
                  <a:lnTo>
                    <a:pt x="5275" y="0"/>
                  </a:lnTo>
                  <a:close/>
                </a:path>
              </a:pathLst>
            </a:custGeom>
            <a:solidFill>
              <a:schemeClr val="accent4"/>
            </a:solidFill>
            <a:ln w="9525">
              <a:noFill/>
              <a:round/>
              <a:headEnd/>
              <a:tailEnd/>
            </a:ln>
          </p:spPr>
          <p:txBody>
            <a:bodyPr vert="horz" wrap="square" lIns="96435" tIns="48218" rIns="96435" bIns="48218" numCol="1" anchor="t" anchorCtr="0" compatLnSpc="1">
              <a:prstTxWarp prst="textNoShape">
                <a:avLst/>
              </a:prstTxWarp>
            </a:bodyPr>
            <a:lstStyle/>
            <a:p>
              <a:endParaRPr lang="fr-FR" kern="0">
                <a:solidFill>
                  <a:sysClr val="windowText" lastClr="000000"/>
                </a:solidFill>
              </a:endParaRPr>
            </a:p>
          </p:txBody>
        </p:sp>
      </p:grpSp>
      <p:sp>
        <p:nvSpPr>
          <p:cNvPr id="18" name="TextBox 17"/>
          <p:cNvSpPr txBox="1"/>
          <p:nvPr/>
        </p:nvSpPr>
        <p:spPr>
          <a:xfrm rot="20191043">
            <a:off x="3677887" y="2528257"/>
            <a:ext cx="671979" cy="968727"/>
          </a:xfrm>
          <a:prstGeom prst="rect">
            <a:avLst/>
          </a:prstGeom>
          <a:noFill/>
        </p:spPr>
        <p:txBody>
          <a:bodyPr wrap="none" rtlCol="0">
            <a:spAutoFit/>
          </a:bodyPr>
          <a:lstStyle/>
          <a:p>
            <a:pPr algn="ctr">
              <a:defRPr/>
            </a:pPr>
            <a:r>
              <a:rPr lang="fr-FR" sz="5695" b="1" kern="0" dirty="0">
                <a:solidFill>
                  <a:sysClr val="window" lastClr="FFFFFF"/>
                </a:solidFill>
                <a:effectLst>
                  <a:outerShdw blurRad="38100" dist="38100" dir="2700000" algn="tl">
                    <a:srgbClr val="000000">
                      <a:alpha val="43137"/>
                    </a:srgbClr>
                  </a:outerShdw>
                </a:effectLst>
                <a:latin typeface="Arial Black" pitchFamily="34" charset="0"/>
              </a:rPr>
              <a:t>1</a:t>
            </a:r>
          </a:p>
        </p:txBody>
      </p:sp>
      <p:sp>
        <p:nvSpPr>
          <p:cNvPr id="20" name="TextBox 19"/>
          <p:cNvSpPr txBox="1"/>
          <p:nvPr/>
        </p:nvSpPr>
        <p:spPr>
          <a:xfrm rot="20191043">
            <a:off x="5398616" y="2231660"/>
            <a:ext cx="671979" cy="968727"/>
          </a:xfrm>
          <a:prstGeom prst="rect">
            <a:avLst/>
          </a:prstGeom>
          <a:noFill/>
        </p:spPr>
        <p:txBody>
          <a:bodyPr wrap="none" rtlCol="0">
            <a:spAutoFit/>
          </a:bodyPr>
          <a:lstStyle/>
          <a:p>
            <a:pPr algn="ctr">
              <a:defRPr/>
            </a:pPr>
            <a:r>
              <a:rPr lang="fr-FR" sz="5695" b="1" kern="0" dirty="0">
                <a:solidFill>
                  <a:sysClr val="window" lastClr="FFFFFF"/>
                </a:solidFill>
                <a:effectLst>
                  <a:outerShdw blurRad="38100" dist="38100" dir="2700000" algn="tl">
                    <a:srgbClr val="000000">
                      <a:alpha val="43137"/>
                    </a:srgbClr>
                  </a:outerShdw>
                </a:effectLst>
                <a:latin typeface="Arial Black" pitchFamily="34" charset="0"/>
              </a:rPr>
              <a:t>2</a:t>
            </a:r>
          </a:p>
        </p:txBody>
      </p:sp>
      <p:sp>
        <p:nvSpPr>
          <p:cNvPr id="21" name="TextBox 20"/>
          <p:cNvSpPr txBox="1"/>
          <p:nvPr/>
        </p:nvSpPr>
        <p:spPr>
          <a:xfrm rot="20191043">
            <a:off x="6861696" y="4184363"/>
            <a:ext cx="671979" cy="968727"/>
          </a:xfrm>
          <a:prstGeom prst="rect">
            <a:avLst/>
          </a:prstGeom>
          <a:noFill/>
        </p:spPr>
        <p:txBody>
          <a:bodyPr wrap="none" rtlCol="0">
            <a:spAutoFit/>
          </a:bodyPr>
          <a:lstStyle/>
          <a:p>
            <a:pPr algn="ctr">
              <a:defRPr/>
            </a:pPr>
            <a:r>
              <a:rPr lang="fr-FR" sz="5695" b="1" kern="0" dirty="0">
                <a:solidFill>
                  <a:sysClr val="window" lastClr="FFFFFF"/>
                </a:solidFill>
                <a:effectLst>
                  <a:outerShdw blurRad="38100" dist="38100" dir="2700000" algn="tl">
                    <a:srgbClr val="000000">
                      <a:alpha val="43137"/>
                    </a:srgbClr>
                  </a:outerShdw>
                </a:effectLst>
                <a:latin typeface="Arial Black" pitchFamily="34" charset="0"/>
              </a:rPr>
              <a:t>3</a:t>
            </a:r>
          </a:p>
        </p:txBody>
      </p:sp>
      <p:sp>
        <p:nvSpPr>
          <p:cNvPr id="22" name="TextBox 21"/>
          <p:cNvSpPr txBox="1"/>
          <p:nvPr/>
        </p:nvSpPr>
        <p:spPr>
          <a:xfrm rot="20191043">
            <a:off x="8381918" y="3523900"/>
            <a:ext cx="671979" cy="968727"/>
          </a:xfrm>
          <a:prstGeom prst="rect">
            <a:avLst/>
          </a:prstGeom>
          <a:noFill/>
        </p:spPr>
        <p:txBody>
          <a:bodyPr wrap="none" rtlCol="0">
            <a:spAutoFit/>
          </a:bodyPr>
          <a:lstStyle/>
          <a:p>
            <a:pPr algn="ctr">
              <a:defRPr/>
            </a:pPr>
            <a:r>
              <a:rPr lang="fr-FR" sz="5695" b="1" kern="0" dirty="0">
                <a:solidFill>
                  <a:sysClr val="window" lastClr="FFFFFF"/>
                </a:solidFill>
                <a:effectLst>
                  <a:outerShdw blurRad="38100" dist="38100" dir="2700000" algn="tl">
                    <a:srgbClr val="000000">
                      <a:alpha val="43137"/>
                    </a:srgbClr>
                  </a:outerShdw>
                </a:effectLst>
                <a:latin typeface="Arial Black" pitchFamily="34" charset="0"/>
              </a:rPr>
              <a:t>4</a:t>
            </a:r>
          </a:p>
        </p:txBody>
      </p:sp>
      <p:sp>
        <p:nvSpPr>
          <p:cNvPr id="31" name="TextBox 41"/>
          <p:cNvSpPr txBox="1"/>
          <p:nvPr/>
        </p:nvSpPr>
        <p:spPr>
          <a:xfrm>
            <a:off x="879947" y="3339596"/>
            <a:ext cx="2856365" cy="640502"/>
          </a:xfrm>
          <a:prstGeom prst="rect">
            <a:avLst/>
          </a:prstGeom>
          <a:noFill/>
        </p:spPr>
        <p:txBody>
          <a:bodyPr wrap="square" lIns="85667" tIns="42834" rIns="85667" bIns="42834"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33" name="TextBox 170"/>
          <p:cNvSpPr txBox="1"/>
          <p:nvPr/>
        </p:nvSpPr>
        <p:spPr>
          <a:xfrm>
            <a:off x="879947" y="3007165"/>
            <a:ext cx="2430227" cy="355904"/>
          </a:xfrm>
          <a:prstGeom prst="rect">
            <a:avLst/>
          </a:prstGeom>
          <a:noFill/>
        </p:spPr>
        <p:txBody>
          <a:bodyPr wrap="square" lIns="96431" tIns="48215" rIns="96431" bIns="48215"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4" name="TextBox 41"/>
          <p:cNvSpPr txBox="1"/>
          <p:nvPr/>
        </p:nvSpPr>
        <p:spPr>
          <a:xfrm>
            <a:off x="6430170" y="2097791"/>
            <a:ext cx="2856365" cy="640502"/>
          </a:xfrm>
          <a:prstGeom prst="rect">
            <a:avLst/>
          </a:prstGeom>
          <a:noFill/>
        </p:spPr>
        <p:txBody>
          <a:bodyPr wrap="square" lIns="85667" tIns="42834" rIns="85667" bIns="42834"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35" name="TextBox 170"/>
          <p:cNvSpPr txBox="1"/>
          <p:nvPr/>
        </p:nvSpPr>
        <p:spPr>
          <a:xfrm>
            <a:off x="6430170" y="1765360"/>
            <a:ext cx="2430227" cy="355904"/>
          </a:xfrm>
          <a:prstGeom prst="rect">
            <a:avLst/>
          </a:prstGeom>
          <a:noFill/>
        </p:spPr>
        <p:txBody>
          <a:bodyPr wrap="square" lIns="96431" tIns="48215" rIns="96431" bIns="48215"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6" name="TextBox 41"/>
          <p:cNvSpPr txBox="1"/>
          <p:nvPr/>
        </p:nvSpPr>
        <p:spPr>
          <a:xfrm>
            <a:off x="3864919" y="5036959"/>
            <a:ext cx="2856365" cy="640502"/>
          </a:xfrm>
          <a:prstGeom prst="rect">
            <a:avLst/>
          </a:prstGeom>
          <a:noFill/>
        </p:spPr>
        <p:txBody>
          <a:bodyPr wrap="square" lIns="85667" tIns="42834" rIns="85667" bIns="42834"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37" name="TextBox 170"/>
          <p:cNvSpPr txBox="1"/>
          <p:nvPr/>
        </p:nvSpPr>
        <p:spPr>
          <a:xfrm>
            <a:off x="3864919" y="4704528"/>
            <a:ext cx="2430227" cy="355904"/>
          </a:xfrm>
          <a:prstGeom prst="rect">
            <a:avLst/>
          </a:prstGeom>
          <a:noFill/>
        </p:spPr>
        <p:txBody>
          <a:bodyPr wrap="square" lIns="96431" tIns="48215" rIns="96431" bIns="48215"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8" name="TextBox 41"/>
          <p:cNvSpPr txBox="1"/>
          <p:nvPr/>
        </p:nvSpPr>
        <p:spPr>
          <a:xfrm>
            <a:off x="9216387" y="5036959"/>
            <a:ext cx="2856365" cy="640502"/>
          </a:xfrm>
          <a:prstGeom prst="rect">
            <a:avLst/>
          </a:prstGeom>
          <a:noFill/>
        </p:spPr>
        <p:txBody>
          <a:bodyPr wrap="square" lIns="85667" tIns="42834" rIns="85667" bIns="42834" rtlCol="0">
            <a:spAutoFit/>
          </a:bodyPr>
          <a:lstStyle/>
          <a:p>
            <a:pPr>
              <a:lnSpc>
                <a:spcPct val="150000"/>
              </a:lnSpc>
            </a:pP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39" name="TextBox 170"/>
          <p:cNvSpPr txBox="1"/>
          <p:nvPr/>
        </p:nvSpPr>
        <p:spPr>
          <a:xfrm>
            <a:off x="9216387" y="4704528"/>
            <a:ext cx="2430227" cy="355904"/>
          </a:xfrm>
          <a:prstGeom prst="rect">
            <a:avLst/>
          </a:prstGeom>
          <a:noFill/>
        </p:spPr>
        <p:txBody>
          <a:bodyPr wrap="square" lIns="96431" tIns="48215" rIns="96431" bIns="48215"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3" name="文本占位符 3"/>
          <p:cNvSpPr txBox="1">
            <a:spLocks/>
          </p:cNvSpPr>
          <p:nvPr/>
        </p:nvSpPr>
        <p:spPr>
          <a:xfrm>
            <a:off x="828393" y="272342"/>
            <a:ext cx="2981607" cy="558075"/>
          </a:xfrm>
          <a:prstGeom prst="rect">
            <a:avLst/>
          </a:prstGeom>
        </p:spPr>
        <p:txBody>
          <a:bodyPr anchor="ctr"/>
          <a:lstStyle>
            <a:lvl1pPr marL="0" indent="0" algn="l" defTabSz="964326" rtl="0" eaLnBrk="1" latinLnBrk="0" hangingPunct="1">
              <a:lnSpc>
                <a:spcPct val="90000"/>
              </a:lnSpc>
              <a:spcBef>
                <a:spcPts val="1055"/>
              </a:spcBef>
              <a:buFont typeface="Arial" panose="020B0604020202020204" pitchFamily="34" charset="0"/>
              <a:buNone/>
              <a:defRPr sz="2953" b="1" kern="1200">
                <a:solidFill>
                  <a:schemeClr val="tx1"/>
                </a:solidFill>
                <a:latin typeface="+mn-lt"/>
                <a:ea typeface="+mn-ea"/>
                <a:cs typeface="+mn-cs"/>
              </a:defRPr>
            </a:lvl1pPr>
            <a:lvl2pPr marL="723245" indent="-241082" algn="l" defTabSz="964326" rtl="0" eaLnBrk="1" latinLnBrk="0" hangingPunct="1">
              <a:lnSpc>
                <a:spcPct val="90000"/>
              </a:lnSpc>
              <a:spcBef>
                <a:spcPts val="527"/>
              </a:spcBef>
              <a:buFont typeface="Arial" panose="020B0604020202020204" pitchFamily="34" charset="0"/>
              <a:buChar char="•"/>
              <a:defRPr sz="2531" kern="1200">
                <a:solidFill>
                  <a:schemeClr val="tx1"/>
                </a:solidFill>
                <a:latin typeface="+mn-lt"/>
                <a:ea typeface="+mn-ea"/>
                <a:cs typeface="+mn-cs"/>
              </a:defRPr>
            </a:lvl2pPr>
            <a:lvl3pPr marL="1205408" indent="-241082" algn="l" defTabSz="964326" rtl="0" eaLnBrk="1" latinLnBrk="0" hangingPunct="1">
              <a:lnSpc>
                <a:spcPct val="90000"/>
              </a:lnSpc>
              <a:spcBef>
                <a:spcPts val="527"/>
              </a:spcBef>
              <a:buFont typeface="Arial" panose="020B0604020202020204" pitchFamily="34" charset="0"/>
              <a:buChar char="•"/>
              <a:defRPr sz="2109" kern="1200">
                <a:solidFill>
                  <a:schemeClr val="tx1"/>
                </a:solidFill>
                <a:latin typeface="+mn-lt"/>
                <a:ea typeface="+mn-ea"/>
                <a:cs typeface="+mn-cs"/>
              </a:defRPr>
            </a:lvl3pPr>
            <a:lvl4pPr marL="1687571"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4pPr>
            <a:lvl5pPr marL="2169734"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5pPr>
            <a:lvl6pPr marL="265189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6pPr>
            <a:lvl7pPr marL="3134060"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7pPr>
            <a:lvl8pPr marL="3616223"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8pPr>
            <a:lvl9pPr marL="409838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9pPr>
          </a:lstStyle>
          <a:p>
            <a:pPr algn="ctr">
              <a:lnSpc>
                <a:spcPct val="100000"/>
              </a:lnSpc>
            </a:pPr>
            <a:r>
              <a:rPr kumimoji="1" lang="zh-CN" altLang="en-US" sz="2000" b="0" dirty="0">
                <a:solidFill>
                  <a:schemeClr val="tx1">
                    <a:lumMod val="65000"/>
                    <a:lumOff val="35000"/>
                  </a:schemeClr>
                </a:solidFill>
                <a:latin typeface="微软雅黑" panose="020B0503020204020204" pitchFamily="34" charset="-122"/>
                <a:ea typeface="微软雅黑" panose="020B0503020204020204" pitchFamily="34" charset="-122"/>
              </a:rPr>
              <a:t>点击添加相关标题文字</a:t>
            </a:r>
          </a:p>
        </p:txBody>
      </p:sp>
    </p:spTree>
    <p:extLst>
      <p:ext uri="{BB962C8B-B14F-4D97-AF65-F5344CB8AC3E}">
        <p14:creationId xmlns:p14="http://schemas.microsoft.com/office/powerpoint/2010/main" val="3689174650"/>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42"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outHorizontal)">
                                      <p:cBhvr>
                                        <p:cTn id="7" dur="500"/>
                                        <p:tgtEl>
                                          <p:spTgt spid="2"/>
                                        </p:tgtEl>
                                      </p:cBhvr>
                                    </p:animEffect>
                                  </p:childTnLst>
                                </p:cTn>
                              </p:par>
                            </p:childTnLst>
                          </p:cTn>
                        </p:par>
                        <p:par>
                          <p:cTn id="8" fill="hold">
                            <p:stCondLst>
                              <p:cond delay="500"/>
                            </p:stCondLst>
                            <p:childTnLst>
                              <p:par>
                                <p:cTn id="9" presetID="23" presetClass="entr" presetSubtype="16" fill="hold" grpId="0" nodeType="afterEffect">
                                  <p:stCondLst>
                                    <p:cond delay="0"/>
                                  </p:stCondLst>
                                  <p:childTnLst>
                                    <p:set>
                                      <p:cBhvr>
                                        <p:cTn id="10" dur="1" fill="hold">
                                          <p:stCondLst>
                                            <p:cond delay="0"/>
                                          </p:stCondLst>
                                        </p:cTn>
                                        <p:tgtEl>
                                          <p:spTgt spid="18"/>
                                        </p:tgtEl>
                                        <p:attrNameLst>
                                          <p:attrName>style.visibility</p:attrName>
                                        </p:attrNameLst>
                                      </p:cBhvr>
                                      <p:to>
                                        <p:strVal val="visible"/>
                                      </p:to>
                                    </p:set>
                                    <p:anim calcmode="lin" valueType="num">
                                      <p:cBhvr>
                                        <p:cTn id="11" dur="500" fill="hold"/>
                                        <p:tgtEl>
                                          <p:spTgt spid="18"/>
                                        </p:tgtEl>
                                        <p:attrNameLst>
                                          <p:attrName>ppt_w</p:attrName>
                                        </p:attrNameLst>
                                      </p:cBhvr>
                                      <p:tavLst>
                                        <p:tav tm="0">
                                          <p:val>
                                            <p:fltVal val="0"/>
                                          </p:val>
                                        </p:tav>
                                        <p:tav tm="100000">
                                          <p:val>
                                            <p:strVal val="#ppt_w"/>
                                          </p:val>
                                        </p:tav>
                                      </p:tavLst>
                                    </p:anim>
                                    <p:anim calcmode="lin" valueType="num">
                                      <p:cBhvr>
                                        <p:cTn id="12" dur="500" fill="hold"/>
                                        <p:tgtEl>
                                          <p:spTgt spid="18"/>
                                        </p:tgtEl>
                                        <p:attrNameLst>
                                          <p:attrName>ppt_h</p:attrName>
                                        </p:attrNameLst>
                                      </p:cBhvr>
                                      <p:tavLst>
                                        <p:tav tm="0">
                                          <p:val>
                                            <p:fltVal val="0"/>
                                          </p:val>
                                        </p:tav>
                                        <p:tav tm="100000">
                                          <p:val>
                                            <p:strVal val="#ppt_h"/>
                                          </p:val>
                                        </p:tav>
                                      </p:tavLst>
                                    </p:anim>
                                  </p:childTnLst>
                                </p:cTn>
                              </p:par>
                            </p:childTnLst>
                          </p:cTn>
                        </p:par>
                        <p:par>
                          <p:cTn id="13" fill="hold">
                            <p:stCondLst>
                              <p:cond delay="1000"/>
                            </p:stCondLst>
                            <p:childTnLst>
                              <p:par>
                                <p:cTn id="14" presetID="47" presetClass="entr" presetSubtype="0" fill="hold" grpId="0" nodeType="afterEffect">
                                  <p:stCondLst>
                                    <p:cond delay="0"/>
                                  </p:stCondLst>
                                  <p:childTnLst>
                                    <p:set>
                                      <p:cBhvr>
                                        <p:cTn id="15" dur="1" fill="hold">
                                          <p:stCondLst>
                                            <p:cond delay="0"/>
                                          </p:stCondLst>
                                        </p:cTn>
                                        <p:tgtEl>
                                          <p:spTgt spid="33"/>
                                        </p:tgtEl>
                                        <p:attrNameLst>
                                          <p:attrName>style.visibility</p:attrName>
                                        </p:attrNameLst>
                                      </p:cBhvr>
                                      <p:to>
                                        <p:strVal val="visible"/>
                                      </p:to>
                                    </p:set>
                                    <p:animEffect transition="in" filter="fade">
                                      <p:cBhvr>
                                        <p:cTn id="16" dur="500"/>
                                        <p:tgtEl>
                                          <p:spTgt spid="33"/>
                                        </p:tgtEl>
                                      </p:cBhvr>
                                    </p:animEffect>
                                    <p:anim calcmode="lin" valueType="num">
                                      <p:cBhvr>
                                        <p:cTn id="17" dur="500" fill="hold"/>
                                        <p:tgtEl>
                                          <p:spTgt spid="33"/>
                                        </p:tgtEl>
                                        <p:attrNameLst>
                                          <p:attrName>ppt_x</p:attrName>
                                        </p:attrNameLst>
                                      </p:cBhvr>
                                      <p:tavLst>
                                        <p:tav tm="0">
                                          <p:val>
                                            <p:strVal val="#ppt_x"/>
                                          </p:val>
                                        </p:tav>
                                        <p:tav tm="100000">
                                          <p:val>
                                            <p:strVal val="#ppt_x"/>
                                          </p:val>
                                        </p:tav>
                                      </p:tavLst>
                                    </p:anim>
                                    <p:anim calcmode="lin" valueType="num">
                                      <p:cBhvr>
                                        <p:cTn id="18" dur="500" fill="hold"/>
                                        <p:tgtEl>
                                          <p:spTgt spid="33"/>
                                        </p:tgtEl>
                                        <p:attrNameLst>
                                          <p:attrName>ppt_y</p:attrName>
                                        </p:attrNameLst>
                                      </p:cBhvr>
                                      <p:tavLst>
                                        <p:tav tm="0">
                                          <p:val>
                                            <p:strVal val="#ppt_y-.1"/>
                                          </p:val>
                                        </p:tav>
                                        <p:tav tm="100000">
                                          <p:val>
                                            <p:strVal val="#ppt_y"/>
                                          </p:val>
                                        </p:tav>
                                      </p:tavLst>
                                    </p:anim>
                                  </p:childTnLst>
                                </p:cTn>
                              </p:par>
                              <p:par>
                                <p:cTn id="19" presetID="42" presetClass="entr" presetSubtype="0" fill="hold" grpId="0" nodeType="withEffect">
                                  <p:stCondLst>
                                    <p:cond delay="0"/>
                                  </p:stCondLst>
                                  <p:childTnLst>
                                    <p:set>
                                      <p:cBhvr>
                                        <p:cTn id="20" dur="1" fill="hold">
                                          <p:stCondLst>
                                            <p:cond delay="0"/>
                                          </p:stCondLst>
                                        </p:cTn>
                                        <p:tgtEl>
                                          <p:spTgt spid="31"/>
                                        </p:tgtEl>
                                        <p:attrNameLst>
                                          <p:attrName>style.visibility</p:attrName>
                                        </p:attrNameLst>
                                      </p:cBhvr>
                                      <p:to>
                                        <p:strVal val="visible"/>
                                      </p:to>
                                    </p:set>
                                    <p:animEffect transition="in" filter="fade">
                                      <p:cBhvr>
                                        <p:cTn id="21" dur="500"/>
                                        <p:tgtEl>
                                          <p:spTgt spid="31"/>
                                        </p:tgtEl>
                                      </p:cBhvr>
                                    </p:animEffect>
                                    <p:anim calcmode="lin" valueType="num">
                                      <p:cBhvr>
                                        <p:cTn id="22" dur="500" fill="hold"/>
                                        <p:tgtEl>
                                          <p:spTgt spid="31"/>
                                        </p:tgtEl>
                                        <p:attrNameLst>
                                          <p:attrName>ppt_x</p:attrName>
                                        </p:attrNameLst>
                                      </p:cBhvr>
                                      <p:tavLst>
                                        <p:tav tm="0">
                                          <p:val>
                                            <p:strVal val="#ppt_x"/>
                                          </p:val>
                                        </p:tav>
                                        <p:tav tm="100000">
                                          <p:val>
                                            <p:strVal val="#ppt_x"/>
                                          </p:val>
                                        </p:tav>
                                      </p:tavLst>
                                    </p:anim>
                                    <p:anim calcmode="lin" valueType="num">
                                      <p:cBhvr>
                                        <p:cTn id="23" dur="500" fill="hold"/>
                                        <p:tgtEl>
                                          <p:spTgt spid="31"/>
                                        </p:tgtEl>
                                        <p:attrNameLst>
                                          <p:attrName>ppt_y</p:attrName>
                                        </p:attrNameLst>
                                      </p:cBhvr>
                                      <p:tavLst>
                                        <p:tav tm="0">
                                          <p:val>
                                            <p:strVal val="#ppt_y+.1"/>
                                          </p:val>
                                        </p:tav>
                                        <p:tav tm="100000">
                                          <p:val>
                                            <p:strVal val="#ppt_y"/>
                                          </p:val>
                                        </p:tav>
                                      </p:tavLst>
                                    </p:anim>
                                  </p:childTnLst>
                                </p:cTn>
                              </p:par>
                            </p:childTnLst>
                          </p:cTn>
                        </p:par>
                        <p:par>
                          <p:cTn id="24" fill="hold">
                            <p:stCondLst>
                              <p:cond delay="1500"/>
                            </p:stCondLst>
                            <p:childTnLst>
                              <p:par>
                                <p:cTn id="25" presetID="23" presetClass="entr" presetSubtype="16" fill="hold" grpId="0" nodeType="afterEffect">
                                  <p:stCondLst>
                                    <p:cond delay="0"/>
                                  </p:stCondLst>
                                  <p:childTnLst>
                                    <p:set>
                                      <p:cBhvr>
                                        <p:cTn id="26" dur="1" fill="hold">
                                          <p:stCondLst>
                                            <p:cond delay="0"/>
                                          </p:stCondLst>
                                        </p:cTn>
                                        <p:tgtEl>
                                          <p:spTgt spid="20"/>
                                        </p:tgtEl>
                                        <p:attrNameLst>
                                          <p:attrName>style.visibility</p:attrName>
                                        </p:attrNameLst>
                                      </p:cBhvr>
                                      <p:to>
                                        <p:strVal val="visible"/>
                                      </p:to>
                                    </p:set>
                                    <p:anim calcmode="lin" valueType="num">
                                      <p:cBhvr>
                                        <p:cTn id="27" dur="500" fill="hold"/>
                                        <p:tgtEl>
                                          <p:spTgt spid="20"/>
                                        </p:tgtEl>
                                        <p:attrNameLst>
                                          <p:attrName>ppt_w</p:attrName>
                                        </p:attrNameLst>
                                      </p:cBhvr>
                                      <p:tavLst>
                                        <p:tav tm="0">
                                          <p:val>
                                            <p:fltVal val="0"/>
                                          </p:val>
                                        </p:tav>
                                        <p:tav tm="100000">
                                          <p:val>
                                            <p:strVal val="#ppt_w"/>
                                          </p:val>
                                        </p:tav>
                                      </p:tavLst>
                                    </p:anim>
                                    <p:anim calcmode="lin" valueType="num">
                                      <p:cBhvr>
                                        <p:cTn id="28" dur="500" fill="hold"/>
                                        <p:tgtEl>
                                          <p:spTgt spid="20"/>
                                        </p:tgtEl>
                                        <p:attrNameLst>
                                          <p:attrName>ppt_h</p:attrName>
                                        </p:attrNameLst>
                                      </p:cBhvr>
                                      <p:tavLst>
                                        <p:tav tm="0">
                                          <p:val>
                                            <p:fltVal val="0"/>
                                          </p:val>
                                        </p:tav>
                                        <p:tav tm="100000">
                                          <p:val>
                                            <p:strVal val="#ppt_h"/>
                                          </p:val>
                                        </p:tav>
                                      </p:tavLst>
                                    </p:anim>
                                  </p:childTnLst>
                                </p:cTn>
                              </p:par>
                            </p:childTnLst>
                          </p:cTn>
                        </p:par>
                        <p:par>
                          <p:cTn id="29" fill="hold">
                            <p:stCondLst>
                              <p:cond delay="2000"/>
                            </p:stCondLst>
                            <p:childTnLst>
                              <p:par>
                                <p:cTn id="30" presetID="47" presetClass="entr" presetSubtype="0" fill="hold" grpId="0" nodeType="afterEffect">
                                  <p:stCondLst>
                                    <p:cond delay="0"/>
                                  </p:stCondLst>
                                  <p:childTnLst>
                                    <p:set>
                                      <p:cBhvr>
                                        <p:cTn id="31" dur="1" fill="hold">
                                          <p:stCondLst>
                                            <p:cond delay="0"/>
                                          </p:stCondLst>
                                        </p:cTn>
                                        <p:tgtEl>
                                          <p:spTgt spid="35"/>
                                        </p:tgtEl>
                                        <p:attrNameLst>
                                          <p:attrName>style.visibility</p:attrName>
                                        </p:attrNameLst>
                                      </p:cBhvr>
                                      <p:to>
                                        <p:strVal val="visible"/>
                                      </p:to>
                                    </p:set>
                                    <p:animEffect transition="in" filter="fade">
                                      <p:cBhvr>
                                        <p:cTn id="32" dur="500"/>
                                        <p:tgtEl>
                                          <p:spTgt spid="35"/>
                                        </p:tgtEl>
                                      </p:cBhvr>
                                    </p:animEffect>
                                    <p:anim calcmode="lin" valueType="num">
                                      <p:cBhvr>
                                        <p:cTn id="33" dur="500" fill="hold"/>
                                        <p:tgtEl>
                                          <p:spTgt spid="35"/>
                                        </p:tgtEl>
                                        <p:attrNameLst>
                                          <p:attrName>ppt_x</p:attrName>
                                        </p:attrNameLst>
                                      </p:cBhvr>
                                      <p:tavLst>
                                        <p:tav tm="0">
                                          <p:val>
                                            <p:strVal val="#ppt_x"/>
                                          </p:val>
                                        </p:tav>
                                        <p:tav tm="100000">
                                          <p:val>
                                            <p:strVal val="#ppt_x"/>
                                          </p:val>
                                        </p:tav>
                                      </p:tavLst>
                                    </p:anim>
                                    <p:anim calcmode="lin" valueType="num">
                                      <p:cBhvr>
                                        <p:cTn id="34" dur="500" fill="hold"/>
                                        <p:tgtEl>
                                          <p:spTgt spid="35"/>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34"/>
                                        </p:tgtEl>
                                        <p:attrNameLst>
                                          <p:attrName>style.visibility</p:attrName>
                                        </p:attrNameLst>
                                      </p:cBhvr>
                                      <p:to>
                                        <p:strVal val="visible"/>
                                      </p:to>
                                    </p:set>
                                    <p:animEffect transition="in" filter="fade">
                                      <p:cBhvr>
                                        <p:cTn id="37" dur="500"/>
                                        <p:tgtEl>
                                          <p:spTgt spid="34"/>
                                        </p:tgtEl>
                                      </p:cBhvr>
                                    </p:animEffect>
                                    <p:anim calcmode="lin" valueType="num">
                                      <p:cBhvr>
                                        <p:cTn id="38" dur="500" fill="hold"/>
                                        <p:tgtEl>
                                          <p:spTgt spid="34"/>
                                        </p:tgtEl>
                                        <p:attrNameLst>
                                          <p:attrName>ppt_x</p:attrName>
                                        </p:attrNameLst>
                                      </p:cBhvr>
                                      <p:tavLst>
                                        <p:tav tm="0">
                                          <p:val>
                                            <p:strVal val="#ppt_x"/>
                                          </p:val>
                                        </p:tav>
                                        <p:tav tm="100000">
                                          <p:val>
                                            <p:strVal val="#ppt_x"/>
                                          </p:val>
                                        </p:tav>
                                      </p:tavLst>
                                    </p:anim>
                                    <p:anim calcmode="lin" valueType="num">
                                      <p:cBhvr>
                                        <p:cTn id="39" dur="500" fill="hold"/>
                                        <p:tgtEl>
                                          <p:spTgt spid="34"/>
                                        </p:tgtEl>
                                        <p:attrNameLst>
                                          <p:attrName>ppt_y</p:attrName>
                                        </p:attrNameLst>
                                      </p:cBhvr>
                                      <p:tavLst>
                                        <p:tav tm="0">
                                          <p:val>
                                            <p:strVal val="#ppt_y+.1"/>
                                          </p:val>
                                        </p:tav>
                                        <p:tav tm="100000">
                                          <p:val>
                                            <p:strVal val="#ppt_y"/>
                                          </p:val>
                                        </p:tav>
                                      </p:tavLst>
                                    </p:anim>
                                  </p:childTnLst>
                                </p:cTn>
                              </p:par>
                            </p:childTnLst>
                          </p:cTn>
                        </p:par>
                        <p:par>
                          <p:cTn id="40" fill="hold">
                            <p:stCondLst>
                              <p:cond delay="2500"/>
                            </p:stCondLst>
                            <p:childTnLst>
                              <p:par>
                                <p:cTn id="41" presetID="23" presetClass="entr" presetSubtype="16" fill="hold" grpId="0" nodeType="afterEffect">
                                  <p:stCondLst>
                                    <p:cond delay="0"/>
                                  </p:stCondLst>
                                  <p:childTnLst>
                                    <p:set>
                                      <p:cBhvr>
                                        <p:cTn id="42" dur="1" fill="hold">
                                          <p:stCondLst>
                                            <p:cond delay="0"/>
                                          </p:stCondLst>
                                        </p:cTn>
                                        <p:tgtEl>
                                          <p:spTgt spid="21"/>
                                        </p:tgtEl>
                                        <p:attrNameLst>
                                          <p:attrName>style.visibility</p:attrName>
                                        </p:attrNameLst>
                                      </p:cBhvr>
                                      <p:to>
                                        <p:strVal val="visible"/>
                                      </p:to>
                                    </p:set>
                                    <p:anim calcmode="lin" valueType="num">
                                      <p:cBhvr>
                                        <p:cTn id="43" dur="500" fill="hold"/>
                                        <p:tgtEl>
                                          <p:spTgt spid="21"/>
                                        </p:tgtEl>
                                        <p:attrNameLst>
                                          <p:attrName>ppt_w</p:attrName>
                                        </p:attrNameLst>
                                      </p:cBhvr>
                                      <p:tavLst>
                                        <p:tav tm="0">
                                          <p:val>
                                            <p:fltVal val="0"/>
                                          </p:val>
                                        </p:tav>
                                        <p:tav tm="100000">
                                          <p:val>
                                            <p:strVal val="#ppt_w"/>
                                          </p:val>
                                        </p:tav>
                                      </p:tavLst>
                                    </p:anim>
                                    <p:anim calcmode="lin" valueType="num">
                                      <p:cBhvr>
                                        <p:cTn id="44" dur="500" fill="hold"/>
                                        <p:tgtEl>
                                          <p:spTgt spid="21"/>
                                        </p:tgtEl>
                                        <p:attrNameLst>
                                          <p:attrName>ppt_h</p:attrName>
                                        </p:attrNameLst>
                                      </p:cBhvr>
                                      <p:tavLst>
                                        <p:tav tm="0">
                                          <p:val>
                                            <p:fltVal val="0"/>
                                          </p:val>
                                        </p:tav>
                                        <p:tav tm="100000">
                                          <p:val>
                                            <p:strVal val="#ppt_h"/>
                                          </p:val>
                                        </p:tav>
                                      </p:tavLst>
                                    </p:anim>
                                  </p:childTnLst>
                                </p:cTn>
                              </p:par>
                            </p:childTnLst>
                          </p:cTn>
                        </p:par>
                        <p:par>
                          <p:cTn id="45" fill="hold">
                            <p:stCondLst>
                              <p:cond delay="3000"/>
                            </p:stCondLst>
                            <p:childTnLst>
                              <p:par>
                                <p:cTn id="46" presetID="47" presetClass="entr" presetSubtype="0" fill="hold" grpId="0" nodeType="afterEffect">
                                  <p:stCondLst>
                                    <p:cond delay="0"/>
                                  </p:stCondLst>
                                  <p:childTnLst>
                                    <p:set>
                                      <p:cBhvr>
                                        <p:cTn id="47" dur="1" fill="hold">
                                          <p:stCondLst>
                                            <p:cond delay="0"/>
                                          </p:stCondLst>
                                        </p:cTn>
                                        <p:tgtEl>
                                          <p:spTgt spid="37"/>
                                        </p:tgtEl>
                                        <p:attrNameLst>
                                          <p:attrName>style.visibility</p:attrName>
                                        </p:attrNameLst>
                                      </p:cBhvr>
                                      <p:to>
                                        <p:strVal val="visible"/>
                                      </p:to>
                                    </p:set>
                                    <p:animEffect transition="in" filter="fade">
                                      <p:cBhvr>
                                        <p:cTn id="48" dur="500"/>
                                        <p:tgtEl>
                                          <p:spTgt spid="37"/>
                                        </p:tgtEl>
                                      </p:cBhvr>
                                    </p:animEffect>
                                    <p:anim calcmode="lin" valueType="num">
                                      <p:cBhvr>
                                        <p:cTn id="49" dur="500" fill="hold"/>
                                        <p:tgtEl>
                                          <p:spTgt spid="37"/>
                                        </p:tgtEl>
                                        <p:attrNameLst>
                                          <p:attrName>ppt_x</p:attrName>
                                        </p:attrNameLst>
                                      </p:cBhvr>
                                      <p:tavLst>
                                        <p:tav tm="0">
                                          <p:val>
                                            <p:strVal val="#ppt_x"/>
                                          </p:val>
                                        </p:tav>
                                        <p:tav tm="100000">
                                          <p:val>
                                            <p:strVal val="#ppt_x"/>
                                          </p:val>
                                        </p:tav>
                                      </p:tavLst>
                                    </p:anim>
                                    <p:anim calcmode="lin" valueType="num">
                                      <p:cBhvr>
                                        <p:cTn id="50" dur="500" fill="hold"/>
                                        <p:tgtEl>
                                          <p:spTgt spid="37"/>
                                        </p:tgtEl>
                                        <p:attrNameLst>
                                          <p:attrName>ppt_y</p:attrName>
                                        </p:attrNameLst>
                                      </p:cBhvr>
                                      <p:tavLst>
                                        <p:tav tm="0">
                                          <p:val>
                                            <p:strVal val="#ppt_y-.1"/>
                                          </p:val>
                                        </p:tav>
                                        <p:tav tm="100000">
                                          <p:val>
                                            <p:strVal val="#ppt_y"/>
                                          </p:val>
                                        </p:tav>
                                      </p:tavLst>
                                    </p:anim>
                                  </p:childTnLst>
                                </p:cTn>
                              </p:par>
                              <p:par>
                                <p:cTn id="51" presetID="42" presetClass="entr" presetSubtype="0" fill="hold" grpId="0" nodeType="withEffect">
                                  <p:stCondLst>
                                    <p:cond delay="0"/>
                                  </p:stCondLst>
                                  <p:childTnLst>
                                    <p:set>
                                      <p:cBhvr>
                                        <p:cTn id="52" dur="1" fill="hold">
                                          <p:stCondLst>
                                            <p:cond delay="0"/>
                                          </p:stCondLst>
                                        </p:cTn>
                                        <p:tgtEl>
                                          <p:spTgt spid="36"/>
                                        </p:tgtEl>
                                        <p:attrNameLst>
                                          <p:attrName>style.visibility</p:attrName>
                                        </p:attrNameLst>
                                      </p:cBhvr>
                                      <p:to>
                                        <p:strVal val="visible"/>
                                      </p:to>
                                    </p:set>
                                    <p:animEffect transition="in" filter="fade">
                                      <p:cBhvr>
                                        <p:cTn id="53" dur="500"/>
                                        <p:tgtEl>
                                          <p:spTgt spid="36"/>
                                        </p:tgtEl>
                                      </p:cBhvr>
                                    </p:animEffect>
                                    <p:anim calcmode="lin" valueType="num">
                                      <p:cBhvr>
                                        <p:cTn id="54" dur="500" fill="hold"/>
                                        <p:tgtEl>
                                          <p:spTgt spid="36"/>
                                        </p:tgtEl>
                                        <p:attrNameLst>
                                          <p:attrName>ppt_x</p:attrName>
                                        </p:attrNameLst>
                                      </p:cBhvr>
                                      <p:tavLst>
                                        <p:tav tm="0">
                                          <p:val>
                                            <p:strVal val="#ppt_x"/>
                                          </p:val>
                                        </p:tav>
                                        <p:tav tm="100000">
                                          <p:val>
                                            <p:strVal val="#ppt_x"/>
                                          </p:val>
                                        </p:tav>
                                      </p:tavLst>
                                    </p:anim>
                                    <p:anim calcmode="lin" valueType="num">
                                      <p:cBhvr>
                                        <p:cTn id="55" dur="500" fill="hold"/>
                                        <p:tgtEl>
                                          <p:spTgt spid="36"/>
                                        </p:tgtEl>
                                        <p:attrNameLst>
                                          <p:attrName>ppt_y</p:attrName>
                                        </p:attrNameLst>
                                      </p:cBhvr>
                                      <p:tavLst>
                                        <p:tav tm="0">
                                          <p:val>
                                            <p:strVal val="#ppt_y+.1"/>
                                          </p:val>
                                        </p:tav>
                                        <p:tav tm="100000">
                                          <p:val>
                                            <p:strVal val="#ppt_y"/>
                                          </p:val>
                                        </p:tav>
                                      </p:tavLst>
                                    </p:anim>
                                  </p:childTnLst>
                                </p:cTn>
                              </p:par>
                            </p:childTnLst>
                          </p:cTn>
                        </p:par>
                        <p:par>
                          <p:cTn id="56" fill="hold">
                            <p:stCondLst>
                              <p:cond delay="3500"/>
                            </p:stCondLst>
                            <p:childTnLst>
                              <p:par>
                                <p:cTn id="57" presetID="23" presetClass="entr" presetSubtype="16" fill="hold" grpId="0" nodeType="afterEffect">
                                  <p:stCondLst>
                                    <p:cond delay="0"/>
                                  </p:stCondLst>
                                  <p:childTnLst>
                                    <p:set>
                                      <p:cBhvr>
                                        <p:cTn id="58" dur="1" fill="hold">
                                          <p:stCondLst>
                                            <p:cond delay="0"/>
                                          </p:stCondLst>
                                        </p:cTn>
                                        <p:tgtEl>
                                          <p:spTgt spid="22"/>
                                        </p:tgtEl>
                                        <p:attrNameLst>
                                          <p:attrName>style.visibility</p:attrName>
                                        </p:attrNameLst>
                                      </p:cBhvr>
                                      <p:to>
                                        <p:strVal val="visible"/>
                                      </p:to>
                                    </p:set>
                                    <p:anim calcmode="lin" valueType="num">
                                      <p:cBhvr>
                                        <p:cTn id="59" dur="500" fill="hold"/>
                                        <p:tgtEl>
                                          <p:spTgt spid="22"/>
                                        </p:tgtEl>
                                        <p:attrNameLst>
                                          <p:attrName>ppt_w</p:attrName>
                                        </p:attrNameLst>
                                      </p:cBhvr>
                                      <p:tavLst>
                                        <p:tav tm="0">
                                          <p:val>
                                            <p:fltVal val="0"/>
                                          </p:val>
                                        </p:tav>
                                        <p:tav tm="100000">
                                          <p:val>
                                            <p:strVal val="#ppt_w"/>
                                          </p:val>
                                        </p:tav>
                                      </p:tavLst>
                                    </p:anim>
                                    <p:anim calcmode="lin" valueType="num">
                                      <p:cBhvr>
                                        <p:cTn id="60" dur="500" fill="hold"/>
                                        <p:tgtEl>
                                          <p:spTgt spid="22"/>
                                        </p:tgtEl>
                                        <p:attrNameLst>
                                          <p:attrName>ppt_h</p:attrName>
                                        </p:attrNameLst>
                                      </p:cBhvr>
                                      <p:tavLst>
                                        <p:tav tm="0">
                                          <p:val>
                                            <p:fltVal val="0"/>
                                          </p:val>
                                        </p:tav>
                                        <p:tav tm="100000">
                                          <p:val>
                                            <p:strVal val="#ppt_h"/>
                                          </p:val>
                                        </p:tav>
                                      </p:tavLst>
                                    </p:anim>
                                  </p:childTnLst>
                                </p:cTn>
                              </p:par>
                            </p:childTnLst>
                          </p:cTn>
                        </p:par>
                        <p:par>
                          <p:cTn id="61" fill="hold">
                            <p:stCondLst>
                              <p:cond delay="4000"/>
                            </p:stCondLst>
                            <p:childTnLst>
                              <p:par>
                                <p:cTn id="62" presetID="47" presetClass="entr" presetSubtype="0" fill="hold" grpId="0" nodeType="afterEffect">
                                  <p:stCondLst>
                                    <p:cond delay="0"/>
                                  </p:stCondLst>
                                  <p:childTnLst>
                                    <p:set>
                                      <p:cBhvr>
                                        <p:cTn id="63" dur="1" fill="hold">
                                          <p:stCondLst>
                                            <p:cond delay="0"/>
                                          </p:stCondLst>
                                        </p:cTn>
                                        <p:tgtEl>
                                          <p:spTgt spid="39"/>
                                        </p:tgtEl>
                                        <p:attrNameLst>
                                          <p:attrName>style.visibility</p:attrName>
                                        </p:attrNameLst>
                                      </p:cBhvr>
                                      <p:to>
                                        <p:strVal val="visible"/>
                                      </p:to>
                                    </p:set>
                                    <p:animEffect transition="in" filter="fade">
                                      <p:cBhvr>
                                        <p:cTn id="64" dur="500"/>
                                        <p:tgtEl>
                                          <p:spTgt spid="39"/>
                                        </p:tgtEl>
                                      </p:cBhvr>
                                    </p:animEffect>
                                    <p:anim calcmode="lin" valueType="num">
                                      <p:cBhvr>
                                        <p:cTn id="65" dur="500" fill="hold"/>
                                        <p:tgtEl>
                                          <p:spTgt spid="39"/>
                                        </p:tgtEl>
                                        <p:attrNameLst>
                                          <p:attrName>ppt_x</p:attrName>
                                        </p:attrNameLst>
                                      </p:cBhvr>
                                      <p:tavLst>
                                        <p:tav tm="0">
                                          <p:val>
                                            <p:strVal val="#ppt_x"/>
                                          </p:val>
                                        </p:tav>
                                        <p:tav tm="100000">
                                          <p:val>
                                            <p:strVal val="#ppt_x"/>
                                          </p:val>
                                        </p:tav>
                                      </p:tavLst>
                                    </p:anim>
                                    <p:anim calcmode="lin" valueType="num">
                                      <p:cBhvr>
                                        <p:cTn id="66" dur="500" fill="hold"/>
                                        <p:tgtEl>
                                          <p:spTgt spid="39"/>
                                        </p:tgtEl>
                                        <p:attrNameLst>
                                          <p:attrName>ppt_y</p:attrName>
                                        </p:attrNameLst>
                                      </p:cBhvr>
                                      <p:tavLst>
                                        <p:tav tm="0">
                                          <p:val>
                                            <p:strVal val="#ppt_y-.1"/>
                                          </p:val>
                                        </p:tav>
                                        <p:tav tm="100000">
                                          <p:val>
                                            <p:strVal val="#ppt_y"/>
                                          </p:val>
                                        </p:tav>
                                      </p:tavLst>
                                    </p:anim>
                                  </p:childTnLst>
                                </p:cTn>
                              </p:par>
                              <p:par>
                                <p:cTn id="67" presetID="42" presetClass="entr" presetSubtype="0" fill="hold" grpId="0" nodeType="withEffect">
                                  <p:stCondLst>
                                    <p:cond delay="0"/>
                                  </p:stCondLst>
                                  <p:childTnLst>
                                    <p:set>
                                      <p:cBhvr>
                                        <p:cTn id="68" dur="1" fill="hold">
                                          <p:stCondLst>
                                            <p:cond delay="0"/>
                                          </p:stCondLst>
                                        </p:cTn>
                                        <p:tgtEl>
                                          <p:spTgt spid="38"/>
                                        </p:tgtEl>
                                        <p:attrNameLst>
                                          <p:attrName>style.visibility</p:attrName>
                                        </p:attrNameLst>
                                      </p:cBhvr>
                                      <p:to>
                                        <p:strVal val="visible"/>
                                      </p:to>
                                    </p:set>
                                    <p:animEffect transition="in" filter="fade">
                                      <p:cBhvr>
                                        <p:cTn id="69" dur="500"/>
                                        <p:tgtEl>
                                          <p:spTgt spid="38"/>
                                        </p:tgtEl>
                                      </p:cBhvr>
                                    </p:animEffect>
                                    <p:anim calcmode="lin" valueType="num">
                                      <p:cBhvr>
                                        <p:cTn id="70" dur="500" fill="hold"/>
                                        <p:tgtEl>
                                          <p:spTgt spid="38"/>
                                        </p:tgtEl>
                                        <p:attrNameLst>
                                          <p:attrName>ppt_x</p:attrName>
                                        </p:attrNameLst>
                                      </p:cBhvr>
                                      <p:tavLst>
                                        <p:tav tm="0">
                                          <p:val>
                                            <p:strVal val="#ppt_x"/>
                                          </p:val>
                                        </p:tav>
                                        <p:tav tm="100000">
                                          <p:val>
                                            <p:strVal val="#ppt_x"/>
                                          </p:val>
                                        </p:tav>
                                      </p:tavLst>
                                    </p:anim>
                                    <p:anim calcmode="lin" valueType="num">
                                      <p:cBhvr>
                                        <p:cTn id="71" dur="500" fill="hold"/>
                                        <p:tgtEl>
                                          <p:spTgt spid="3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20" grpId="0"/>
      <p:bldP spid="21" grpId="0"/>
      <p:bldP spid="22" grpId="0"/>
      <p:bldP spid="31" grpId="0"/>
      <p:bldP spid="33" grpId="0"/>
      <p:bldP spid="34" grpId="0"/>
      <p:bldP spid="35" grpId="0"/>
      <p:bldP spid="36" grpId="0"/>
      <p:bldP spid="37" grpId="0"/>
      <p:bldP spid="38" grpId="0"/>
      <p:bldP spid="39"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矩形 12"/>
          <p:cNvSpPr/>
          <p:nvPr/>
        </p:nvSpPr>
        <p:spPr>
          <a:xfrm>
            <a:off x="794" y="448"/>
            <a:ext cx="12856810" cy="7231757"/>
          </a:xfrm>
          <a:prstGeom prst="rect">
            <a:avLst/>
          </a:prstGeom>
          <a:blipFill dpi="0" rotWithShape="1">
            <a:blip r:embed="rId3" cstate="print">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等腰三角形 1"/>
          <p:cNvSpPr/>
          <p:nvPr/>
        </p:nvSpPr>
        <p:spPr>
          <a:xfrm rot="10800000">
            <a:off x="9669557" y="0"/>
            <a:ext cx="3188840" cy="1222051"/>
          </a:xfrm>
          <a:prstGeom prst="triangle">
            <a:avLst/>
          </a:prstGeom>
          <a:solidFill>
            <a:srgbClr val="1D5BB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等腰三角形 2"/>
          <p:cNvSpPr/>
          <p:nvPr/>
        </p:nvSpPr>
        <p:spPr>
          <a:xfrm rot="5400000">
            <a:off x="-352154" y="5340762"/>
            <a:ext cx="1653038" cy="1039326"/>
          </a:xfrm>
          <a:prstGeom prst="triangl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等腰三角形 3"/>
          <p:cNvSpPr/>
          <p:nvPr/>
        </p:nvSpPr>
        <p:spPr>
          <a:xfrm rot="5400000">
            <a:off x="-498280" y="6089464"/>
            <a:ext cx="2406638" cy="1513143"/>
          </a:xfrm>
          <a:prstGeom prst="triangle">
            <a:avLst/>
          </a:prstGeom>
          <a:solidFill>
            <a:srgbClr val="1D5BB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等腰三角形 5"/>
          <p:cNvSpPr/>
          <p:nvPr/>
        </p:nvSpPr>
        <p:spPr>
          <a:xfrm rot="16200000">
            <a:off x="11956185" y="6362057"/>
            <a:ext cx="1154656" cy="725975"/>
          </a:xfrm>
          <a:prstGeom prst="triangl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等腰三角形 6"/>
          <p:cNvSpPr/>
          <p:nvPr/>
        </p:nvSpPr>
        <p:spPr>
          <a:xfrm rot="16200000">
            <a:off x="11423899" y="5074249"/>
            <a:ext cx="1808279" cy="1136934"/>
          </a:xfrm>
          <a:prstGeom prst="triangle">
            <a:avLst/>
          </a:prstGeom>
          <a:solidFill>
            <a:srgbClr val="1D5BB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5" name="组合 4"/>
          <p:cNvGrpSpPr/>
          <p:nvPr/>
        </p:nvGrpSpPr>
        <p:grpSpPr>
          <a:xfrm>
            <a:off x="3633957" y="1894978"/>
            <a:ext cx="4618021" cy="3645205"/>
            <a:chOff x="3633957" y="1894978"/>
            <a:chExt cx="4618021" cy="3645205"/>
          </a:xfrm>
        </p:grpSpPr>
        <p:sp>
          <p:nvSpPr>
            <p:cNvPr id="44" name="菱形 43"/>
            <p:cNvSpPr/>
            <p:nvPr/>
          </p:nvSpPr>
          <p:spPr>
            <a:xfrm>
              <a:off x="4120365" y="1894978"/>
              <a:ext cx="3645205" cy="3645205"/>
            </a:xfrm>
            <a:prstGeom prst="diamond">
              <a:avLst/>
            </a:prstGeom>
            <a:noFill/>
            <a:ln w="9525">
              <a:solidFill>
                <a:srgbClr val="1D5BB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菱形 44"/>
            <p:cNvSpPr/>
            <p:nvPr/>
          </p:nvSpPr>
          <p:spPr>
            <a:xfrm>
              <a:off x="3633957" y="1913666"/>
              <a:ext cx="3607829" cy="3607829"/>
            </a:xfrm>
            <a:prstGeom prst="diamond">
              <a:avLst/>
            </a:prstGeom>
            <a:noFill/>
            <a:ln w="9525">
              <a:solidFill>
                <a:srgbClr val="1D5BB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 name="菱形 45"/>
            <p:cNvSpPr/>
            <p:nvPr/>
          </p:nvSpPr>
          <p:spPr>
            <a:xfrm>
              <a:off x="4644149" y="1913666"/>
              <a:ext cx="3607829" cy="3607829"/>
            </a:xfrm>
            <a:prstGeom prst="diamond">
              <a:avLst/>
            </a:prstGeom>
            <a:noFill/>
            <a:ln w="9525">
              <a:solidFill>
                <a:srgbClr val="1D5BB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 name="菱形 46"/>
            <p:cNvSpPr/>
            <p:nvPr/>
          </p:nvSpPr>
          <p:spPr>
            <a:xfrm>
              <a:off x="4785134" y="2559748"/>
              <a:ext cx="2315666" cy="2315666"/>
            </a:xfrm>
            <a:prstGeom prst="diamond">
              <a:avLst/>
            </a:prstGeom>
            <a:solidFill>
              <a:srgbClr val="FFC000">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 name="TextBox 47"/>
            <p:cNvSpPr txBox="1"/>
            <p:nvPr/>
          </p:nvSpPr>
          <p:spPr>
            <a:xfrm>
              <a:off x="5347665" y="2937360"/>
              <a:ext cx="1081710" cy="1044453"/>
            </a:xfrm>
            <a:prstGeom prst="rect">
              <a:avLst/>
            </a:prstGeom>
            <a:noFill/>
          </p:spPr>
          <p:txBody>
            <a:bodyPr wrap="square" rtlCol="0">
              <a:spAutoFit/>
            </a:bodyPr>
            <a:lstStyle/>
            <a:p>
              <a:pPr algn="ctr"/>
              <a:r>
                <a:rPr lang="en-US" altLang="zh-CN" sz="6187" spc="844" dirty="0" smtClean="0">
                  <a:solidFill>
                    <a:schemeClr val="bg1"/>
                  </a:solidFill>
                  <a:latin typeface="Agency FB" panose="020B0503020202020204" pitchFamily="34" charset="0"/>
                  <a:ea typeface="微软雅黑" pitchFamily="34" charset="-122"/>
                </a:rPr>
                <a:t>02</a:t>
              </a:r>
              <a:endParaRPr lang="zh-CN" altLang="en-US" sz="6187" spc="844" dirty="0">
                <a:solidFill>
                  <a:schemeClr val="bg1"/>
                </a:solidFill>
                <a:latin typeface="Agency FB" panose="020B0503020202020204" pitchFamily="34" charset="0"/>
                <a:ea typeface="微软雅黑" pitchFamily="34" charset="-122"/>
              </a:endParaRPr>
            </a:p>
          </p:txBody>
        </p:sp>
        <p:sp>
          <p:nvSpPr>
            <p:cNvPr id="49" name="文字1"/>
            <p:cNvSpPr txBox="1"/>
            <p:nvPr/>
          </p:nvSpPr>
          <p:spPr>
            <a:xfrm>
              <a:off x="5174187" y="3814902"/>
              <a:ext cx="1569660" cy="369332"/>
            </a:xfrm>
            <a:prstGeom prst="rect">
              <a:avLst/>
            </a:prstGeom>
            <a:noFill/>
          </p:spPr>
          <p:txBody>
            <a:bodyPr wrap="none" rtlCol="0">
              <a:spAutoFit/>
            </a:bodyPr>
            <a:lstStyle/>
            <a:p>
              <a:r>
                <a:rPr lang="zh-CN" altLang="en-US" dirty="0">
                  <a:solidFill>
                    <a:schemeClr val="bg1"/>
                  </a:solidFill>
                  <a:latin typeface="微软雅黑" panose="020B0503020204020204" pitchFamily="34" charset="-122"/>
                  <a:ea typeface="微软雅黑" panose="020B0503020204020204" pitchFamily="34" charset="-122"/>
                  <a:cs typeface="+mn-ea"/>
                  <a:sym typeface="+mn-lt"/>
                </a:rPr>
                <a:t>相关标题文字</a:t>
              </a:r>
            </a:p>
          </p:txBody>
        </p:sp>
      </p:grpSp>
    </p:spTree>
    <p:extLst>
      <p:ext uri="{BB962C8B-B14F-4D97-AF65-F5344CB8AC3E}">
        <p14:creationId xmlns:p14="http://schemas.microsoft.com/office/powerpoint/2010/main" val="338588548"/>
      </p:ext>
    </p:extLst>
  </p:cSld>
  <p:clrMapOvr>
    <a:masterClrMapping/>
  </p:clrMapOvr>
  <mc:AlternateContent xmlns:mc="http://schemas.openxmlformats.org/markup-compatibility/2006" xmlns:p14="http://schemas.microsoft.com/office/powerpoint/2010/main">
    <mc:Choice Requires="p14">
      <p:transition spd="slow" p14:dur="1250" advTm="6555">
        <p14:flip dir="r"/>
      </p:transition>
    </mc:Choice>
    <mc:Fallback xmlns="">
      <p:transition spd="slow" advTm="6555">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anim calcmode="lin" valueType="num">
                                          <p:cBhvr>
                                            <p:cTn id="8" dur="500" fill="hold"/>
                                            <p:tgtEl>
                                              <p:spTgt spid="13"/>
                                            </p:tgtEl>
                                            <p:attrNameLst>
                                              <p:attrName>ppt_x</p:attrName>
                                            </p:attrNameLst>
                                          </p:cBhvr>
                                          <p:tavLst>
                                            <p:tav tm="0">
                                              <p:val>
                                                <p:strVal val="#ppt_x"/>
                                              </p:val>
                                            </p:tav>
                                            <p:tav tm="100000">
                                              <p:val>
                                                <p:strVal val="#ppt_x"/>
                                              </p:val>
                                            </p:tav>
                                          </p:tavLst>
                                        </p:anim>
                                        <p:anim calcmode="lin" valueType="num">
                                          <p:cBhvr>
                                            <p:cTn id="9" dur="500" fill="hold"/>
                                            <p:tgtEl>
                                              <p:spTgt spid="13"/>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2" presetClass="entr" presetSubtype="8" fill="hold" grpId="0" nodeType="afterEffect" p14:presetBounceEnd="20000">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14:bounceEnd="20000">
                                          <p:cBhvr additive="base">
                                            <p:cTn id="13" dur="500" fill="hold"/>
                                            <p:tgtEl>
                                              <p:spTgt spid="4"/>
                                            </p:tgtEl>
                                            <p:attrNameLst>
                                              <p:attrName>ppt_x</p:attrName>
                                            </p:attrNameLst>
                                          </p:cBhvr>
                                          <p:tavLst>
                                            <p:tav tm="0">
                                              <p:val>
                                                <p:strVal val="0-#ppt_w/2"/>
                                              </p:val>
                                            </p:tav>
                                            <p:tav tm="100000">
                                              <p:val>
                                                <p:strVal val="#ppt_x"/>
                                              </p:val>
                                            </p:tav>
                                          </p:tavLst>
                                        </p:anim>
                                        <p:anim calcmode="lin" valueType="num" p14:bounceEnd="20000">
                                          <p:cBhvr additive="base">
                                            <p:cTn id="14" dur="500" fill="hold"/>
                                            <p:tgtEl>
                                              <p:spTgt spid="4"/>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14:presetBounceEnd="20000">
                                      <p:stCondLst>
                                        <p:cond delay="100"/>
                                      </p:stCondLst>
                                      <p:childTnLst>
                                        <p:set>
                                          <p:cBhvr>
                                            <p:cTn id="16" dur="1" fill="hold">
                                              <p:stCondLst>
                                                <p:cond delay="0"/>
                                              </p:stCondLst>
                                            </p:cTn>
                                            <p:tgtEl>
                                              <p:spTgt spid="3"/>
                                            </p:tgtEl>
                                            <p:attrNameLst>
                                              <p:attrName>style.visibility</p:attrName>
                                            </p:attrNameLst>
                                          </p:cBhvr>
                                          <p:to>
                                            <p:strVal val="visible"/>
                                          </p:to>
                                        </p:set>
                                        <p:anim calcmode="lin" valueType="num" p14:bounceEnd="20000">
                                          <p:cBhvr additive="base">
                                            <p:cTn id="17" dur="500" fill="hold"/>
                                            <p:tgtEl>
                                              <p:spTgt spid="3"/>
                                            </p:tgtEl>
                                            <p:attrNameLst>
                                              <p:attrName>ppt_x</p:attrName>
                                            </p:attrNameLst>
                                          </p:cBhvr>
                                          <p:tavLst>
                                            <p:tav tm="0">
                                              <p:val>
                                                <p:strVal val="0-#ppt_w/2"/>
                                              </p:val>
                                            </p:tav>
                                            <p:tav tm="100000">
                                              <p:val>
                                                <p:strVal val="#ppt_x"/>
                                              </p:val>
                                            </p:tav>
                                          </p:tavLst>
                                        </p:anim>
                                        <p:anim calcmode="lin" valueType="num" p14:bounceEnd="20000">
                                          <p:cBhvr additive="base">
                                            <p:cTn id="18" dur="500" fill="hold"/>
                                            <p:tgtEl>
                                              <p:spTgt spid="3"/>
                                            </p:tgtEl>
                                            <p:attrNameLst>
                                              <p:attrName>ppt_y</p:attrName>
                                            </p:attrNameLst>
                                          </p:cBhvr>
                                          <p:tavLst>
                                            <p:tav tm="0">
                                              <p:val>
                                                <p:strVal val="#ppt_y"/>
                                              </p:val>
                                            </p:tav>
                                            <p:tav tm="100000">
                                              <p:val>
                                                <p:strVal val="#ppt_y"/>
                                              </p:val>
                                            </p:tav>
                                          </p:tavLst>
                                        </p:anim>
                                      </p:childTnLst>
                                    </p:cTn>
                                  </p:par>
                                  <p:par>
                                    <p:cTn id="19" presetID="2" presetClass="entr" presetSubtype="2" fill="hold" grpId="0" nodeType="withEffect" p14:presetBounceEnd="20000">
                                      <p:stCondLst>
                                        <p:cond delay="200"/>
                                      </p:stCondLst>
                                      <p:childTnLst>
                                        <p:set>
                                          <p:cBhvr>
                                            <p:cTn id="20" dur="1" fill="hold">
                                              <p:stCondLst>
                                                <p:cond delay="0"/>
                                              </p:stCondLst>
                                            </p:cTn>
                                            <p:tgtEl>
                                              <p:spTgt spid="7"/>
                                            </p:tgtEl>
                                            <p:attrNameLst>
                                              <p:attrName>style.visibility</p:attrName>
                                            </p:attrNameLst>
                                          </p:cBhvr>
                                          <p:to>
                                            <p:strVal val="visible"/>
                                          </p:to>
                                        </p:set>
                                        <p:anim calcmode="lin" valueType="num" p14:bounceEnd="20000">
                                          <p:cBhvr additive="base">
                                            <p:cTn id="21" dur="500" fill="hold"/>
                                            <p:tgtEl>
                                              <p:spTgt spid="7"/>
                                            </p:tgtEl>
                                            <p:attrNameLst>
                                              <p:attrName>ppt_x</p:attrName>
                                            </p:attrNameLst>
                                          </p:cBhvr>
                                          <p:tavLst>
                                            <p:tav tm="0">
                                              <p:val>
                                                <p:strVal val="1+#ppt_w/2"/>
                                              </p:val>
                                            </p:tav>
                                            <p:tav tm="100000">
                                              <p:val>
                                                <p:strVal val="#ppt_x"/>
                                              </p:val>
                                            </p:tav>
                                          </p:tavLst>
                                        </p:anim>
                                        <p:anim calcmode="lin" valueType="num" p14:bounceEnd="20000">
                                          <p:cBhvr additive="base">
                                            <p:cTn id="22" dur="500" fill="hold"/>
                                            <p:tgtEl>
                                              <p:spTgt spid="7"/>
                                            </p:tgtEl>
                                            <p:attrNameLst>
                                              <p:attrName>ppt_y</p:attrName>
                                            </p:attrNameLst>
                                          </p:cBhvr>
                                          <p:tavLst>
                                            <p:tav tm="0">
                                              <p:val>
                                                <p:strVal val="#ppt_y"/>
                                              </p:val>
                                            </p:tav>
                                            <p:tav tm="100000">
                                              <p:val>
                                                <p:strVal val="#ppt_y"/>
                                              </p:val>
                                            </p:tav>
                                          </p:tavLst>
                                        </p:anim>
                                      </p:childTnLst>
                                    </p:cTn>
                                  </p:par>
                                  <p:par>
                                    <p:cTn id="23" presetID="2" presetClass="entr" presetSubtype="2" fill="hold" grpId="0" nodeType="withEffect" p14:presetBounceEnd="20000">
                                      <p:stCondLst>
                                        <p:cond delay="300"/>
                                      </p:stCondLst>
                                      <p:childTnLst>
                                        <p:set>
                                          <p:cBhvr>
                                            <p:cTn id="24" dur="1" fill="hold">
                                              <p:stCondLst>
                                                <p:cond delay="0"/>
                                              </p:stCondLst>
                                            </p:cTn>
                                            <p:tgtEl>
                                              <p:spTgt spid="6"/>
                                            </p:tgtEl>
                                            <p:attrNameLst>
                                              <p:attrName>style.visibility</p:attrName>
                                            </p:attrNameLst>
                                          </p:cBhvr>
                                          <p:to>
                                            <p:strVal val="visible"/>
                                          </p:to>
                                        </p:set>
                                        <p:anim calcmode="lin" valueType="num" p14:bounceEnd="20000">
                                          <p:cBhvr additive="base">
                                            <p:cTn id="25" dur="500" fill="hold"/>
                                            <p:tgtEl>
                                              <p:spTgt spid="6"/>
                                            </p:tgtEl>
                                            <p:attrNameLst>
                                              <p:attrName>ppt_x</p:attrName>
                                            </p:attrNameLst>
                                          </p:cBhvr>
                                          <p:tavLst>
                                            <p:tav tm="0">
                                              <p:val>
                                                <p:strVal val="1+#ppt_w/2"/>
                                              </p:val>
                                            </p:tav>
                                            <p:tav tm="100000">
                                              <p:val>
                                                <p:strVal val="#ppt_x"/>
                                              </p:val>
                                            </p:tav>
                                          </p:tavLst>
                                        </p:anim>
                                        <p:anim calcmode="lin" valueType="num" p14:bounceEnd="20000">
                                          <p:cBhvr additive="base">
                                            <p:cTn id="26" dur="500" fill="hold"/>
                                            <p:tgtEl>
                                              <p:spTgt spid="6"/>
                                            </p:tgtEl>
                                            <p:attrNameLst>
                                              <p:attrName>ppt_y</p:attrName>
                                            </p:attrNameLst>
                                          </p:cBhvr>
                                          <p:tavLst>
                                            <p:tav tm="0">
                                              <p:val>
                                                <p:strVal val="#ppt_y"/>
                                              </p:val>
                                            </p:tav>
                                            <p:tav tm="100000">
                                              <p:val>
                                                <p:strVal val="#ppt_y"/>
                                              </p:val>
                                            </p:tav>
                                          </p:tavLst>
                                        </p:anim>
                                      </p:childTnLst>
                                    </p:cTn>
                                  </p:par>
                                  <p:par>
                                    <p:cTn id="27" presetID="2" presetClass="entr" presetSubtype="1" fill="hold" grpId="0" nodeType="withEffect" p14:presetBounceEnd="20000">
                                      <p:stCondLst>
                                        <p:cond delay="400"/>
                                      </p:stCondLst>
                                      <p:childTnLst>
                                        <p:set>
                                          <p:cBhvr>
                                            <p:cTn id="28" dur="1" fill="hold">
                                              <p:stCondLst>
                                                <p:cond delay="0"/>
                                              </p:stCondLst>
                                            </p:cTn>
                                            <p:tgtEl>
                                              <p:spTgt spid="2"/>
                                            </p:tgtEl>
                                            <p:attrNameLst>
                                              <p:attrName>style.visibility</p:attrName>
                                            </p:attrNameLst>
                                          </p:cBhvr>
                                          <p:to>
                                            <p:strVal val="visible"/>
                                          </p:to>
                                        </p:set>
                                        <p:anim calcmode="lin" valueType="num" p14:bounceEnd="20000">
                                          <p:cBhvr additive="base">
                                            <p:cTn id="29" dur="500" fill="hold"/>
                                            <p:tgtEl>
                                              <p:spTgt spid="2"/>
                                            </p:tgtEl>
                                            <p:attrNameLst>
                                              <p:attrName>ppt_x</p:attrName>
                                            </p:attrNameLst>
                                          </p:cBhvr>
                                          <p:tavLst>
                                            <p:tav tm="0">
                                              <p:val>
                                                <p:strVal val="#ppt_x"/>
                                              </p:val>
                                            </p:tav>
                                            <p:tav tm="100000">
                                              <p:val>
                                                <p:strVal val="#ppt_x"/>
                                              </p:val>
                                            </p:tav>
                                          </p:tavLst>
                                        </p:anim>
                                        <p:anim calcmode="lin" valueType="num" p14:bounceEnd="20000">
                                          <p:cBhvr additive="base">
                                            <p:cTn id="30" dur="500" fill="hold"/>
                                            <p:tgtEl>
                                              <p:spTgt spid="2"/>
                                            </p:tgtEl>
                                            <p:attrNameLst>
                                              <p:attrName>ppt_y</p:attrName>
                                            </p:attrNameLst>
                                          </p:cBhvr>
                                          <p:tavLst>
                                            <p:tav tm="0">
                                              <p:val>
                                                <p:strVal val="0-#ppt_h/2"/>
                                              </p:val>
                                            </p:tav>
                                            <p:tav tm="100000">
                                              <p:val>
                                                <p:strVal val="#ppt_y"/>
                                              </p:val>
                                            </p:tav>
                                          </p:tavLst>
                                        </p:anim>
                                      </p:childTnLst>
                                    </p:cTn>
                                  </p:par>
                                </p:childTnLst>
                              </p:cTn>
                            </p:par>
                            <p:par>
                              <p:cTn id="31" fill="hold">
                                <p:stCondLst>
                                  <p:cond delay="1400"/>
                                </p:stCondLst>
                                <p:childTnLst>
                                  <p:par>
                                    <p:cTn id="32" presetID="53" presetClass="entr" presetSubtype="16" fill="hold" nodeType="afterEffect">
                                      <p:stCondLst>
                                        <p:cond delay="0"/>
                                      </p:stCondLst>
                                      <p:childTnLst>
                                        <p:set>
                                          <p:cBhvr>
                                            <p:cTn id="33" dur="1" fill="hold">
                                              <p:stCondLst>
                                                <p:cond delay="0"/>
                                              </p:stCondLst>
                                            </p:cTn>
                                            <p:tgtEl>
                                              <p:spTgt spid="5"/>
                                            </p:tgtEl>
                                            <p:attrNameLst>
                                              <p:attrName>style.visibility</p:attrName>
                                            </p:attrNameLst>
                                          </p:cBhvr>
                                          <p:to>
                                            <p:strVal val="visible"/>
                                          </p:to>
                                        </p:set>
                                        <p:anim calcmode="lin" valueType="num">
                                          <p:cBhvr>
                                            <p:cTn id="34" dur="500" fill="hold"/>
                                            <p:tgtEl>
                                              <p:spTgt spid="5"/>
                                            </p:tgtEl>
                                            <p:attrNameLst>
                                              <p:attrName>ppt_w</p:attrName>
                                            </p:attrNameLst>
                                          </p:cBhvr>
                                          <p:tavLst>
                                            <p:tav tm="0">
                                              <p:val>
                                                <p:fltVal val="0"/>
                                              </p:val>
                                            </p:tav>
                                            <p:tav tm="100000">
                                              <p:val>
                                                <p:strVal val="#ppt_w"/>
                                              </p:val>
                                            </p:tav>
                                          </p:tavLst>
                                        </p:anim>
                                        <p:anim calcmode="lin" valueType="num">
                                          <p:cBhvr>
                                            <p:cTn id="35" dur="500" fill="hold"/>
                                            <p:tgtEl>
                                              <p:spTgt spid="5"/>
                                            </p:tgtEl>
                                            <p:attrNameLst>
                                              <p:attrName>ppt_h</p:attrName>
                                            </p:attrNameLst>
                                          </p:cBhvr>
                                          <p:tavLst>
                                            <p:tav tm="0">
                                              <p:val>
                                                <p:fltVal val="0"/>
                                              </p:val>
                                            </p:tav>
                                            <p:tav tm="100000">
                                              <p:val>
                                                <p:strVal val="#ppt_h"/>
                                              </p:val>
                                            </p:tav>
                                          </p:tavLst>
                                        </p:anim>
                                        <p:animEffect transition="in" filter="fade">
                                          <p:cBhvr>
                                            <p:cTn id="36"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2" grpId="0" animBg="1"/>
          <p:bldP spid="3" grpId="0" animBg="1"/>
          <p:bldP spid="4" grpId="0" animBg="1"/>
          <p:bldP spid="6" grpId="0" animBg="1"/>
          <p:bldP spid="7"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anim calcmode="lin" valueType="num">
                                          <p:cBhvr>
                                            <p:cTn id="8" dur="500" fill="hold"/>
                                            <p:tgtEl>
                                              <p:spTgt spid="13"/>
                                            </p:tgtEl>
                                            <p:attrNameLst>
                                              <p:attrName>ppt_x</p:attrName>
                                            </p:attrNameLst>
                                          </p:cBhvr>
                                          <p:tavLst>
                                            <p:tav tm="0">
                                              <p:val>
                                                <p:strVal val="#ppt_x"/>
                                              </p:val>
                                            </p:tav>
                                            <p:tav tm="100000">
                                              <p:val>
                                                <p:strVal val="#ppt_x"/>
                                              </p:val>
                                            </p:tav>
                                          </p:tavLst>
                                        </p:anim>
                                        <p:anim calcmode="lin" valueType="num">
                                          <p:cBhvr>
                                            <p:cTn id="9" dur="500" fill="hold"/>
                                            <p:tgtEl>
                                              <p:spTgt spid="13"/>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2" presetClass="entr" presetSubtype="8" fill="hold" grpId="0" nodeType="after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0-#ppt_w/2"/>
                                              </p:val>
                                            </p:tav>
                                            <p:tav tm="100000">
                                              <p:val>
                                                <p:strVal val="#ppt_x"/>
                                              </p:val>
                                            </p:tav>
                                          </p:tavLst>
                                        </p:anim>
                                        <p:anim calcmode="lin" valueType="num">
                                          <p:cBhvr additive="base">
                                            <p:cTn id="14" dur="500" fill="hold"/>
                                            <p:tgtEl>
                                              <p:spTgt spid="4"/>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100"/>
                                      </p:stCondLst>
                                      <p:childTnLst>
                                        <p:set>
                                          <p:cBhvr>
                                            <p:cTn id="16" dur="1" fill="hold">
                                              <p:stCondLst>
                                                <p:cond delay="0"/>
                                              </p:stCondLst>
                                            </p:cTn>
                                            <p:tgtEl>
                                              <p:spTgt spid="3"/>
                                            </p:tgtEl>
                                            <p:attrNameLst>
                                              <p:attrName>style.visibility</p:attrName>
                                            </p:attrNameLst>
                                          </p:cBhvr>
                                          <p:to>
                                            <p:strVal val="visible"/>
                                          </p:to>
                                        </p:set>
                                        <p:anim calcmode="lin" valueType="num">
                                          <p:cBhvr additive="base">
                                            <p:cTn id="17" dur="500" fill="hold"/>
                                            <p:tgtEl>
                                              <p:spTgt spid="3"/>
                                            </p:tgtEl>
                                            <p:attrNameLst>
                                              <p:attrName>ppt_x</p:attrName>
                                            </p:attrNameLst>
                                          </p:cBhvr>
                                          <p:tavLst>
                                            <p:tav tm="0">
                                              <p:val>
                                                <p:strVal val="0-#ppt_w/2"/>
                                              </p:val>
                                            </p:tav>
                                            <p:tav tm="100000">
                                              <p:val>
                                                <p:strVal val="#ppt_x"/>
                                              </p:val>
                                            </p:tav>
                                          </p:tavLst>
                                        </p:anim>
                                        <p:anim calcmode="lin" valueType="num">
                                          <p:cBhvr additive="base">
                                            <p:cTn id="18" dur="500" fill="hold"/>
                                            <p:tgtEl>
                                              <p:spTgt spid="3"/>
                                            </p:tgtEl>
                                            <p:attrNameLst>
                                              <p:attrName>ppt_y</p:attrName>
                                            </p:attrNameLst>
                                          </p:cBhvr>
                                          <p:tavLst>
                                            <p:tav tm="0">
                                              <p:val>
                                                <p:strVal val="#ppt_y"/>
                                              </p:val>
                                            </p:tav>
                                            <p:tav tm="100000">
                                              <p:val>
                                                <p:strVal val="#ppt_y"/>
                                              </p:val>
                                            </p:tav>
                                          </p:tavLst>
                                        </p:anim>
                                      </p:childTnLst>
                                    </p:cTn>
                                  </p:par>
                                  <p:par>
                                    <p:cTn id="19" presetID="2" presetClass="entr" presetSubtype="2" fill="hold" grpId="0" nodeType="withEffect">
                                      <p:stCondLst>
                                        <p:cond delay="200"/>
                                      </p:stCondLst>
                                      <p:childTnLst>
                                        <p:set>
                                          <p:cBhvr>
                                            <p:cTn id="20" dur="1" fill="hold">
                                              <p:stCondLst>
                                                <p:cond delay="0"/>
                                              </p:stCondLst>
                                            </p:cTn>
                                            <p:tgtEl>
                                              <p:spTgt spid="7"/>
                                            </p:tgtEl>
                                            <p:attrNameLst>
                                              <p:attrName>style.visibility</p:attrName>
                                            </p:attrNameLst>
                                          </p:cBhvr>
                                          <p:to>
                                            <p:strVal val="visible"/>
                                          </p:to>
                                        </p:set>
                                        <p:anim calcmode="lin" valueType="num">
                                          <p:cBhvr additive="base">
                                            <p:cTn id="21" dur="500" fill="hold"/>
                                            <p:tgtEl>
                                              <p:spTgt spid="7"/>
                                            </p:tgtEl>
                                            <p:attrNameLst>
                                              <p:attrName>ppt_x</p:attrName>
                                            </p:attrNameLst>
                                          </p:cBhvr>
                                          <p:tavLst>
                                            <p:tav tm="0">
                                              <p:val>
                                                <p:strVal val="1+#ppt_w/2"/>
                                              </p:val>
                                            </p:tav>
                                            <p:tav tm="100000">
                                              <p:val>
                                                <p:strVal val="#ppt_x"/>
                                              </p:val>
                                            </p:tav>
                                          </p:tavLst>
                                        </p:anim>
                                        <p:anim calcmode="lin" valueType="num">
                                          <p:cBhvr additive="base">
                                            <p:cTn id="22" dur="500" fill="hold"/>
                                            <p:tgtEl>
                                              <p:spTgt spid="7"/>
                                            </p:tgtEl>
                                            <p:attrNameLst>
                                              <p:attrName>ppt_y</p:attrName>
                                            </p:attrNameLst>
                                          </p:cBhvr>
                                          <p:tavLst>
                                            <p:tav tm="0">
                                              <p:val>
                                                <p:strVal val="#ppt_y"/>
                                              </p:val>
                                            </p:tav>
                                            <p:tav tm="100000">
                                              <p:val>
                                                <p:strVal val="#ppt_y"/>
                                              </p:val>
                                            </p:tav>
                                          </p:tavLst>
                                        </p:anim>
                                      </p:childTnLst>
                                    </p:cTn>
                                  </p:par>
                                  <p:par>
                                    <p:cTn id="23" presetID="2" presetClass="entr" presetSubtype="2" fill="hold" grpId="0" nodeType="withEffect">
                                      <p:stCondLst>
                                        <p:cond delay="300"/>
                                      </p:stCondLst>
                                      <p:childTnLst>
                                        <p:set>
                                          <p:cBhvr>
                                            <p:cTn id="24" dur="1" fill="hold">
                                              <p:stCondLst>
                                                <p:cond delay="0"/>
                                              </p:stCondLst>
                                            </p:cTn>
                                            <p:tgtEl>
                                              <p:spTgt spid="6"/>
                                            </p:tgtEl>
                                            <p:attrNameLst>
                                              <p:attrName>style.visibility</p:attrName>
                                            </p:attrNameLst>
                                          </p:cBhvr>
                                          <p:to>
                                            <p:strVal val="visible"/>
                                          </p:to>
                                        </p:set>
                                        <p:anim calcmode="lin" valueType="num">
                                          <p:cBhvr additive="base">
                                            <p:cTn id="25" dur="500" fill="hold"/>
                                            <p:tgtEl>
                                              <p:spTgt spid="6"/>
                                            </p:tgtEl>
                                            <p:attrNameLst>
                                              <p:attrName>ppt_x</p:attrName>
                                            </p:attrNameLst>
                                          </p:cBhvr>
                                          <p:tavLst>
                                            <p:tav tm="0">
                                              <p:val>
                                                <p:strVal val="1+#ppt_w/2"/>
                                              </p:val>
                                            </p:tav>
                                            <p:tav tm="100000">
                                              <p:val>
                                                <p:strVal val="#ppt_x"/>
                                              </p:val>
                                            </p:tav>
                                          </p:tavLst>
                                        </p:anim>
                                        <p:anim calcmode="lin" valueType="num">
                                          <p:cBhvr additive="base">
                                            <p:cTn id="26" dur="500" fill="hold"/>
                                            <p:tgtEl>
                                              <p:spTgt spid="6"/>
                                            </p:tgtEl>
                                            <p:attrNameLst>
                                              <p:attrName>ppt_y</p:attrName>
                                            </p:attrNameLst>
                                          </p:cBhvr>
                                          <p:tavLst>
                                            <p:tav tm="0">
                                              <p:val>
                                                <p:strVal val="#ppt_y"/>
                                              </p:val>
                                            </p:tav>
                                            <p:tav tm="100000">
                                              <p:val>
                                                <p:strVal val="#ppt_y"/>
                                              </p:val>
                                            </p:tav>
                                          </p:tavLst>
                                        </p:anim>
                                      </p:childTnLst>
                                    </p:cTn>
                                  </p:par>
                                  <p:par>
                                    <p:cTn id="27" presetID="2" presetClass="entr" presetSubtype="1" fill="hold" grpId="0" nodeType="withEffect">
                                      <p:stCondLst>
                                        <p:cond delay="400"/>
                                      </p:stCondLst>
                                      <p:childTnLst>
                                        <p:set>
                                          <p:cBhvr>
                                            <p:cTn id="28" dur="1" fill="hold">
                                              <p:stCondLst>
                                                <p:cond delay="0"/>
                                              </p:stCondLst>
                                            </p:cTn>
                                            <p:tgtEl>
                                              <p:spTgt spid="2"/>
                                            </p:tgtEl>
                                            <p:attrNameLst>
                                              <p:attrName>style.visibility</p:attrName>
                                            </p:attrNameLst>
                                          </p:cBhvr>
                                          <p:to>
                                            <p:strVal val="visible"/>
                                          </p:to>
                                        </p:set>
                                        <p:anim calcmode="lin" valueType="num">
                                          <p:cBhvr additive="base">
                                            <p:cTn id="29" dur="500" fill="hold"/>
                                            <p:tgtEl>
                                              <p:spTgt spid="2"/>
                                            </p:tgtEl>
                                            <p:attrNameLst>
                                              <p:attrName>ppt_x</p:attrName>
                                            </p:attrNameLst>
                                          </p:cBhvr>
                                          <p:tavLst>
                                            <p:tav tm="0">
                                              <p:val>
                                                <p:strVal val="#ppt_x"/>
                                              </p:val>
                                            </p:tav>
                                            <p:tav tm="100000">
                                              <p:val>
                                                <p:strVal val="#ppt_x"/>
                                              </p:val>
                                            </p:tav>
                                          </p:tavLst>
                                        </p:anim>
                                        <p:anim calcmode="lin" valueType="num">
                                          <p:cBhvr additive="base">
                                            <p:cTn id="30" dur="500" fill="hold"/>
                                            <p:tgtEl>
                                              <p:spTgt spid="2"/>
                                            </p:tgtEl>
                                            <p:attrNameLst>
                                              <p:attrName>ppt_y</p:attrName>
                                            </p:attrNameLst>
                                          </p:cBhvr>
                                          <p:tavLst>
                                            <p:tav tm="0">
                                              <p:val>
                                                <p:strVal val="0-#ppt_h/2"/>
                                              </p:val>
                                            </p:tav>
                                            <p:tav tm="100000">
                                              <p:val>
                                                <p:strVal val="#ppt_y"/>
                                              </p:val>
                                            </p:tav>
                                          </p:tavLst>
                                        </p:anim>
                                      </p:childTnLst>
                                    </p:cTn>
                                  </p:par>
                                </p:childTnLst>
                              </p:cTn>
                            </p:par>
                            <p:par>
                              <p:cTn id="31" fill="hold">
                                <p:stCondLst>
                                  <p:cond delay="1400"/>
                                </p:stCondLst>
                                <p:childTnLst>
                                  <p:par>
                                    <p:cTn id="32" presetID="53" presetClass="entr" presetSubtype="16" fill="hold" nodeType="afterEffect">
                                      <p:stCondLst>
                                        <p:cond delay="0"/>
                                      </p:stCondLst>
                                      <p:childTnLst>
                                        <p:set>
                                          <p:cBhvr>
                                            <p:cTn id="33" dur="1" fill="hold">
                                              <p:stCondLst>
                                                <p:cond delay="0"/>
                                              </p:stCondLst>
                                            </p:cTn>
                                            <p:tgtEl>
                                              <p:spTgt spid="5"/>
                                            </p:tgtEl>
                                            <p:attrNameLst>
                                              <p:attrName>style.visibility</p:attrName>
                                            </p:attrNameLst>
                                          </p:cBhvr>
                                          <p:to>
                                            <p:strVal val="visible"/>
                                          </p:to>
                                        </p:set>
                                        <p:anim calcmode="lin" valueType="num">
                                          <p:cBhvr>
                                            <p:cTn id="34" dur="500" fill="hold"/>
                                            <p:tgtEl>
                                              <p:spTgt spid="5"/>
                                            </p:tgtEl>
                                            <p:attrNameLst>
                                              <p:attrName>ppt_w</p:attrName>
                                            </p:attrNameLst>
                                          </p:cBhvr>
                                          <p:tavLst>
                                            <p:tav tm="0">
                                              <p:val>
                                                <p:fltVal val="0"/>
                                              </p:val>
                                            </p:tav>
                                            <p:tav tm="100000">
                                              <p:val>
                                                <p:strVal val="#ppt_w"/>
                                              </p:val>
                                            </p:tav>
                                          </p:tavLst>
                                        </p:anim>
                                        <p:anim calcmode="lin" valueType="num">
                                          <p:cBhvr>
                                            <p:cTn id="35" dur="500" fill="hold"/>
                                            <p:tgtEl>
                                              <p:spTgt spid="5"/>
                                            </p:tgtEl>
                                            <p:attrNameLst>
                                              <p:attrName>ppt_h</p:attrName>
                                            </p:attrNameLst>
                                          </p:cBhvr>
                                          <p:tavLst>
                                            <p:tav tm="0">
                                              <p:val>
                                                <p:fltVal val="0"/>
                                              </p:val>
                                            </p:tav>
                                            <p:tav tm="100000">
                                              <p:val>
                                                <p:strVal val="#ppt_h"/>
                                              </p:val>
                                            </p:tav>
                                          </p:tavLst>
                                        </p:anim>
                                        <p:animEffect transition="in" filter="fade">
                                          <p:cBhvr>
                                            <p:cTn id="36"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2" grpId="0" animBg="1"/>
          <p:bldP spid="3" grpId="0" animBg="1"/>
          <p:bldP spid="4" grpId="0" animBg="1"/>
          <p:bldP spid="6" grpId="0" animBg="1"/>
          <p:bldP spid="7" grpId="0" animBg="1"/>
        </p:bldLst>
      </p:timing>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bt040.pptx"/>
</p:tagLst>
</file>

<file path=ppt/theme/theme1.xml><?xml version="1.0" encoding="utf-8"?>
<a:theme xmlns:a="http://schemas.openxmlformats.org/drawingml/2006/main" name="第一PPT，www.1ppt.com">
  <a:themeElements>
    <a:clrScheme name="自定义 359">
      <a:dk1>
        <a:sysClr val="windowText" lastClr="000000"/>
      </a:dk1>
      <a:lt1>
        <a:sysClr val="window" lastClr="FFFFFF"/>
      </a:lt1>
      <a:dk2>
        <a:srgbClr val="44546A"/>
      </a:dk2>
      <a:lt2>
        <a:srgbClr val="E7E6E6"/>
      </a:lt2>
      <a:accent1>
        <a:srgbClr val="1D5BB3"/>
      </a:accent1>
      <a:accent2>
        <a:srgbClr val="FFC000"/>
      </a:accent2>
      <a:accent3>
        <a:srgbClr val="1D5BB3"/>
      </a:accent3>
      <a:accent4>
        <a:srgbClr val="FFC000"/>
      </a:accent4>
      <a:accent5>
        <a:srgbClr val="1D5BB3"/>
      </a:accent5>
      <a:accent6>
        <a:srgbClr val="FFC000"/>
      </a:accent6>
      <a:hlink>
        <a:srgbClr val="1D5BB3"/>
      </a:hlink>
      <a:folHlink>
        <a:srgbClr val="FFC000"/>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0</TotalTime>
  <Words>5432</Words>
  <Application>Microsoft Office PowerPoint</Application>
  <PresentationFormat>自定义</PresentationFormat>
  <Paragraphs>249</Paragraphs>
  <Slides>27</Slides>
  <Notes>18</Notes>
  <HiddenSlides>0</HiddenSlides>
  <MMClips>0</MMClips>
  <ScaleCrop>false</ScaleCrop>
  <HeadingPairs>
    <vt:vector size="4" baseType="variant">
      <vt:variant>
        <vt:lpstr>主题</vt:lpstr>
      </vt:variant>
      <vt:variant>
        <vt:i4>2</vt:i4>
      </vt:variant>
      <vt:variant>
        <vt:lpstr>幻灯片标题</vt:lpstr>
      </vt:variant>
      <vt:variant>
        <vt:i4>27</vt:i4>
      </vt:variant>
    </vt:vector>
  </HeadingPairs>
  <TitlesOfParts>
    <vt:vector size="29"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建筑施工</dc:title>
  <dc:creator/>
  <cp:keywords>第一PPT模板网：www.1ppt.com</cp:keywords>
  <cp:lastModifiedBy/>
  <cp:revision>1</cp:revision>
  <dcterms:created xsi:type="dcterms:W3CDTF">2016-10-17T14:00:15Z</dcterms:created>
  <dcterms:modified xsi:type="dcterms:W3CDTF">2017-11-20T06:47:38Z</dcterms:modified>
</cp:coreProperties>
</file>