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8"/>
  </p:notesMasterIdLst>
  <p:handoutMasterIdLst>
    <p:handoutMasterId r:id="rId2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359" r:id="rId2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50" d="100"/>
          <a:sy n="50" d="100"/>
        </p:scale>
        <p:origin x="-978" y="-1626"/>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2017/11/16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2017/11/16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2017/11/16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2017/11/16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8.pn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椭圆 26"/>
          <p:cNvSpPr/>
          <p:nvPr/>
        </p:nvSpPr>
        <p:spPr>
          <a:xfrm>
            <a:off x="1619672" y="2301498"/>
            <a:ext cx="1816899" cy="1816900"/>
          </a:xfrm>
          <a:prstGeom prst="ellipse">
            <a:avLst/>
          </a:prstGeom>
          <a:gradFill flip="none" rotWithShape="1">
            <a:gsLst>
              <a:gs pos="0">
                <a:sysClr val="window" lastClr="FFFFFF">
                  <a:lumMod val="95000"/>
                  <a:lumOff val="5000"/>
                </a:sysClr>
              </a:gs>
              <a:gs pos="0">
                <a:sysClr val="window" lastClr="FFFFFF">
                  <a:lumMod val="75000"/>
                </a:sysClr>
              </a:gs>
              <a:gs pos="70000">
                <a:srgbClr val="FAFAFA"/>
              </a:gs>
            </a:gsLst>
            <a:lin ang="8100000" scaled="1"/>
            <a:tileRect/>
          </a:gradFill>
          <a:ln w="25400" cap="flat" cmpd="sng" algn="ctr">
            <a:solidFill>
              <a:sysClr val="window" lastClr="FFFFFF"/>
            </a:solidFill>
            <a:prstDash val="solid"/>
            <a:miter lim="800000"/>
          </a:ln>
          <a:effectLst>
            <a:outerShdw blurRad="254000" dist="190500" dir="8100000" algn="tr"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28" name="组合 27"/>
          <p:cNvGrpSpPr/>
          <p:nvPr/>
        </p:nvGrpSpPr>
        <p:grpSpPr>
          <a:xfrm>
            <a:off x="4819769" y="1878810"/>
            <a:ext cx="632022" cy="632023"/>
            <a:chOff x="3529981" y="507683"/>
            <a:chExt cx="598350" cy="598350"/>
          </a:xfrm>
        </p:grpSpPr>
        <p:sp>
          <p:nvSpPr>
            <p:cNvPr id="29" name="椭圆 28"/>
            <p:cNvSpPr/>
            <p:nvPr/>
          </p:nvSpPr>
          <p:spPr>
            <a:xfrm>
              <a:off x="3529981" y="507683"/>
              <a:ext cx="598350" cy="598350"/>
            </a:xfrm>
            <a:prstGeom prst="ellipse">
              <a:avLst/>
            </a:prstGeom>
            <a:gradFill flip="none" rotWithShape="1">
              <a:gsLst>
                <a:gs pos="0">
                  <a:sysClr val="window" lastClr="FFFFFF">
                    <a:lumMod val="95000"/>
                    <a:lumOff val="5000"/>
                  </a:sysClr>
                </a:gs>
                <a:gs pos="0">
                  <a:sysClr val="window" lastClr="FFFFFF">
                    <a:lumMod val="75000"/>
                  </a:sysClr>
                </a:gs>
                <a:gs pos="70000">
                  <a:srgbClr val="FAFAFA"/>
                </a:gs>
              </a:gsLst>
              <a:lin ang="8100000" scaled="1"/>
              <a:tileRect/>
            </a:gradFill>
            <a:ln w="25400" cap="flat" cmpd="sng" algn="ctr">
              <a:solidFill>
                <a:sysClr val="window" lastClr="FFFFFF"/>
              </a:solidFill>
              <a:prstDash val="solid"/>
              <a:miter lim="800000"/>
            </a:ln>
            <a:effectLst>
              <a:outerShdw blurRad="254000" dist="190500" dir="8100000" algn="tr"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7030A0"/>
                </a:solidFill>
                <a:effectLst/>
                <a:uLnTx/>
                <a:uFillTx/>
                <a:latin typeface="Arial" panose="020B0604020202020204" pitchFamily="34" charset="0"/>
                <a:ea typeface="微软雅黑" pitchFamily="34" charset="-122"/>
                <a:cs typeface="Arial" panose="020B0604020202020204" pitchFamily="34" charset="0"/>
              </a:endParaRPr>
            </a:p>
          </p:txBody>
        </p:sp>
        <p:sp>
          <p:nvSpPr>
            <p:cNvPr id="30" name="TextBox 29"/>
            <p:cNvSpPr txBox="1"/>
            <p:nvPr/>
          </p:nvSpPr>
          <p:spPr>
            <a:xfrm>
              <a:off x="3564380" y="559187"/>
              <a:ext cx="554228" cy="495344"/>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7030A0"/>
                  </a:solidFill>
                  <a:effectLst>
                    <a:innerShdw blurRad="63500" dist="50800" dir="18900000">
                      <a:prstClr val="black">
                        <a:alpha val="30000"/>
                      </a:prstClr>
                    </a:innerShdw>
                  </a:effectLst>
                  <a:uLnTx/>
                  <a:uFillTx/>
                  <a:latin typeface="Arial" panose="020B0604020202020204" pitchFamily="34" charset="0"/>
                  <a:ea typeface="微软雅黑" pitchFamily="34" charset="-122"/>
                  <a:cs typeface="Arial" panose="020B0604020202020204" pitchFamily="34" charset="0"/>
                </a:rPr>
                <a:t>01</a:t>
              </a:r>
              <a:endParaRPr kumimoji="0" lang="zh-CN" altLang="en-US" sz="2800" b="0" i="0" u="none" strike="noStrike" kern="0" cap="none" spc="0" normalizeH="0" baseline="0" noProof="0" dirty="0">
                <a:ln>
                  <a:noFill/>
                </a:ln>
                <a:solidFill>
                  <a:srgbClr val="7030A0"/>
                </a:solidFill>
                <a:effectLst>
                  <a:innerShdw blurRad="63500" dist="50800" dir="18900000">
                    <a:prstClr val="black">
                      <a:alpha val="30000"/>
                    </a:prstClr>
                  </a:innerShdw>
                </a:effectLst>
                <a:uLnTx/>
                <a:uFillTx/>
                <a:latin typeface="Arial" panose="020B0604020202020204" pitchFamily="34" charset="0"/>
                <a:ea typeface="微软雅黑" pitchFamily="34" charset="-122"/>
                <a:cs typeface="Arial" panose="020B0604020202020204" pitchFamily="34" charset="0"/>
              </a:endParaRPr>
            </a:p>
          </p:txBody>
        </p:sp>
      </p:grpSp>
      <p:grpSp>
        <p:nvGrpSpPr>
          <p:cNvPr id="31" name="组合 30"/>
          <p:cNvGrpSpPr/>
          <p:nvPr/>
        </p:nvGrpSpPr>
        <p:grpSpPr>
          <a:xfrm>
            <a:off x="1857102" y="2544061"/>
            <a:ext cx="1342033" cy="1279930"/>
            <a:chOff x="1313052" y="1782924"/>
            <a:chExt cx="1270534" cy="1211738"/>
          </a:xfrm>
        </p:grpSpPr>
        <p:sp>
          <p:nvSpPr>
            <p:cNvPr id="32" name="TextBox 31"/>
            <p:cNvSpPr txBox="1"/>
            <p:nvPr/>
          </p:nvSpPr>
          <p:spPr>
            <a:xfrm>
              <a:off x="1326714" y="1782924"/>
              <a:ext cx="1243217" cy="1048965"/>
            </a:xfrm>
            <a:prstGeom prst="rect">
              <a:avLst/>
            </a:prstGeom>
            <a:noFill/>
          </p:spPr>
          <p:txBody>
            <a:bodyPr wrap="none" rtlCol="0" anchor="ctr">
              <a:spAutoFit/>
            </a:bodyPr>
            <a:lstStyle/>
            <a:p>
              <a:pPr algn="ctr">
                <a:lnSpc>
                  <a:spcPct val="150000"/>
                </a:lnSpc>
              </a:pPr>
              <a:r>
                <a:rPr lang="zh-CN" altLang="en-US" sz="6600" baseline="12000" dirty="0">
                  <a:solidFill>
                    <a:srgbClr val="7030A0"/>
                  </a:solidFill>
                  <a:effectLst>
                    <a:innerShdw blurRad="63500" dist="50800" dir="18900000">
                      <a:prstClr val="black">
                        <a:alpha val="30000"/>
                      </a:prstClr>
                    </a:innerShdw>
                  </a:effectLst>
                  <a:latin typeface="微软雅黑" pitchFamily="34" charset="-122"/>
                  <a:ea typeface="微软雅黑" pitchFamily="34" charset="-122"/>
                </a:rPr>
                <a:t>目录</a:t>
              </a:r>
            </a:p>
          </p:txBody>
        </p:sp>
        <p:sp>
          <p:nvSpPr>
            <p:cNvPr id="33" name="TextBox 32"/>
            <p:cNvSpPr txBox="1"/>
            <p:nvPr/>
          </p:nvSpPr>
          <p:spPr>
            <a:xfrm>
              <a:off x="1313052" y="2499318"/>
              <a:ext cx="1270534" cy="495344"/>
            </a:xfrm>
            <a:prstGeom prst="rect">
              <a:avLst/>
            </a:prstGeom>
            <a:noFill/>
          </p:spPr>
          <p:txBody>
            <a:bodyPr wrap="none" rtlCol="0" anchor="ctr">
              <a:spAutoFit/>
            </a:bodyPr>
            <a:lstStyle/>
            <a:p>
              <a:pPr algn="ctr">
                <a:lnSpc>
                  <a:spcPct val="150000"/>
                </a:lnSpc>
              </a:pPr>
              <a:r>
                <a:rPr lang="en-US" altLang="zh-CN" sz="2800" baseline="12000" dirty="0">
                  <a:solidFill>
                    <a:srgbClr val="7030A0"/>
                  </a:solidFill>
                  <a:effectLst>
                    <a:innerShdw blurRad="63500" dist="50800" dir="18900000">
                      <a:prstClr val="black">
                        <a:alpha val="30000"/>
                      </a:prstClr>
                    </a:innerShdw>
                  </a:effectLst>
                  <a:latin typeface="Franklin Gothic Book" panose="020B0503020102020204" pitchFamily="34" charset="0"/>
                  <a:ea typeface="微软雅黑" pitchFamily="34" charset="-122"/>
                </a:rPr>
                <a:t>CONTENT</a:t>
              </a:r>
              <a:endParaRPr lang="zh-CN" altLang="en-US" sz="2800" baseline="12000" dirty="0">
                <a:solidFill>
                  <a:srgbClr val="7030A0"/>
                </a:solidFill>
                <a:effectLst>
                  <a:innerShdw blurRad="63500" dist="50800" dir="18900000">
                    <a:prstClr val="black">
                      <a:alpha val="30000"/>
                    </a:prstClr>
                  </a:innerShdw>
                </a:effectLst>
                <a:latin typeface="Franklin Gothic Book" panose="020B0503020102020204" pitchFamily="34" charset="0"/>
                <a:ea typeface="微软雅黑" pitchFamily="34" charset="-122"/>
              </a:endParaRPr>
            </a:p>
          </p:txBody>
        </p:sp>
      </p:grpSp>
      <p:sp>
        <p:nvSpPr>
          <p:cNvPr id="34" name="矩形 33"/>
          <p:cNvSpPr/>
          <p:nvPr/>
        </p:nvSpPr>
        <p:spPr>
          <a:xfrm>
            <a:off x="5830789" y="1989581"/>
            <a:ext cx="2124299" cy="492443"/>
          </a:xfrm>
          <a:prstGeom prst="rect">
            <a:avLst/>
          </a:prstGeom>
        </p:spPr>
        <p:txBody>
          <a:bodyPr wrap="none">
            <a:spAutoFit/>
          </a:bodyPr>
          <a:lstStyle/>
          <a:p>
            <a:r>
              <a:rPr lang="zh-CN" altLang="en-US" sz="1600" dirty="0">
                <a:solidFill>
                  <a:srgbClr val="7030A0"/>
                </a:solidFill>
                <a:latin typeface="微软雅黑" pitchFamily="34" charset="-122"/>
                <a:ea typeface="微软雅黑" pitchFamily="34" charset="-122"/>
              </a:rPr>
              <a:t>相关标题文字</a:t>
            </a:r>
            <a:endParaRPr lang="en-US" altLang="zh-CN" sz="1600" dirty="0">
              <a:solidFill>
                <a:srgbClr val="7030A0"/>
              </a:solidFill>
              <a:latin typeface="微软雅黑" pitchFamily="34" charset="-122"/>
              <a:ea typeface="微软雅黑" pitchFamily="34" charset="-122"/>
            </a:endParaRPr>
          </a:p>
          <a:p>
            <a:r>
              <a:rPr lang="en-US" altLang="zh-CN" sz="1000" b="1" dirty="0">
                <a:solidFill>
                  <a:srgbClr val="7030A0"/>
                </a:solidFill>
                <a:latin typeface="微软雅黑" pitchFamily="34" charset="-122"/>
                <a:ea typeface="微软雅黑" pitchFamily="34" charset="-122"/>
              </a:rPr>
              <a:t>CLICK TO ADD CAPTION TEXT</a:t>
            </a:r>
            <a:endParaRPr lang="zh-CN" altLang="en-US" sz="1000" b="1" dirty="0">
              <a:solidFill>
                <a:srgbClr val="7030A0"/>
              </a:solidFill>
              <a:latin typeface="微软雅黑" pitchFamily="34" charset="-122"/>
              <a:ea typeface="微软雅黑" pitchFamily="34" charset="-122"/>
            </a:endParaRPr>
          </a:p>
        </p:txBody>
      </p:sp>
      <p:sp>
        <p:nvSpPr>
          <p:cNvPr id="35" name="矩形 34"/>
          <p:cNvSpPr/>
          <p:nvPr/>
        </p:nvSpPr>
        <p:spPr>
          <a:xfrm>
            <a:off x="5830790" y="2785267"/>
            <a:ext cx="2124299" cy="492443"/>
          </a:xfrm>
          <a:prstGeom prst="rect">
            <a:avLst/>
          </a:prstGeom>
        </p:spPr>
        <p:txBody>
          <a:bodyPr wrap="none">
            <a:spAutoFit/>
          </a:bodyPr>
          <a:lstStyle/>
          <a:p>
            <a:r>
              <a:rPr lang="zh-CN" altLang="en-US" sz="1600" dirty="0">
                <a:solidFill>
                  <a:srgbClr val="7030A0"/>
                </a:solidFill>
                <a:latin typeface="微软雅黑" pitchFamily="34" charset="-122"/>
                <a:ea typeface="微软雅黑" pitchFamily="34" charset="-122"/>
              </a:rPr>
              <a:t>相关标题文字</a:t>
            </a:r>
            <a:endParaRPr lang="en-US" altLang="zh-CN" sz="1600" dirty="0">
              <a:solidFill>
                <a:srgbClr val="7030A0"/>
              </a:solidFill>
              <a:latin typeface="微软雅黑" pitchFamily="34" charset="-122"/>
              <a:ea typeface="微软雅黑" pitchFamily="34" charset="-122"/>
            </a:endParaRPr>
          </a:p>
          <a:p>
            <a:r>
              <a:rPr lang="en-US" altLang="zh-CN" sz="1000" b="1" dirty="0">
                <a:solidFill>
                  <a:srgbClr val="7030A0"/>
                </a:solidFill>
                <a:latin typeface="微软雅黑" pitchFamily="34" charset="-122"/>
                <a:ea typeface="微软雅黑" pitchFamily="34" charset="-122"/>
              </a:rPr>
              <a:t>CLICK TO ADD CAPTION TEXT</a:t>
            </a:r>
            <a:endParaRPr lang="zh-CN" altLang="en-US" sz="1000" b="1" dirty="0">
              <a:solidFill>
                <a:srgbClr val="7030A0"/>
              </a:solidFill>
              <a:latin typeface="微软雅黑" pitchFamily="34" charset="-122"/>
              <a:ea typeface="微软雅黑" pitchFamily="34" charset="-122"/>
            </a:endParaRPr>
          </a:p>
        </p:txBody>
      </p:sp>
      <p:sp>
        <p:nvSpPr>
          <p:cNvPr id="36" name="矩形 35"/>
          <p:cNvSpPr/>
          <p:nvPr/>
        </p:nvSpPr>
        <p:spPr>
          <a:xfrm>
            <a:off x="5799427" y="4376638"/>
            <a:ext cx="2124299" cy="492443"/>
          </a:xfrm>
          <a:prstGeom prst="rect">
            <a:avLst/>
          </a:prstGeom>
        </p:spPr>
        <p:txBody>
          <a:bodyPr wrap="none">
            <a:spAutoFit/>
          </a:bodyPr>
          <a:lstStyle/>
          <a:p>
            <a:r>
              <a:rPr lang="zh-CN" altLang="en-US" sz="1600" dirty="0">
                <a:solidFill>
                  <a:srgbClr val="7030A0"/>
                </a:solidFill>
                <a:latin typeface="微软雅黑" pitchFamily="34" charset="-122"/>
                <a:ea typeface="微软雅黑" pitchFamily="34" charset="-122"/>
              </a:rPr>
              <a:t>相关标题文字</a:t>
            </a:r>
            <a:endParaRPr lang="en-US" altLang="zh-CN" sz="1600" dirty="0">
              <a:solidFill>
                <a:srgbClr val="7030A0"/>
              </a:solidFill>
              <a:latin typeface="微软雅黑" pitchFamily="34" charset="-122"/>
              <a:ea typeface="微软雅黑" pitchFamily="34" charset="-122"/>
            </a:endParaRPr>
          </a:p>
          <a:p>
            <a:r>
              <a:rPr lang="en-US" altLang="zh-CN" sz="1000" b="1" dirty="0">
                <a:solidFill>
                  <a:srgbClr val="7030A0"/>
                </a:solidFill>
                <a:latin typeface="微软雅黑" pitchFamily="34" charset="-122"/>
                <a:ea typeface="微软雅黑" pitchFamily="34" charset="-122"/>
              </a:rPr>
              <a:t>CLICK TO ADD CAPTION TEXT</a:t>
            </a:r>
            <a:endParaRPr lang="zh-CN" altLang="en-US" sz="1000" b="1" dirty="0">
              <a:solidFill>
                <a:srgbClr val="7030A0"/>
              </a:solidFill>
              <a:latin typeface="微软雅黑" pitchFamily="34" charset="-122"/>
              <a:ea typeface="微软雅黑" pitchFamily="34" charset="-122"/>
            </a:endParaRPr>
          </a:p>
        </p:txBody>
      </p:sp>
      <p:grpSp>
        <p:nvGrpSpPr>
          <p:cNvPr id="37" name="组合 36"/>
          <p:cNvGrpSpPr/>
          <p:nvPr/>
        </p:nvGrpSpPr>
        <p:grpSpPr>
          <a:xfrm>
            <a:off x="4855953" y="2712025"/>
            <a:ext cx="632022" cy="632023"/>
            <a:chOff x="3529981" y="507683"/>
            <a:chExt cx="598350" cy="598350"/>
          </a:xfrm>
        </p:grpSpPr>
        <p:sp>
          <p:nvSpPr>
            <p:cNvPr id="38" name="椭圆 37"/>
            <p:cNvSpPr/>
            <p:nvPr/>
          </p:nvSpPr>
          <p:spPr>
            <a:xfrm>
              <a:off x="3529981" y="507683"/>
              <a:ext cx="598350" cy="598350"/>
            </a:xfrm>
            <a:prstGeom prst="ellipse">
              <a:avLst/>
            </a:prstGeom>
            <a:gradFill flip="none" rotWithShape="1">
              <a:gsLst>
                <a:gs pos="0">
                  <a:sysClr val="window" lastClr="FFFFFF">
                    <a:lumMod val="95000"/>
                    <a:lumOff val="5000"/>
                  </a:sysClr>
                </a:gs>
                <a:gs pos="0">
                  <a:sysClr val="window" lastClr="FFFFFF">
                    <a:lumMod val="75000"/>
                  </a:sysClr>
                </a:gs>
                <a:gs pos="70000">
                  <a:srgbClr val="FAFAFA"/>
                </a:gs>
              </a:gsLst>
              <a:lin ang="8100000" scaled="1"/>
              <a:tileRect/>
            </a:gradFill>
            <a:ln w="25400" cap="flat" cmpd="sng" algn="ctr">
              <a:solidFill>
                <a:sysClr val="window" lastClr="FFFFFF"/>
              </a:solidFill>
              <a:prstDash val="solid"/>
              <a:miter lim="800000"/>
            </a:ln>
            <a:effectLst>
              <a:outerShdw blurRad="254000" dist="190500" dir="8100000" algn="tr"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7030A0"/>
                </a:solidFill>
                <a:effectLst/>
                <a:uLnTx/>
                <a:uFillTx/>
                <a:latin typeface="Arial" panose="020B0604020202020204" pitchFamily="34" charset="0"/>
                <a:ea typeface="微软雅黑" pitchFamily="34" charset="-122"/>
                <a:cs typeface="Arial" panose="020B0604020202020204" pitchFamily="34" charset="0"/>
              </a:endParaRPr>
            </a:p>
          </p:txBody>
        </p:sp>
        <p:sp>
          <p:nvSpPr>
            <p:cNvPr id="39" name="TextBox 38"/>
            <p:cNvSpPr txBox="1"/>
            <p:nvPr/>
          </p:nvSpPr>
          <p:spPr>
            <a:xfrm>
              <a:off x="3555634" y="598824"/>
              <a:ext cx="554228" cy="495344"/>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7030A0"/>
                  </a:solidFill>
                  <a:effectLst>
                    <a:innerShdw blurRad="63500" dist="50800" dir="18900000">
                      <a:prstClr val="black">
                        <a:alpha val="30000"/>
                      </a:prstClr>
                    </a:innerShdw>
                  </a:effectLst>
                  <a:uLnTx/>
                  <a:uFillTx/>
                  <a:latin typeface="Arial" panose="020B0604020202020204" pitchFamily="34" charset="0"/>
                  <a:ea typeface="微软雅黑" pitchFamily="34" charset="-122"/>
                  <a:cs typeface="Arial" panose="020B0604020202020204" pitchFamily="34" charset="0"/>
                </a:rPr>
                <a:t>02</a:t>
              </a:r>
              <a:endParaRPr kumimoji="0" lang="zh-CN" altLang="en-US" sz="2800" b="0" i="0" u="none" strike="noStrike" kern="0" cap="none" spc="0" normalizeH="0" baseline="0" noProof="0" dirty="0">
                <a:ln>
                  <a:noFill/>
                </a:ln>
                <a:solidFill>
                  <a:srgbClr val="7030A0"/>
                </a:solidFill>
                <a:effectLst>
                  <a:innerShdw blurRad="63500" dist="50800" dir="18900000">
                    <a:prstClr val="black">
                      <a:alpha val="30000"/>
                    </a:prstClr>
                  </a:innerShdw>
                </a:effectLst>
                <a:uLnTx/>
                <a:uFillTx/>
                <a:latin typeface="Arial" panose="020B0604020202020204" pitchFamily="34" charset="0"/>
                <a:ea typeface="微软雅黑" pitchFamily="34" charset="-122"/>
                <a:cs typeface="Arial" panose="020B0604020202020204" pitchFamily="34" charset="0"/>
              </a:endParaRPr>
            </a:p>
          </p:txBody>
        </p:sp>
      </p:grpSp>
      <p:grpSp>
        <p:nvGrpSpPr>
          <p:cNvPr id="40" name="组合 39"/>
          <p:cNvGrpSpPr/>
          <p:nvPr/>
        </p:nvGrpSpPr>
        <p:grpSpPr>
          <a:xfrm>
            <a:off x="4861955" y="4288080"/>
            <a:ext cx="632022" cy="632023"/>
            <a:chOff x="3529981" y="507683"/>
            <a:chExt cx="598350" cy="598350"/>
          </a:xfrm>
        </p:grpSpPr>
        <p:sp>
          <p:nvSpPr>
            <p:cNvPr id="41" name="椭圆 40"/>
            <p:cNvSpPr/>
            <p:nvPr/>
          </p:nvSpPr>
          <p:spPr>
            <a:xfrm>
              <a:off x="3529981" y="507683"/>
              <a:ext cx="598350" cy="598350"/>
            </a:xfrm>
            <a:prstGeom prst="ellipse">
              <a:avLst/>
            </a:prstGeom>
            <a:gradFill flip="none" rotWithShape="1">
              <a:gsLst>
                <a:gs pos="0">
                  <a:sysClr val="window" lastClr="FFFFFF">
                    <a:lumMod val="95000"/>
                    <a:lumOff val="5000"/>
                  </a:sysClr>
                </a:gs>
                <a:gs pos="0">
                  <a:sysClr val="window" lastClr="FFFFFF">
                    <a:lumMod val="75000"/>
                  </a:sysClr>
                </a:gs>
                <a:gs pos="70000">
                  <a:srgbClr val="FAFAFA"/>
                </a:gs>
              </a:gsLst>
              <a:lin ang="8100000" scaled="1"/>
              <a:tileRect/>
            </a:gradFill>
            <a:ln w="25400" cap="flat" cmpd="sng" algn="ctr">
              <a:solidFill>
                <a:sysClr val="window" lastClr="FFFFFF"/>
              </a:solidFill>
              <a:prstDash val="solid"/>
              <a:miter lim="800000"/>
            </a:ln>
            <a:effectLst>
              <a:outerShdw blurRad="254000" dist="190500" dir="8100000" algn="tr"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7030A0"/>
                </a:solidFill>
                <a:effectLst/>
                <a:uLnTx/>
                <a:uFillTx/>
                <a:latin typeface="Arial" panose="020B0604020202020204" pitchFamily="34" charset="0"/>
                <a:ea typeface="微软雅黑" pitchFamily="34" charset="-122"/>
                <a:cs typeface="Arial" panose="020B0604020202020204" pitchFamily="34" charset="0"/>
              </a:endParaRPr>
            </a:p>
          </p:txBody>
        </p:sp>
        <p:sp>
          <p:nvSpPr>
            <p:cNvPr id="42" name="TextBox 41"/>
            <p:cNvSpPr txBox="1"/>
            <p:nvPr/>
          </p:nvSpPr>
          <p:spPr>
            <a:xfrm>
              <a:off x="3558702" y="583444"/>
              <a:ext cx="554227" cy="495343"/>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7030A0"/>
                  </a:solidFill>
                  <a:effectLst>
                    <a:innerShdw blurRad="63500" dist="50800" dir="18900000">
                      <a:prstClr val="black">
                        <a:alpha val="30000"/>
                      </a:prstClr>
                    </a:innerShdw>
                  </a:effectLst>
                  <a:uLnTx/>
                  <a:uFillTx/>
                  <a:latin typeface="Arial" panose="020B0604020202020204" pitchFamily="34" charset="0"/>
                  <a:ea typeface="微软雅黑" pitchFamily="34" charset="-122"/>
                  <a:cs typeface="Arial" panose="020B0604020202020204" pitchFamily="34" charset="0"/>
                </a:rPr>
                <a:t>04</a:t>
              </a:r>
              <a:endParaRPr kumimoji="0" lang="zh-CN" altLang="en-US" sz="2800" b="0" i="0" u="none" strike="noStrike" kern="0" cap="none" spc="0" normalizeH="0" baseline="0" noProof="0" dirty="0">
                <a:ln>
                  <a:noFill/>
                </a:ln>
                <a:solidFill>
                  <a:srgbClr val="7030A0"/>
                </a:solidFill>
                <a:effectLst>
                  <a:innerShdw blurRad="63500" dist="50800" dir="18900000">
                    <a:prstClr val="black">
                      <a:alpha val="30000"/>
                    </a:prstClr>
                  </a:innerShdw>
                </a:effectLst>
                <a:uLnTx/>
                <a:uFillTx/>
                <a:latin typeface="Arial" panose="020B0604020202020204" pitchFamily="34" charset="0"/>
                <a:ea typeface="微软雅黑" pitchFamily="34" charset="-122"/>
                <a:cs typeface="Arial" panose="020B0604020202020204" pitchFamily="34" charset="0"/>
              </a:endParaRPr>
            </a:p>
          </p:txBody>
        </p:sp>
      </p:grpSp>
      <p:grpSp>
        <p:nvGrpSpPr>
          <p:cNvPr id="43" name="组合 42"/>
          <p:cNvGrpSpPr/>
          <p:nvPr/>
        </p:nvGrpSpPr>
        <p:grpSpPr>
          <a:xfrm>
            <a:off x="4738864" y="1837011"/>
            <a:ext cx="793835" cy="3176165"/>
            <a:chOff x="5901014" y="1112411"/>
            <a:chExt cx="1056725" cy="4227997"/>
          </a:xfrm>
        </p:grpSpPr>
        <p:sp>
          <p:nvSpPr>
            <p:cNvPr id="44" name="弧形 43"/>
            <p:cNvSpPr/>
            <p:nvPr/>
          </p:nvSpPr>
          <p:spPr>
            <a:xfrm>
              <a:off x="5901014" y="3226592"/>
              <a:ext cx="1056724" cy="1056724"/>
            </a:xfrm>
            <a:prstGeom prst="arc">
              <a:avLst>
                <a:gd name="adj1" fmla="val 16072548"/>
                <a:gd name="adj2" fmla="val 5356559"/>
              </a:avLst>
            </a:prstGeom>
            <a:noFill/>
            <a:ln w="9525" cap="flat" cmpd="sng" algn="ctr">
              <a:solidFill>
                <a:srgbClr val="7030A0"/>
              </a:solidFill>
              <a:prstDash val="sysDash"/>
              <a:miter lim="800000"/>
              <a:headEnd type="oval" w="med" len="med"/>
              <a:tailEnd type="oval"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45" name="弧形 44"/>
            <p:cNvSpPr/>
            <p:nvPr/>
          </p:nvSpPr>
          <p:spPr>
            <a:xfrm>
              <a:off x="5901014" y="1112411"/>
              <a:ext cx="1056724" cy="1056724"/>
            </a:xfrm>
            <a:prstGeom prst="arc">
              <a:avLst>
                <a:gd name="adj1" fmla="val 16200000"/>
                <a:gd name="adj2" fmla="val 5356559"/>
              </a:avLst>
            </a:prstGeom>
            <a:noFill/>
            <a:ln w="9525" cap="flat" cmpd="sng" algn="ctr">
              <a:solidFill>
                <a:srgbClr val="7030A0"/>
              </a:solidFill>
              <a:prstDash val="sysDash"/>
              <a:miter lim="800000"/>
              <a:headEnd type="oval" w="med" len="med"/>
              <a:tailEnd type="oval"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46" name="弧形 45"/>
            <p:cNvSpPr/>
            <p:nvPr/>
          </p:nvSpPr>
          <p:spPr>
            <a:xfrm flipH="1">
              <a:off x="5901015" y="2169503"/>
              <a:ext cx="1056724" cy="1056724"/>
            </a:xfrm>
            <a:prstGeom prst="arc">
              <a:avLst>
                <a:gd name="adj1" fmla="val 16169364"/>
                <a:gd name="adj2" fmla="val 5281886"/>
              </a:avLst>
            </a:prstGeom>
            <a:noFill/>
            <a:ln w="9525" cap="flat" cmpd="sng" algn="ctr">
              <a:solidFill>
                <a:srgbClr val="7030A0"/>
              </a:solidFill>
              <a:prstDash val="sysDash"/>
              <a:miter lim="800000"/>
              <a:headEnd type="oval" w="med" len="med"/>
              <a:tailEnd type="oval"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47" name="弧形 46"/>
            <p:cNvSpPr/>
            <p:nvPr/>
          </p:nvSpPr>
          <p:spPr>
            <a:xfrm flipH="1">
              <a:off x="5901015" y="4283684"/>
              <a:ext cx="1056724" cy="1056724"/>
            </a:xfrm>
            <a:prstGeom prst="arc">
              <a:avLst>
                <a:gd name="adj1" fmla="val 16152732"/>
                <a:gd name="adj2" fmla="val 5201936"/>
              </a:avLst>
            </a:prstGeom>
            <a:noFill/>
            <a:ln w="9525" cap="flat" cmpd="sng" algn="ctr">
              <a:solidFill>
                <a:srgbClr val="7030A0"/>
              </a:solidFill>
              <a:prstDash val="sysDash"/>
              <a:miter lim="800000"/>
              <a:headEnd type="oval" w="med" len="med"/>
              <a:tailEnd type="oval"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rgbClr val="0070C0"/>
                </a:solidFill>
                <a:effectLst/>
                <a:uLnTx/>
                <a:uFillTx/>
                <a:latin typeface="微软雅黑" pitchFamily="34" charset="-122"/>
                <a:ea typeface="微软雅黑" pitchFamily="34" charset="-122"/>
                <a:cs typeface="+mn-cs"/>
              </a:endParaRPr>
            </a:p>
          </p:txBody>
        </p:sp>
      </p:grpSp>
      <p:grpSp>
        <p:nvGrpSpPr>
          <p:cNvPr id="48" name="组合 47"/>
          <p:cNvGrpSpPr/>
          <p:nvPr/>
        </p:nvGrpSpPr>
        <p:grpSpPr>
          <a:xfrm>
            <a:off x="4853630" y="3506134"/>
            <a:ext cx="632022" cy="632023"/>
            <a:chOff x="3529981" y="507683"/>
            <a:chExt cx="598350" cy="598350"/>
          </a:xfrm>
        </p:grpSpPr>
        <p:sp>
          <p:nvSpPr>
            <p:cNvPr id="49" name="椭圆 48"/>
            <p:cNvSpPr/>
            <p:nvPr/>
          </p:nvSpPr>
          <p:spPr>
            <a:xfrm>
              <a:off x="3529981" y="507683"/>
              <a:ext cx="598350" cy="598350"/>
            </a:xfrm>
            <a:prstGeom prst="ellipse">
              <a:avLst/>
            </a:prstGeom>
            <a:gradFill flip="none" rotWithShape="1">
              <a:gsLst>
                <a:gs pos="0">
                  <a:sysClr val="window" lastClr="FFFFFF">
                    <a:lumMod val="95000"/>
                    <a:lumOff val="5000"/>
                  </a:sysClr>
                </a:gs>
                <a:gs pos="0">
                  <a:sysClr val="window" lastClr="FFFFFF">
                    <a:lumMod val="75000"/>
                  </a:sysClr>
                </a:gs>
                <a:gs pos="70000">
                  <a:srgbClr val="FAFAFA"/>
                </a:gs>
              </a:gsLst>
              <a:lin ang="8100000" scaled="1"/>
              <a:tileRect/>
            </a:gradFill>
            <a:ln w="25400" cap="flat" cmpd="sng" algn="ctr">
              <a:solidFill>
                <a:sysClr val="window" lastClr="FFFFFF"/>
              </a:solidFill>
              <a:prstDash val="solid"/>
              <a:miter lim="800000"/>
            </a:ln>
            <a:effectLst>
              <a:outerShdw blurRad="254000" dist="190500" dir="8100000" algn="tr"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7030A0"/>
                </a:solidFill>
                <a:effectLst/>
                <a:uLnTx/>
                <a:uFillTx/>
                <a:latin typeface="Arial" panose="020B0604020202020204" pitchFamily="34" charset="0"/>
                <a:ea typeface="微软雅黑" pitchFamily="34" charset="-122"/>
                <a:cs typeface="Arial" panose="020B0604020202020204" pitchFamily="34" charset="0"/>
              </a:endParaRPr>
            </a:p>
          </p:txBody>
        </p:sp>
        <p:sp>
          <p:nvSpPr>
            <p:cNvPr id="50" name="TextBox 49"/>
            <p:cNvSpPr txBox="1"/>
            <p:nvPr/>
          </p:nvSpPr>
          <p:spPr>
            <a:xfrm>
              <a:off x="3566581" y="583460"/>
              <a:ext cx="554228" cy="495344"/>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7030A0"/>
                  </a:solidFill>
                  <a:effectLst>
                    <a:innerShdw blurRad="63500" dist="50800" dir="18900000">
                      <a:prstClr val="black">
                        <a:alpha val="30000"/>
                      </a:prstClr>
                    </a:innerShdw>
                  </a:effectLst>
                  <a:uLnTx/>
                  <a:uFillTx/>
                  <a:latin typeface="Arial" panose="020B0604020202020204" pitchFamily="34" charset="0"/>
                  <a:ea typeface="微软雅黑" pitchFamily="34" charset="-122"/>
                  <a:cs typeface="Arial" panose="020B0604020202020204" pitchFamily="34" charset="0"/>
                </a:rPr>
                <a:t>03</a:t>
              </a:r>
              <a:endParaRPr kumimoji="0" lang="zh-CN" altLang="en-US" sz="2800" b="0" i="0" u="none" strike="noStrike" kern="0" cap="none" spc="0" normalizeH="0" baseline="0" noProof="0" dirty="0">
                <a:ln>
                  <a:noFill/>
                </a:ln>
                <a:solidFill>
                  <a:srgbClr val="7030A0"/>
                </a:solidFill>
                <a:effectLst>
                  <a:innerShdw blurRad="63500" dist="50800" dir="18900000">
                    <a:prstClr val="black">
                      <a:alpha val="30000"/>
                    </a:prstClr>
                  </a:innerShdw>
                </a:effectLst>
                <a:uLnTx/>
                <a:uFillTx/>
                <a:latin typeface="Arial" panose="020B0604020202020204" pitchFamily="34" charset="0"/>
                <a:ea typeface="微软雅黑" pitchFamily="34" charset="-122"/>
                <a:cs typeface="Arial" panose="020B0604020202020204" pitchFamily="34" charset="0"/>
              </a:endParaRPr>
            </a:p>
          </p:txBody>
        </p:sp>
      </p:grpSp>
      <p:sp>
        <p:nvSpPr>
          <p:cNvPr id="51" name="矩形 50"/>
          <p:cNvSpPr/>
          <p:nvPr/>
        </p:nvSpPr>
        <p:spPr>
          <a:xfrm>
            <a:off x="5799426" y="3580953"/>
            <a:ext cx="2124299" cy="492443"/>
          </a:xfrm>
          <a:prstGeom prst="rect">
            <a:avLst/>
          </a:prstGeom>
        </p:spPr>
        <p:txBody>
          <a:bodyPr wrap="none">
            <a:spAutoFit/>
          </a:bodyPr>
          <a:lstStyle/>
          <a:p>
            <a:r>
              <a:rPr lang="zh-CN" altLang="en-US" sz="1600" dirty="0">
                <a:solidFill>
                  <a:srgbClr val="7030A0"/>
                </a:solidFill>
                <a:latin typeface="微软雅黑" pitchFamily="34" charset="-122"/>
                <a:ea typeface="微软雅黑" pitchFamily="34" charset="-122"/>
              </a:rPr>
              <a:t>相关标题文字</a:t>
            </a:r>
            <a:endParaRPr lang="en-US" altLang="zh-CN" sz="1600" dirty="0">
              <a:solidFill>
                <a:srgbClr val="7030A0"/>
              </a:solidFill>
              <a:latin typeface="微软雅黑" pitchFamily="34" charset="-122"/>
              <a:ea typeface="微软雅黑" pitchFamily="34" charset="-122"/>
            </a:endParaRPr>
          </a:p>
          <a:p>
            <a:r>
              <a:rPr lang="en-US" altLang="zh-CN" sz="1000" b="1" dirty="0">
                <a:solidFill>
                  <a:srgbClr val="7030A0"/>
                </a:solidFill>
                <a:latin typeface="微软雅黑" pitchFamily="34" charset="-122"/>
                <a:ea typeface="微软雅黑" pitchFamily="34" charset="-122"/>
              </a:rPr>
              <a:t>CLICK TO ADD CAPTION TEXT</a:t>
            </a:r>
            <a:endParaRPr lang="zh-CN" altLang="en-US" sz="1000" b="1" dirty="0">
              <a:solidFill>
                <a:srgbClr val="7030A0"/>
              </a:solidFill>
              <a:latin typeface="微软雅黑" pitchFamily="34" charset="-122"/>
              <a:ea typeface="微软雅黑" pitchFamily="34" charset="-122"/>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接连接符 27"/>
          <p:cNvCxnSpPr/>
          <p:nvPr/>
        </p:nvCxnSpPr>
        <p:spPr>
          <a:xfrm flipH="1">
            <a:off x="3184566" y="2089945"/>
            <a:ext cx="5124964" cy="0"/>
          </a:xfrm>
          <a:prstGeom prst="line">
            <a:avLst/>
          </a:prstGeom>
          <a:noFill/>
          <a:ln w="3175" cap="flat" cmpd="sng" algn="ctr">
            <a:solidFill>
              <a:srgbClr val="414455"/>
            </a:solidFill>
            <a:prstDash val="solid"/>
            <a:miter lim="800000"/>
          </a:ln>
          <a:effectLst/>
        </p:spPr>
      </p:cxnSp>
      <p:cxnSp>
        <p:nvCxnSpPr>
          <p:cNvPr id="29" name="直接连接符 28"/>
          <p:cNvCxnSpPr/>
          <p:nvPr/>
        </p:nvCxnSpPr>
        <p:spPr>
          <a:xfrm flipH="1">
            <a:off x="3966448" y="3009124"/>
            <a:ext cx="4343082" cy="0"/>
          </a:xfrm>
          <a:prstGeom prst="line">
            <a:avLst/>
          </a:prstGeom>
          <a:noFill/>
          <a:ln w="3175" cap="flat" cmpd="sng" algn="ctr">
            <a:solidFill>
              <a:srgbClr val="414455"/>
            </a:solidFill>
            <a:prstDash val="solid"/>
            <a:miter lim="800000"/>
          </a:ln>
          <a:effectLst/>
        </p:spPr>
      </p:cxnSp>
      <p:cxnSp>
        <p:nvCxnSpPr>
          <p:cNvPr id="30" name="直接连接符 29"/>
          <p:cNvCxnSpPr/>
          <p:nvPr/>
        </p:nvCxnSpPr>
        <p:spPr>
          <a:xfrm flipH="1">
            <a:off x="2090406" y="3928303"/>
            <a:ext cx="6219123" cy="0"/>
          </a:xfrm>
          <a:prstGeom prst="line">
            <a:avLst/>
          </a:prstGeom>
          <a:noFill/>
          <a:ln w="3175" cap="flat" cmpd="sng" algn="ctr">
            <a:solidFill>
              <a:srgbClr val="414455"/>
            </a:solidFill>
            <a:prstDash val="solid"/>
            <a:miter lim="800000"/>
          </a:ln>
          <a:effectLst/>
        </p:spPr>
      </p:cxnSp>
      <p:cxnSp>
        <p:nvCxnSpPr>
          <p:cNvPr id="31" name="直接连接符 30"/>
          <p:cNvCxnSpPr/>
          <p:nvPr/>
        </p:nvCxnSpPr>
        <p:spPr>
          <a:xfrm flipH="1">
            <a:off x="3184566" y="4847483"/>
            <a:ext cx="5124964" cy="0"/>
          </a:xfrm>
          <a:prstGeom prst="line">
            <a:avLst/>
          </a:prstGeom>
          <a:noFill/>
          <a:ln w="3175" cap="flat" cmpd="sng" algn="ctr">
            <a:solidFill>
              <a:srgbClr val="414455"/>
            </a:solidFill>
            <a:prstDash val="solid"/>
            <a:miter lim="800000"/>
          </a:ln>
          <a:effectLst/>
        </p:spPr>
      </p:cxnSp>
      <p:sp>
        <p:nvSpPr>
          <p:cNvPr id="32" name="流程图: 决策 31"/>
          <p:cNvSpPr/>
          <p:nvPr/>
        </p:nvSpPr>
        <p:spPr>
          <a:xfrm>
            <a:off x="2375687" y="1952400"/>
            <a:ext cx="1307533" cy="1222818"/>
          </a:xfrm>
          <a:prstGeom prst="flowChartDecision">
            <a:avLst/>
          </a:prstGeom>
          <a:solidFill>
            <a:srgbClr val="7C7C7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 lastClr="FFFFFF"/>
                </a:solidFill>
                <a:effectLst/>
                <a:uLnTx/>
                <a:uFillTx/>
                <a:latin typeface="HelveticaNeueLT Pro 35 Th" pitchFamily="34" charset="0"/>
                <a:ea typeface="宋体"/>
                <a:cs typeface="+mn-cs"/>
              </a:rPr>
              <a:t>20%</a:t>
            </a:r>
            <a:endParaRPr kumimoji="0" lang="zh-CN" altLang="en-US" sz="1600" b="0" i="0" u="none" strike="noStrike" kern="0" cap="none" spc="0" normalizeH="0" baseline="0" noProof="0" dirty="0">
              <a:ln>
                <a:noFill/>
              </a:ln>
              <a:solidFill>
                <a:sysClr val="window" lastClr="FFFFFF"/>
              </a:solidFill>
              <a:effectLst/>
              <a:uLnTx/>
              <a:uFillTx/>
              <a:latin typeface="HelveticaNeueLT Pro 35 Th" pitchFamily="34" charset="0"/>
              <a:ea typeface="宋体"/>
              <a:cs typeface="+mn-cs"/>
            </a:endParaRPr>
          </a:p>
        </p:txBody>
      </p:sp>
      <p:sp>
        <p:nvSpPr>
          <p:cNvPr id="33" name="流程图: 决策 32"/>
          <p:cNvSpPr/>
          <p:nvPr/>
        </p:nvSpPr>
        <p:spPr>
          <a:xfrm>
            <a:off x="2209246" y="3315189"/>
            <a:ext cx="1588088" cy="1547074"/>
          </a:xfrm>
          <a:prstGeom prst="flowChartDecision">
            <a:avLst/>
          </a:prstGeom>
          <a:solidFill>
            <a:srgbClr val="7030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 lastClr="FFFFFF"/>
                </a:solidFill>
                <a:effectLst/>
                <a:uLnTx/>
                <a:uFillTx/>
                <a:latin typeface="HelveticaNeueLT Pro 35 Th" pitchFamily="34" charset="0"/>
                <a:ea typeface="宋体"/>
                <a:cs typeface="+mn-cs"/>
              </a:rPr>
              <a:t>35%</a:t>
            </a:r>
            <a:endParaRPr kumimoji="0" lang="zh-CN" altLang="en-US" sz="1600" b="0" i="0" u="none" strike="noStrike" kern="0" cap="none" spc="0" normalizeH="0" baseline="0" noProof="0" dirty="0">
              <a:ln>
                <a:noFill/>
              </a:ln>
              <a:solidFill>
                <a:sysClr val="window" lastClr="FFFFFF"/>
              </a:solidFill>
              <a:effectLst/>
              <a:uLnTx/>
              <a:uFillTx/>
              <a:latin typeface="HelveticaNeueLT Pro 35 Th" pitchFamily="34" charset="0"/>
              <a:ea typeface="宋体"/>
              <a:cs typeface="+mn-cs"/>
            </a:endParaRPr>
          </a:p>
        </p:txBody>
      </p:sp>
      <p:sp>
        <p:nvSpPr>
          <p:cNvPr id="34" name="流程图: 决策 33"/>
          <p:cNvSpPr/>
          <p:nvPr/>
        </p:nvSpPr>
        <p:spPr>
          <a:xfrm>
            <a:off x="899592" y="2259652"/>
            <a:ext cx="1994342" cy="1942837"/>
          </a:xfrm>
          <a:prstGeom prst="flowChartDecision">
            <a:avLst/>
          </a:prstGeom>
          <a:solidFill>
            <a:srgbClr val="7C7C7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HelveticaNeueLT Pro 35 Th" pitchFamily="34" charset="0"/>
                <a:ea typeface="宋体"/>
                <a:cs typeface="+mn-cs"/>
              </a:rPr>
              <a:t>55%</a:t>
            </a:r>
            <a:endParaRPr kumimoji="0" lang="zh-CN" altLang="en-US" sz="2000" b="0" i="0" u="none" strike="noStrike" kern="0" cap="none" spc="0" normalizeH="0" baseline="0" noProof="0" dirty="0">
              <a:ln>
                <a:noFill/>
              </a:ln>
              <a:solidFill>
                <a:sysClr val="window" lastClr="FFFFFF"/>
              </a:solidFill>
              <a:effectLst/>
              <a:uLnTx/>
              <a:uFillTx/>
              <a:latin typeface="HelveticaNeueLT Pro 35 Th" pitchFamily="34" charset="0"/>
              <a:ea typeface="宋体"/>
              <a:cs typeface="+mn-cs"/>
            </a:endParaRPr>
          </a:p>
        </p:txBody>
      </p:sp>
      <p:sp>
        <p:nvSpPr>
          <p:cNvPr id="35" name="流程图: 决策 34"/>
          <p:cNvSpPr/>
          <p:nvPr/>
        </p:nvSpPr>
        <p:spPr>
          <a:xfrm>
            <a:off x="3102818" y="2760051"/>
            <a:ext cx="1067831" cy="998647"/>
          </a:xfrm>
          <a:prstGeom prst="flowChartDecision">
            <a:avLst/>
          </a:prstGeom>
          <a:solidFill>
            <a:srgbClr val="7030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ysClr val="window" lastClr="FFFFFF"/>
                </a:solidFill>
                <a:effectLst/>
                <a:uLnTx/>
                <a:uFillTx/>
                <a:latin typeface="HelveticaNeueLT Pro 35 Th" pitchFamily="34" charset="0"/>
                <a:ea typeface="宋体"/>
                <a:cs typeface="+mn-cs"/>
              </a:rPr>
              <a:t>10%</a:t>
            </a:r>
            <a:endParaRPr kumimoji="0" lang="zh-CN" altLang="en-US" sz="1400" b="0" i="0" u="none" strike="noStrike" kern="0" cap="none" spc="0" normalizeH="0" baseline="0" noProof="0">
              <a:ln>
                <a:noFill/>
              </a:ln>
              <a:solidFill>
                <a:sysClr val="window" lastClr="FFFFFF"/>
              </a:solidFill>
              <a:effectLst/>
              <a:uLnTx/>
              <a:uFillTx/>
              <a:latin typeface="HelveticaNeueLT Pro 35 Th" pitchFamily="34" charset="0"/>
              <a:ea typeface="宋体"/>
              <a:cs typeface="+mn-cs"/>
            </a:endParaRPr>
          </a:p>
        </p:txBody>
      </p:sp>
      <p:sp>
        <p:nvSpPr>
          <p:cNvPr id="36" name="矩形 35"/>
          <p:cNvSpPr/>
          <p:nvPr/>
        </p:nvSpPr>
        <p:spPr>
          <a:xfrm>
            <a:off x="3730539" y="1874178"/>
            <a:ext cx="3834674" cy="369332"/>
          </a:xfrm>
          <a:prstGeom prst="rect">
            <a:avLst/>
          </a:prstGeom>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lumMod val="65000"/>
                  </a:sysClr>
                </a:solidFill>
                <a:effectLst/>
                <a:uLnTx/>
                <a:uFillTx/>
                <a:latin typeface="宋体"/>
                <a:ea typeface="宋体"/>
                <a:cs typeface="+mn-ea"/>
                <a:sym typeface="Arial" panose="020B0604020202020204" pitchFamily="34" charset="0"/>
              </a:rPr>
              <a:t>请替换文字内容</a:t>
            </a:r>
            <a:endParaRPr kumimoji="0" lang="en-US" altLang="zh-CN" sz="1000" b="0" i="0" u="none" strike="noStrike" kern="0" cap="none" spc="0" normalizeH="0" baseline="0" noProof="0" dirty="0">
              <a:ln>
                <a:noFill/>
              </a:ln>
              <a:solidFill>
                <a:sysClr val="window" lastClr="FFFFFF">
                  <a:lumMod val="65000"/>
                </a:sysClr>
              </a:solidFill>
              <a:effectLst/>
              <a:uLnTx/>
              <a:uFillTx/>
              <a:latin typeface="宋体"/>
              <a:ea typeface="宋体"/>
              <a:cs typeface="+mn-ea"/>
              <a:sym typeface="Arial" panose="020B0604020202020204"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4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4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4203588" y="2795357"/>
            <a:ext cx="3753866" cy="369332"/>
          </a:xfrm>
          <a:prstGeom prst="rect">
            <a:avLst/>
          </a:prstGeom>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4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4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矩形 37"/>
          <p:cNvSpPr/>
          <p:nvPr/>
        </p:nvSpPr>
        <p:spPr>
          <a:xfrm>
            <a:off x="4203588" y="3716534"/>
            <a:ext cx="3848530" cy="369332"/>
          </a:xfrm>
          <a:prstGeom prst="rect">
            <a:avLst/>
          </a:prstGeom>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lumMod val="65000"/>
                  </a:sysClr>
                </a:solidFill>
                <a:effectLst/>
                <a:uLnTx/>
                <a:uFillTx/>
                <a:latin typeface="宋体"/>
                <a:ea typeface="宋体"/>
                <a:cs typeface="+mn-ea"/>
                <a:sym typeface="Arial" panose="020B0604020202020204" pitchFamily="34" charset="0"/>
              </a:rPr>
              <a:t>请替换文字内容</a:t>
            </a:r>
            <a:endParaRPr kumimoji="0" lang="en-US" altLang="zh-CN" sz="1000" b="0" i="0" u="none" strike="noStrike" kern="0" cap="none" spc="0" normalizeH="0" baseline="0" noProof="0" dirty="0">
              <a:ln>
                <a:noFill/>
              </a:ln>
              <a:solidFill>
                <a:sysClr val="window" lastClr="FFFFFF">
                  <a:lumMod val="65000"/>
                </a:sysClr>
              </a:solidFill>
              <a:effectLst/>
              <a:uLnTx/>
              <a:uFillTx/>
              <a:latin typeface="宋体"/>
              <a:ea typeface="宋体"/>
              <a:cs typeface="+mn-ea"/>
              <a:sym typeface="Arial" panose="020B0604020202020204"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4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4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 name="矩形 38"/>
          <p:cNvSpPr/>
          <p:nvPr/>
        </p:nvSpPr>
        <p:spPr>
          <a:xfrm>
            <a:off x="3730539" y="4616095"/>
            <a:ext cx="3780573" cy="369332"/>
          </a:xfrm>
          <a:prstGeom prst="rect">
            <a:avLst/>
          </a:prstGeom>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lumMod val="65000"/>
                  </a:sysClr>
                </a:solidFill>
                <a:effectLst/>
                <a:uLnTx/>
                <a:uFillTx/>
                <a:latin typeface="宋体"/>
                <a:ea typeface="宋体"/>
                <a:cs typeface="+mn-ea"/>
                <a:sym typeface="Arial" panose="020B0604020202020204" pitchFamily="34" charset="0"/>
              </a:rPr>
              <a:t>请替换文字内容</a:t>
            </a:r>
            <a:endParaRPr kumimoji="0" lang="en-US" altLang="zh-CN" sz="1000" b="0" i="0" u="none" strike="noStrike" kern="0" cap="none" spc="0" normalizeH="0" baseline="0" noProof="0" dirty="0">
              <a:ln>
                <a:noFill/>
              </a:ln>
              <a:solidFill>
                <a:sysClr val="window" lastClr="FFFFFF">
                  <a:lumMod val="65000"/>
                </a:sysClr>
              </a:solidFill>
              <a:effectLst/>
              <a:uLnTx/>
              <a:uFillTx/>
              <a:latin typeface="宋体"/>
              <a:ea typeface="宋体"/>
              <a:cs typeface="+mn-ea"/>
              <a:sym typeface="Arial" panose="020B0604020202020204"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4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4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6"/>
          <p:cNvSpPr>
            <a:spLocks noChangeAspect="1"/>
          </p:cNvSpPr>
          <p:nvPr/>
        </p:nvSpPr>
        <p:spPr>
          <a:xfrm>
            <a:off x="727998" y="2632527"/>
            <a:ext cx="1426424" cy="1426425"/>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635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600" b="0" i="0" u="none" strike="noStrike" kern="0" cap="none" spc="0" normalizeH="0" baseline="0" noProof="0" dirty="0">
              <a:ln>
                <a:noFill/>
              </a:ln>
              <a:solidFill>
                <a:srgbClr val="3C3C3C"/>
              </a:solidFill>
              <a:effectLst/>
              <a:uLnTx/>
              <a:uFillTx/>
              <a:latin typeface="微软雅黑" panose="020B0503020204020204" pitchFamily="34" charset="-122"/>
              <a:ea typeface="微软雅黑" panose="020B0503020204020204" pitchFamily="34" charset="-122"/>
              <a:cs typeface="+mn-cs"/>
            </a:endParaRPr>
          </a:p>
        </p:txBody>
      </p:sp>
      <p:sp>
        <p:nvSpPr>
          <p:cNvPr id="19" name="Oval 8"/>
          <p:cNvSpPr>
            <a:spLocks noChangeAspect="1"/>
          </p:cNvSpPr>
          <p:nvPr/>
        </p:nvSpPr>
        <p:spPr>
          <a:xfrm>
            <a:off x="3844998" y="2632527"/>
            <a:ext cx="1426424" cy="1426425"/>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635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600" b="0" i="0" u="none" strike="noStrike" kern="0" cap="none" spc="0" normalizeH="0" baseline="0" noProof="0" dirty="0">
              <a:ln>
                <a:noFill/>
              </a:ln>
              <a:solidFill>
                <a:srgbClr val="3C3C3C"/>
              </a:solidFill>
              <a:effectLst/>
              <a:uLnTx/>
              <a:uFillTx/>
              <a:latin typeface="微软雅黑" panose="020B0503020204020204" pitchFamily="34" charset="-122"/>
              <a:ea typeface="微软雅黑" panose="020B0503020204020204" pitchFamily="34" charset="-122"/>
              <a:cs typeface="+mn-cs"/>
            </a:endParaRPr>
          </a:p>
        </p:txBody>
      </p:sp>
      <p:sp>
        <p:nvSpPr>
          <p:cNvPr id="20" name="Oval 10"/>
          <p:cNvSpPr>
            <a:spLocks noChangeAspect="1"/>
          </p:cNvSpPr>
          <p:nvPr/>
        </p:nvSpPr>
        <p:spPr>
          <a:xfrm>
            <a:off x="6962000" y="2632527"/>
            <a:ext cx="1426424" cy="1426425"/>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635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600" b="0" i="0" u="none" strike="noStrike" kern="0" cap="none" spc="0" normalizeH="0" baseline="0" noProof="0" dirty="0">
              <a:ln>
                <a:noFill/>
              </a:ln>
              <a:solidFill>
                <a:srgbClr val="3C3C3C"/>
              </a:solidFill>
              <a:effectLst/>
              <a:uLnTx/>
              <a:uFillTx/>
              <a:latin typeface="微软雅黑" panose="020B0503020204020204" pitchFamily="34" charset="-122"/>
              <a:ea typeface="微软雅黑" panose="020B0503020204020204" pitchFamily="34" charset="-122"/>
              <a:cs typeface="+mn-cs"/>
            </a:endParaRPr>
          </a:p>
        </p:txBody>
      </p:sp>
      <p:cxnSp>
        <p:nvCxnSpPr>
          <p:cNvPr id="21" name="Straight Connector 11"/>
          <p:cNvCxnSpPr/>
          <p:nvPr/>
        </p:nvCxnSpPr>
        <p:spPr>
          <a:xfrm>
            <a:off x="1441210" y="4144487"/>
            <a:ext cx="0" cy="323272"/>
          </a:xfrm>
          <a:prstGeom prst="line">
            <a:avLst/>
          </a:prstGeom>
          <a:noFill/>
          <a:ln w="9525" cap="flat" cmpd="sng" algn="ctr">
            <a:solidFill>
              <a:sysClr val="window" lastClr="FFFFFF">
                <a:lumMod val="65000"/>
              </a:sysClr>
            </a:solidFill>
            <a:prstDash val="sysDot"/>
            <a:miter lim="800000"/>
            <a:headEnd type="oval" w="med" len="med"/>
            <a:tailEnd type="none" w="med" len="med"/>
          </a:ln>
          <a:effectLst/>
        </p:spPr>
      </p:cxnSp>
      <p:sp>
        <p:nvSpPr>
          <p:cNvPr id="22" name="Title 13"/>
          <p:cNvSpPr txBox="1">
            <a:spLocks/>
          </p:cNvSpPr>
          <p:nvPr/>
        </p:nvSpPr>
        <p:spPr bwMode="auto">
          <a:xfrm>
            <a:off x="727998" y="4437571"/>
            <a:ext cx="1426424" cy="743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点击请替换文字内容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23" name="Straight Connector 13"/>
          <p:cNvCxnSpPr/>
          <p:nvPr/>
        </p:nvCxnSpPr>
        <p:spPr>
          <a:xfrm>
            <a:off x="2999710" y="4344488"/>
            <a:ext cx="0" cy="143397"/>
          </a:xfrm>
          <a:prstGeom prst="line">
            <a:avLst/>
          </a:prstGeom>
          <a:noFill/>
          <a:ln w="9525" cap="flat" cmpd="sng" algn="ctr">
            <a:solidFill>
              <a:sysClr val="window" lastClr="FFFFFF">
                <a:lumMod val="65000"/>
              </a:sysClr>
            </a:solidFill>
            <a:prstDash val="sysDot"/>
            <a:miter lim="800000"/>
            <a:headEnd type="oval" w="med" len="med"/>
            <a:tailEnd type="none" w="med" len="med"/>
          </a:ln>
          <a:effectLst/>
        </p:spPr>
      </p:cxnSp>
      <p:sp>
        <p:nvSpPr>
          <p:cNvPr id="24" name="Title 13"/>
          <p:cNvSpPr txBox="1">
            <a:spLocks/>
          </p:cNvSpPr>
          <p:nvPr/>
        </p:nvSpPr>
        <p:spPr bwMode="auto">
          <a:xfrm>
            <a:off x="2286499" y="4467760"/>
            <a:ext cx="1426424" cy="743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点击请替换文字内容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25" name="Straight Connector 15"/>
          <p:cNvCxnSpPr/>
          <p:nvPr/>
        </p:nvCxnSpPr>
        <p:spPr>
          <a:xfrm>
            <a:off x="4556953" y="4174677"/>
            <a:ext cx="0" cy="323272"/>
          </a:xfrm>
          <a:prstGeom prst="line">
            <a:avLst/>
          </a:prstGeom>
          <a:noFill/>
          <a:ln w="9525" cap="flat" cmpd="sng" algn="ctr">
            <a:solidFill>
              <a:sysClr val="window" lastClr="FFFFFF">
                <a:lumMod val="65000"/>
              </a:sysClr>
            </a:solidFill>
            <a:prstDash val="sysDot"/>
            <a:miter lim="800000"/>
            <a:headEnd type="oval" w="med" len="med"/>
            <a:tailEnd type="none" w="med" len="med"/>
          </a:ln>
          <a:effectLst/>
        </p:spPr>
      </p:cxnSp>
      <p:sp>
        <p:nvSpPr>
          <p:cNvPr id="26" name="Title 13"/>
          <p:cNvSpPr txBox="1">
            <a:spLocks/>
          </p:cNvSpPr>
          <p:nvPr/>
        </p:nvSpPr>
        <p:spPr bwMode="auto">
          <a:xfrm>
            <a:off x="3843741" y="4467760"/>
            <a:ext cx="1426424" cy="743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点击请替换文字内容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27" name="Straight Connector 17"/>
          <p:cNvCxnSpPr/>
          <p:nvPr/>
        </p:nvCxnSpPr>
        <p:spPr>
          <a:xfrm>
            <a:off x="6112937" y="4375935"/>
            <a:ext cx="0" cy="143397"/>
          </a:xfrm>
          <a:prstGeom prst="line">
            <a:avLst/>
          </a:prstGeom>
          <a:noFill/>
          <a:ln w="9525" cap="flat" cmpd="sng" algn="ctr">
            <a:solidFill>
              <a:sysClr val="window" lastClr="FFFFFF">
                <a:lumMod val="65000"/>
              </a:sysClr>
            </a:solidFill>
            <a:prstDash val="sysDot"/>
            <a:miter lim="800000"/>
            <a:headEnd type="oval" w="med" len="med"/>
            <a:tailEnd type="none" w="med" len="med"/>
          </a:ln>
          <a:effectLst/>
        </p:spPr>
      </p:cxnSp>
      <p:sp>
        <p:nvSpPr>
          <p:cNvPr id="28" name="Title 13"/>
          <p:cNvSpPr txBox="1">
            <a:spLocks/>
          </p:cNvSpPr>
          <p:nvPr/>
        </p:nvSpPr>
        <p:spPr bwMode="auto">
          <a:xfrm>
            <a:off x="5400983" y="4499207"/>
            <a:ext cx="1426424" cy="742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点击请替换文字内容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29" name="Straight Connector 22"/>
          <p:cNvCxnSpPr/>
          <p:nvPr/>
        </p:nvCxnSpPr>
        <p:spPr>
          <a:xfrm>
            <a:off x="7668921" y="4206122"/>
            <a:ext cx="0" cy="323273"/>
          </a:xfrm>
          <a:prstGeom prst="line">
            <a:avLst/>
          </a:prstGeom>
          <a:noFill/>
          <a:ln w="9525" cap="flat" cmpd="sng" algn="ctr">
            <a:solidFill>
              <a:sysClr val="window" lastClr="FFFFFF">
                <a:lumMod val="65000"/>
              </a:sysClr>
            </a:solidFill>
            <a:prstDash val="sysDot"/>
            <a:miter lim="800000"/>
            <a:headEnd type="oval" w="med" len="med"/>
            <a:tailEnd type="none" w="med" len="med"/>
          </a:ln>
          <a:effectLst/>
        </p:spPr>
      </p:cxnSp>
      <p:sp>
        <p:nvSpPr>
          <p:cNvPr id="30" name="Title 13"/>
          <p:cNvSpPr txBox="1">
            <a:spLocks/>
          </p:cNvSpPr>
          <p:nvPr/>
        </p:nvSpPr>
        <p:spPr bwMode="auto">
          <a:xfrm>
            <a:off x="6956968" y="4499207"/>
            <a:ext cx="1426424" cy="742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点击请替换文字内容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sp>
        <p:nvSpPr>
          <p:cNvPr id="31" name="Oval 7"/>
          <p:cNvSpPr>
            <a:spLocks noChangeAspect="1"/>
          </p:cNvSpPr>
          <p:nvPr/>
        </p:nvSpPr>
        <p:spPr>
          <a:xfrm>
            <a:off x="1998446" y="2282839"/>
            <a:ext cx="1996239" cy="1997498"/>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635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600" b="0" i="0" u="none" strike="noStrike" kern="0" cap="none" spc="0" normalizeH="0" baseline="0" noProof="0" dirty="0">
              <a:ln>
                <a:noFill/>
              </a:ln>
              <a:solidFill>
                <a:srgbClr val="3C3C3C"/>
              </a:solidFill>
              <a:effectLst/>
              <a:uLnTx/>
              <a:uFillTx/>
              <a:latin typeface="微软雅黑" panose="020B0503020204020204" pitchFamily="34" charset="-122"/>
              <a:ea typeface="微软雅黑" panose="020B0503020204020204" pitchFamily="34" charset="-122"/>
              <a:cs typeface="+mn-cs"/>
            </a:endParaRPr>
          </a:p>
        </p:txBody>
      </p:sp>
      <p:sp>
        <p:nvSpPr>
          <p:cNvPr id="32" name="Oval 9"/>
          <p:cNvSpPr>
            <a:spLocks noChangeAspect="1"/>
          </p:cNvSpPr>
          <p:nvPr/>
        </p:nvSpPr>
        <p:spPr>
          <a:xfrm>
            <a:off x="5115447" y="2305481"/>
            <a:ext cx="1996239" cy="1997498"/>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635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600" b="0" i="0" u="none" strike="noStrike" kern="0" cap="none" spc="0" normalizeH="0" baseline="0" noProof="0" dirty="0">
              <a:ln>
                <a:noFill/>
              </a:ln>
              <a:solidFill>
                <a:srgbClr val="3C3C3C"/>
              </a:solidFill>
              <a:effectLst/>
              <a:uLnTx/>
              <a:uFillTx/>
              <a:latin typeface="微软雅黑" panose="020B0503020204020204" pitchFamily="34" charset="-122"/>
              <a:ea typeface="微软雅黑" panose="020B0503020204020204" pitchFamily="34" charset="-122"/>
              <a:cs typeface="+mn-cs"/>
            </a:endParaRPr>
          </a:p>
        </p:txBody>
      </p:sp>
      <p:sp>
        <p:nvSpPr>
          <p:cNvPr id="33" name="TextBox 4"/>
          <p:cNvSpPr txBox="1"/>
          <p:nvPr/>
        </p:nvSpPr>
        <p:spPr>
          <a:xfrm>
            <a:off x="2626124" y="1676546"/>
            <a:ext cx="3806313" cy="661848"/>
          </a:xfrm>
          <a:prstGeom prst="rect">
            <a:avLst/>
          </a:prstGeom>
          <a:noFill/>
        </p:spPr>
        <p:txBody>
          <a:bodyPr>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点击请替换文字内容</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弧形 35"/>
          <p:cNvSpPr/>
          <p:nvPr/>
        </p:nvSpPr>
        <p:spPr>
          <a:xfrm rot="13095499">
            <a:off x="2009040" y="2555653"/>
            <a:ext cx="1936915" cy="2058997"/>
          </a:xfrm>
          <a:prstGeom prst="arc">
            <a:avLst>
              <a:gd name="adj1" fmla="val 13430170"/>
              <a:gd name="adj2" fmla="val 3396500"/>
            </a:avLst>
          </a:prstGeom>
          <a:noFill/>
          <a:ln w="19050" cap="flat" cmpd="sng" algn="ctr">
            <a:solidFill>
              <a:srgbClr val="7030A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37" name="弧形 36"/>
          <p:cNvSpPr/>
          <p:nvPr/>
        </p:nvSpPr>
        <p:spPr>
          <a:xfrm rot="13095499">
            <a:off x="2474274" y="3073432"/>
            <a:ext cx="862822" cy="917204"/>
          </a:xfrm>
          <a:prstGeom prst="arc">
            <a:avLst>
              <a:gd name="adj1" fmla="val 13430170"/>
              <a:gd name="adj2" fmla="val 3396500"/>
            </a:avLst>
          </a:prstGeom>
          <a:noFill/>
          <a:ln w="19050" cap="flat" cmpd="sng" algn="ctr">
            <a:solidFill>
              <a:srgbClr val="7030A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nvGrpSpPr>
          <p:cNvPr id="38" name="组合 37"/>
          <p:cNvGrpSpPr/>
          <p:nvPr/>
        </p:nvGrpSpPr>
        <p:grpSpPr>
          <a:xfrm>
            <a:off x="4481729" y="4191403"/>
            <a:ext cx="1343340" cy="668315"/>
            <a:chOff x="6040947" y="4783891"/>
            <a:chExt cx="1577637" cy="784879"/>
          </a:xfrm>
        </p:grpSpPr>
        <p:grpSp>
          <p:nvGrpSpPr>
            <p:cNvPr id="39" name="组合 38"/>
            <p:cNvGrpSpPr/>
            <p:nvPr/>
          </p:nvGrpSpPr>
          <p:grpSpPr>
            <a:xfrm>
              <a:off x="6957175" y="4783891"/>
              <a:ext cx="661409" cy="784879"/>
              <a:chOff x="5950416" y="3480496"/>
              <a:chExt cx="627191" cy="744273"/>
            </a:xfrm>
          </p:grpSpPr>
          <p:sp>
            <p:nvSpPr>
              <p:cNvPr id="41" name="弧形 40"/>
              <p:cNvSpPr/>
              <p:nvPr/>
            </p:nvSpPr>
            <p:spPr>
              <a:xfrm rot="13095499">
                <a:off x="5950416" y="3516891"/>
                <a:ext cx="627191" cy="666722"/>
              </a:xfrm>
              <a:prstGeom prst="arc">
                <a:avLst>
                  <a:gd name="adj1" fmla="val 13430170"/>
                  <a:gd name="adj2" fmla="val 3396500"/>
                </a:avLst>
              </a:prstGeom>
              <a:noFill/>
              <a:ln w="19050" cap="flat" cmpd="sng" algn="ctr">
                <a:solidFill>
                  <a:srgbClr val="7030A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n-cs"/>
                </a:endParaRPr>
              </a:p>
            </p:txBody>
          </p:sp>
          <p:sp>
            <p:nvSpPr>
              <p:cNvPr id="42" name="饼形 41"/>
              <p:cNvSpPr/>
              <p:nvPr/>
            </p:nvSpPr>
            <p:spPr>
              <a:xfrm>
                <a:off x="6273537" y="3480496"/>
                <a:ext cx="82285" cy="82285"/>
              </a:xfrm>
              <a:prstGeom prst="pie">
                <a:avLst>
                  <a:gd name="adj1" fmla="val 5510857"/>
                  <a:gd name="adj2" fmla="val 16200000"/>
                </a:avLst>
              </a:prstGeom>
              <a:solidFill>
                <a:srgbClr val="A1A1A1"/>
              </a:solidFill>
              <a:ln w="12700" cap="flat" cmpd="sng" algn="ctr">
                <a:solidFill>
                  <a:srgbClr val="7030A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n-cs"/>
                </a:endParaRPr>
              </a:p>
            </p:txBody>
          </p:sp>
          <p:sp>
            <p:nvSpPr>
              <p:cNvPr id="43" name="饼形 42"/>
              <p:cNvSpPr/>
              <p:nvPr/>
            </p:nvSpPr>
            <p:spPr>
              <a:xfrm>
                <a:off x="6273537" y="4142484"/>
                <a:ext cx="82285" cy="82285"/>
              </a:xfrm>
              <a:prstGeom prst="pie">
                <a:avLst>
                  <a:gd name="adj1" fmla="val 5510857"/>
                  <a:gd name="adj2" fmla="val 16200000"/>
                </a:avLst>
              </a:prstGeom>
              <a:solidFill>
                <a:srgbClr val="A1A1A1"/>
              </a:solidFill>
              <a:ln w="12700" cap="flat" cmpd="sng" algn="ctr">
                <a:solidFill>
                  <a:srgbClr val="7030A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n-cs"/>
                </a:endParaRPr>
              </a:p>
            </p:txBody>
          </p:sp>
        </p:grpSp>
        <p:cxnSp>
          <p:nvCxnSpPr>
            <p:cNvPr id="40" name="直接连接符 39"/>
            <p:cNvCxnSpPr/>
            <p:nvPr/>
          </p:nvCxnSpPr>
          <p:spPr>
            <a:xfrm>
              <a:off x="6040947" y="5191152"/>
              <a:ext cx="893975" cy="0"/>
            </a:xfrm>
            <a:prstGeom prst="line">
              <a:avLst/>
            </a:prstGeom>
            <a:noFill/>
            <a:ln w="19050" cap="flat" cmpd="sng" algn="ctr">
              <a:solidFill>
                <a:srgbClr val="7030A0"/>
              </a:solidFill>
              <a:prstDash val="solid"/>
              <a:miter lim="800000"/>
            </a:ln>
            <a:effectLst/>
          </p:spPr>
        </p:cxnSp>
      </p:grpSp>
      <p:grpSp>
        <p:nvGrpSpPr>
          <p:cNvPr id="44" name="组合 43"/>
          <p:cNvGrpSpPr/>
          <p:nvPr/>
        </p:nvGrpSpPr>
        <p:grpSpPr>
          <a:xfrm>
            <a:off x="4464625" y="2917023"/>
            <a:ext cx="1351891" cy="668315"/>
            <a:chOff x="6020861" y="3287240"/>
            <a:chExt cx="1587680" cy="784879"/>
          </a:xfrm>
        </p:grpSpPr>
        <p:grpSp>
          <p:nvGrpSpPr>
            <p:cNvPr id="45" name="组合 44"/>
            <p:cNvGrpSpPr/>
            <p:nvPr/>
          </p:nvGrpSpPr>
          <p:grpSpPr>
            <a:xfrm>
              <a:off x="6947132" y="3287240"/>
              <a:ext cx="661409" cy="784879"/>
              <a:chOff x="5950416" y="3480496"/>
              <a:chExt cx="627191" cy="744273"/>
            </a:xfrm>
          </p:grpSpPr>
          <p:sp>
            <p:nvSpPr>
              <p:cNvPr id="47" name="弧形 46"/>
              <p:cNvSpPr/>
              <p:nvPr/>
            </p:nvSpPr>
            <p:spPr>
              <a:xfrm rot="13095499">
                <a:off x="5950416" y="3516891"/>
                <a:ext cx="627191" cy="666722"/>
              </a:xfrm>
              <a:prstGeom prst="arc">
                <a:avLst>
                  <a:gd name="adj1" fmla="val 13430170"/>
                  <a:gd name="adj2" fmla="val 3396500"/>
                </a:avLst>
              </a:prstGeom>
              <a:noFill/>
              <a:ln w="19050" cap="flat" cmpd="sng" algn="ctr">
                <a:solidFill>
                  <a:srgbClr val="7030A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n-cs"/>
                </a:endParaRPr>
              </a:p>
            </p:txBody>
          </p:sp>
          <p:sp>
            <p:nvSpPr>
              <p:cNvPr id="48" name="饼形 47"/>
              <p:cNvSpPr/>
              <p:nvPr/>
            </p:nvSpPr>
            <p:spPr>
              <a:xfrm>
                <a:off x="6273537" y="3480496"/>
                <a:ext cx="82285" cy="82285"/>
              </a:xfrm>
              <a:prstGeom prst="pie">
                <a:avLst>
                  <a:gd name="adj1" fmla="val 5510857"/>
                  <a:gd name="adj2" fmla="val 16200000"/>
                </a:avLst>
              </a:prstGeom>
              <a:solidFill>
                <a:srgbClr val="A1A1A1"/>
              </a:solidFill>
              <a:ln w="12700" cap="flat" cmpd="sng" algn="ctr">
                <a:solidFill>
                  <a:srgbClr val="7030A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n-cs"/>
                </a:endParaRPr>
              </a:p>
            </p:txBody>
          </p:sp>
          <p:sp>
            <p:nvSpPr>
              <p:cNvPr id="49" name="饼形 48"/>
              <p:cNvSpPr/>
              <p:nvPr/>
            </p:nvSpPr>
            <p:spPr>
              <a:xfrm>
                <a:off x="6273537" y="4142484"/>
                <a:ext cx="82285" cy="82285"/>
              </a:xfrm>
              <a:prstGeom prst="pie">
                <a:avLst>
                  <a:gd name="adj1" fmla="val 5510857"/>
                  <a:gd name="adj2" fmla="val 16200000"/>
                </a:avLst>
              </a:prstGeom>
              <a:solidFill>
                <a:srgbClr val="A1A1A1"/>
              </a:solidFill>
              <a:ln w="12700" cap="flat" cmpd="sng" algn="ctr">
                <a:solidFill>
                  <a:srgbClr val="7030A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n-cs"/>
                </a:endParaRPr>
              </a:p>
            </p:txBody>
          </p:sp>
        </p:grpSp>
        <p:cxnSp>
          <p:nvCxnSpPr>
            <p:cNvPr id="46" name="直接连接符 45"/>
            <p:cNvCxnSpPr/>
            <p:nvPr/>
          </p:nvCxnSpPr>
          <p:spPr>
            <a:xfrm>
              <a:off x="6020861" y="3692237"/>
              <a:ext cx="893975" cy="0"/>
            </a:xfrm>
            <a:prstGeom prst="line">
              <a:avLst/>
            </a:prstGeom>
            <a:noFill/>
            <a:ln w="19050" cap="flat" cmpd="sng" algn="ctr">
              <a:solidFill>
                <a:srgbClr val="7030A0"/>
              </a:solidFill>
              <a:prstDash val="solid"/>
              <a:miter lim="800000"/>
            </a:ln>
            <a:effectLst/>
          </p:spPr>
        </p:cxnSp>
      </p:grpSp>
      <p:grpSp>
        <p:nvGrpSpPr>
          <p:cNvPr id="50" name="组合 49"/>
          <p:cNvGrpSpPr/>
          <p:nvPr/>
        </p:nvGrpSpPr>
        <p:grpSpPr>
          <a:xfrm>
            <a:off x="4468902" y="1628800"/>
            <a:ext cx="1347613" cy="668315"/>
            <a:chOff x="6025884" y="1774333"/>
            <a:chExt cx="1582656" cy="784879"/>
          </a:xfrm>
        </p:grpSpPr>
        <p:grpSp>
          <p:nvGrpSpPr>
            <p:cNvPr id="51" name="组合 50"/>
            <p:cNvGrpSpPr/>
            <p:nvPr/>
          </p:nvGrpSpPr>
          <p:grpSpPr>
            <a:xfrm>
              <a:off x="6947131" y="1774333"/>
              <a:ext cx="661409" cy="784879"/>
              <a:chOff x="5950416" y="3480496"/>
              <a:chExt cx="627191" cy="744273"/>
            </a:xfrm>
          </p:grpSpPr>
          <p:sp>
            <p:nvSpPr>
              <p:cNvPr id="53" name="弧形 52"/>
              <p:cNvSpPr/>
              <p:nvPr/>
            </p:nvSpPr>
            <p:spPr>
              <a:xfrm rot="13095499">
                <a:off x="5950416" y="3516891"/>
                <a:ext cx="627191" cy="666722"/>
              </a:xfrm>
              <a:prstGeom prst="arc">
                <a:avLst>
                  <a:gd name="adj1" fmla="val 13430170"/>
                  <a:gd name="adj2" fmla="val 3396500"/>
                </a:avLst>
              </a:prstGeom>
              <a:noFill/>
              <a:ln w="19050" cap="flat" cmpd="sng" algn="ctr">
                <a:solidFill>
                  <a:srgbClr val="7030A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n-cs"/>
                </a:endParaRPr>
              </a:p>
            </p:txBody>
          </p:sp>
          <p:sp>
            <p:nvSpPr>
              <p:cNvPr id="54" name="饼形 53"/>
              <p:cNvSpPr/>
              <p:nvPr/>
            </p:nvSpPr>
            <p:spPr>
              <a:xfrm>
                <a:off x="6273537" y="3480496"/>
                <a:ext cx="82285" cy="82285"/>
              </a:xfrm>
              <a:prstGeom prst="pie">
                <a:avLst>
                  <a:gd name="adj1" fmla="val 5510857"/>
                  <a:gd name="adj2" fmla="val 16200000"/>
                </a:avLst>
              </a:prstGeom>
              <a:solidFill>
                <a:srgbClr val="A1A1A1"/>
              </a:solidFill>
              <a:ln w="12700" cap="flat" cmpd="sng" algn="ctr">
                <a:solidFill>
                  <a:srgbClr val="7030A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n-cs"/>
                </a:endParaRPr>
              </a:p>
            </p:txBody>
          </p:sp>
          <p:sp>
            <p:nvSpPr>
              <p:cNvPr id="55" name="饼形 54"/>
              <p:cNvSpPr/>
              <p:nvPr/>
            </p:nvSpPr>
            <p:spPr>
              <a:xfrm>
                <a:off x="6273537" y="4142484"/>
                <a:ext cx="82285" cy="82285"/>
              </a:xfrm>
              <a:prstGeom prst="pie">
                <a:avLst>
                  <a:gd name="adj1" fmla="val 5510857"/>
                  <a:gd name="adj2" fmla="val 16200000"/>
                </a:avLst>
              </a:prstGeom>
              <a:solidFill>
                <a:srgbClr val="A1A1A1"/>
              </a:solidFill>
              <a:ln w="12700" cap="flat" cmpd="sng" algn="ctr">
                <a:solidFill>
                  <a:srgbClr val="7030A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n-cs"/>
                </a:endParaRPr>
              </a:p>
            </p:txBody>
          </p:sp>
        </p:grpSp>
        <p:cxnSp>
          <p:nvCxnSpPr>
            <p:cNvPr id="52" name="直接连接符 51"/>
            <p:cNvCxnSpPr/>
            <p:nvPr/>
          </p:nvCxnSpPr>
          <p:spPr>
            <a:xfrm>
              <a:off x="6025884" y="2171554"/>
              <a:ext cx="893975" cy="0"/>
            </a:xfrm>
            <a:prstGeom prst="line">
              <a:avLst/>
            </a:prstGeom>
            <a:noFill/>
            <a:ln w="19050" cap="flat" cmpd="sng" algn="ctr">
              <a:solidFill>
                <a:srgbClr val="7030A0"/>
              </a:solidFill>
              <a:prstDash val="solid"/>
              <a:miter lim="800000"/>
            </a:ln>
            <a:effectLst/>
          </p:spPr>
        </p:cxnSp>
      </p:grpSp>
      <p:grpSp>
        <p:nvGrpSpPr>
          <p:cNvPr id="56" name="组合 55"/>
          <p:cNvGrpSpPr/>
          <p:nvPr/>
        </p:nvGrpSpPr>
        <p:grpSpPr>
          <a:xfrm>
            <a:off x="2844822" y="1771376"/>
            <a:ext cx="1624150" cy="3592954"/>
            <a:chOff x="4118540" y="1941776"/>
            <a:chExt cx="1907425" cy="4219617"/>
          </a:xfrm>
          <a:solidFill>
            <a:srgbClr val="0170C1"/>
          </a:solidFill>
        </p:grpSpPr>
        <p:sp>
          <p:nvSpPr>
            <p:cNvPr id="57" name="矩形 56"/>
            <p:cNvSpPr/>
            <p:nvPr/>
          </p:nvSpPr>
          <p:spPr>
            <a:xfrm>
              <a:off x="4119300" y="5725074"/>
              <a:ext cx="1901640" cy="436319"/>
            </a:xfrm>
            <a:prstGeom prst="rect">
              <a:avLst/>
            </a:prstGeom>
            <a:solidFill>
              <a:srgbClr val="7C7C7C"/>
            </a:solidFill>
            <a:ln w="12700" cap="flat" cmpd="sng" algn="ctr">
              <a:noFill/>
              <a:prstDash val="solid"/>
              <a:miter lim="800000"/>
            </a:ln>
            <a:effectLst>
              <a:outerShdw blurRad="50800" dist="38100" dir="5400000" algn="t" rotWithShape="0">
                <a:prstClr val="black">
                  <a:alpha val="40000"/>
                </a:prstClr>
              </a:outerShdw>
              <a:softEdge rad="12700"/>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n-cs"/>
              </a:endParaRPr>
            </a:p>
          </p:txBody>
        </p:sp>
        <p:sp>
          <p:nvSpPr>
            <p:cNvPr id="58" name="矩形 57"/>
            <p:cNvSpPr/>
            <p:nvPr/>
          </p:nvSpPr>
          <p:spPr>
            <a:xfrm>
              <a:off x="4118540" y="4182002"/>
              <a:ext cx="1901640" cy="436319"/>
            </a:xfrm>
            <a:prstGeom prst="rect">
              <a:avLst/>
            </a:prstGeom>
            <a:solidFill>
              <a:srgbClr val="7C7C7C"/>
            </a:solidFill>
            <a:ln w="12700" cap="flat" cmpd="sng" algn="ctr">
              <a:noFill/>
              <a:prstDash val="solid"/>
              <a:miter lim="800000"/>
            </a:ln>
            <a:effectLst>
              <a:outerShdw blurRad="50800" dist="38100" dir="5400000" algn="t" rotWithShape="0">
                <a:prstClr val="black">
                  <a:alpha val="40000"/>
                </a:prstClr>
              </a:outerShdw>
              <a:softEdge rad="12700"/>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n-cs"/>
              </a:endParaRPr>
            </a:p>
          </p:txBody>
        </p:sp>
        <p:sp>
          <p:nvSpPr>
            <p:cNvPr id="59" name="矩形 58"/>
            <p:cNvSpPr/>
            <p:nvPr/>
          </p:nvSpPr>
          <p:spPr>
            <a:xfrm>
              <a:off x="4120162" y="3459009"/>
              <a:ext cx="1901640" cy="436319"/>
            </a:xfrm>
            <a:prstGeom prst="rect">
              <a:avLst/>
            </a:prstGeom>
            <a:solidFill>
              <a:srgbClr val="7030A0"/>
            </a:solidFill>
            <a:ln w="12700" cap="flat" cmpd="sng" algn="ctr">
              <a:noFill/>
              <a:prstDash val="solid"/>
              <a:miter lim="800000"/>
            </a:ln>
            <a:effectLst>
              <a:outerShdw blurRad="50800" dist="38100" dir="5400000" algn="t" rotWithShape="0">
                <a:prstClr val="black">
                  <a:alpha val="40000"/>
                </a:prstClr>
              </a:outerShdw>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ysClr val="window" lastClr="FFFFFF"/>
                  </a:solidFill>
                  <a:effectLst/>
                  <a:uLnTx/>
                  <a:uFillTx/>
                  <a:latin typeface="Franklin Gothic Book" panose="020B0503020102020204" pitchFamily="34" charset="0"/>
                  <a:ea typeface="Segoe UI Emoji" panose="020B0502040204020203" pitchFamily="34" charset="0"/>
                  <a:cs typeface="+mn-cs"/>
                </a:rPr>
                <a:t>YOUR TITLE</a:t>
              </a:r>
              <a:endParaRPr kumimoji="0" lang="zh-CN" altLang="en-US" sz="1400" b="1" i="0" u="none" strike="noStrike" kern="0" cap="none" spc="0" normalizeH="0" baseline="0" noProof="0" dirty="0">
                <a:ln>
                  <a:noFill/>
                </a:ln>
                <a:solidFill>
                  <a:sysClr val="window" lastClr="FFFFFF"/>
                </a:solidFill>
                <a:effectLst/>
                <a:uLnTx/>
                <a:uFillTx/>
                <a:latin typeface="Franklin Gothic Book" panose="020B0503020102020204" pitchFamily="34" charset="0"/>
                <a:ea typeface="宋体"/>
                <a:cs typeface="+mn-cs"/>
              </a:endParaRPr>
            </a:p>
          </p:txBody>
        </p:sp>
        <p:sp>
          <p:nvSpPr>
            <p:cNvPr id="60" name="矩形 59"/>
            <p:cNvSpPr/>
            <p:nvPr/>
          </p:nvSpPr>
          <p:spPr>
            <a:xfrm>
              <a:off x="4120162" y="4955660"/>
              <a:ext cx="1901640" cy="436319"/>
            </a:xfrm>
            <a:prstGeom prst="rect">
              <a:avLst/>
            </a:prstGeom>
            <a:solidFill>
              <a:srgbClr val="7030A0"/>
            </a:solidFill>
            <a:ln w="12700" cap="flat" cmpd="sng" algn="ctr">
              <a:noFill/>
              <a:prstDash val="solid"/>
              <a:miter lim="800000"/>
            </a:ln>
            <a:effectLst>
              <a:outerShdw blurRad="50800" dist="38100" dir="5400000" algn="t" rotWithShape="0">
                <a:prstClr val="black">
                  <a:alpha val="40000"/>
                </a:prstClr>
              </a:outerShdw>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ysClr val="window" lastClr="FFFFFF"/>
                  </a:solidFill>
                  <a:effectLst/>
                  <a:uLnTx/>
                  <a:uFillTx/>
                  <a:latin typeface="Franklin Gothic Book" panose="020B0503020102020204" pitchFamily="34" charset="0"/>
                  <a:ea typeface="Segoe UI Emoji" panose="020B0502040204020203" pitchFamily="34" charset="0"/>
                  <a:cs typeface="+mn-cs"/>
                </a:rPr>
                <a:t>YOUR TITLE</a:t>
              </a:r>
              <a:endParaRPr kumimoji="0" lang="zh-CN" altLang="en-US" sz="1400" b="1" i="0" u="none" strike="noStrike" kern="0" cap="none" spc="0" normalizeH="0" baseline="0" noProof="0" dirty="0">
                <a:ln>
                  <a:noFill/>
                </a:ln>
                <a:solidFill>
                  <a:sysClr val="window" lastClr="FFFFFF"/>
                </a:solidFill>
                <a:effectLst/>
                <a:uLnTx/>
                <a:uFillTx/>
                <a:latin typeface="Franklin Gothic Book" panose="020B0503020102020204" pitchFamily="34" charset="0"/>
                <a:ea typeface="宋体"/>
                <a:cs typeface="+mn-cs"/>
              </a:endParaRPr>
            </a:p>
          </p:txBody>
        </p:sp>
        <p:sp>
          <p:nvSpPr>
            <p:cNvPr id="61" name="矩形 60"/>
            <p:cNvSpPr/>
            <p:nvPr/>
          </p:nvSpPr>
          <p:spPr>
            <a:xfrm>
              <a:off x="4124325" y="2680221"/>
              <a:ext cx="1901640" cy="436319"/>
            </a:xfrm>
            <a:prstGeom prst="rect">
              <a:avLst/>
            </a:prstGeom>
            <a:solidFill>
              <a:srgbClr val="7C7C7C"/>
            </a:solidFill>
            <a:ln w="12700" cap="flat" cmpd="sng" algn="ctr">
              <a:noFill/>
              <a:prstDash val="solid"/>
              <a:miter lim="800000"/>
            </a:ln>
            <a:effectLst>
              <a:outerShdw blurRad="50800" dist="38100" dir="5400000" algn="t" rotWithShape="0">
                <a:prstClr val="black">
                  <a:alpha val="40000"/>
                </a:prstClr>
              </a:outerShdw>
              <a:softEdge rad="12700"/>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n-cs"/>
              </a:endParaRPr>
            </a:p>
          </p:txBody>
        </p:sp>
        <p:sp>
          <p:nvSpPr>
            <p:cNvPr id="62" name="矩形 61"/>
            <p:cNvSpPr/>
            <p:nvPr/>
          </p:nvSpPr>
          <p:spPr>
            <a:xfrm>
              <a:off x="4120162" y="1941776"/>
              <a:ext cx="1901640" cy="436319"/>
            </a:xfrm>
            <a:prstGeom prst="rect">
              <a:avLst/>
            </a:prstGeom>
            <a:solidFill>
              <a:srgbClr val="7030A0"/>
            </a:solidFill>
            <a:ln w="12700" cap="flat" cmpd="sng" algn="ctr">
              <a:noFill/>
              <a:prstDash val="solid"/>
              <a:miter lim="800000"/>
            </a:ln>
            <a:effectLst>
              <a:outerShdw blurRad="50800" dist="38100" dir="5400000" algn="t" rotWithShape="0">
                <a:prstClr val="black">
                  <a:alpha val="40000"/>
                </a:prstClr>
              </a:outerShdw>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ysClr val="window" lastClr="FFFFFF"/>
                  </a:solidFill>
                  <a:effectLst/>
                  <a:uLnTx/>
                  <a:uFillTx/>
                  <a:latin typeface="Franklin Gothic Book" panose="020B0503020102020204" pitchFamily="34" charset="0"/>
                  <a:ea typeface="Segoe UI Emoji" panose="020B0502040204020203" pitchFamily="34" charset="0"/>
                  <a:cs typeface="+mn-cs"/>
                </a:rPr>
                <a:t>YOUR TITLE</a:t>
              </a:r>
              <a:endParaRPr kumimoji="0" lang="zh-CN" altLang="en-US" sz="1400" b="1" i="0" u="none" strike="noStrike" kern="0" cap="none" spc="0" normalizeH="0" baseline="0" noProof="0" dirty="0">
                <a:ln>
                  <a:noFill/>
                </a:ln>
                <a:solidFill>
                  <a:sysClr val="window" lastClr="FFFFFF"/>
                </a:solidFill>
                <a:effectLst/>
                <a:uLnTx/>
                <a:uFillTx/>
                <a:latin typeface="Franklin Gothic Book" panose="020B0503020102020204" pitchFamily="34" charset="0"/>
                <a:ea typeface="宋体"/>
                <a:cs typeface="+mn-cs"/>
              </a:endParaRPr>
            </a:p>
          </p:txBody>
        </p:sp>
      </p:grpSp>
      <p:sp>
        <p:nvSpPr>
          <p:cNvPr id="63" name="矩形 62"/>
          <p:cNvSpPr/>
          <p:nvPr/>
        </p:nvSpPr>
        <p:spPr>
          <a:xfrm>
            <a:off x="271062" y="3325688"/>
            <a:ext cx="1953544" cy="497821"/>
          </a:xfrm>
          <a:prstGeom prst="rect">
            <a:avLst/>
          </a:prstGeom>
          <a:solidFill>
            <a:srgbClr val="7C7C7C"/>
          </a:solidFill>
          <a:ln w="12700" cap="flat" cmpd="sng" algn="ctr">
            <a:noFill/>
            <a:prstDash val="solid"/>
            <a:miter lim="800000"/>
          </a:ln>
          <a:effectLst>
            <a:outerShdw blurRad="50800" dist="38100" dir="8100000" algn="tr" rotWithShape="0">
              <a:prstClr val="black">
                <a:alpha val="40000"/>
              </a:prstClr>
            </a:outerShdw>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ysClr val="window" lastClr="FFFFFF"/>
                </a:solidFill>
                <a:effectLst/>
                <a:uLnTx/>
                <a:uFillTx/>
                <a:latin typeface="Franklin Gothic Book" panose="020B0503020102020204" pitchFamily="34" charset="0"/>
                <a:ea typeface="Segoe UI Emoji" panose="020B0502040204020203" pitchFamily="34" charset="0"/>
                <a:cs typeface="+mn-cs"/>
              </a:rPr>
              <a:t>YOUR TITLE</a:t>
            </a:r>
            <a:endParaRPr kumimoji="0" lang="zh-CN" altLang="en-US" sz="2000" b="1" i="0" u="none" strike="noStrike" kern="0" cap="none" spc="0" normalizeH="0" baseline="0" noProof="0" dirty="0">
              <a:ln>
                <a:noFill/>
              </a:ln>
              <a:solidFill>
                <a:sysClr val="window" lastClr="FFFFFF"/>
              </a:solidFill>
              <a:effectLst/>
              <a:uLnTx/>
              <a:uFillTx/>
              <a:latin typeface="Franklin Gothic Book" panose="020B0503020102020204" pitchFamily="34" charset="0"/>
              <a:ea typeface="宋体"/>
              <a:cs typeface="+mn-cs"/>
            </a:endParaRPr>
          </a:p>
        </p:txBody>
      </p:sp>
      <p:sp>
        <p:nvSpPr>
          <p:cNvPr id="64" name="TextBox 41"/>
          <p:cNvSpPr txBox="1"/>
          <p:nvPr/>
        </p:nvSpPr>
        <p:spPr>
          <a:xfrm>
            <a:off x="5920808" y="1950418"/>
            <a:ext cx="2815081" cy="3471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5" name="TextBox 170"/>
          <p:cNvSpPr txBox="1"/>
          <p:nvPr/>
        </p:nvSpPr>
        <p:spPr>
          <a:xfrm>
            <a:off x="5920808" y="1693196"/>
            <a:ext cx="2069310"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TextBox 41"/>
          <p:cNvSpPr txBox="1"/>
          <p:nvPr/>
        </p:nvSpPr>
        <p:spPr>
          <a:xfrm>
            <a:off x="5920808" y="3349467"/>
            <a:ext cx="2815081" cy="3471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 name="TextBox 170"/>
          <p:cNvSpPr txBox="1"/>
          <p:nvPr/>
        </p:nvSpPr>
        <p:spPr>
          <a:xfrm>
            <a:off x="5920808" y="3092244"/>
            <a:ext cx="2069310"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Box 41"/>
          <p:cNvSpPr txBox="1"/>
          <p:nvPr/>
        </p:nvSpPr>
        <p:spPr>
          <a:xfrm>
            <a:off x="5920808" y="4687687"/>
            <a:ext cx="2815081" cy="3471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9" name="TextBox 170"/>
          <p:cNvSpPr txBox="1"/>
          <p:nvPr/>
        </p:nvSpPr>
        <p:spPr>
          <a:xfrm>
            <a:off x="5920808" y="4430465"/>
            <a:ext cx="2069310"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五边形 21"/>
          <p:cNvSpPr>
            <a:spLocks noChangeAspect="1"/>
          </p:cNvSpPr>
          <p:nvPr/>
        </p:nvSpPr>
        <p:spPr>
          <a:xfrm flipH="1">
            <a:off x="1596430" y="1340768"/>
            <a:ext cx="7590881" cy="1201066"/>
          </a:xfrm>
          <a:prstGeom prst="homePlate">
            <a:avLst>
              <a:gd name="adj" fmla="val 60582"/>
            </a:avLst>
          </a:prstGeom>
          <a:solidFill>
            <a:srgbClr val="7030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五边形 22"/>
          <p:cNvSpPr>
            <a:spLocks noChangeAspect="1"/>
          </p:cNvSpPr>
          <p:nvPr/>
        </p:nvSpPr>
        <p:spPr>
          <a:xfrm flipH="1">
            <a:off x="2885753" y="1440857"/>
            <a:ext cx="6191508" cy="1000889"/>
          </a:xfrm>
          <a:prstGeom prst="homePlate">
            <a:avLst>
              <a:gd name="adj" fmla="val 60582"/>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五边形 23"/>
          <p:cNvSpPr>
            <a:spLocks noChangeAspect="1"/>
          </p:cNvSpPr>
          <p:nvPr/>
        </p:nvSpPr>
        <p:spPr>
          <a:xfrm flipH="1">
            <a:off x="4026672" y="1540945"/>
            <a:ext cx="4953206" cy="800712"/>
          </a:xfrm>
          <a:prstGeom prst="homePlate">
            <a:avLst>
              <a:gd name="adj" fmla="val 60582"/>
            </a:avLst>
          </a:prstGeom>
          <a:solidFill>
            <a:srgbClr val="7030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五边形 24"/>
          <p:cNvSpPr>
            <a:spLocks noChangeAspect="1"/>
          </p:cNvSpPr>
          <p:nvPr/>
        </p:nvSpPr>
        <p:spPr>
          <a:xfrm flipH="1">
            <a:off x="5167591" y="1641035"/>
            <a:ext cx="3714905" cy="600534"/>
          </a:xfrm>
          <a:prstGeom prst="homePlate">
            <a:avLst>
              <a:gd name="adj" fmla="val 60582"/>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Freeform 217"/>
          <p:cNvSpPr>
            <a:spLocks noChangeAspect="1" noEditPoints="1"/>
          </p:cNvSpPr>
          <p:nvPr/>
        </p:nvSpPr>
        <p:spPr bwMode="auto">
          <a:xfrm flipH="1">
            <a:off x="3405609" y="1751147"/>
            <a:ext cx="350228" cy="380307"/>
          </a:xfrm>
          <a:custGeom>
            <a:avLst/>
            <a:gdLst>
              <a:gd name="T0" fmla="*/ 49 w 125"/>
              <a:gd name="T1" fmla="*/ 16 h 127"/>
              <a:gd name="T2" fmla="*/ 36 w 125"/>
              <a:gd name="T3" fmla="*/ 18 h 127"/>
              <a:gd name="T4" fmla="*/ 25 w 125"/>
              <a:gd name="T5" fmla="*/ 26 h 127"/>
              <a:gd name="T6" fmla="*/ 18 w 125"/>
              <a:gd name="T7" fmla="*/ 37 h 127"/>
              <a:gd name="T8" fmla="*/ 15 w 125"/>
              <a:gd name="T9" fmla="*/ 50 h 127"/>
              <a:gd name="T10" fmla="*/ 18 w 125"/>
              <a:gd name="T11" fmla="*/ 64 h 127"/>
              <a:gd name="T12" fmla="*/ 25 w 125"/>
              <a:gd name="T13" fmla="*/ 75 h 127"/>
              <a:gd name="T14" fmla="*/ 36 w 125"/>
              <a:gd name="T15" fmla="*/ 81 h 127"/>
              <a:gd name="T16" fmla="*/ 49 w 125"/>
              <a:gd name="T17" fmla="*/ 85 h 127"/>
              <a:gd name="T18" fmla="*/ 63 w 125"/>
              <a:gd name="T19" fmla="*/ 81 h 127"/>
              <a:gd name="T20" fmla="*/ 73 w 125"/>
              <a:gd name="T21" fmla="*/ 75 h 127"/>
              <a:gd name="T22" fmla="*/ 81 w 125"/>
              <a:gd name="T23" fmla="*/ 64 h 127"/>
              <a:gd name="T24" fmla="*/ 84 w 125"/>
              <a:gd name="T25" fmla="*/ 50 h 127"/>
              <a:gd name="T26" fmla="*/ 81 w 125"/>
              <a:gd name="T27" fmla="*/ 37 h 127"/>
              <a:gd name="T28" fmla="*/ 73 w 125"/>
              <a:gd name="T29" fmla="*/ 26 h 127"/>
              <a:gd name="T30" fmla="*/ 63 w 125"/>
              <a:gd name="T31" fmla="*/ 18 h 127"/>
              <a:gd name="T32" fmla="*/ 49 w 125"/>
              <a:gd name="T33" fmla="*/ 16 h 127"/>
              <a:gd name="T34" fmla="*/ 49 w 125"/>
              <a:gd name="T35" fmla="*/ 0 h 127"/>
              <a:gd name="T36" fmla="*/ 68 w 125"/>
              <a:gd name="T37" fmla="*/ 4 h 127"/>
              <a:gd name="T38" fmla="*/ 85 w 125"/>
              <a:gd name="T39" fmla="*/ 16 h 127"/>
              <a:gd name="T40" fmla="*/ 95 w 125"/>
              <a:gd name="T41" fmla="*/ 31 h 127"/>
              <a:gd name="T42" fmla="*/ 99 w 125"/>
              <a:gd name="T43" fmla="*/ 50 h 127"/>
              <a:gd name="T44" fmla="*/ 97 w 125"/>
              <a:gd name="T45" fmla="*/ 64 h 127"/>
              <a:gd name="T46" fmla="*/ 91 w 125"/>
              <a:gd name="T47" fmla="*/ 77 h 127"/>
              <a:gd name="T48" fmla="*/ 91 w 125"/>
              <a:gd name="T49" fmla="*/ 78 h 127"/>
              <a:gd name="T50" fmla="*/ 122 w 125"/>
              <a:gd name="T51" fmla="*/ 109 h 127"/>
              <a:gd name="T52" fmla="*/ 124 w 125"/>
              <a:gd name="T53" fmla="*/ 113 h 127"/>
              <a:gd name="T54" fmla="*/ 125 w 125"/>
              <a:gd name="T55" fmla="*/ 116 h 127"/>
              <a:gd name="T56" fmla="*/ 124 w 125"/>
              <a:gd name="T57" fmla="*/ 120 h 127"/>
              <a:gd name="T58" fmla="*/ 122 w 125"/>
              <a:gd name="T59" fmla="*/ 123 h 127"/>
              <a:gd name="T60" fmla="*/ 119 w 125"/>
              <a:gd name="T61" fmla="*/ 126 h 127"/>
              <a:gd name="T62" fmla="*/ 115 w 125"/>
              <a:gd name="T63" fmla="*/ 127 h 127"/>
              <a:gd name="T64" fmla="*/ 111 w 125"/>
              <a:gd name="T65" fmla="*/ 126 h 127"/>
              <a:gd name="T66" fmla="*/ 107 w 125"/>
              <a:gd name="T67" fmla="*/ 123 h 127"/>
              <a:gd name="T68" fmla="*/ 77 w 125"/>
              <a:gd name="T69" fmla="*/ 93 h 127"/>
              <a:gd name="T70" fmla="*/ 76 w 125"/>
              <a:gd name="T71" fmla="*/ 92 h 127"/>
              <a:gd name="T72" fmla="*/ 64 w 125"/>
              <a:gd name="T73" fmla="*/ 98 h 127"/>
              <a:gd name="T74" fmla="*/ 49 w 125"/>
              <a:gd name="T75" fmla="*/ 101 h 127"/>
              <a:gd name="T76" fmla="*/ 30 w 125"/>
              <a:gd name="T77" fmla="*/ 97 h 127"/>
              <a:gd name="T78" fmla="*/ 14 w 125"/>
              <a:gd name="T79" fmla="*/ 85 h 127"/>
              <a:gd name="T80" fmla="*/ 4 w 125"/>
              <a:gd name="T81" fmla="*/ 69 h 127"/>
              <a:gd name="T82" fmla="*/ 0 w 125"/>
              <a:gd name="T83" fmla="*/ 50 h 127"/>
              <a:gd name="T84" fmla="*/ 4 w 125"/>
              <a:gd name="T85" fmla="*/ 31 h 127"/>
              <a:gd name="T86" fmla="*/ 14 w 125"/>
              <a:gd name="T87" fmla="*/ 16 h 127"/>
              <a:gd name="T88" fmla="*/ 30 w 125"/>
              <a:gd name="T89" fmla="*/ 4 h 127"/>
              <a:gd name="T90" fmla="*/ 49 w 125"/>
              <a:gd name="T9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5" h="127">
                <a:moveTo>
                  <a:pt x="49" y="16"/>
                </a:moveTo>
                <a:lnTo>
                  <a:pt x="36" y="18"/>
                </a:lnTo>
                <a:lnTo>
                  <a:pt x="25" y="26"/>
                </a:lnTo>
                <a:lnTo>
                  <a:pt x="18" y="37"/>
                </a:lnTo>
                <a:lnTo>
                  <a:pt x="15" y="50"/>
                </a:lnTo>
                <a:lnTo>
                  <a:pt x="18" y="64"/>
                </a:lnTo>
                <a:lnTo>
                  <a:pt x="25" y="75"/>
                </a:lnTo>
                <a:lnTo>
                  <a:pt x="36" y="81"/>
                </a:lnTo>
                <a:lnTo>
                  <a:pt x="49" y="85"/>
                </a:lnTo>
                <a:lnTo>
                  <a:pt x="63" y="81"/>
                </a:lnTo>
                <a:lnTo>
                  <a:pt x="73" y="75"/>
                </a:lnTo>
                <a:lnTo>
                  <a:pt x="81" y="64"/>
                </a:lnTo>
                <a:lnTo>
                  <a:pt x="84" y="50"/>
                </a:lnTo>
                <a:lnTo>
                  <a:pt x="81" y="37"/>
                </a:lnTo>
                <a:lnTo>
                  <a:pt x="73" y="26"/>
                </a:lnTo>
                <a:lnTo>
                  <a:pt x="63" y="18"/>
                </a:lnTo>
                <a:lnTo>
                  <a:pt x="49" y="16"/>
                </a:lnTo>
                <a:close/>
                <a:moveTo>
                  <a:pt x="49" y="0"/>
                </a:moveTo>
                <a:lnTo>
                  <a:pt x="68" y="4"/>
                </a:lnTo>
                <a:lnTo>
                  <a:pt x="85" y="16"/>
                </a:lnTo>
                <a:lnTo>
                  <a:pt x="95" y="31"/>
                </a:lnTo>
                <a:lnTo>
                  <a:pt x="99" y="50"/>
                </a:lnTo>
                <a:lnTo>
                  <a:pt x="97" y="64"/>
                </a:lnTo>
                <a:lnTo>
                  <a:pt x="91" y="77"/>
                </a:lnTo>
                <a:lnTo>
                  <a:pt x="91" y="78"/>
                </a:lnTo>
                <a:lnTo>
                  <a:pt x="122" y="109"/>
                </a:lnTo>
                <a:lnTo>
                  <a:pt x="124" y="113"/>
                </a:lnTo>
                <a:lnTo>
                  <a:pt x="125" y="116"/>
                </a:lnTo>
                <a:lnTo>
                  <a:pt x="124" y="120"/>
                </a:lnTo>
                <a:lnTo>
                  <a:pt x="122" y="123"/>
                </a:lnTo>
                <a:lnTo>
                  <a:pt x="119" y="126"/>
                </a:lnTo>
                <a:lnTo>
                  <a:pt x="115" y="127"/>
                </a:lnTo>
                <a:lnTo>
                  <a:pt x="111" y="126"/>
                </a:lnTo>
                <a:lnTo>
                  <a:pt x="107" y="123"/>
                </a:lnTo>
                <a:lnTo>
                  <a:pt x="77" y="93"/>
                </a:lnTo>
                <a:lnTo>
                  <a:pt x="76" y="92"/>
                </a:lnTo>
                <a:lnTo>
                  <a:pt x="64" y="98"/>
                </a:lnTo>
                <a:lnTo>
                  <a:pt x="49" y="101"/>
                </a:lnTo>
                <a:lnTo>
                  <a:pt x="30" y="97"/>
                </a:lnTo>
                <a:lnTo>
                  <a:pt x="14" y="85"/>
                </a:lnTo>
                <a:lnTo>
                  <a:pt x="4" y="69"/>
                </a:lnTo>
                <a:lnTo>
                  <a:pt x="0" y="50"/>
                </a:lnTo>
                <a:lnTo>
                  <a:pt x="4" y="31"/>
                </a:lnTo>
                <a:lnTo>
                  <a:pt x="14" y="16"/>
                </a:lnTo>
                <a:lnTo>
                  <a:pt x="30" y="4"/>
                </a:lnTo>
                <a:lnTo>
                  <a:pt x="49" y="0"/>
                </a:lnTo>
                <a:close/>
              </a:path>
            </a:pathLst>
          </a:custGeom>
          <a:solidFill>
            <a:srgbClr val="7030A0"/>
          </a:solidFill>
          <a:ln w="0">
            <a:noFill/>
            <a:prstDash val="solid"/>
            <a:round/>
            <a:headEnd/>
            <a:tailEnd/>
          </a:ln>
        </p:spPr>
        <p:txBody>
          <a:bodyPr vert="horz" wrap="square" lIns="128572" tIns="64286" rIns="128572" bIns="6428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7" name="Freeform 218"/>
          <p:cNvSpPr>
            <a:spLocks noChangeAspect="1" noEditPoints="1"/>
          </p:cNvSpPr>
          <p:nvPr/>
        </p:nvSpPr>
        <p:spPr bwMode="auto">
          <a:xfrm flipH="1">
            <a:off x="5739826" y="1771197"/>
            <a:ext cx="361754" cy="380307"/>
          </a:xfrm>
          <a:custGeom>
            <a:avLst/>
            <a:gdLst>
              <a:gd name="T0" fmla="*/ 61 w 117"/>
              <a:gd name="T1" fmla="*/ 38 h 123"/>
              <a:gd name="T2" fmla="*/ 72 w 117"/>
              <a:gd name="T3" fmla="*/ 43 h 123"/>
              <a:gd name="T4" fmla="*/ 76 w 117"/>
              <a:gd name="T5" fmla="*/ 47 h 123"/>
              <a:gd name="T6" fmla="*/ 63 w 117"/>
              <a:gd name="T7" fmla="*/ 62 h 123"/>
              <a:gd name="T8" fmla="*/ 61 w 117"/>
              <a:gd name="T9" fmla="*/ 59 h 123"/>
              <a:gd name="T10" fmla="*/ 54 w 117"/>
              <a:gd name="T11" fmla="*/ 57 h 123"/>
              <a:gd name="T12" fmla="*/ 49 w 117"/>
              <a:gd name="T13" fmla="*/ 59 h 123"/>
              <a:gd name="T14" fmla="*/ 24 w 117"/>
              <a:gd name="T15" fmla="*/ 83 h 123"/>
              <a:gd name="T16" fmla="*/ 20 w 117"/>
              <a:gd name="T17" fmla="*/ 88 h 123"/>
              <a:gd name="T18" fmla="*/ 20 w 117"/>
              <a:gd name="T19" fmla="*/ 94 h 123"/>
              <a:gd name="T20" fmla="*/ 24 w 117"/>
              <a:gd name="T21" fmla="*/ 100 h 123"/>
              <a:gd name="T22" fmla="*/ 27 w 117"/>
              <a:gd name="T23" fmla="*/ 102 h 123"/>
              <a:gd name="T24" fmla="*/ 33 w 117"/>
              <a:gd name="T25" fmla="*/ 104 h 123"/>
              <a:gd name="T26" fmla="*/ 38 w 117"/>
              <a:gd name="T27" fmla="*/ 102 h 123"/>
              <a:gd name="T28" fmla="*/ 51 w 117"/>
              <a:gd name="T29" fmla="*/ 91 h 123"/>
              <a:gd name="T30" fmla="*/ 58 w 117"/>
              <a:gd name="T31" fmla="*/ 88 h 123"/>
              <a:gd name="T32" fmla="*/ 65 w 117"/>
              <a:gd name="T33" fmla="*/ 91 h 123"/>
              <a:gd name="T34" fmla="*/ 67 w 117"/>
              <a:gd name="T35" fmla="*/ 97 h 123"/>
              <a:gd name="T36" fmla="*/ 65 w 117"/>
              <a:gd name="T37" fmla="*/ 104 h 123"/>
              <a:gd name="T38" fmla="*/ 45 w 117"/>
              <a:gd name="T39" fmla="*/ 121 h 123"/>
              <a:gd name="T40" fmla="*/ 33 w 117"/>
              <a:gd name="T41" fmla="*/ 123 h 123"/>
              <a:gd name="T42" fmla="*/ 11 w 117"/>
              <a:gd name="T43" fmla="*/ 114 h 123"/>
              <a:gd name="T44" fmla="*/ 3 w 117"/>
              <a:gd name="T45" fmla="*/ 102 h 123"/>
              <a:gd name="T46" fmla="*/ 3 w 117"/>
              <a:gd name="T47" fmla="*/ 79 h 123"/>
              <a:gd name="T48" fmla="*/ 32 w 117"/>
              <a:gd name="T49" fmla="*/ 47 h 123"/>
              <a:gd name="T50" fmla="*/ 54 w 117"/>
              <a:gd name="T51" fmla="*/ 38 h 123"/>
              <a:gd name="T52" fmla="*/ 97 w 117"/>
              <a:gd name="T53" fmla="*/ 3 h 123"/>
              <a:gd name="T54" fmla="*/ 108 w 117"/>
              <a:gd name="T55" fmla="*/ 9 h 123"/>
              <a:gd name="T56" fmla="*/ 117 w 117"/>
              <a:gd name="T57" fmla="*/ 32 h 123"/>
              <a:gd name="T58" fmla="*/ 108 w 117"/>
              <a:gd name="T59" fmla="*/ 54 h 123"/>
              <a:gd name="T60" fmla="*/ 75 w 117"/>
              <a:gd name="T61" fmla="*/ 83 h 123"/>
              <a:gd name="T62" fmla="*/ 63 w 117"/>
              <a:gd name="T63" fmla="*/ 85 h 123"/>
              <a:gd name="T64" fmla="*/ 42 w 117"/>
              <a:gd name="T65" fmla="*/ 76 h 123"/>
              <a:gd name="T66" fmla="*/ 54 w 117"/>
              <a:gd name="T67" fmla="*/ 62 h 123"/>
              <a:gd name="T68" fmla="*/ 58 w 117"/>
              <a:gd name="T69" fmla="*/ 64 h 123"/>
              <a:gd name="T70" fmla="*/ 63 w 117"/>
              <a:gd name="T71" fmla="*/ 66 h 123"/>
              <a:gd name="T72" fmla="*/ 70 w 117"/>
              <a:gd name="T73" fmla="*/ 64 h 123"/>
              <a:gd name="T74" fmla="*/ 95 w 117"/>
              <a:gd name="T75" fmla="*/ 41 h 123"/>
              <a:gd name="T76" fmla="*/ 97 w 117"/>
              <a:gd name="T77" fmla="*/ 36 h 123"/>
              <a:gd name="T78" fmla="*/ 97 w 117"/>
              <a:gd name="T79" fmla="*/ 29 h 123"/>
              <a:gd name="T80" fmla="*/ 95 w 117"/>
              <a:gd name="T81" fmla="*/ 24 h 123"/>
              <a:gd name="T82" fmla="*/ 91 w 117"/>
              <a:gd name="T83" fmla="*/ 21 h 123"/>
              <a:gd name="T84" fmla="*/ 86 w 117"/>
              <a:gd name="T85" fmla="*/ 19 h 123"/>
              <a:gd name="T86" fmla="*/ 79 w 117"/>
              <a:gd name="T87" fmla="*/ 21 h 123"/>
              <a:gd name="T88" fmla="*/ 67 w 117"/>
              <a:gd name="T89" fmla="*/ 32 h 123"/>
              <a:gd name="T90" fmla="*/ 61 w 117"/>
              <a:gd name="T91" fmla="*/ 34 h 123"/>
              <a:gd name="T92" fmla="*/ 54 w 117"/>
              <a:gd name="T93" fmla="*/ 32 h 123"/>
              <a:gd name="T94" fmla="*/ 51 w 117"/>
              <a:gd name="T95" fmla="*/ 25 h 123"/>
              <a:gd name="T96" fmla="*/ 54 w 117"/>
              <a:gd name="T97" fmla="*/ 19 h 123"/>
              <a:gd name="T98" fmla="*/ 74 w 117"/>
              <a:gd name="T99" fmla="*/ 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123">
                <a:moveTo>
                  <a:pt x="54" y="38"/>
                </a:moveTo>
                <a:lnTo>
                  <a:pt x="61" y="38"/>
                </a:lnTo>
                <a:lnTo>
                  <a:pt x="66" y="41"/>
                </a:lnTo>
                <a:lnTo>
                  <a:pt x="72" y="43"/>
                </a:lnTo>
                <a:lnTo>
                  <a:pt x="75" y="45"/>
                </a:lnTo>
                <a:lnTo>
                  <a:pt x="76" y="47"/>
                </a:lnTo>
                <a:lnTo>
                  <a:pt x="78" y="47"/>
                </a:lnTo>
                <a:lnTo>
                  <a:pt x="63" y="62"/>
                </a:lnTo>
                <a:lnTo>
                  <a:pt x="62" y="60"/>
                </a:lnTo>
                <a:lnTo>
                  <a:pt x="61" y="59"/>
                </a:lnTo>
                <a:lnTo>
                  <a:pt x="57" y="58"/>
                </a:lnTo>
                <a:lnTo>
                  <a:pt x="54" y="57"/>
                </a:lnTo>
                <a:lnTo>
                  <a:pt x="51" y="58"/>
                </a:lnTo>
                <a:lnTo>
                  <a:pt x="49" y="59"/>
                </a:lnTo>
                <a:lnTo>
                  <a:pt x="46" y="60"/>
                </a:lnTo>
                <a:lnTo>
                  <a:pt x="24" y="83"/>
                </a:lnTo>
                <a:lnTo>
                  <a:pt x="21" y="85"/>
                </a:lnTo>
                <a:lnTo>
                  <a:pt x="20" y="88"/>
                </a:lnTo>
                <a:lnTo>
                  <a:pt x="20" y="91"/>
                </a:lnTo>
                <a:lnTo>
                  <a:pt x="20" y="94"/>
                </a:lnTo>
                <a:lnTo>
                  <a:pt x="21" y="97"/>
                </a:lnTo>
                <a:lnTo>
                  <a:pt x="24" y="100"/>
                </a:lnTo>
                <a:lnTo>
                  <a:pt x="24" y="100"/>
                </a:lnTo>
                <a:lnTo>
                  <a:pt x="27" y="102"/>
                </a:lnTo>
                <a:lnTo>
                  <a:pt x="31" y="104"/>
                </a:lnTo>
                <a:lnTo>
                  <a:pt x="33" y="104"/>
                </a:lnTo>
                <a:lnTo>
                  <a:pt x="36" y="104"/>
                </a:lnTo>
                <a:lnTo>
                  <a:pt x="38" y="102"/>
                </a:lnTo>
                <a:lnTo>
                  <a:pt x="41" y="100"/>
                </a:lnTo>
                <a:lnTo>
                  <a:pt x="51" y="91"/>
                </a:lnTo>
                <a:lnTo>
                  <a:pt x="54" y="89"/>
                </a:lnTo>
                <a:lnTo>
                  <a:pt x="58" y="88"/>
                </a:lnTo>
                <a:lnTo>
                  <a:pt x="61" y="89"/>
                </a:lnTo>
                <a:lnTo>
                  <a:pt x="65" y="91"/>
                </a:lnTo>
                <a:lnTo>
                  <a:pt x="66" y="94"/>
                </a:lnTo>
                <a:lnTo>
                  <a:pt x="67" y="97"/>
                </a:lnTo>
                <a:lnTo>
                  <a:pt x="66" y="101"/>
                </a:lnTo>
                <a:lnTo>
                  <a:pt x="65" y="104"/>
                </a:lnTo>
                <a:lnTo>
                  <a:pt x="55" y="114"/>
                </a:lnTo>
                <a:lnTo>
                  <a:pt x="45" y="121"/>
                </a:lnTo>
                <a:lnTo>
                  <a:pt x="33" y="123"/>
                </a:lnTo>
                <a:lnTo>
                  <a:pt x="33" y="123"/>
                </a:lnTo>
                <a:lnTo>
                  <a:pt x="21" y="121"/>
                </a:lnTo>
                <a:lnTo>
                  <a:pt x="11" y="114"/>
                </a:lnTo>
                <a:lnTo>
                  <a:pt x="10" y="113"/>
                </a:lnTo>
                <a:lnTo>
                  <a:pt x="3" y="102"/>
                </a:lnTo>
                <a:lnTo>
                  <a:pt x="0" y="91"/>
                </a:lnTo>
                <a:lnTo>
                  <a:pt x="3" y="79"/>
                </a:lnTo>
                <a:lnTo>
                  <a:pt x="10" y="70"/>
                </a:lnTo>
                <a:lnTo>
                  <a:pt x="32" y="47"/>
                </a:lnTo>
                <a:lnTo>
                  <a:pt x="42" y="40"/>
                </a:lnTo>
                <a:lnTo>
                  <a:pt x="54" y="38"/>
                </a:lnTo>
                <a:close/>
                <a:moveTo>
                  <a:pt x="86" y="0"/>
                </a:moveTo>
                <a:lnTo>
                  <a:pt x="97" y="3"/>
                </a:lnTo>
                <a:lnTo>
                  <a:pt x="107" y="9"/>
                </a:lnTo>
                <a:lnTo>
                  <a:pt x="108" y="9"/>
                </a:lnTo>
                <a:lnTo>
                  <a:pt x="114" y="20"/>
                </a:lnTo>
                <a:lnTo>
                  <a:pt x="117" y="32"/>
                </a:lnTo>
                <a:lnTo>
                  <a:pt x="114" y="43"/>
                </a:lnTo>
                <a:lnTo>
                  <a:pt x="108" y="54"/>
                </a:lnTo>
                <a:lnTo>
                  <a:pt x="86" y="76"/>
                </a:lnTo>
                <a:lnTo>
                  <a:pt x="75" y="83"/>
                </a:lnTo>
                <a:lnTo>
                  <a:pt x="63" y="85"/>
                </a:lnTo>
                <a:lnTo>
                  <a:pt x="63" y="85"/>
                </a:lnTo>
                <a:lnTo>
                  <a:pt x="51" y="83"/>
                </a:lnTo>
                <a:lnTo>
                  <a:pt x="42" y="76"/>
                </a:lnTo>
                <a:lnTo>
                  <a:pt x="41" y="75"/>
                </a:lnTo>
                <a:lnTo>
                  <a:pt x="54" y="62"/>
                </a:lnTo>
                <a:lnTo>
                  <a:pt x="55" y="63"/>
                </a:lnTo>
                <a:lnTo>
                  <a:pt x="58" y="64"/>
                </a:lnTo>
                <a:lnTo>
                  <a:pt x="61" y="66"/>
                </a:lnTo>
                <a:lnTo>
                  <a:pt x="63" y="66"/>
                </a:lnTo>
                <a:lnTo>
                  <a:pt x="67" y="66"/>
                </a:lnTo>
                <a:lnTo>
                  <a:pt x="70" y="64"/>
                </a:lnTo>
                <a:lnTo>
                  <a:pt x="72" y="63"/>
                </a:lnTo>
                <a:lnTo>
                  <a:pt x="95" y="41"/>
                </a:lnTo>
                <a:lnTo>
                  <a:pt x="96" y="38"/>
                </a:lnTo>
                <a:lnTo>
                  <a:pt x="97" y="36"/>
                </a:lnTo>
                <a:lnTo>
                  <a:pt x="97" y="32"/>
                </a:lnTo>
                <a:lnTo>
                  <a:pt x="97" y="29"/>
                </a:lnTo>
                <a:lnTo>
                  <a:pt x="96" y="26"/>
                </a:lnTo>
                <a:lnTo>
                  <a:pt x="95" y="24"/>
                </a:lnTo>
                <a:lnTo>
                  <a:pt x="93" y="22"/>
                </a:lnTo>
                <a:lnTo>
                  <a:pt x="91" y="21"/>
                </a:lnTo>
                <a:lnTo>
                  <a:pt x="88" y="20"/>
                </a:lnTo>
                <a:lnTo>
                  <a:pt x="86" y="19"/>
                </a:lnTo>
                <a:lnTo>
                  <a:pt x="82" y="20"/>
                </a:lnTo>
                <a:lnTo>
                  <a:pt x="79" y="21"/>
                </a:lnTo>
                <a:lnTo>
                  <a:pt x="76" y="22"/>
                </a:lnTo>
                <a:lnTo>
                  <a:pt x="67" y="32"/>
                </a:lnTo>
                <a:lnTo>
                  <a:pt x="65" y="34"/>
                </a:lnTo>
                <a:lnTo>
                  <a:pt x="61" y="34"/>
                </a:lnTo>
                <a:lnTo>
                  <a:pt x="57" y="34"/>
                </a:lnTo>
                <a:lnTo>
                  <a:pt x="54" y="32"/>
                </a:lnTo>
                <a:lnTo>
                  <a:pt x="51" y="29"/>
                </a:lnTo>
                <a:lnTo>
                  <a:pt x="51" y="25"/>
                </a:lnTo>
                <a:lnTo>
                  <a:pt x="51" y="21"/>
                </a:lnTo>
                <a:lnTo>
                  <a:pt x="54" y="19"/>
                </a:lnTo>
                <a:lnTo>
                  <a:pt x="63" y="9"/>
                </a:lnTo>
                <a:lnTo>
                  <a:pt x="74" y="3"/>
                </a:lnTo>
                <a:lnTo>
                  <a:pt x="86" y="0"/>
                </a:lnTo>
                <a:close/>
              </a:path>
            </a:pathLst>
          </a:custGeom>
          <a:solidFill>
            <a:srgbClr val="7C7C7C"/>
          </a:solidFill>
          <a:ln w="0">
            <a:noFill/>
            <a:prstDash val="solid"/>
            <a:round/>
            <a:headEnd/>
            <a:tailEnd/>
          </a:ln>
        </p:spPr>
        <p:txBody>
          <a:bodyPr vert="horz" wrap="square" lIns="128572" tIns="64286" rIns="128572" bIns="6428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8" name="Freeform 219"/>
          <p:cNvSpPr>
            <a:spLocks noChangeAspect="1" noEditPoints="1"/>
          </p:cNvSpPr>
          <p:nvPr/>
        </p:nvSpPr>
        <p:spPr bwMode="auto">
          <a:xfrm flipH="1">
            <a:off x="4613422" y="1751147"/>
            <a:ext cx="296459" cy="380307"/>
          </a:xfrm>
          <a:custGeom>
            <a:avLst/>
            <a:gdLst>
              <a:gd name="T0" fmla="*/ 49 w 99"/>
              <a:gd name="T1" fmla="*/ 17 h 127"/>
              <a:gd name="T2" fmla="*/ 36 w 99"/>
              <a:gd name="T3" fmla="*/ 21 h 127"/>
              <a:gd name="T4" fmla="*/ 26 w 99"/>
              <a:gd name="T5" fmla="*/ 31 h 127"/>
              <a:gd name="T6" fmla="*/ 22 w 99"/>
              <a:gd name="T7" fmla="*/ 46 h 127"/>
              <a:gd name="T8" fmla="*/ 26 w 99"/>
              <a:gd name="T9" fmla="*/ 60 h 127"/>
              <a:gd name="T10" fmla="*/ 36 w 99"/>
              <a:gd name="T11" fmla="*/ 69 h 127"/>
              <a:gd name="T12" fmla="*/ 49 w 99"/>
              <a:gd name="T13" fmla="*/ 73 h 127"/>
              <a:gd name="T14" fmla="*/ 64 w 99"/>
              <a:gd name="T15" fmla="*/ 69 h 127"/>
              <a:gd name="T16" fmla="*/ 74 w 99"/>
              <a:gd name="T17" fmla="*/ 60 h 127"/>
              <a:gd name="T18" fmla="*/ 78 w 99"/>
              <a:gd name="T19" fmla="*/ 46 h 127"/>
              <a:gd name="T20" fmla="*/ 74 w 99"/>
              <a:gd name="T21" fmla="*/ 31 h 127"/>
              <a:gd name="T22" fmla="*/ 64 w 99"/>
              <a:gd name="T23" fmla="*/ 21 h 127"/>
              <a:gd name="T24" fmla="*/ 49 w 99"/>
              <a:gd name="T25" fmla="*/ 17 h 127"/>
              <a:gd name="T26" fmla="*/ 49 w 99"/>
              <a:gd name="T27" fmla="*/ 0 h 127"/>
              <a:gd name="T28" fmla="*/ 69 w 99"/>
              <a:gd name="T29" fmla="*/ 4 h 127"/>
              <a:gd name="T30" fmla="*/ 85 w 99"/>
              <a:gd name="T31" fmla="*/ 14 h 127"/>
              <a:gd name="T32" fmla="*/ 95 w 99"/>
              <a:gd name="T33" fmla="*/ 30 h 127"/>
              <a:gd name="T34" fmla="*/ 99 w 99"/>
              <a:gd name="T35" fmla="*/ 50 h 127"/>
              <a:gd name="T36" fmla="*/ 99 w 99"/>
              <a:gd name="T37" fmla="*/ 55 h 127"/>
              <a:gd name="T38" fmla="*/ 97 w 99"/>
              <a:gd name="T39" fmla="*/ 72 h 127"/>
              <a:gd name="T40" fmla="*/ 89 w 99"/>
              <a:gd name="T41" fmla="*/ 89 h 127"/>
              <a:gd name="T42" fmla="*/ 80 w 99"/>
              <a:gd name="T43" fmla="*/ 102 h 127"/>
              <a:gd name="T44" fmla="*/ 69 w 99"/>
              <a:gd name="T45" fmla="*/ 113 h 127"/>
              <a:gd name="T46" fmla="*/ 60 w 99"/>
              <a:gd name="T47" fmla="*/ 120 h 127"/>
              <a:gd name="T48" fmla="*/ 53 w 99"/>
              <a:gd name="T49" fmla="*/ 126 h 127"/>
              <a:gd name="T50" fmla="*/ 51 w 99"/>
              <a:gd name="T51" fmla="*/ 127 h 127"/>
              <a:gd name="T52" fmla="*/ 48 w 99"/>
              <a:gd name="T53" fmla="*/ 126 h 127"/>
              <a:gd name="T54" fmla="*/ 43 w 99"/>
              <a:gd name="T55" fmla="*/ 122 h 127"/>
              <a:gd name="T56" fmla="*/ 34 w 99"/>
              <a:gd name="T57" fmla="*/ 115 h 127"/>
              <a:gd name="T58" fmla="*/ 25 w 99"/>
              <a:gd name="T59" fmla="*/ 106 h 127"/>
              <a:gd name="T60" fmla="*/ 15 w 99"/>
              <a:gd name="T61" fmla="*/ 94 h 127"/>
              <a:gd name="T62" fmla="*/ 8 w 99"/>
              <a:gd name="T63" fmla="*/ 80 h 127"/>
              <a:gd name="T64" fmla="*/ 2 w 99"/>
              <a:gd name="T65" fmla="*/ 65 h 127"/>
              <a:gd name="T66" fmla="*/ 1 w 99"/>
              <a:gd name="T67" fmla="*/ 58 h 127"/>
              <a:gd name="T68" fmla="*/ 0 w 99"/>
              <a:gd name="T69" fmla="*/ 50 h 127"/>
              <a:gd name="T70" fmla="*/ 4 w 99"/>
              <a:gd name="T71" fmla="*/ 30 h 127"/>
              <a:gd name="T72" fmla="*/ 14 w 99"/>
              <a:gd name="T73" fmla="*/ 14 h 127"/>
              <a:gd name="T74" fmla="*/ 30 w 99"/>
              <a:gd name="T75" fmla="*/ 4 h 127"/>
              <a:gd name="T76" fmla="*/ 49 w 99"/>
              <a:gd name="T7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127">
                <a:moveTo>
                  <a:pt x="49" y="17"/>
                </a:moveTo>
                <a:lnTo>
                  <a:pt x="36" y="21"/>
                </a:lnTo>
                <a:lnTo>
                  <a:pt x="26" y="31"/>
                </a:lnTo>
                <a:lnTo>
                  <a:pt x="22" y="46"/>
                </a:lnTo>
                <a:lnTo>
                  <a:pt x="26" y="60"/>
                </a:lnTo>
                <a:lnTo>
                  <a:pt x="36" y="69"/>
                </a:lnTo>
                <a:lnTo>
                  <a:pt x="49" y="73"/>
                </a:lnTo>
                <a:lnTo>
                  <a:pt x="64" y="69"/>
                </a:lnTo>
                <a:lnTo>
                  <a:pt x="74" y="60"/>
                </a:lnTo>
                <a:lnTo>
                  <a:pt x="78" y="46"/>
                </a:lnTo>
                <a:lnTo>
                  <a:pt x="74" y="31"/>
                </a:lnTo>
                <a:lnTo>
                  <a:pt x="64" y="21"/>
                </a:lnTo>
                <a:lnTo>
                  <a:pt x="49" y="17"/>
                </a:lnTo>
                <a:close/>
                <a:moveTo>
                  <a:pt x="49" y="0"/>
                </a:moveTo>
                <a:lnTo>
                  <a:pt x="69" y="4"/>
                </a:lnTo>
                <a:lnTo>
                  <a:pt x="85" y="14"/>
                </a:lnTo>
                <a:lnTo>
                  <a:pt x="95" y="30"/>
                </a:lnTo>
                <a:lnTo>
                  <a:pt x="99" y="50"/>
                </a:lnTo>
                <a:lnTo>
                  <a:pt x="99" y="55"/>
                </a:lnTo>
                <a:lnTo>
                  <a:pt x="97" y="72"/>
                </a:lnTo>
                <a:lnTo>
                  <a:pt x="89" y="89"/>
                </a:lnTo>
                <a:lnTo>
                  <a:pt x="80" y="102"/>
                </a:lnTo>
                <a:lnTo>
                  <a:pt x="69" y="113"/>
                </a:lnTo>
                <a:lnTo>
                  <a:pt x="60" y="120"/>
                </a:lnTo>
                <a:lnTo>
                  <a:pt x="53" y="126"/>
                </a:lnTo>
                <a:lnTo>
                  <a:pt x="51" y="127"/>
                </a:lnTo>
                <a:lnTo>
                  <a:pt x="48" y="126"/>
                </a:lnTo>
                <a:lnTo>
                  <a:pt x="43" y="122"/>
                </a:lnTo>
                <a:lnTo>
                  <a:pt x="34" y="115"/>
                </a:lnTo>
                <a:lnTo>
                  <a:pt x="25" y="106"/>
                </a:lnTo>
                <a:lnTo>
                  <a:pt x="15" y="94"/>
                </a:lnTo>
                <a:lnTo>
                  <a:pt x="8" y="80"/>
                </a:lnTo>
                <a:lnTo>
                  <a:pt x="2" y="65"/>
                </a:lnTo>
                <a:lnTo>
                  <a:pt x="1" y="58"/>
                </a:lnTo>
                <a:lnTo>
                  <a:pt x="0" y="50"/>
                </a:lnTo>
                <a:lnTo>
                  <a:pt x="4" y="30"/>
                </a:lnTo>
                <a:lnTo>
                  <a:pt x="14" y="14"/>
                </a:lnTo>
                <a:lnTo>
                  <a:pt x="30" y="4"/>
                </a:lnTo>
                <a:lnTo>
                  <a:pt x="49" y="0"/>
                </a:lnTo>
                <a:close/>
              </a:path>
            </a:pathLst>
          </a:custGeom>
          <a:solidFill>
            <a:sysClr val="window" lastClr="FFFFFF"/>
          </a:solidFill>
          <a:ln w="0">
            <a:noFill/>
            <a:prstDash val="solid"/>
            <a:round/>
            <a:headEnd/>
            <a:tailEnd/>
          </a:ln>
        </p:spPr>
        <p:txBody>
          <a:bodyPr vert="horz" wrap="square" lIns="128572" tIns="64286" rIns="128572" bIns="6428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9" name="Freeform 221"/>
          <p:cNvSpPr>
            <a:spLocks noChangeAspect="1"/>
          </p:cNvSpPr>
          <p:nvPr/>
        </p:nvSpPr>
        <p:spPr bwMode="auto">
          <a:xfrm flipH="1">
            <a:off x="2201370" y="1712403"/>
            <a:ext cx="396284" cy="380307"/>
          </a:xfrm>
          <a:custGeom>
            <a:avLst/>
            <a:gdLst>
              <a:gd name="T0" fmla="*/ 61 w 124"/>
              <a:gd name="T1" fmla="*/ 0 h 119"/>
              <a:gd name="T2" fmla="*/ 82 w 124"/>
              <a:gd name="T3" fmla="*/ 38 h 119"/>
              <a:gd name="T4" fmla="*/ 124 w 124"/>
              <a:gd name="T5" fmla="*/ 45 h 119"/>
              <a:gd name="T6" fmla="*/ 95 w 124"/>
              <a:gd name="T7" fmla="*/ 77 h 119"/>
              <a:gd name="T8" fmla="*/ 101 w 124"/>
              <a:gd name="T9" fmla="*/ 119 h 119"/>
              <a:gd name="T10" fmla="*/ 61 w 124"/>
              <a:gd name="T11" fmla="*/ 100 h 119"/>
              <a:gd name="T12" fmla="*/ 23 w 124"/>
              <a:gd name="T13" fmla="*/ 119 h 119"/>
              <a:gd name="T14" fmla="*/ 29 w 124"/>
              <a:gd name="T15" fmla="*/ 77 h 119"/>
              <a:gd name="T16" fmla="*/ 0 w 124"/>
              <a:gd name="T17" fmla="*/ 45 h 119"/>
              <a:gd name="T18" fmla="*/ 42 w 124"/>
              <a:gd name="T19" fmla="*/ 38 h 119"/>
              <a:gd name="T20" fmla="*/ 61 w 124"/>
              <a:gd name="T21"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 h="119">
                <a:moveTo>
                  <a:pt x="61" y="0"/>
                </a:moveTo>
                <a:lnTo>
                  <a:pt x="82" y="38"/>
                </a:lnTo>
                <a:lnTo>
                  <a:pt x="124" y="45"/>
                </a:lnTo>
                <a:lnTo>
                  <a:pt x="95" y="77"/>
                </a:lnTo>
                <a:lnTo>
                  <a:pt x="101" y="119"/>
                </a:lnTo>
                <a:lnTo>
                  <a:pt x="61" y="100"/>
                </a:lnTo>
                <a:lnTo>
                  <a:pt x="23" y="119"/>
                </a:lnTo>
                <a:lnTo>
                  <a:pt x="29" y="77"/>
                </a:lnTo>
                <a:lnTo>
                  <a:pt x="0" y="45"/>
                </a:lnTo>
                <a:lnTo>
                  <a:pt x="42" y="38"/>
                </a:lnTo>
                <a:lnTo>
                  <a:pt x="61" y="0"/>
                </a:lnTo>
                <a:close/>
              </a:path>
            </a:pathLst>
          </a:custGeom>
          <a:solidFill>
            <a:sysClr val="window" lastClr="FFFFFF"/>
          </a:solidFill>
          <a:ln w="0">
            <a:noFill/>
            <a:prstDash val="solid"/>
            <a:round/>
            <a:headEnd/>
            <a:tailEnd/>
          </a:ln>
        </p:spPr>
        <p:txBody>
          <a:bodyPr vert="horz" wrap="square" lIns="128572" tIns="64286" rIns="128572" bIns="6428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cxnSp>
        <p:nvCxnSpPr>
          <p:cNvPr id="30" name="直接连接符 17"/>
          <p:cNvCxnSpPr/>
          <p:nvPr/>
        </p:nvCxnSpPr>
        <p:spPr>
          <a:xfrm flipH="1">
            <a:off x="6551022" y="1725602"/>
            <a:ext cx="0" cy="1521225"/>
          </a:xfrm>
          <a:prstGeom prst="line">
            <a:avLst/>
          </a:prstGeom>
          <a:noFill/>
          <a:ln w="19050" cap="flat" cmpd="sng" algn="ctr">
            <a:solidFill>
              <a:srgbClr val="2B2939"/>
            </a:solidFill>
            <a:prstDash val="solid"/>
            <a:miter lim="800000"/>
            <a:headEnd type="oval" w="med" len="med"/>
            <a:tailEnd type="oval" w="med" len="med"/>
          </a:ln>
          <a:effectLst/>
        </p:spPr>
      </p:cxnSp>
      <p:cxnSp>
        <p:nvCxnSpPr>
          <p:cNvPr id="31" name="直接连接符 18"/>
          <p:cNvCxnSpPr/>
          <p:nvPr/>
        </p:nvCxnSpPr>
        <p:spPr>
          <a:xfrm>
            <a:off x="5069392" y="2151504"/>
            <a:ext cx="0" cy="1855935"/>
          </a:xfrm>
          <a:prstGeom prst="line">
            <a:avLst/>
          </a:prstGeom>
          <a:noFill/>
          <a:ln w="19050" cap="flat" cmpd="sng" algn="ctr">
            <a:solidFill>
              <a:srgbClr val="2B2939"/>
            </a:solidFill>
            <a:prstDash val="solid"/>
            <a:miter lim="800000"/>
            <a:headEnd type="oval" w="med" len="med"/>
            <a:tailEnd type="oval" w="med" len="med"/>
          </a:ln>
          <a:effectLst/>
        </p:spPr>
      </p:cxnSp>
      <p:cxnSp>
        <p:nvCxnSpPr>
          <p:cNvPr id="32" name="直接连接符 19"/>
          <p:cNvCxnSpPr/>
          <p:nvPr/>
        </p:nvCxnSpPr>
        <p:spPr>
          <a:xfrm>
            <a:off x="3899887" y="2151504"/>
            <a:ext cx="0" cy="2623500"/>
          </a:xfrm>
          <a:prstGeom prst="line">
            <a:avLst/>
          </a:prstGeom>
          <a:noFill/>
          <a:ln w="19050" cap="flat" cmpd="sng" algn="ctr">
            <a:solidFill>
              <a:srgbClr val="2B2939"/>
            </a:solidFill>
            <a:prstDash val="solid"/>
            <a:miter lim="800000"/>
            <a:headEnd type="oval" w="med" len="med"/>
            <a:tailEnd type="oval" w="med" len="med"/>
          </a:ln>
          <a:effectLst/>
        </p:spPr>
      </p:cxnSp>
      <p:cxnSp>
        <p:nvCxnSpPr>
          <p:cNvPr id="33" name="直接连接符 20"/>
          <p:cNvCxnSpPr/>
          <p:nvPr/>
        </p:nvCxnSpPr>
        <p:spPr>
          <a:xfrm>
            <a:off x="2385068" y="2151504"/>
            <a:ext cx="0" cy="3377160"/>
          </a:xfrm>
          <a:prstGeom prst="line">
            <a:avLst/>
          </a:prstGeom>
          <a:noFill/>
          <a:ln w="19050" cap="flat" cmpd="sng" algn="ctr">
            <a:solidFill>
              <a:srgbClr val="2B2939"/>
            </a:solidFill>
            <a:prstDash val="solid"/>
            <a:miter lim="800000"/>
            <a:headEnd type="oval" w="med" len="med"/>
            <a:tailEnd type="oval" w="med" len="med"/>
          </a:ln>
          <a:effectLst/>
        </p:spPr>
      </p:cxnSp>
      <p:sp>
        <p:nvSpPr>
          <p:cNvPr id="34" name="TextBox 41"/>
          <p:cNvSpPr txBox="1"/>
          <p:nvPr/>
        </p:nvSpPr>
        <p:spPr>
          <a:xfrm>
            <a:off x="2436602" y="5171892"/>
            <a:ext cx="2058393" cy="4856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2436602" y="4946489"/>
            <a:ext cx="1825865"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3913960" y="4474738"/>
            <a:ext cx="2058393" cy="4856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13960" y="4249335"/>
            <a:ext cx="1825865"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5069393" y="3573048"/>
            <a:ext cx="2058393" cy="4856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5069393" y="3347645"/>
            <a:ext cx="1825865"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41"/>
          <p:cNvSpPr txBox="1"/>
          <p:nvPr/>
        </p:nvSpPr>
        <p:spPr>
          <a:xfrm>
            <a:off x="6565360" y="2906935"/>
            <a:ext cx="2058393" cy="4856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6565360" y="2681531"/>
            <a:ext cx="1825865"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139971" y="2451644"/>
            <a:ext cx="3294085" cy="1302055"/>
          </a:xfrm>
          <a:prstGeom prst="rect">
            <a:avLst/>
          </a:prstGeom>
          <a:noFill/>
        </p:spPr>
        <p:txBody>
          <a:bodyPr wrap="none" rtlCol="0">
            <a:spAutoFit/>
          </a:bodyPr>
          <a:lstStyle/>
          <a:p>
            <a:pPr marL="0" lvl="1"/>
            <a:r>
              <a:rPr lang="zh-CN" altLang="en-US" sz="1969" b="1" dirty="0">
                <a:solidFill>
                  <a:srgbClr val="7030A0"/>
                </a:solidFill>
                <a:latin typeface="微软雅黑" panose="020B0503020204020204" pitchFamily="34" charset="-122"/>
                <a:ea typeface="微软雅黑" panose="020B0503020204020204" pitchFamily="34" charset="-122"/>
              </a:rPr>
              <a:t> </a:t>
            </a:r>
            <a:r>
              <a:rPr lang="zh-CN" altLang="en-US" sz="2800" b="1" dirty="0" smtClean="0">
                <a:solidFill>
                  <a:srgbClr val="7030A0"/>
                </a:solidFill>
                <a:latin typeface="微软雅黑" panose="020B0503020204020204" pitchFamily="34" charset="-122"/>
                <a:ea typeface="微软雅黑" panose="020B0503020204020204" pitchFamily="34" charset="-122"/>
              </a:rPr>
              <a:t>第三部分</a:t>
            </a:r>
            <a:endParaRPr lang="en-US" altLang="zh-CN" sz="2800" b="1" dirty="0">
              <a:solidFill>
                <a:srgbClr val="7030A0"/>
              </a:solidFill>
              <a:latin typeface="微软雅黑" panose="020B0503020204020204" pitchFamily="34" charset="-122"/>
              <a:ea typeface="微软雅黑" panose="020B0503020204020204" pitchFamily="34" charset="-122"/>
            </a:endParaRPr>
          </a:p>
          <a:p>
            <a:pPr marL="0" lvl="1" algn="ctr"/>
            <a:r>
              <a:rPr lang="zh-CN" altLang="en-US" sz="5061"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1" dirty="0">
              <a:solidFill>
                <a:srgbClr val="535353"/>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flipV="1">
            <a:off x="3950489" y="2313662"/>
            <a:ext cx="0" cy="1997601"/>
          </a:xfrm>
          <a:prstGeom prst="line">
            <a:avLst/>
          </a:prstGeom>
          <a:noFill/>
          <a:ln w="12700" cap="flat" cmpd="sng" algn="ctr">
            <a:solidFill>
              <a:srgbClr val="7030A0"/>
            </a:solidFill>
            <a:prstDash val="dash"/>
            <a:miter lim="800000"/>
          </a:ln>
          <a:effectLst/>
        </p:spPr>
      </p:cxnSp>
      <p:sp>
        <p:nvSpPr>
          <p:cNvPr id="15" name="TextBox 14"/>
          <p:cNvSpPr txBox="1"/>
          <p:nvPr/>
        </p:nvSpPr>
        <p:spPr>
          <a:xfrm>
            <a:off x="2187138" y="3965056"/>
            <a:ext cx="1269401" cy="34620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5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宋体"/>
                <a:cs typeface="Arial" panose="020B0604020202020204" pitchFamily="34" charset="0"/>
              </a:rPr>
              <a:t>PART </a:t>
            </a:r>
            <a:r>
              <a:rPr kumimoji="0" lang="en-US" altLang="zh-CN" sz="2250" b="0" i="0" u="none" strike="noStrike" kern="0" cap="none" spc="0" normalizeH="0" baseline="0" noProof="0" dirty="0" smtClean="0">
                <a:ln>
                  <a:noFill/>
                </a:ln>
                <a:solidFill>
                  <a:sysClr val="windowText" lastClr="000000">
                    <a:lumMod val="65000"/>
                    <a:lumOff val="35000"/>
                  </a:sysClr>
                </a:solidFill>
                <a:effectLst/>
                <a:uLnTx/>
                <a:uFillTx/>
                <a:latin typeface="Arial" panose="020B0604020202020204" pitchFamily="34" charset="0"/>
                <a:ea typeface="宋体"/>
                <a:cs typeface="Arial" panose="020B0604020202020204" pitchFamily="34" charset="0"/>
              </a:rPr>
              <a:t>03</a:t>
            </a:r>
            <a:endParaRPr kumimoji="0" lang="zh-CN" altLang="en-US" sz="225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宋体"/>
              <a:cs typeface="Arial" panose="020B0604020202020204" pitchFamily="34" charset="0"/>
            </a:endParaRPr>
          </a:p>
        </p:txBody>
      </p:sp>
      <p:grpSp>
        <p:nvGrpSpPr>
          <p:cNvPr id="16" name="组合 15"/>
          <p:cNvGrpSpPr/>
          <p:nvPr/>
        </p:nvGrpSpPr>
        <p:grpSpPr>
          <a:xfrm>
            <a:off x="1979712" y="2276872"/>
            <a:ext cx="1476826" cy="1476826"/>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宋体"/>
                <a:ea typeface="宋体"/>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宋体"/>
                <a:ea typeface="宋体"/>
                <a:cs typeface="+mn-cs"/>
              </a:endParaRPr>
            </a:p>
          </p:txBody>
        </p:sp>
      </p:grpSp>
      <p:sp>
        <p:nvSpPr>
          <p:cNvPr id="19" name="TextBox 18"/>
          <p:cNvSpPr txBox="1"/>
          <p:nvPr/>
        </p:nvSpPr>
        <p:spPr>
          <a:xfrm>
            <a:off x="4390140" y="3837061"/>
            <a:ext cx="1497013" cy="224334"/>
          </a:xfrm>
          <a:prstGeom prst="rect">
            <a:avLst/>
          </a:prstGeom>
          <a:noFill/>
        </p:spPr>
        <p:txBody>
          <a:bodyPr wrap="square" lIns="85020" tIns="42511" rIns="85020" bIns="425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01 </a:t>
            </a: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20" name="TextBox 19"/>
          <p:cNvSpPr txBox="1"/>
          <p:nvPr/>
        </p:nvSpPr>
        <p:spPr>
          <a:xfrm>
            <a:off x="5870195" y="3837061"/>
            <a:ext cx="1563861" cy="224334"/>
          </a:xfrm>
          <a:prstGeom prst="rect">
            <a:avLst/>
          </a:prstGeom>
          <a:noFill/>
        </p:spPr>
        <p:txBody>
          <a:bodyPr wrap="square" lIns="85020" tIns="42511" rIns="85020" bIns="425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02 </a:t>
            </a: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21" name="TextBox 13"/>
          <p:cNvSpPr txBox="1"/>
          <p:nvPr/>
        </p:nvSpPr>
        <p:spPr>
          <a:xfrm>
            <a:off x="2161495" y="2508792"/>
            <a:ext cx="1269401" cy="1081829"/>
          </a:xfrm>
          <a:prstGeom prst="rect">
            <a:avLst/>
          </a:prstGeom>
          <a:noFill/>
        </p:spPr>
        <p:txBody>
          <a:bodyPr wrap="square" lIns="0" tIns="0" rIns="0" bIns="0" rtlCol="0">
            <a:spAutoFit/>
          </a:bodyPr>
          <a:lstStyle/>
          <a:p>
            <a:r>
              <a:rPr lang="en-US" altLang="zh-CN" sz="7030" b="1" dirty="0" smtClean="0">
                <a:solidFill>
                  <a:srgbClr val="7030A0"/>
                </a:solidFill>
                <a:latin typeface="Arial" panose="020B0604020202020204" pitchFamily="34" charset="0"/>
                <a:ea typeface="+mj-ea"/>
                <a:cs typeface="Arial" panose="020B0604020202020204" pitchFamily="34" charset="0"/>
              </a:rPr>
              <a:t>03</a:t>
            </a:r>
            <a:endParaRPr lang="zh-CN" altLang="en-US" sz="7030" b="1" dirty="0">
              <a:solidFill>
                <a:srgbClr val="7030A0"/>
              </a:solidFill>
              <a:latin typeface="Arial" panose="020B0604020202020204" pitchFamily="34" charset="0"/>
              <a:ea typeface="+mj-ea"/>
              <a:cs typeface="Arial" panose="020B0604020202020204" pitchFamily="34" charset="0"/>
            </a:endParaRPr>
          </a:p>
        </p:txBody>
      </p:sp>
      <p:sp>
        <p:nvSpPr>
          <p:cNvPr id="22" name="TextBox 24"/>
          <p:cNvSpPr txBox="1"/>
          <p:nvPr/>
        </p:nvSpPr>
        <p:spPr>
          <a:xfrm>
            <a:off x="4390140" y="4126736"/>
            <a:ext cx="1497013" cy="224334"/>
          </a:xfrm>
          <a:prstGeom prst="rect">
            <a:avLst/>
          </a:prstGeom>
          <a:noFill/>
        </p:spPr>
        <p:txBody>
          <a:bodyPr wrap="square" lIns="85020" tIns="42511" rIns="85020" bIns="425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03 </a:t>
            </a: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23" name="TextBox 25"/>
          <p:cNvSpPr txBox="1"/>
          <p:nvPr/>
        </p:nvSpPr>
        <p:spPr>
          <a:xfrm>
            <a:off x="5870195" y="4126736"/>
            <a:ext cx="1563861" cy="224334"/>
          </a:xfrm>
          <a:prstGeom prst="rect">
            <a:avLst/>
          </a:prstGeom>
          <a:noFill/>
        </p:spPr>
        <p:txBody>
          <a:bodyPr wrap="square" lIns="85020" tIns="42511" rIns="85020" bIns="425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04 </a:t>
            </a: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anim calcmode="lin" valueType="num">
                                      <p:cBhvr>
                                        <p:cTn id="16" dur="500" fill="hold"/>
                                        <p:tgtEl>
                                          <p:spTgt spid="21"/>
                                        </p:tgtEl>
                                        <p:attrNameLst>
                                          <p:attrName>ppt_x</p:attrName>
                                        </p:attrNameLst>
                                      </p:cBhvr>
                                      <p:tavLst>
                                        <p:tav tm="0">
                                          <p:val>
                                            <p:strVal val="#ppt_x"/>
                                          </p:val>
                                        </p:tav>
                                        <p:tav tm="100000">
                                          <p:val>
                                            <p:strVal val="#ppt_x"/>
                                          </p:val>
                                        </p:tav>
                                      </p:tavLst>
                                    </p:anim>
                                    <p:anim calcmode="lin" valueType="num">
                                      <p:cBhvr>
                                        <p:cTn id="17" dur="500" fill="hold"/>
                                        <p:tgtEl>
                                          <p:spTgt spid="21"/>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p:tgtEl>
                                          <p:spTgt spid="13"/>
                                        </p:tgtEl>
                                        <p:attrNameLst>
                                          <p:attrName>ppt_x</p:attrName>
                                        </p:attrNameLst>
                                      </p:cBhvr>
                                      <p:tavLst>
                                        <p:tav tm="0">
                                          <p:val>
                                            <p:strVal val="#ppt_x-#ppt_w*1.125000"/>
                                          </p:val>
                                        </p:tav>
                                        <p:tav tm="100000">
                                          <p:val>
                                            <p:strVal val="#ppt_x"/>
                                          </p:val>
                                        </p:tav>
                                      </p:tavLst>
                                    </p:anim>
                                    <p:animEffect transition="in" filter="wipe(right)">
                                      <p:cBhvr>
                                        <p:cTn id="22" dur="500"/>
                                        <p:tgtEl>
                                          <p:spTgt spid="13"/>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anim calcmode="lin" valueType="num">
                                      <p:cBhvr>
                                        <p:cTn id="27" dur="500" fill="hold"/>
                                        <p:tgtEl>
                                          <p:spTgt spid="15"/>
                                        </p:tgtEl>
                                        <p:attrNameLst>
                                          <p:attrName>ppt_x</p:attrName>
                                        </p:attrNameLst>
                                      </p:cBhvr>
                                      <p:tavLst>
                                        <p:tav tm="0">
                                          <p:val>
                                            <p:strVal val="#ppt_x"/>
                                          </p:val>
                                        </p:tav>
                                        <p:tav tm="100000">
                                          <p:val>
                                            <p:strVal val="#ppt_x"/>
                                          </p:val>
                                        </p:tav>
                                      </p:tavLst>
                                    </p:anim>
                                    <p:anim calcmode="lin" valueType="num">
                                      <p:cBhvr>
                                        <p:cTn id="28" dur="500" fill="hold"/>
                                        <p:tgtEl>
                                          <p:spTgt spid="1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1+#ppt_h/2"/>
                                          </p:val>
                                        </p:tav>
                                        <p:tav tm="100000">
                                          <p:val>
                                            <p:strVal val="#ppt_y"/>
                                          </p:val>
                                        </p:tav>
                                      </p:tavLst>
                                    </p:anim>
                                  </p:childTnLst>
                                </p:cTn>
                              </p:par>
                            </p:childTnLst>
                          </p:cTn>
                        </p:par>
                        <p:par>
                          <p:cTn id="38" fill="hold">
                            <p:stCondLst>
                              <p:cond delay="3200"/>
                            </p:stCondLst>
                            <p:childTnLst>
                              <p:par>
                                <p:cTn id="39" presetID="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0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500" fill="hold"/>
                                        <p:tgtEl>
                                          <p:spTgt spid="23"/>
                                        </p:tgtEl>
                                        <p:attrNameLst>
                                          <p:attrName>ppt_x</p:attrName>
                                        </p:attrNameLst>
                                      </p:cBhvr>
                                      <p:tavLst>
                                        <p:tav tm="0">
                                          <p:val>
                                            <p:strVal val="#ppt_x"/>
                                          </p:val>
                                        </p:tav>
                                        <p:tav tm="100000">
                                          <p:val>
                                            <p:strVal val="#ppt_x"/>
                                          </p:val>
                                        </p:tav>
                                      </p:tavLst>
                                    </p:anim>
                                    <p:anim calcmode="lin" valueType="num">
                                      <p:cBhvr additive="base">
                                        <p:cTn id="4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9" grpId="0"/>
      <p:bldP spid="20" grpId="0"/>
      <p:bldP spid="21" grpId="0"/>
      <p:bldP spid="22"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683568" y="2682478"/>
            <a:ext cx="2851124" cy="2709581"/>
          </a:xfrm>
          <a:prstGeom prst="rect">
            <a:avLst/>
          </a:prstGeom>
          <a:solidFill>
            <a:srgbClr val="7030A0"/>
          </a:solidFill>
          <a:ln w="12700" cap="flat" cmpd="sng" algn="ctr">
            <a:noFill/>
            <a:prstDash val="solid"/>
            <a:miter lim="800000"/>
          </a:ln>
          <a:effectLst>
            <a:outerShdw blurRad="368300" dist="38100" dir="8100000" algn="tr" rotWithShape="0">
              <a:prstClr val="black">
                <a:alpha val="90000"/>
              </a:prstClr>
            </a:outerShdw>
          </a:effectLst>
          <a:scene3d>
            <a:camera prst="orthographicFront">
              <a:rot lat="17916175" lon="2729084" rev="18779825"/>
            </a:camera>
            <a:lightRig rig="balanced" dir="t">
              <a:rot lat="0" lon="0" rev="600000"/>
            </a:lightRig>
          </a:scene3d>
          <a:sp3d prstMaterial="flat">
            <a:bevelT w="444500" h="1041400" prst="angle"/>
            <a:extrusionClr>
              <a:srgbClr val="0070C0"/>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矩形 22"/>
          <p:cNvSpPr/>
          <p:nvPr/>
        </p:nvSpPr>
        <p:spPr>
          <a:xfrm>
            <a:off x="1101038" y="2411692"/>
            <a:ext cx="1992265" cy="1889323"/>
          </a:xfrm>
          <a:prstGeom prst="rect">
            <a:avLst/>
          </a:prstGeom>
          <a:solidFill>
            <a:srgbClr val="7C7C7C"/>
          </a:solidFill>
          <a:ln w="12700" cap="flat" cmpd="sng" algn="ctr">
            <a:noFill/>
            <a:prstDash val="solid"/>
            <a:miter lim="800000"/>
          </a:ln>
          <a:effectLst/>
          <a:scene3d>
            <a:camera prst="orthographicFront">
              <a:rot lat="17916175" lon="2729084" rev="18779825"/>
            </a:camera>
            <a:lightRig rig="balanced" dir="t">
              <a:rot lat="0" lon="0" rev="600000"/>
            </a:lightRig>
          </a:scene3d>
          <a:sp3d prstMaterial="flat">
            <a:bevelT w="311150" h="730250" prst="angle"/>
            <a:extrusionClr>
              <a:srgbClr val="00B050"/>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矩形 23"/>
          <p:cNvSpPr/>
          <p:nvPr/>
        </p:nvSpPr>
        <p:spPr>
          <a:xfrm>
            <a:off x="1392792" y="2225363"/>
            <a:ext cx="1406884" cy="1341446"/>
          </a:xfrm>
          <a:prstGeom prst="rect">
            <a:avLst/>
          </a:prstGeom>
          <a:solidFill>
            <a:srgbClr val="7030A0"/>
          </a:solidFill>
          <a:ln w="12700" cap="flat" cmpd="sng" algn="ctr">
            <a:noFill/>
            <a:prstDash val="solid"/>
            <a:miter lim="800000"/>
          </a:ln>
          <a:effectLst/>
          <a:scene3d>
            <a:camera prst="orthographicFront">
              <a:rot lat="17916175" lon="2729084" rev="18779825"/>
            </a:camera>
            <a:lightRig rig="balanced" dir="t">
              <a:rot lat="0" lon="0" rev="600000"/>
            </a:lightRig>
          </a:scene3d>
          <a:sp3d prstMaterial="flat">
            <a:bevelT w="215900" h="501650" prst="angle"/>
            <a:extrusionClr>
              <a:srgbClr val="FFC000"/>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矩形 24"/>
          <p:cNvSpPr/>
          <p:nvPr/>
        </p:nvSpPr>
        <p:spPr>
          <a:xfrm>
            <a:off x="1608643" y="1934856"/>
            <a:ext cx="956417" cy="941322"/>
          </a:xfrm>
          <a:prstGeom prst="rect">
            <a:avLst/>
          </a:prstGeom>
          <a:solidFill>
            <a:srgbClr val="7C7C7C"/>
          </a:solidFill>
          <a:ln w="12700" cap="flat" cmpd="sng" algn="ctr">
            <a:noFill/>
            <a:prstDash val="solid"/>
            <a:miter lim="800000"/>
          </a:ln>
          <a:effectLst/>
          <a:scene3d>
            <a:camera prst="orthographicFront">
              <a:rot lat="17709539" lon="2246828" rev="19210350"/>
            </a:camera>
            <a:lightRig rig="balanced" dir="t">
              <a:rot lat="0" lon="0" rev="600000"/>
            </a:lightRig>
          </a:scene3d>
          <a:sp3d prstMaterial="flat">
            <a:bevelT w="234950" h="520700" prst="angle"/>
            <a:extrusionClr>
              <a:srgbClr val="7030A0"/>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矩形 25"/>
          <p:cNvSpPr/>
          <p:nvPr/>
        </p:nvSpPr>
        <p:spPr>
          <a:xfrm>
            <a:off x="1847469" y="1484784"/>
            <a:ext cx="470661" cy="470661"/>
          </a:xfrm>
          <a:prstGeom prst="rect">
            <a:avLst/>
          </a:prstGeom>
          <a:solidFill>
            <a:srgbClr val="7030A0"/>
          </a:solidFill>
          <a:ln w="12700" cap="flat" cmpd="sng" algn="ctr">
            <a:noFill/>
            <a:prstDash val="solid"/>
            <a:miter lim="800000"/>
          </a:ln>
          <a:effectLst/>
          <a:scene3d>
            <a:camera prst="orthographicFront">
              <a:rot lat="17916175" lon="2729084" rev="18779825"/>
            </a:camera>
            <a:lightRig rig="balanced" dir="t">
              <a:rot lat="0" lon="0" rev="600000"/>
            </a:lightRig>
          </a:scene3d>
          <a:sp3d prstMaterial="flat">
            <a:bevelT w="336550" h="7556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27" name="直接连接符 26"/>
          <p:cNvCxnSpPr/>
          <p:nvPr/>
        </p:nvCxnSpPr>
        <p:spPr>
          <a:xfrm>
            <a:off x="2190982" y="2061148"/>
            <a:ext cx="3305879" cy="0"/>
          </a:xfrm>
          <a:prstGeom prst="line">
            <a:avLst/>
          </a:prstGeom>
          <a:noFill/>
          <a:ln w="9525" cap="flat" cmpd="sng" algn="ctr">
            <a:solidFill>
              <a:srgbClr val="414455"/>
            </a:solidFill>
            <a:prstDash val="sysDot"/>
            <a:miter lim="800000"/>
            <a:headEnd type="oval"/>
            <a:tailEnd type="oval"/>
          </a:ln>
          <a:effectLst/>
        </p:spPr>
      </p:cxnSp>
      <p:cxnSp>
        <p:nvCxnSpPr>
          <p:cNvPr id="28" name="直接连接符 27"/>
          <p:cNvCxnSpPr/>
          <p:nvPr/>
        </p:nvCxnSpPr>
        <p:spPr>
          <a:xfrm>
            <a:off x="2357389" y="2612230"/>
            <a:ext cx="3139473" cy="0"/>
          </a:xfrm>
          <a:prstGeom prst="line">
            <a:avLst/>
          </a:prstGeom>
          <a:noFill/>
          <a:ln w="9525" cap="flat" cmpd="sng" algn="ctr">
            <a:solidFill>
              <a:srgbClr val="414455"/>
            </a:solidFill>
            <a:prstDash val="sysDot"/>
            <a:miter lim="800000"/>
            <a:headEnd type="oval"/>
            <a:tailEnd type="oval"/>
          </a:ln>
          <a:effectLst/>
        </p:spPr>
      </p:cxnSp>
      <p:cxnSp>
        <p:nvCxnSpPr>
          <p:cNvPr id="29" name="直接连接符 28"/>
          <p:cNvCxnSpPr/>
          <p:nvPr/>
        </p:nvCxnSpPr>
        <p:spPr>
          <a:xfrm>
            <a:off x="2630314" y="3183979"/>
            <a:ext cx="2866547" cy="0"/>
          </a:xfrm>
          <a:prstGeom prst="line">
            <a:avLst/>
          </a:prstGeom>
          <a:noFill/>
          <a:ln w="9525" cap="flat" cmpd="sng" algn="ctr">
            <a:solidFill>
              <a:srgbClr val="414455"/>
            </a:solidFill>
            <a:prstDash val="sysDot"/>
            <a:miter lim="800000"/>
            <a:headEnd type="oval"/>
            <a:tailEnd type="oval"/>
          </a:ln>
          <a:effectLst/>
        </p:spPr>
      </p:cxnSp>
      <p:cxnSp>
        <p:nvCxnSpPr>
          <p:cNvPr id="30" name="直接连接符 29"/>
          <p:cNvCxnSpPr/>
          <p:nvPr/>
        </p:nvCxnSpPr>
        <p:spPr>
          <a:xfrm>
            <a:off x="3069648" y="4020697"/>
            <a:ext cx="2427214" cy="0"/>
          </a:xfrm>
          <a:prstGeom prst="line">
            <a:avLst/>
          </a:prstGeom>
          <a:noFill/>
          <a:ln w="9525" cap="flat" cmpd="sng" algn="ctr">
            <a:solidFill>
              <a:srgbClr val="414455"/>
            </a:solidFill>
            <a:prstDash val="sysDot"/>
            <a:miter lim="800000"/>
            <a:headEnd type="oval"/>
            <a:tailEnd type="oval"/>
          </a:ln>
          <a:effectLst/>
        </p:spPr>
      </p:cxnSp>
      <p:cxnSp>
        <p:nvCxnSpPr>
          <p:cNvPr id="31" name="直接连接符 30"/>
          <p:cNvCxnSpPr/>
          <p:nvPr/>
        </p:nvCxnSpPr>
        <p:spPr>
          <a:xfrm>
            <a:off x="3383457" y="4849079"/>
            <a:ext cx="2113406" cy="0"/>
          </a:xfrm>
          <a:prstGeom prst="line">
            <a:avLst/>
          </a:prstGeom>
          <a:noFill/>
          <a:ln w="9525" cap="flat" cmpd="sng" algn="ctr">
            <a:solidFill>
              <a:srgbClr val="414455"/>
            </a:solidFill>
            <a:prstDash val="sysDot"/>
            <a:miter lim="800000"/>
            <a:headEnd type="oval"/>
            <a:tailEnd type="oval"/>
          </a:ln>
          <a:effectLst/>
        </p:spPr>
      </p:cxnSp>
      <p:sp>
        <p:nvSpPr>
          <p:cNvPr id="32" name="TextBox 31"/>
          <p:cNvSpPr txBox="1"/>
          <p:nvPr/>
        </p:nvSpPr>
        <p:spPr>
          <a:xfrm>
            <a:off x="5868991" y="4698077"/>
            <a:ext cx="2703912" cy="36933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 name="TextBox 32"/>
          <p:cNvSpPr txBox="1"/>
          <p:nvPr/>
        </p:nvSpPr>
        <p:spPr>
          <a:xfrm>
            <a:off x="4199480" y="4575126"/>
            <a:ext cx="1172116" cy="295466"/>
          </a:xfrm>
          <a:prstGeom prst="rect">
            <a:avLst/>
          </a:prstGeom>
          <a:noFill/>
        </p:spPr>
        <p:txBody>
          <a:bodyPr wrap="non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5868991" y="3874719"/>
            <a:ext cx="2703912" cy="36933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TextBox 34"/>
          <p:cNvSpPr txBox="1"/>
          <p:nvPr/>
        </p:nvSpPr>
        <p:spPr>
          <a:xfrm>
            <a:off x="4199480" y="3759222"/>
            <a:ext cx="1172116" cy="295466"/>
          </a:xfrm>
          <a:prstGeom prst="rect">
            <a:avLst/>
          </a:prstGeom>
          <a:noFill/>
        </p:spPr>
        <p:txBody>
          <a:bodyPr wrap="non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5868991" y="3071119"/>
            <a:ext cx="2703912" cy="36933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TextBox 36"/>
          <p:cNvSpPr txBox="1"/>
          <p:nvPr/>
        </p:nvSpPr>
        <p:spPr>
          <a:xfrm>
            <a:off x="4199480" y="2930713"/>
            <a:ext cx="1172116" cy="295466"/>
          </a:xfrm>
          <a:prstGeom prst="rect">
            <a:avLst/>
          </a:prstGeom>
          <a:noFill/>
        </p:spPr>
        <p:txBody>
          <a:bodyPr wrap="non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37"/>
          <p:cNvSpPr txBox="1"/>
          <p:nvPr/>
        </p:nvSpPr>
        <p:spPr>
          <a:xfrm>
            <a:off x="5868991" y="2462366"/>
            <a:ext cx="2703912" cy="36933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 name="TextBox 38"/>
          <p:cNvSpPr txBox="1"/>
          <p:nvPr/>
        </p:nvSpPr>
        <p:spPr>
          <a:xfrm>
            <a:off x="4199480" y="2367795"/>
            <a:ext cx="1172116" cy="295466"/>
          </a:xfrm>
          <a:prstGeom prst="rect">
            <a:avLst/>
          </a:prstGeom>
          <a:noFill/>
        </p:spPr>
        <p:txBody>
          <a:bodyPr wrap="non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68991" y="1893663"/>
            <a:ext cx="2703912" cy="36933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TextBox 40"/>
          <p:cNvSpPr txBox="1"/>
          <p:nvPr/>
        </p:nvSpPr>
        <p:spPr>
          <a:xfrm>
            <a:off x="4199480" y="1799091"/>
            <a:ext cx="1172116" cy="295466"/>
          </a:xfrm>
          <a:prstGeom prst="rect">
            <a:avLst/>
          </a:prstGeom>
          <a:noFill/>
        </p:spPr>
        <p:txBody>
          <a:bodyPr wrap="non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rot="20388521">
            <a:off x="2638741" y="2175101"/>
            <a:ext cx="2353254" cy="2353253"/>
          </a:xfrm>
          <a:prstGeom prst="rect">
            <a:avLst/>
          </a:prstGeom>
          <a:solidFill>
            <a:srgbClr val="7C7C7C"/>
          </a:solidFill>
          <a:ln w="12700" cap="flat" cmpd="sng" algn="ctr">
            <a:noFill/>
            <a:prstDash val="solid"/>
            <a:miter lim="800000"/>
          </a:ln>
          <a:effectLst>
            <a:outerShdw blurRad="76200" sx="106000" sy="106000" algn="ctr" rotWithShape="0">
              <a:prstClr val="black">
                <a:alpha val="12000"/>
              </a:prstClr>
            </a:outerShdw>
          </a:effectLst>
        </p:spPr>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18" name="矩形 17"/>
          <p:cNvSpPr/>
          <p:nvPr/>
        </p:nvSpPr>
        <p:spPr>
          <a:xfrm rot="20388521">
            <a:off x="4421011" y="3161156"/>
            <a:ext cx="2245356" cy="2245356"/>
          </a:xfrm>
          <a:prstGeom prst="rect">
            <a:avLst/>
          </a:prstGeom>
          <a:solidFill>
            <a:srgbClr val="7030A0"/>
          </a:solidFill>
          <a:ln w="12700" cap="flat" cmpd="sng" algn="ctr">
            <a:noFill/>
            <a:prstDash val="solid"/>
            <a:miter lim="800000"/>
          </a:ln>
          <a:effectLst>
            <a:outerShdw blurRad="76200" sx="106000" sy="106000" algn="ctr" rotWithShape="0">
              <a:prstClr val="black">
                <a:alpha val="12000"/>
              </a:prstClr>
            </a:outerShdw>
          </a:effectLst>
        </p:spPr>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19" name="矩形 18"/>
          <p:cNvSpPr/>
          <p:nvPr/>
        </p:nvSpPr>
        <p:spPr>
          <a:xfrm rot="20388521">
            <a:off x="4496235" y="1340768"/>
            <a:ext cx="2245356" cy="2245356"/>
          </a:xfrm>
          <a:prstGeom prst="rect">
            <a:avLst/>
          </a:prstGeom>
          <a:solidFill>
            <a:srgbClr val="7030A0"/>
          </a:solidFill>
          <a:ln w="12700" cap="flat" cmpd="sng" algn="ctr">
            <a:noFill/>
            <a:prstDash val="solid"/>
            <a:miter lim="800000"/>
          </a:ln>
          <a:effectLst>
            <a:outerShdw blurRad="76200" sx="106000" sy="106000" algn="ctr" rotWithShape="0">
              <a:prstClr val="black">
                <a:alpha val="12000"/>
              </a:prstClr>
            </a:outerShdw>
          </a:effectLst>
        </p:spPr>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20" name="矩形 19"/>
          <p:cNvSpPr/>
          <p:nvPr/>
        </p:nvSpPr>
        <p:spPr>
          <a:xfrm rot="20388521">
            <a:off x="2646445" y="3593782"/>
            <a:ext cx="2079019" cy="2079019"/>
          </a:xfrm>
          <a:prstGeom prst="rect">
            <a:avLst/>
          </a:prstGeom>
          <a:solidFill>
            <a:srgbClr val="7030A0"/>
          </a:solidFill>
          <a:ln w="12700" cap="flat" cmpd="sng" algn="ctr">
            <a:noFill/>
            <a:prstDash val="solid"/>
            <a:miter lim="800000"/>
          </a:ln>
          <a:effectLst>
            <a:outerShdw blurRad="76200" sx="106000" sy="106000" algn="ctr" rotWithShape="0">
              <a:prstClr val="black">
                <a:alpha val="12000"/>
              </a:prstClr>
            </a:outerShdw>
          </a:effectLst>
        </p:spPr>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21" name="矩形 20"/>
          <p:cNvSpPr/>
          <p:nvPr/>
        </p:nvSpPr>
        <p:spPr>
          <a:xfrm rot="20388521">
            <a:off x="3550607" y="2795573"/>
            <a:ext cx="2008240" cy="2008239"/>
          </a:xfrm>
          <a:prstGeom prst="rect">
            <a:avLst/>
          </a:prstGeom>
          <a:solidFill>
            <a:srgbClr val="7C7C7C"/>
          </a:solidFill>
          <a:ln w="12700" cap="flat" cmpd="sng" algn="ctr">
            <a:noFill/>
            <a:prstDash val="solid"/>
            <a:miter lim="800000"/>
          </a:ln>
          <a:effectLst>
            <a:outerShdw blurRad="76200" sx="106000" sy="106000" algn="ctr" rotWithShape="0">
              <a:prstClr val="black">
                <a:alpha val="12000"/>
              </a:prstClr>
            </a:outerShdw>
          </a:effectLst>
        </p:spPr>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22" name="TextBox 41"/>
          <p:cNvSpPr txBox="1"/>
          <p:nvPr/>
        </p:nvSpPr>
        <p:spPr>
          <a:xfrm>
            <a:off x="185675" y="2709050"/>
            <a:ext cx="2191564"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23" name="组合 22"/>
          <p:cNvGrpSpPr/>
          <p:nvPr/>
        </p:nvGrpSpPr>
        <p:grpSpPr>
          <a:xfrm>
            <a:off x="2358480" y="2353744"/>
            <a:ext cx="4655827" cy="3263993"/>
            <a:chOff x="3645357" y="2328704"/>
            <a:chExt cx="5633551" cy="3949432"/>
          </a:xfrm>
        </p:grpSpPr>
        <p:sp>
          <p:nvSpPr>
            <p:cNvPr id="24" name="TextBox 23"/>
            <p:cNvSpPr txBox="1"/>
            <p:nvPr/>
          </p:nvSpPr>
          <p:spPr>
            <a:xfrm rot="20304192">
              <a:off x="7533359" y="3098165"/>
              <a:ext cx="1745549" cy="356737"/>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rot="20429128">
              <a:off x="3645357" y="2328704"/>
              <a:ext cx="2392131" cy="357514"/>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rot="20487529">
              <a:off x="7044648" y="5357890"/>
              <a:ext cx="1891006" cy="357514"/>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rot="20441200">
              <a:off x="4419588" y="5920622"/>
              <a:ext cx="1885400" cy="357514"/>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文本框 16"/>
            <p:cNvSpPr txBox="1"/>
            <p:nvPr/>
          </p:nvSpPr>
          <p:spPr>
            <a:xfrm rot="20427633">
              <a:off x="5285554" y="4234522"/>
              <a:ext cx="2995892" cy="744819"/>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ysClr val="window" lastClr="FFFFFF"/>
                  </a:solidFill>
                  <a:effectLst/>
                  <a:uLnTx/>
                  <a:uFillTx/>
                  <a:ea typeface="微软雅黑" panose="020B0503020204020204" pitchFamily="34" charset="-122"/>
                </a:rPr>
                <a:t>ADD RELATED</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ysClr val="window" lastClr="FFFFFF"/>
                  </a:solidFill>
                  <a:effectLst/>
                  <a:uLnTx/>
                  <a:uFillTx/>
                  <a:ea typeface="微软雅黑" panose="020B0503020204020204" pitchFamily="34" charset="-122"/>
                </a:rPr>
                <a:t>TITLE WORDS</a:t>
              </a:r>
              <a:endParaRPr kumimoji="0" lang="zh-CN" altLang="en-US" sz="2000" b="1" i="0" u="none" strike="noStrike" kern="0" cap="none" spc="0" normalizeH="0" baseline="0" noProof="0" dirty="0">
                <a:ln>
                  <a:noFill/>
                </a:ln>
                <a:solidFill>
                  <a:sysClr val="window" lastClr="FFFFFF"/>
                </a:solidFill>
                <a:effectLst/>
                <a:uLnTx/>
                <a:uFillTx/>
                <a:ea typeface="微软雅黑" panose="020B0503020204020204" pitchFamily="34" charset="-122"/>
                <a:cs typeface="Arial" panose="020B0604020202020204" pitchFamily="34" charset="0"/>
              </a:endParaRPr>
            </a:p>
          </p:txBody>
        </p:sp>
      </p:grpSp>
      <p:sp>
        <p:nvSpPr>
          <p:cNvPr id="29" name="TextBox 41"/>
          <p:cNvSpPr txBox="1"/>
          <p:nvPr/>
        </p:nvSpPr>
        <p:spPr>
          <a:xfrm>
            <a:off x="578038" y="4868606"/>
            <a:ext cx="2191564"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 name="TextBox 41"/>
          <p:cNvSpPr txBox="1"/>
          <p:nvPr/>
        </p:nvSpPr>
        <p:spPr>
          <a:xfrm>
            <a:off x="6700916" y="3230078"/>
            <a:ext cx="2191564"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 name="TextBox 41"/>
          <p:cNvSpPr txBox="1"/>
          <p:nvPr/>
        </p:nvSpPr>
        <p:spPr>
          <a:xfrm>
            <a:off x="6329644" y="5162296"/>
            <a:ext cx="2191564"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任意多边形 12"/>
          <p:cNvSpPr/>
          <p:nvPr/>
        </p:nvSpPr>
        <p:spPr>
          <a:xfrm>
            <a:off x="2886511" y="1772816"/>
            <a:ext cx="3468388" cy="3468658"/>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rgbClr val="7C7C7C"/>
          </a:solidFill>
          <a:ln w="12700" cap="flat" cmpd="sng" algn="ctr">
            <a:noFill/>
            <a:prstDash val="solid"/>
            <a:miter lim="800000"/>
          </a:ln>
          <a:effectLst/>
        </p:spPr>
        <p:txBody>
          <a:bodyPr rtlCol="0" anchor="ctr"/>
          <a:lstStyle/>
          <a:p>
            <a:pPr marL="0" marR="0" lvl="0" indent="0" algn="ctr" defTabSz="48216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宋体"/>
              <a:cs typeface="+mn-cs"/>
            </a:endParaRPr>
          </a:p>
        </p:txBody>
      </p:sp>
      <p:sp>
        <p:nvSpPr>
          <p:cNvPr id="14" name="任意多边形 13"/>
          <p:cNvSpPr/>
          <p:nvPr/>
        </p:nvSpPr>
        <p:spPr>
          <a:xfrm>
            <a:off x="3409571" y="2220444"/>
            <a:ext cx="2492827" cy="2492827"/>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rgbClr val="7030A0"/>
          </a:solidFill>
          <a:ln w="12700" cap="flat" cmpd="sng" algn="ctr">
            <a:noFill/>
            <a:prstDash val="solid"/>
            <a:miter lim="800000"/>
          </a:ln>
          <a:effectLst/>
        </p:spPr>
        <p:txBody>
          <a:bodyPr rtlCol="0" anchor="ctr"/>
          <a:lstStyle/>
          <a:p>
            <a:pPr marL="0" marR="0" lvl="0" indent="0" algn="ctr" defTabSz="48216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宋体"/>
              <a:cs typeface="+mn-cs"/>
            </a:endParaRPr>
          </a:p>
        </p:txBody>
      </p:sp>
      <p:sp>
        <p:nvSpPr>
          <p:cNvPr id="15" name="任意多边形 14"/>
          <p:cNvSpPr/>
          <p:nvPr/>
        </p:nvSpPr>
        <p:spPr>
          <a:xfrm>
            <a:off x="3830257" y="2641130"/>
            <a:ext cx="1651459" cy="1651459"/>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rgbClr val="7030A0"/>
          </a:solidFill>
          <a:ln w="12700" cap="flat" cmpd="sng" algn="ctr">
            <a:noFill/>
            <a:prstDash val="solid"/>
            <a:miter lim="800000"/>
          </a:ln>
          <a:effectLst/>
        </p:spPr>
        <p:txBody>
          <a:bodyPr rtlCol="0" anchor="ctr"/>
          <a:lstStyle/>
          <a:p>
            <a:pPr marL="0" marR="0" lvl="0" indent="0" algn="ctr" defTabSz="48216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宋体"/>
              <a:cs typeface="+mn-cs"/>
            </a:endParaRPr>
          </a:p>
        </p:txBody>
      </p:sp>
      <p:sp>
        <p:nvSpPr>
          <p:cNvPr id="16" name="TextBox 41"/>
          <p:cNvSpPr txBox="1"/>
          <p:nvPr/>
        </p:nvSpPr>
        <p:spPr>
          <a:xfrm>
            <a:off x="611560" y="2376459"/>
            <a:ext cx="2191564" cy="4856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7" name="TextBox 170"/>
          <p:cNvSpPr txBox="1"/>
          <p:nvPr/>
        </p:nvSpPr>
        <p:spPr>
          <a:xfrm>
            <a:off x="611560" y="2100737"/>
            <a:ext cx="2008452"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41"/>
          <p:cNvSpPr txBox="1"/>
          <p:nvPr/>
        </p:nvSpPr>
        <p:spPr>
          <a:xfrm>
            <a:off x="1304287" y="4328690"/>
            <a:ext cx="2191564" cy="4856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9" name="TextBox 170"/>
          <p:cNvSpPr txBox="1"/>
          <p:nvPr/>
        </p:nvSpPr>
        <p:spPr>
          <a:xfrm>
            <a:off x="1304287" y="4052968"/>
            <a:ext cx="2008452"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41"/>
          <p:cNvSpPr txBox="1"/>
          <p:nvPr/>
        </p:nvSpPr>
        <p:spPr>
          <a:xfrm>
            <a:off x="6014833" y="2187533"/>
            <a:ext cx="2191564" cy="4856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1" name="TextBox 170"/>
          <p:cNvSpPr txBox="1"/>
          <p:nvPr/>
        </p:nvSpPr>
        <p:spPr>
          <a:xfrm>
            <a:off x="6014833" y="1911811"/>
            <a:ext cx="2008452"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41"/>
          <p:cNvSpPr txBox="1"/>
          <p:nvPr/>
        </p:nvSpPr>
        <p:spPr>
          <a:xfrm>
            <a:off x="6354899" y="4605781"/>
            <a:ext cx="2191564" cy="4856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3" name="TextBox 170"/>
          <p:cNvSpPr txBox="1"/>
          <p:nvPr/>
        </p:nvSpPr>
        <p:spPr>
          <a:xfrm>
            <a:off x="6354899" y="4330059"/>
            <a:ext cx="2008452"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7"/>
          <p:cNvGrpSpPr>
            <a:grpSpLocks/>
          </p:cNvGrpSpPr>
          <p:nvPr/>
        </p:nvGrpSpPr>
        <p:grpSpPr bwMode="auto">
          <a:xfrm>
            <a:off x="1451458" y="1576359"/>
            <a:ext cx="2970685" cy="1395266"/>
            <a:chOff x="2875615" y="364103"/>
            <a:chExt cx="3092426" cy="1452952"/>
          </a:xfrm>
        </p:grpSpPr>
        <p:sp>
          <p:nvSpPr>
            <p:cNvPr id="15" name="文本框 66"/>
            <p:cNvSpPr txBox="1">
              <a:spLocks noChangeArrowheads="1"/>
            </p:cNvSpPr>
            <p:nvPr/>
          </p:nvSpPr>
          <p:spPr bwMode="auto">
            <a:xfrm>
              <a:off x="2989865" y="1374629"/>
              <a:ext cx="2814868" cy="44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marR="0" lvl="0" indent="0" algn="r" defTabSz="914400" eaLnBrk="0" fontAlgn="auto" latinLnBrk="0" hangingPunct="0">
                <a:lnSpc>
                  <a:spcPct val="150000"/>
                </a:lnSpc>
                <a:spcBef>
                  <a:spcPts val="0"/>
                </a:spcBef>
                <a:spcAft>
                  <a:spcPts val="0"/>
                </a:spcAft>
                <a:buClrTx/>
                <a:buSzTx/>
                <a:buFontTx/>
                <a:buNone/>
                <a:tabLst/>
                <a:defRPr/>
              </a:pPr>
              <a:r>
                <a:rPr kumimoji="0" lang="zh-CN" altLang="en-US" sz="500" b="0" i="0" u="none" strike="noStrike" kern="0" cap="none" spc="0" normalizeH="0" baseline="0" noProof="0" dirty="0" smtClean="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a:t>
              </a:r>
              <a:r>
                <a:rPr kumimoji="0" lang="zh-CN" altLang="en-US"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替换文字内容，点击添加相关标题文字，修改文字内容，也可以直接复制你的内容到此。请替换文字内容，点击添加相关标题文字，修改文字内容，也可以直接复制你的内容到此</a:t>
              </a:r>
              <a:r>
                <a:rPr kumimoji="0" lang="zh-CN" altLang="en-US" sz="500" b="0" i="0" u="none" strike="noStrike" kern="0" cap="none" spc="0" normalizeH="0" baseline="0" noProof="0" dirty="0" smtClean="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a:t>
              </a:r>
              <a:endParaRPr kumimoji="0" lang="zh-CN" altLang="en-US"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13"/>
            <p:cNvSpPr txBox="1">
              <a:spLocks noChangeArrowheads="1"/>
            </p:cNvSpPr>
            <p:nvPr/>
          </p:nvSpPr>
          <p:spPr bwMode="auto">
            <a:xfrm>
              <a:off x="4332935" y="364103"/>
              <a:ext cx="1513840" cy="3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7" name="文本框 66"/>
            <p:cNvSpPr txBox="1">
              <a:spLocks noChangeArrowheads="1"/>
            </p:cNvSpPr>
            <p:nvPr/>
          </p:nvSpPr>
          <p:spPr bwMode="auto">
            <a:xfrm>
              <a:off x="2875615" y="880115"/>
              <a:ext cx="3092426" cy="320502"/>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lumMod val="65000"/>
                    </a:sysClr>
                  </a:solidFill>
                  <a:effectLst/>
                  <a:uLnTx/>
                  <a:uFillTx/>
                  <a:latin typeface="Helvetica" panose="020B0604020202020204" pitchFamily="34" charset="0"/>
                  <a:ea typeface="SimSun-ExtB" panose="02010609060101010101" pitchFamily="49" charset="-122"/>
                  <a:cs typeface="Arial" panose="020B0604020202020204" pitchFamily="34" charset="0"/>
                </a:rPr>
                <a:t>PLEASE ADD YOUR TITLE HERE</a:t>
              </a:r>
              <a:endParaRPr kumimoji="0" lang="zh-CN" altLang="en-US" sz="1400" b="0" i="0" u="none" strike="noStrike" kern="0" cap="none" spc="0" normalizeH="0" baseline="0" noProof="0" dirty="0">
                <a:ln>
                  <a:noFill/>
                </a:ln>
                <a:solidFill>
                  <a:sysClr val="window" lastClr="FFFFFF">
                    <a:lumMod val="65000"/>
                  </a:sysClr>
                </a:solidFill>
                <a:effectLst/>
                <a:uLnTx/>
                <a:uFillTx/>
                <a:latin typeface="Helvetica" panose="020B0604020202020204" pitchFamily="34" charset="0"/>
                <a:ea typeface="SimSun-ExtB" panose="02010609060101010101" pitchFamily="49" charset="-122"/>
                <a:cs typeface="Arial" panose="020B0604020202020204" pitchFamily="34" charset="0"/>
              </a:endParaRPr>
            </a:p>
          </p:txBody>
        </p:sp>
        <p:sp>
          <p:nvSpPr>
            <p:cNvPr id="18" name="任意多边形 17"/>
            <p:cNvSpPr/>
            <p:nvPr/>
          </p:nvSpPr>
          <p:spPr>
            <a:xfrm>
              <a:off x="5356367" y="1286573"/>
              <a:ext cx="28727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cap="flat" cmpd="sng" algn="ctr">
              <a:solidFill>
                <a:sysClr val="windowText" lastClr="000000">
                  <a:lumMod val="75000"/>
                  <a:lumOff val="25000"/>
                </a:sysClr>
              </a:solidFill>
              <a:prstDash val="solid"/>
              <a:miter lim="800000"/>
            </a:ln>
            <a:effectLst/>
          </p:spPr>
          <p:txBody>
            <a:bodyPr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 name="任意多边形 18"/>
          <p:cNvSpPr/>
          <p:nvPr/>
        </p:nvSpPr>
        <p:spPr>
          <a:xfrm>
            <a:off x="4898783" y="993928"/>
            <a:ext cx="4290479" cy="2442554"/>
          </a:xfrm>
          <a:custGeom>
            <a:avLst/>
            <a:gdLst>
              <a:gd name="connsiteX0" fmla="*/ 0 w 4467225"/>
              <a:gd name="connsiteY0" fmla="*/ 0 h 2543175"/>
              <a:gd name="connsiteX1" fmla="*/ 4467225 w 4467225"/>
              <a:gd name="connsiteY1" fmla="*/ 0 h 2543175"/>
              <a:gd name="connsiteX2" fmla="*/ 4467225 w 4467225"/>
              <a:gd name="connsiteY2" fmla="*/ 2543175 h 2543175"/>
              <a:gd name="connsiteX3" fmla="*/ 0 w 4467225"/>
              <a:gd name="connsiteY3" fmla="*/ 2543175 h 2543175"/>
              <a:gd name="connsiteX4" fmla="*/ 0 w 4467225"/>
              <a:gd name="connsiteY4" fmla="*/ 1386931 h 2543175"/>
              <a:gd name="connsiteX5" fmla="*/ 198867 w 4467225"/>
              <a:gd name="connsiteY5" fmla="*/ 1271588 h 2543175"/>
              <a:gd name="connsiteX6" fmla="*/ 0 w 4467225"/>
              <a:gd name="connsiteY6" fmla="*/ 1156245 h 2543175"/>
              <a:gd name="connsiteX7" fmla="*/ 0 w 4467225"/>
              <a:gd name="connsiteY7" fmla="*/ 0 h 2543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67225" h="2543175">
                <a:moveTo>
                  <a:pt x="0" y="0"/>
                </a:moveTo>
                <a:lnTo>
                  <a:pt x="4467225" y="0"/>
                </a:lnTo>
                <a:lnTo>
                  <a:pt x="4467225" y="2543175"/>
                </a:lnTo>
                <a:lnTo>
                  <a:pt x="0" y="2543175"/>
                </a:lnTo>
                <a:lnTo>
                  <a:pt x="0" y="1386931"/>
                </a:lnTo>
                <a:lnTo>
                  <a:pt x="198867" y="1271588"/>
                </a:lnTo>
                <a:lnTo>
                  <a:pt x="0" y="1156245"/>
                </a:lnTo>
                <a:lnTo>
                  <a:pt x="0"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任意多边形 19"/>
          <p:cNvSpPr/>
          <p:nvPr/>
        </p:nvSpPr>
        <p:spPr>
          <a:xfrm>
            <a:off x="406803" y="3177461"/>
            <a:ext cx="4491980" cy="2756462"/>
          </a:xfrm>
          <a:custGeom>
            <a:avLst/>
            <a:gdLst>
              <a:gd name="connsiteX0" fmla="*/ 2590802 w 2590802"/>
              <a:gd name="connsiteY0" fmla="*/ 0 h 4676776"/>
              <a:gd name="connsiteX1" fmla="*/ 2590802 w 2590802"/>
              <a:gd name="connsiteY1" fmla="*/ 4676776 h 4676776"/>
              <a:gd name="connsiteX2" fmla="*/ 1401458 w 2590802"/>
              <a:gd name="connsiteY2" fmla="*/ 4676776 h 4676776"/>
              <a:gd name="connsiteX3" fmla="*/ 1295401 w 2590802"/>
              <a:gd name="connsiteY3" fmla="*/ 4493919 h 4676776"/>
              <a:gd name="connsiteX4" fmla="*/ 1189344 w 2590802"/>
              <a:gd name="connsiteY4" fmla="*/ 4676776 h 4676776"/>
              <a:gd name="connsiteX5" fmla="*/ 0 w 2590802"/>
              <a:gd name="connsiteY5" fmla="*/ 4676776 h 4676776"/>
              <a:gd name="connsiteX6" fmla="*/ 1 w 2590802"/>
              <a:gd name="connsiteY6" fmla="*/ 0 h 4676776"/>
              <a:gd name="connsiteX7" fmla="*/ 2590802 w 2590802"/>
              <a:gd name="connsiteY7" fmla="*/ 0 h 467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90802" h="4676776">
                <a:moveTo>
                  <a:pt x="2590802" y="0"/>
                </a:moveTo>
                <a:lnTo>
                  <a:pt x="2590802" y="4676776"/>
                </a:lnTo>
                <a:lnTo>
                  <a:pt x="1401458" y="4676776"/>
                </a:lnTo>
                <a:lnTo>
                  <a:pt x="1295401" y="4493919"/>
                </a:lnTo>
                <a:lnTo>
                  <a:pt x="1189344" y="4676776"/>
                </a:lnTo>
                <a:lnTo>
                  <a:pt x="0" y="4676776"/>
                </a:lnTo>
                <a:lnTo>
                  <a:pt x="1" y="0"/>
                </a:lnTo>
                <a:lnTo>
                  <a:pt x="2590802"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1" name="组合 1"/>
          <p:cNvGrpSpPr>
            <a:grpSpLocks/>
          </p:cNvGrpSpPr>
          <p:nvPr/>
        </p:nvGrpSpPr>
        <p:grpSpPr bwMode="auto">
          <a:xfrm>
            <a:off x="4293481" y="3738369"/>
            <a:ext cx="4639633" cy="1884517"/>
            <a:chOff x="4046335" y="2857499"/>
            <a:chExt cx="4830965" cy="1962150"/>
          </a:xfrm>
        </p:grpSpPr>
        <p:grpSp>
          <p:nvGrpSpPr>
            <p:cNvPr id="22" name="组合 6"/>
            <p:cNvGrpSpPr>
              <a:grpSpLocks/>
            </p:cNvGrpSpPr>
            <p:nvPr/>
          </p:nvGrpSpPr>
          <p:grpSpPr bwMode="auto">
            <a:xfrm>
              <a:off x="5125880" y="3275012"/>
              <a:ext cx="3303726" cy="903707"/>
              <a:chOff x="5125880" y="3227387"/>
              <a:chExt cx="3303726" cy="903707"/>
            </a:xfrm>
          </p:grpSpPr>
          <p:sp>
            <p:nvSpPr>
              <p:cNvPr id="24" name="文本框 66"/>
              <p:cNvSpPr txBox="1">
                <a:spLocks noChangeArrowheads="1"/>
              </p:cNvSpPr>
              <p:nvPr/>
            </p:nvSpPr>
            <p:spPr bwMode="auto">
              <a:xfrm>
                <a:off x="5175094" y="3619499"/>
                <a:ext cx="3254512" cy="511595"/>
              </a:xfrm>
              <a:prstGeom prst="rect">
                <a:avLst/>
              </a:prstGeom>
              <a:noFill/>
              <a:ln>
                <a:noFill/>
              </a:ln>
              <a:extLst/>
            </p:spPr>
            <p:txBody>
              <a:bodyPr>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5" name="文本框 66"/>
              <p:cNvSpPr txBox="1">
                <a:spLocks noChangeArrowheads="1"/>
              </p:cNvSpPr>
              <p:nvPr/>
            </p:nvSpPr>
            <p:spPr bwMode="auto">
              <a:xfrm>
                <a:off x="5125880" y="3227387"/>
                <a:ext cx="1514215" cy="329069"/>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点击请替换文字内容</a:t>
                </a:r>
              </a:p>
            </p:txBody>
          </p:sp>
        </p:grpSp>
        <p:sp>
          <p:nvSpPr>
            <p:cNvPr id="23" name="任意多边形 22"/>
            <p:cNvSpPr/>
            <p:nvPr/>
          </p:nvSpPr>
          <p:spPr>
            <a:xfrm>
              <a:off x="4046335" y="2857499"/>
              <a:ext cx="4830965" cy="1962150"/>
            </a:xfrm>
            <a:custGeom>
              <a:avLst/>
              <a:gdLst>
                <a:gd name="connsiteX0" fmla="*/ 0 w 4830965"/>
                <a:gd name="connsiteY0" fmla="*/ 0 h 1962150"/>
                <a:gd name="connsiteX1" fmla="*/ 4830965 w 4830965"/>
                <a:gd name="connsiteY1" fmla="*/ 0 h 1962150"/>
                <a:gd name="connsiteX2" fmla="*/ 4830965 w 4830965"/>
                <a:gd name="connsiteY2" fmla="*/ 1962150 h 1962150"/>
                <a:gd name="connsiteX3" fmla="*/ 0 w 4830965"/>
                <a:gd name="connsiteY3" fmla="*/ 1962150 h 1962150"/>
                <a:gd name="connsiteX4" fmla="*/ 0 w 4830965"/>
                <a:gd name="connsiteY4" fmla="*/ 0 h 1962150"/>
                <a:gd name="connsiteX5" fmla="*/ 95250 w 4830965"/>
                <a:gd name="connsiteY5" fmla="*/ 95250 h 1962150"/>
                <a:gd name="connsiteX6" fmla="*/ 95250 w 4830965"/>
                <a:gd name="connsiteY6" fmla="*/ 1876425 h 1962150"/>
                <a:gd name="connsiteX7" fmla="*/ 4726190 w 4830965"/>
                <a:gd name="connsiteY7" fmla="*/ 1876425 h 1962150"/>
                <a:gd name="connsiteX8" fmla="*/ 4726190 w 4830965"/>
                <a:gd name="connsiteY8" fmla="*/ 95250 h 1962150"/>
                <a:gd name="connsiteX9" fmla="*/ 95250 w 4830965"/>
                <a:gd name="connsiteY9" fmla="*/ 95250 h 19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30965" h="1962150">
                  <a:moveTo>
                    <a:pt x="0" y="0"/>
                  </a:moveTo>
                  <a:lnTo>
                    <a:pt x="4830965" y="0"/>
                  </a:lnTo>
                  <a:lnTo>
                    <a:pt x="4830965" y="1962150"/>
                  </a:lnTo>
                  <a:lnTo>
                    <a:pt x="0" y="1962150"/>
                  </a:lnTo>
                  <a:lnTo>
                    <a:pt x="0" y="0"/>
                  </a:lnTo>
                  <a:close/>
                  <a:moveTo>
                    <a:pt x="95250" y="95250"/>
                  </a:moveTo>
                  <a:lnTo>
                    <a:pt x="95250" y="1876425"/>
                  </a:lnTo>
                  <a:lnTo>
                    <a:pt x="4726190" y="1876425"/>
                  </a:lnTo>
                  <a:lnTo>
                    <a:pt x="4726190" y="95250"/>
                  </a:lnTo>
                  <a:lnTo>
                    <a:pt x="95250" y="95250"/>
                  </a:lnTo>
                  <a:close/>
                </a:path>
              </a:pathLst>
            </a:custGeom>
            <a:solidFill>
              <a:srgbClr val="7030A0"/>
            </a:solidFill>
            <a:ln w="12700" cap="flat" cmpd="sng" algn="ctr">
              <a:noFill/>
              <a:prstDash val="solid"/>
              <a:miter lim="800000"/>
            </a:ln>
            <a:effectLst/>
          </p:spPr>
          <p:txBody>
            <a:bodyPr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3"/>
          <p:cNvGrpSpPr/>
          <p:nvPr/>
        </p:nvGrpSpPr>
        <p:grpSpPr>
          <a:xfrm>
            <a:off x="611560" y="1916832"/>
            <a:ext cx="7964752" cy="3485620"/>
            <a:chOff x="1100786" y="1551735"/>
            <a:chExt cx="10052640" cy="4399344"/>
          </a:xfrm>
        </p:grpSpPr>
        <p:sp>
          <p:nvSpPr>
            <p:cNvPr id="27"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8" name="Rounded Rectangle 4"/>
            <p:cNvSpPr/>
            <p:nvPr/>
          </p:nvSpPr>
          <p:spPr>
            <a:xfrm rot="19805282">
              <a:off x="1100786" y="3962064"/>
              <a:ext cx="634909" cy="634236"/>
            </a:xfrm>
            <a:prstGeom prst="roundRect">
              <a:avLst>
                <a:gd name="adj" fmla="val 50000"/>
              </a:avLst>
            </a:prstGeom>
            <a:solidFill>
              <a:srgbClr val="7030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9" name="Rounded Rectangle 17"/>
            <p:cNvSpPr/>
            <p:nvPr/>
          </p:nvSpPr>
          <p:spPr>
            <a:xfrm rot="19805282">
              <a:off x="2976655" y="2907046"/>
              <a:ext cx="634909" cy="634236"/>
            </a:xfrm>
            <a:prstGeom prst="roundRect">
              <a:avLst>
                <a:gd name="adj" fmla="val 50000"/>
              </a:avLst>
            </a:prstGeom>
            <a:solidFill>
              <a:srgbClr val="7C7C7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0" name="Rounded Rectangle 18"/>
            <p:cNvSpPr/>
            <p:nvPr/>
          </p:nvSpPr>
          <p:spPr>
            <a:xfrm rot="19805282">
              <a:off x="4856481" y="3966200"/>
              <a:ext cx="634909" cy="634236"/>
            </a:xfrm>
            <a:prstGeom prst="roundRect">
              <a:avLst>
                <a:gd name="adj" fmla="val 50000"/>
              </a:avLst>
            </a:prstGeom>
            <a:solidFill>
              <a:srgbClr val="7030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1" name="Rounded Rectangle 19"/>
            <p:cNvSpPr/>
            <p:nvPr/>
          </p:nvSpPr>
          <p:spPr>
            <a:xfrm rot="19805282">
              <a:off x="6750373" y="2907049"/>
              <a:ext cx="634909" cy="634236"/>
            </a:xfrm>
            <a:prstGeom prst="roundRect">
              <a:avLst>
                <a:gd name="adj" fmla="val 50000"/>
              </a:avLst>
            </a:prstGeom>
            <a:solidFill>
              <a:srgbClr val="7C7C7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2" name="Rounded Rectangle 20"/>
            <p:cNvSpPr/>
            <p:nvPr/>
          </p:nvSpPr>
          <p:spPr>
            <a:xfrm rot="19805282">
              <a:off x="10518517" y="2907047"/>
              <a:ext cx="634909" cy="634236"/>
            </a:xfrm>
            <a:prstGeom prst="roundRect">
              <a:avLst>
                <a:gd name="adj" fmla="val 50000"/>
              </a:avLst>
            </a:prstGeom>
            <a:solidFill>
              <a:srgbClr val="7C7C7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3" name="Rounded Rectangle 22"/>
            <p:cNvSpPr/>
            <p:nvPr/>
          </p:nvSpPr>
          <p:spPr>
            <a:xfrm rot="19805282">
              <a:off x="8614859" y="3962065"/>
              <a:ext cx="634909" cy="634236"/>
            </a:xfrm>
            <a:prstGeom prst="roundRect">
              <a:avLst>
                <a:gd name="adj" fmla="val 50000"/>
              </a:avLst>
            </a:prstGeom>
            <a:solidFill>
              <a:srgbClr val="7030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ysClr val="window" lastClr="FFFFFF"/>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ysClr val="window" lastClr="FFFFFF"/>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ysClr val="window" lastClr="FFFFFF"/>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ysClr val="window" lastClr="FFFFFF"/>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2349338" y="3659643"/>
            <a:ext cx="0" cy="761370"/>
          </a:xfrm>
          <a:prstGeom prst="straightConnector1">
            <a:avLst/>
          </a:prstGeom>
          <a:noFill/>
          <a:ln w="25400" cap="flat" cmpd="sng" algn="ctr">
            <a:solidFill>
              <a:srgbClr val="7C7C7C"/>
            </a:solidFill>
            <a:prstDash val="sysDash"/>
            <a:miter lim="800000"/>
            <a:tailEnd type="triangle"/>
          </a:ln>
          <a:effectLst/>
        </p:spPr>
      </p:cxnSp>
      <p:cxnSp>
        <p:nvCxnSpPr>
          <p:cNvPr id="39" name="Straight Arrow Connector 40"/>
          <p:cNvCxnSpPr/>
          <p:nvPr/>
        </p:nvCxnSpPr>
        <p:spPr>
          <a:xfrm>
            <a:off x="5339271" y="3659643"/>
            <a:ext cx="0" cy="761370"/>
          </a:xfrm>
          <a:prstGeom prst="straightConnector1">
            <a:avLst/>
          </a:prstGeom>
          <a:noFill/>
          <a:ln w="25400" cap="flat" cmpd="sng" algn="ctr">
            <a:solidFill>
              <a:srgbClr val="7C7C7C"/>
            </a:solidFill>
            <a:prstDash val="sysDash"/>
            <a:miter lim="800000"/>
            <a:tailEnd type="triangle"/>
          </a:ln>
          <a:effectLst/>
        </p:spPr>
      </p:cxnSp>
      <p:cxnSp>
        <p:nvCxnSpPr>
          <p:cNvPr id="40" name="Straight Arrow Connector 41"/>
          <p:cNvCxnSpPr/>
          <p:nvPr/>
        </p:nvCxnSpPr>
        <p:spPr>
          <a:xfrm flipV="1">
            <a:off x="6831755" y="2898695"/>
            <a:ext cx="0" cy="761370"/>
          </a:xfrm>
          <a:prstGeom prst="straightConnector1">
            <a:avLst/>
          </a:prstGeom>
          <a:noFill/>
          <a:ln w="25400" cap="flat" cmpd="sng" algn="ctr">
            <a:solidFill>
              <a:srgbClr val="7030A0"/>
            </a:solidFill>
            <a:prstDash val="sysDash"/>
            <a:miter lim="800000"/>
            <a:tailEnd type="triangle"/>
          </a:ln>
          <a:effectLst/>
        </p:spPr>
      </p:cxnSp>
      <p:cxnSp>
        <p:nvCxnSpPr>
          <p:cNvPr id="41" name="Straight Arrow Connector 42"/>
          <p:cNvCxnSpPr/>
          <p:nvPr/>
        </p:nvCxnSpPr>
        <p:spPr>
          <a:xfrm flipV="1">
            <a:off x="3853444" y="2898695"/>
            <a:ext cx="0" cy="761370"/>
          </a:xfrm>
          <a:prstGeom prst="straightConnector1">
            <a:avLst/>
          </a:prstGeom>
          <a:noFill/>
          <a:ln w="25400" cap="flat" cmpd="sng" algn="ctr">
            <a:solidFill>
              <a:srgbClr val="7030A0"/>
            </a:solidFill>
            <a:prstDash val="sysDash"/>
            <a:miter lim="800000"/>
            <a:tailEnd type="triangle"/>
          </a:ln>
          <a:effectLst/>
        </p:spPr>
      </p:cxnSp>
      <p:sp>
        <p:nvSpPr>
          <p:cNvPr id="42" name="TextBox 41"/>
          <p:cNvSpPr txBox="1"/>
          <p:nvPr/>
        </p:nvSpPr>
        <p:spPr>
          <a:xfrm>
            <a:off x="1452231" y="4853705"/>
            <a:ext cx="1992331" cy="4856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 name="TextBox 170"/>
          <p:cNvSpPr txBox="1"/>
          <p:nvPr/>
        </p:nvSpPr>
        <p:spPr>
          <a:xfrm>
            <a:off x="1436405" y="4623597"/>
            <a:ext cx="1825865"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1"/>
          <p:cNvSpPr txBox="1"/>
          <p:nvPr/>
        </p:nvSpPr>
        <p:spPr>
          <a:xfrm>
            <a:off x="2922845" y="2282148"/>
            <a:ext cx="1992331" cy="4856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2907019" y="2052039"/>
            <a:ext cx="1825865"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4511537" y="4853705"/>
            <a:ext cx="1992331" cy="4856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4495712" y="4623597"/>
            <a:ext cx="1825865"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5934123" y="2282148"/>
            <a:ext cx="1992331" cy="4856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5934123" y="2052039"/>
            <a:ext cx="1825865"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500011" y="2680338"/>
            <a:ext cx="3294085" cy="1302055"/>
          </a:xfrm>
          <a:prstGeom prst="rect">
            <a:avLst/>
          </a:prstGeom>
          <a:noFill/>
        </p:spPr>
        <p:txBody>
          <a:bodyPr wrap="none" rtlCol="0">
            <a:spAutoFit/>
          </a:bodyPr>
          <a:lstStyle/>
          <a:p>
            <a:pPr marL="0" lvl="1"/>
            <a:r>
              <a:rPr lang="zh-CN" altLang="en-US" sz="1969" b="1" dirty="0">
                <a:solidFill>
                  <a:srgbClr val="7030A0"/>
                </a:solidFill>
                <a:latin typeface="微软雅黑" panose="020B0503020204020204" pitchFamily="34" charset="-122"/>
                <a:ea typeface="微软雅黑" panose="020B0503020204020204" pitchFamily="34" charset="-122"/>
              </a:rPr>
              <a:t> </a:t>
            </a:r>
            <a:r>
              <a:rPr lang="zh-CN" altLang="en-US" sz="2800" b="1" dirty="0">
                <a:solidFill>
                  <a:srgbClr val="7030A0"/>
                </a:solidFill>
                <a:latin typeface="微软雅黑" panose="020B0503020204020204" pitchFamily="34" charset="-122"/>
                <a:ea typeface="微软雅黑" panose="020B0503020204020204" pitchFamily="34" charset="-122"/>
              </a:rPr>
              <a:t>第一部分</a:t>
            </a:r>
            <a:endParaRPr lang="en-US" altLang="zh-CN" sz="2800" b="1" dirty="0">
              <a:solidFill>
                <a:srgbClr val="7030A0"/>
              </a:solidFill>
              <a:latin typeface="微软雅黑" panose="020B0503020204020204" pitchFamily="34" charset="-122"/>
              <a:ea typeface="微软雅黑" panose="020B0503020204020204" pitchFamily="34" charset="-122"/>
            </a:endParaRPr>
          </a:p>
          <a:p>
            <a:pPr marL="0" lvl="1" algn="ctr"/>
            <a:r>
              <a:rPr lang="zh-CN" altLang="en-US" sz="5061"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1" dirty="0">
              <a:solidFill>
                <a:srgbClr val="535353"/>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flipV="1">
            <a:off x="4310529" y="2542356"/>
            <a:ext cx="0" cy="1997601"/>
          </a:xfrm>
          <a:prstGeom prst="line">
            <a:avLst/>
          </a:prstGeom>
          <a:noFill/>
          <a:ln w="12700" cap="flat" cmpd="sng" algn="ctr">
            <a:solidFill>
              <a:srgbClr val="7030A0"/>
            </a:solidFill>
            <a:prstDash val="dash"/>
            <a:miter lim="800000"/>
          </a:ln>
          <a:effectLst/>
        </p:spPr>
      </p:cxnSp>
      <p:sp>
        <p:nvSpPr>
          <p:cNvPr id="15" name="TextBox 14"/>
          <p:cNvSpPr txBox="1"/>
          <p:nvPr/>
        </p:nvSpPr>
        <p:spPr>
          <a:xfrm>
            <a:off x="2547178" y="4193750"/>
            <a:ext cx="1269401" cy="34620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5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宋体"/>
                <a:cs typeface="Arial" panose="020B0604020202020204" pitchFamily="34" charset="0"/>
              </a:rPr>
              <a:t>PART 01</a:t>
            </a:r>
            <a:endParaRPr kumimoji="0" lang="zh-CN" altLang="en-US" sz="225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宋体"/>
              <a:cs typeface="Arial" panose="020B0604020202020204" pitchFamily="34" charset="0"/>
            </a:endParaRPr>
          </a:p>
        </p:txBody>
      </p:sp>
      <p:grpSp>
        <p:nvGrpSpPr>
          <p:cNvPr id="16" name="组合 15"/>
          <p:cNvGrpSpPr/>
          <p:nvPr/>
        </p:nvGrpSpPr>
        <p:grpSpPr>
          <a:xfrm>
            <a:off x="2339752" y="2505566"/>
            <a:ext cx="1476826" cy="1476826"/>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宋体"/>
                <a:ea typeface="宋体"/>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宋体"/>
                <a:ea typeface="宋体"/>
                <a:cs typeface="+mn-cs"/>
              </a:endParaRPr>
            </a:p>
          </p:txBody>
        </p:sp>
      </p:grpSp>
      <p:sp>
        <p:nvSpPr>
          <p:cNvPr id="19" name="TextBox 18"/>
          <p:cNvSpPr txBox="1"/>
          <p:nvPr/>
        </p:nvSpPr>
        <p:spPr>
          <a:xfrm>
            <a:off x="4750180" y="4065755"/>
            <a:ext cx="1497013" cy="224334"/>
          </a:xfrm>
          <a:prstGeom prst="rect">
            <a:avLst/>
          </a:prstGeom>
          <a:noFill/>
        </p:spPr>
        <p:txBody>
          <a:bodyPr wrap="square" lIns="85020" tIns="42511" rIns="85020" bIns="425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01 </a:t>
            </a: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20" name="TextBox 19"/>
          <p:cNvSpPr txBox="1"/>
          <p:nvPr/>
        </p:nvSpPr>
        <p:spPr>
          <a:xfrm>
            <a:off x="6230235" y="4065755"/>
            <a:ext cx="1563861" cy="224334"/>
          </a:xfrm>
          <a:prstGeom prst="rect">
            <a:avLst/>
          </a:prstGeom>
          <a:noFill/>
        </p:spPr>
        <p:txBody>
          <a:bodyPr wrap="square" lIns="85020" tIns="42511" rIns="85020" bIns="425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02 </a:t>
            </a: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21" name="TextBox 13"/>
          <p:cNvSpPr txBox="1"/>
          <p:nvPr/>
        </p:nvSpPr>
        <p:spPr>
          <a:xfrm>
            <a:off x="2521535" y="2737486"/>
            <a:ext cx="1269401" cy="1081829"/>
          </a:xfrm>
          <a:prstGeom prst="rect">
            <a:avLst/>
          </a:prstGeom>
          <a:noFill/>
        </p:spPr>
        <p:txBody>
          <a:bodyPr wrap="square" lIns="0" tIns="0" rIns="0" bIns="0" rtlCol="0">
            <a:spAutoFit/>
          </a:bodyPr>
          <a:lstStyle/>
          <a:p>
            <a:r>
              <a:rPr lang="en-US" altLang="zh-CN" sz="7030" b="1" dirty="0">
                <a:solidFill>
                  <a:srgbClr val="7030A0"/>
                </a:solidFill>
                <a:latin typeface="Arial" panose="020B0604020202020204" pitchFamily="34" charset="0"/>
                <a:ea typeface="+mj-ea"/>
                <a:cs typeface="Arial" panose="020B0604020202020204" pitchFamily="34" charset="0"/>
              </a:rPr>
              <a:t>01</a:t>
            </a:r>
            <a:endParaRPr lang="zh-CN" altLang="en-US" sz="7030" b="1" dirty="0">
              <a:solidFill>
                <a:srgbClr val="7030A0"/>
              </a:solidFill>
              <a:latin typeface="Arial" panose="020B0604020202020204" pitchFamily="34" charset="0"/>
              <a:ea typeface="+mj-ea"/>
              <a:cs typeface="Arial" panose="020B0604020202020204" pitchFamily="34" charset="0"/>
            </a:endParaRPr>
          </a:p>
        </p:txBody>
      </p:sp>
      <p:sp>
        <p:nvSpPr>
          <p:cNvPr id="22" name="TextBox 24"/>
          <p:cNvSpPr txBox="1"/>
          <p:nvPr/>
        </p:nvSpPr>
        <p:spPr>
          <a:xfrm>
            <a:off x="4750180" y="4355430"/>
            <a:ext cx="1497013" cy="224334"/>
          </a:xfrm>
          <a:prstGeom prst="rect">
            <a:avLst/>
          </a:prstGeom>
          <a:noFill/>
        </p:spPr>
        <p:txBody>
          <a:bodyPr wrap="square" lIns="85020" tIns="42511" rIns="85020" bIns="425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03 </a:t>
            </a: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23" name="TextBox 25"/>
          <p:cNvSpPr txBox="1"/>
          <p:nvPr/>
        </p:nvSpPr>
        <p:spPr>
          <a:xfrm>
            <a:off x="6230235" y="4355430"/>
            <a:ext cx="1563861" cy="224334"/>
          </a:xfrm>
          <a:prstGeom prst="rect">
            <a:avLst/>
          </a:prstGeom>
          <a:noFill/>
        </p:spPr>
        <p:txBody>
          <a:bodyPr wrap="square" lIns="85020" tIns="42511" rIns="85020" bIns="425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04 </a:t>
            </a: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anim calcmode="lin" valueType="num">
                                      <p:cBhvr>
                                        <p:cTn id="16" dur="500" fill="hold"/>
                                        <p:tgtEl>
                                          <p:spTgt spid="21"/>
                                        </p:tgtEl>
                                        <p:attrNameLst>
                                          <p:attrName>ppt_x</p:attrName>
                                        </p:attrNameLst>
                                      </p:cBhvr>
                                      <p:tavLst>
                                        <p:tav tm="0">
                                          <p:val>
                                            <p:strVal val="#ppt_x"/>
                                          </p:val>
                                        </p:tav>
                                        <p:tav tm="100000">
                                          <p:val>
                                            <p:strVal val="#ppt_x"/>
                                          </p:val>
                                        </p:tav>
                                      </p:tavLst>
                                    </p:anim>
                                    <p:anim calcmode="lin" valueType="num">
                                      <p:cBhvr>
                                        <p:cTn id="17" dur="500" fill="hold"/>
                                        <p:tgtEl>
                                          <p:spTgt spid="21"/>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p:tgtEl>
                                          <p:spTgt spid="13"/>
                                        </p:tgtEl>
                                        <p:attrNameLst>
                                          <p:attrName>ppt_x</p:attrName>
                                        </p:attrNameLst>
                                      </p:cBhvr>
                                      <p:tavLst>
                                        <p:tav tm="0">
                                          <p:val>
                                            <p:strVal val="#ppt_x-#ppt_w*1.125000"/>
                                          </p:val>
                                        </p:tav>
                                        <p:tav tm="100000">
                                          <p:val>
                                            <p:strVal val="#ppt_x"/>
                                          </p:val>
                                        </p:tav>
                                      </p:tavLst>
                                    </p:anim>
                                    <p:animEffect transition="in" filter="wipe(right)">
                                      <p:cBhvr>
                                        <p:cTn id="22" dur="500"/>
                                        <p:tgtEl>
                                          <p:spTgt spid="13"/>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anim calcmode="lin" valueType="num">
                                      <p:cBhvr>
                                        <p:cTn id="27" dur="500" fill="hold"/>
                                        <p:tgtEl>
                                          <p:spTgt spid="15"/>
                                        </p:tgtEl>
                                        <p:attrNameLst>
                                          <p:attrName>ppt_x</p:attrName>
                                        </p:attrNameLst>
                                      </p:cBhvr>
                                      <p:tavLst>
                                        <p:tav tm="0">
                                          <p:val>
                                            <p:strVal val="#ppt_x"/>
                                          </p:val>
                                        </p:tav>
                                        <p:tav tm="100000">
                                          <p:val>
                                            <p:strVal val="#ppt_x"/>
                                          </p:val>
                                        </p:tav>
                                      </p:tavLst>
                                    </p:anim>
                                    <p:anim calcmode="lin" valueType="num">
                                      <p:cBhvr>
                                        <p:cTn id="28" dur="500" fill="hold"/>
                                        <p:tgtEl>
                                          <p:spTgt spid="1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1+#ppt_h/2"/>
                                          </p:val>
                                        </p:tav>
                                        <p:tav tm="100000">
                                          <p:val>
                                            <p:strVal val="#ppt_y"/>
                                          </p:val>
                                        </p:tav>
                                      </p:tavLst>
                                    </p:anim>
                                  </p:childTnLst>
                                </p:cTn>
                              </p:par>
                            </p:childTnLst>
                          </p:cTn>
                        </p:par>
                        <p:par>
                          <p:cTn id="38" fill="hold">
                            <p:stCondLst>
                              <p:cond delay="3200"/>
                            </p:stCondLst>
                            <p:childTnLst>
                              <p:par>
                                <p:cTn id="39" presetID="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0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500" fill="hold"/>
                                        <p:tgtEl>
                                          <p:spTgt spid="23"/>
                                        </p:tgtEl>
                                        <p:attrNameLst>
                                          <p:attrName>ppt_x</p:attrName>
                                        </p:attrNameLst>
                                      </p:cBhvr>
                                      <p:tavLst>
                                        <p:tav tm="0">
                                          <p:val>
                                            <p:strVal val="#ppt_x"/>
                                          </p:val>
                                        </p:tav>
                                        <p:tav tm="100000">
                                          <p:val>
                                            <p:strVal val="#ppt_x"/>
                                          </p:val>
                                        </p:tav>
                                      </p:tavLst>
                                    </p:anim>
                                    <p:anim calcmode="lin" valueType="num">
                                      <p:cBhvr additive="base">
                                        <p:cTn id="4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9" grpId="0"/>
      <p:bldP spid="20" grpId="0"/>
      <p:bldP spid="21" grpId="0"/>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355995" y="2595660"/>
            <a:ext cx="3294085" cy="1302055"/>
          </a:xfrm>
          <a:prstGeom prst="rect">
            <a:avLst/>
          </a:prstGeom>
          <a:noFill/>
        </p:spPr>
        <p:txBody>
          <a:bodyPr wrap="none" rtlCol="0">
            <a:spAutoFit/>
          </a:bodyPr>
          <a:lstStyle/>
          <a:p>
            <a:pPr marL="0" lvl="1"/>
            <a:r>
              <a:rPr lang="zh-CN" altLang="en-US" sz="1969" b="1" dirty="0">
                <a:solidFill>
                  <a:srgbClr val="7030A0"/>
                </a:solidFill>
                <a:latin typeface="微软雅黑" panose="020B0503020204020204" pitchFamily="34" charset="-122"/>
                <a:ea typeface="微软雅黑" panose="020B0503020204020204" pitchFamily="34" charset="-122"/>
              </a:rPr>
              <a:t> </a:t>
            </a:r>
            <a:r>
              <a:rPr lang="zh-CN" altLang="en-US" sz="2800" b="1" dirty="0" smtClean="0">
                <a:solidFill>
                  <a:srgbClr val="7030A0"/>
                </a:solidFill>
                <a:latin typeface="微软雅黑" panose="020B0503020204020204" pitchFamily="34" charset="-122"/>
                <a:ea typeface="微软雅黑" panose="020B0503020204020204" pitchFamily="34" charset="-122"/>
              </a:rPr>
              <a:t>第四部分</a:t>
            </a:r>
            <a:endParaRPr lang="en-US" altLang="zh-CN" sz="2800" b="1" dirty="0">
              <a:solidFill>
                <a:srgbClr val="7030A0"/>
              </a:solidFill>
              <a:latin typeface="微软雅黑" panose="020B0503020204020204" pitchFamily="34" charset="-122"/>
              <a:ea typeface="微软雅黑" panose="020B0503020204020204" pitchFamily="34" charset="-122"/>
            </a:endParaRPr>
          </a:p>
          <a:p>
            <a:pPr marL="0" lvl="1" algn="ctr"/>
            <a:r>
              <a:rPr lang="zh-CN" altLang="en-US" sz="5061"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1" dirty="0">
              <a:solidFill>
                <a:srgbClr val="535353"/>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flipV="1">
            <a:off x="4166513" y="2457678"/>
            <a:ext cx="0" cy="1997601"/>
          </a:xfrm>
          <a:prstGeom prst="line">
            <a:avLst/>
          </a:prstGeom>
          <a:noFill/>
          <a:ln w="12700" cap="flat" cmpd="sng" algn="ctr">
            <a:solidFill>
              <a:srgbClr val="7030A0"/>
            </a:solidFill>
            <a:prstDash val="dash"/>
            <a:miter lim="800000"/>
          </a:ln>
          <a:effectLst/>
        </p:spPr>
      </p:cxnSp>
      <p:sp>
        <p:nvSpPr>
          <p:cNvPr id="15" name="TextBox 14"/>
          <p:cNvSpPr txBox="1"/>
          <p:nvPr/>
        </p:nvSpPr>
        <p:spPr>
          <a:xfrm>
            <a:off x="2403162" y="4109072"/>
            <a:ext cx="1269401" cy="34620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5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宋体"/>
                <a:cs typeface="Arial" panose="020B0604020202020204" pitchFamily="34" charset="0"/>
              </a:rPr>
              <a:t>PART </a:t>
            </a:r>
            <a:r>
              <a:rPr kumimoji="0" lang="en-US" altLang="zh-CN" sz="2250" b="0" i="0" u="none" strike="noStrike" kern="0" cap="none" spc="0" normalizeH="0" baseline="0" noProof="0" dirty="0" smtClean="0">
                <a:ln>
                  <a:noFill/>
                </a:ln>
                <a:solidFill>
                  <a:sysClr val="windowText" lastClr="000000">
                    <a:lumMod val="65000"/>
                    <a:lumOff val="35000"/>
                  </a:sysClr>
                </a:solidFill>
                <a:effectLst/>
                <a:uLnTx/>
                <a:uFillTx/>
                <a:latin typeface="Arial" panose="020B0604020202020204" pitchFamily="34" charset="0"/>
                <a:ea typeface="宋体"/>
                <a:cs typeface="Arial" panose="020B0604020202020204" pitchFamily="34" charset="0"/>
              </a:rPr>
              <a:t>04</a:t>
            </a:r>
            <a:endParaRPr kumimoji="0" lang="zh-CN" altLang="en-US" sz="225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宋体"/>
              <a:cs typeface="Arial" panose="020B0604020202020204" pitchFamily="34" charset="0"/>
            </a:endParaRPr>
          </a:p>
        </p:txBody>
      </p:sp>
      <p:grpSp>
        <p:nvGrpSpPr>
          <p:cNvPr id="16" name="组合 15"/>
          <p:cNvGrpSpPr/>
          <p:nvPr/>
        </p:nvGrpSpPr>
        <p:grpSpPr>
          <a:xfrm>
            <a:off x="2195736" y="2420888"/>
            <a:ext cx="1476826" cy="1476826"/>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宋体"/>
                <a:ea typeface="宋体"/>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宋体"/>
                <a:ea typeface="宋体"/>
                <a:cs typeface="+mn-cs"/>
              </a:endParaRPr>
            </a:p>
          </p:txBody>
        </p:sp>
      </p:grpSp>
      <p:sp>
        <p:nvSpPr>
          <p:cNvPr id="19" name="TextBox 18"/>
          <p:cNvSpPr txBox="1"/>
          <p:nvPr/>
        </p:nvSpPr>
        <p:spPr>
          <a:xfrm>
            <a:off x="4606164" y="3981077"/>
            <a:ext cx="1497013" cy="224334"/>
          </a:xfrm>
          <a:prstGeom prst="rect">
            <a:avLst/>
          </a:prstGeom>
          <a:noFill/>
        </p:spPr>
        <p:txBody>
          <a:bodyPr wrap="square" lIns="85020" tIns="42511" rIns="85020" bIns="425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01 </a:t>
            </a: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20" name="TextBox 19"/>
          <p:cNvSpPr txBox="1"/>
          <p:nvPr/>
        </p:nvSpPr>
        <p:spPr>
          <a:xfrm>
            <a:off x="6086219" y="3981077"/>
            <a:ext cx="1563861" cy="224334"/>
          </a:xfrm>
          <a:prstGeom prst="rect">
            <a:avLst/>
          </a:prstGeom>
          <a:noFill/>
        </p:spPr>
        <p:txBody>
          <a:bodyPr wrap="square" lIns="85020" tIns="42511" rIns="85020" bIns="425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02 </a:t>
            </a: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21" name="TextBox 13"/>
          <p:cNvSpPr txBox="1"/>
          <p:nvPr/>
        </p:nvSpPr>
        <p:spPr>
          <a:xfrm>
            <a:off x="2377519" y="2652808"/>
            <a:ext cx="1269401" cy="1081829"/>
          </a:xfrm>
          <a:prstGeom prst="rect">
            <a:avLst/>
          </a:prstGeom>
          <a:noFill/>
        </p:spPr>
        <p:txBody>
          <a:bodyPr wrap="square" lIns="0" tIns="0" rIns="0" bIns="0" rtlCol="0">
            <a:spAutoFit/>
          </a:bodyPr>
          <a:lstStyle/>
          <a:p>
            <a:r>
              <a:rPr lang="en-US" altLang="zh-CN" sz="7030" b="1" dirty="0" smtClean="0">
                <a:solidFill>
                  <a:srgbClr val="7030A0"/>
                </a:solidFill>
                <a:latin typeface="Arial" panose="020B0604020202020204" pitchFamily="34" charset="0"/>
                <a:ea typeface="+mj-ea"/>
                <a:cs typeface="Arial" panose="020B0604020202020204" pitchFamily="34" charset="0"/>
              </a:rPr>
              <a:t>04</a:t>
            </a:r>
            <a:endParaRPr lang="zh-CN" altLang="en-US" sz="7030" b="1" dirty="0">
              <a:solidFill>
                <a:srgbClr val="7030A0"/>
              </a:solidFill>
              <a:latin typeface="Arial" panose="020B0604020202020204" pitchFamily="34" charset="0"/>
              <a:ea typeface="+mj-ea"/>
              <a:cs typeface="Arial" panose="020B0604020202020204" pitchFamily="34" charset="0"/>
            </a:endParaRPr>
          </a:p>
        </p:txBody>
      </p:sp>
      <p:sp>
        <p:nvSpPr>
          <p:cNvPr id="22" name="TextBox 24"/>
          <p:cNvSpPr txBox="1"/>
          <p:nvPr/>
        </p:nvSpPr>
        <p:spPr>
          <a:xfrm>
            <a:off x="4606164" y="4270752"/>
            <a:ext cx="1497013" cy="224334"/>
          </a:xfrm>
          <a:prstGeom prst="rect">
            <a:avLst/>
          </a:prstGeom>
          <a:noFill/>
        </p:spPr>
        <p:txBody>
          <a:bodyPr wrap="square" lIns="85020" tIns="42511" rIns="85020" bIns="425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03 </a:t>
            </a: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23" name="TextBox 25"/>
          <p:cNvSpPr txBox="1"/>
          <p:nvPr/>
        </p:nvSpPr>
        <p:spPr>
          <a:xfrm>
            <a:off x="6086219" y="4270752"/>
            <a:ext cx="1563861" cy="224334"/>
          </a:xfrm>
          <a:prstGeom prst="rect">
            <a:avLst/>
          </a:prstGeom>
          <a:noFill/>
        </p:spPr>
        <p:txBody>
          <a:bodyPr wrap="square" lIns="85020" tIns="42511" rIns="85020" bIns="425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04 </a:t>
            </a: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anim calcmode="lin" valueType="num">
                                      <p:cBhvr>
                                        <p:cTn id="16" dur="500" fill="hold"/>
                                        <p:tgtEl>
                                          <p:spTgt spid="21"/>
                                        </p:tgtEl>
                                        <p:attrNameLst>
                                          <p:attrName>ppt_x</p:attrName>
                                        </p:attrNameLst>
                                      </p:cBhvr>
                                      <p:tavLst>
                                        <p:tav tm="0">
                                          <p:val>
                                            <p:strVal val="#ppt_x"/>
                                          </p:val>
                                        </p:tav>
                                        <p:tav tm="100000">
                                          <p:val>
                                            <p:strVal val="#ppt_x"/>
                                          </p:val>
                                        </p:tav>
                                      </p:tavLst>
                                    </p:anim>
                                    <p:anim calcmode="lin" valueType="num">
                                      <p:cBhvr>
                                        <p:cTn id="17" dur="500" fill="hold"/>
                                        <p:tgtEl>
                                          <p:spTgt spid="21"/>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p:tgtEl>
                                          <p:spTgt spid="13"/>
                                        </p:tgtEl>
                                        <p:attrNameLst>
                                          <p:attrName>ppt_x</p:attrName>
                                        </p:attrNameLst>
                                      </p:cBhvr>
                                      <p:tavLst>
                                        <p:tav tm="0">
                                          <p:val>
                                            <p:strVal val="#ppt_x-#ppt_w*1.125000"/>
                                          </p:val>
                                        </p:tav>
                                        <p:tav tm="100000">
                                          <p:val>
                                            <p:strVal val="#ppt_x"/>
                                          </p:val>
                                        </p:tav>
                                      </p:tavLst>
                                    </p:anim>
                                    <p:animEffect transition="in" filter="wipe(right)">
                                      <p:cBhvr>
                                        <p:cTn id="22" dur="500"/>
                                        <p:tgtEl>
                                          <p:spTgt spid="13"/>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anim calcmode="lin" valueType="num">
                                      <p:cBhvr>
                                        <p:cTn id="27" dur="500" fill="hold"/>
                                        <p:tgtEl>
                                          <p:spTgt spid="15"/>
                                        </p:tgtEl>
                                        <p:attrNameLst>
                                          <p:attrName>ppt_x</p:attrName>
                                        </p:attrNameLst>
                                      </p:cBhvr>
                                      <p:tavLst>
                                        <p:tav tm="0">
                                          <p:val>
                                            <p:strVal val="#ppt_x"/>
                                          </p:val>
                                        </p:tav>
                                        <p:tav tm="100000">
                                          <p:val>
                                            <p:strVal val="#ppt_x"/>
                                          </p:val>
                                        </p:tav>
                                      </p:tavLst>
                                    </p:anim>
                                    <p:anim calcmode="lin" valueType="num">
                                      <p:cBhvr>
                                        <p:cTn id="28" dur="500" fill="hold"/>
                                        <p:tgtEl>
                                          <p:spTgt spid="1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1+#ppt_h/2"/>
                                          </p:val>
                                        </p:tav>
                                        <p:tav tm="100000">
                                          <p:val>
                                            <p:strVal val="#ppt_y"/>
                                          </p:val>
                                        </p:tav>
                                      </p:tavLst>
                                    </p:anim>
                                  </p:childTnLst>
                                </p:cTn>
                              </p:par>
                            </p:childTnLst>
                          </p:cTn>
                        </p:par>
                        <p:par>
                          <p:cTn id="38" fill="hold">
                            <p:stCondLst>
                              <p:cond delay="3200"/>
                            </p:stCondLst>
                            <p:childTnLst>
                              <p:par>
                                <p:cTn id="39" presetID="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0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500" fill="hold"/>
                                        <p:tgtEl>
                                          <p:spTgt spid="23"/>
                                        </p:tgtEl>
                                        <p:attrNameLst>
                                          <p:attrName>ppt_x</p:attrName>
                                        </p:attrNameLst>
                                      </p:cBhvr>
                                      <p:tavLst>
                                        <p:tav tm="0">
                                          <p:val>
                                            <p:strVal val="#ppt_x"/>
                                          </p:val>
                                        </p:tav>
                                        <p:tav tm="100000">
                                          <p:val>
                                            <p:strVal val="#ppt_x"/>
                                          </p:val>
                                        </p:tav>
                                      </p:tavLst>
                                    </p:anim>
                                    <p:anim calcmode="lin" valueType="num">
                                      <p:cBhvr additive="base">
                                        <p:cTn id="4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9" grpId="0"/>
      <p:bldP spid="20" grpId="0"/>
      <p:bldP spid="21" grpId="0"/>
      <p:bldP spid="22"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7"/>
          <p:cNvSpPr>
            <a:spLocks/>
          </p:cNvSpPr>
          <p:nvPr/>
        </p:nvSpPr>
        <p:spPr bwMode="auto">
          <a:xfrm>
            <a:off x="3868416" y="3669893"/>
            <a:ext cx="1915011" cy="1910438"/>
          </a:xfrm>
          <a:custGeom>
            <a:avLst/>
            <a:gdLst>
              <a:gd name="T0" fmla="*/ 627 w 1256"/>
              <a:gd name="T1" fmla="*/ 0 h 1253"/>
              <a:gd name="T2" fmla="*/ 1256 w 1256"/>
              <a:gd name="T3" fmla="*/ 626 h 1253"/>
              <a:gd name="T4" fmla="*/ 627 w 1256"/>
              <a:gd name="T5" fmla="*/ 1253 h 1253"/>
              <a:gd name="T6" fmla="*/ 0 w 1256"/>
              <a:gd name="T7" fmla="*/ 626 h 1253"/>
              <a:gd name="T8" fmla="*/ 627 w 1256"/>
              <a:gd name="T9" fmla="*/ 0 h 1253"/>
            </a:gdLst>
            <a:ahLst/>
            <a:cxnLst>
              <a:cxn ang="0">
                <a:pos x="T0" y="T1"/>
              </a:cxn>
              <a:cxn ang="0">
                <a:pos x="T2" y="T3"/>
              </a:cxn>
              <a:cxn ang="0">
                <a:pos x="T4" y="T5"/>
              </a:cxn>
              <a:cxn ang="0">
                <a:pos x="T6" y="T7"/>
              </a:cxn>
              <a:cxn ang="0">
                <a:pos x="T8" y="T9"/>
              </a:cxn>
            </a:cxnLst>
            <a:rect l="0" t="0" r="r" b="b"/>
            <a:pathLst>
              <a:path w="1256" h="1253">
                <a:moveTo>
                  <a:pt x="627" y="0"/>
                </a:moveTo>
                <a:lnTo>
                  <a:pt x="1256" y="626"/>
                </a:lnTo>
                <a:lnTo>
                  <a:pt x="627" y="1253"/>
                </a:lnTo>
                <a:lnTo>
                  <a:pt x="0" y="626"/>
                </a:lnTo>
                <a:lnTo>
                  <a:pt x="627" y="0"/>
                </a:lnTo>
                <a:close/>
              </a:path>
            </a:pathLst>
          </a:custGeom>
          <a:solidFill>
            <a:srgbClr val="7C7C7C"/>
          </a:solidFill>
          <a:ln w="0">
            <a:noFill/>
            <a:prstDash val="solid"/>
            <a:round/>
            <a:headEnd/>
            <a:tailEnd/>
          </a:ln>
        </p:spPr>
        <p:txBody>
          <a:bodyPr vert="horz" wrap="square" lIns="128580" tIns="64290" rIns="128580" bIns="6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endParaRPr>
          </a:p>
        </p:txBody>
      </p:sp>
      <p:sp>
        <p:nvSpPr>
          <p:cNvPr id="10" name="Freeform 8"/>
          <p:cNvSpPr>
            <a:spLocks/>
          </p:cNvSpPr>
          <p:nvPr/>
        </p:nvSpPr>
        <p:spPr bwMode="auto">
          <a:xfrm>
            <a:off x="4338021" y="2533999"/>
            <a:ext cx="972752" cy="971228"/>
          </a:xfrm>
          <a:custGeom>
            <a:avLst/>
            <a:gdLst>
              <a:gd name="T0" fmla="*/ 319 w 638"/>
              <a:gd name="T1" fmla="*/ 0 h 637"/>
              <a:gd name="T2" fmla="*/ 638 w 638"/>
              <a:gd name="T3" fmla="*/ 319 h 637"/>
              <a:gd name="T4" fmla="*/ 319 w 638"/>
              <a:gd name="T5" fmla="*/ 637 h 637"/>
              <a:gd name="T6" fmla="*/ 0 w 638"/>
              <a:gd name="T7" fmla="*/ 319 h 637"/>
              <a:gd name="T8" fmla="*/ 319 w 638"/>
              <a:gd name="T9" fmla="*/ 0 h 637"/>
            </a:gdLst>
            <a:ahLst/>
            <a:cxnLst>
              <a:cxn ang="0">
                <a:pos x="T0" y="T1"/>
              </a:cxn>
              <a:cxn ang="0">
                <a:pos x="T2" y="T3"/>
              </a:cxn>
              <a:cxn ang="0">
                <a:pos x="T4" y="T5"/>
              </a:cxn>
              <a:cxn ang="0">
                <a:pos x="T6" y="T7"/>
              </a:cxn>
              <a:cxn ang="0">
                <a:pos x="T8" y="T9"/>
              </a:cxn>
            </a:cxnLst>
            <a:rect l="0" t="0" r="r" b="b"/>
            <a:pathLst>
              <a:path w="638" h="637">
                <a:moveTo>
                  <a:pt x="319" y="0"/>
                </a:moveTo>
                <a:lnTo>
                  <a:pt x="638" y="319"/>
                </a:lnTo>
                <a:lnTo>
                  <a:pt x="319" y="637"/>
                </a:lnTo>
                <a:lnTo>
                  <a:pt x="0" y="319"/>
                </a:lnTo>
                <a:lnTo>
                  <a:pt x="319" y="0"/>
                </a:lnTo>
                <a:close/>
              </a:path>
            </a:pathLst>
          </a:custGeom>
          <a:solidFill>
            <a:srgbClr val="7030A0"/>
          </a:solidFill>
          <a:ln w="0">
            <a:noFill/>
            <a:prstDash val="solid"/>
            <a:round/>
            <a:headEnd/>
            <a:tailEnd/>
          </a:ln>
        </p:spPr>
        <p:txBody>
          <a:bodyPr vert="horz" wrap="square" lIns="128580" tIns="64290" rIns="128580" bIns="6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endParaRPr>
          </a:p>
        </p:txBody>
      </p:sp>
      <p:sp>
        <p:nvSpPr>
          <p:cNvPr id="11" name="Freeform 9"/>
          <p:cNvSpPr>
            <a:spLocks/>
          </p:cNvSpPr>
          <p:nvPr/>
        </p:nvSpPr>
        <p:spPr bwMode="auto">
          <a:xfrm>
            <a:off x="5350416" y="2805394"/>
            <a:ext cx="433012" cy="429962"/>
          </a:xfrm>
          <a:custGeom>
            <a:avLst/>
            <a:gdLst>
              <a:gd name="T0" fmla="*/ 143 w 284"/>
              <a:gd name="T1" fmla="*/ 0 h 282"/>
              <a:gd name="T2" fmla="*/ 284 w 284"/>
              <a:gd name="T3" fmla="*/ 141 h 282"/>
              <a:gd name="T4" fmla="*/ 143 w 284"/>
              <a:gd name="T5" fmla="*/ 282 h 282"/>
              <a:gd name="T6" fmla="*/ 0 w 284"/>
              <a:gd name="T7" fmla="*/ 141 h 282"/>
              <a:gd name="T8" fmla="*/ 143 w 284"/>
              <a:gd name="T9" fmla="*/ 0 h 282"/>
            </a:gdLst>
            <a:ahLst/>
            <a:cxnLst>
              <a:cxn ang="0">
                <a:pos x="T0" y="T1"/>
              </a:cxn>
              <a:cxn ang="0">
                <a:pos x="T2" y="T3"/>
              </a:cxn>
              <a:cxn ang="0">
                <a:pos x="T4" y="T5"/>
              </a:cxn>
              <a:cxn ang="0">
                <a:pos x="T6" y="T7"/>
              </a:cxn>
              <a:cxn ang="0">
                <a:pos x="T8" y="T9"/>
              </a:cxn>
            </a:cxnLst>
            <a:rect l="0" t="0" r="r" b="b"/>
            <a:pathLst>
              <a:path w="284" h="282">
                <a:moveTo>
                  <a:pt x="143" y="0"/>
                </a:moveTo>
                <a:lnTo>
                  <a:pt x="284" y="141"/>
                </a:lnTo>
                <a:lnTo>
                  <a:pt x="143" y="282"/>
                </a:lnTo>
                <a:lnTo>
                  <a:pt x="0" y="141"/>
                </a:lnTo>
                <a:lnTo>
                  <a:pt x="143" y="0"/>
                </a:lnTo>
                <a:close/>
              </a:path>
            </a:pathLst>
          </a:custGeom>
          <a:solidFill>
            <a:sysClr val="window" lastClr="FFFFFF"/>
          </a:solidFill>
          <a:ln w="0">
            <a:noFill/>
            <a:prstDash val="solid"/>
            <a:round/>
            <a:headEnd/>
            <a:tailEnd/>
          </a:ln>
        </p:spPr>
        <p:txBody>
          <a:bodyPr vert="horz" wrap="square" lIns="128580" tIns="64290" rIns="128580" bIns="6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endParaRPr>
          </a:p>
        </p:txBody>
      </p:sp>
      <p:sp>
        <p:nvSpPr>
          <p:cNvPr id="12" name="Freeform 10"/>
          <p:cNvSpPr>
            <a:spLocks/>
          </p:cNvSpPr>
          <p:nvPr/>
        </p:nvSpPr>
        <p:spPr bwMode="auto">
          <a:xfrm>
            <a:off x="361628" y="997110"/>
            <a:ext cx="4415504" cy="4943048"/>
          </a:xfrm>
          <a:custGeom>
            <a:avLst/>
            <a:gdLst>
              <a:gd name="T0" fmla="*/ 0 w 2896"/>
              <a:gd name="T1" fmla="*/ 0 h 3242"/>
              <a:gd name="T2" fmla="*/ 1194 w 2896"/>
              <a:gd name="T3" fmla="*/ 0 h 3242"/>
              <a:gd name="T4" fmla="*/ 2896 w 2896"/>
              <a:gd name="T5" fmla="*/ 1700 h 3242"/>
              <a:gd name="T6" fmla="*/ 1351 w 2896"/>
              <a:gd name="T7" fmla="*/ 3242 h 3242"/>
              <a:gd name="T8" fmla="*/ 0 w 2896"/>
              <a:gd name="T9" fmla="*/ 3242 h 3242"/>
              <a:gd name="T10" fmla="*/ 0 w 2896"/>
              <a:gd name="T11" fmla="*/ 0 h 3242"/>
            </a:gdLst>
            <a:ahLst/>
            <a:cxnLst>
              <a:cxn ang="0">
                <a:pos x="T0" y="T1"/>
              </a:cxn>
              <a:cxn ang="0">
                <a:pos x="T2" y="T3"/>
              </a:cxn>
              <a:cxn ang="0">
                <a:pos x="T4" y="T5"/>
              </a:cxn>
              <a:cxn ang="0">
                <a:pos x="T6" y="T7"/>
              </a:cxn>
              <a:cxn ang="0">
                <a:pos x="T8" y="T9"/>
              </a:cxn>
              <a:cxn ang="0">
                <a:pos x="T10" y="T11"/>
              </a:cxn>
            </a:cxnLst>
            <a:rect l="0" t="0" r="r" b="b"/>
            <a:pathLst>
              <a:path w="2896" h="3242">
                <a:moveTo>
                  <a:pt x="0" y="0"/>
                </a:moveTo>
                <a:lnTo>
                  <a:pt x="1194" y="0"/>
                </a:lnTo>
                <a:lnTo>
                  <a:pt x="2896" y="1700"/>
                </a:lnTo>
                <a:lnTo>
                  <a:pt x="1351" y="3242"/>
                </a:lnTo>
                <a:lnTo>
                  <a:pt x="0" y="3242"/>
                </a:lnTo>
                <a:lnTo>
                  <a:pt x="0" y="0"/>
                </a:lnTo>
                <a:close/>
              </a:path>
            </a:pathLst>
          </a:custGeom>
          <a:blipFill dpi="0" rotWithShape="1">
            <a:blip r:embed="rId2"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sysClr val="windowText" lastClr="000000"/>
                </a:solidFill>
                <a:effectLst/>
                <a:uLnTx/>
                <a:uFillTx/>
              </a:rPr>
              <a:t>                                          </a:t>
            </a:r>
            <a:endParaRPr kumimoji="0" lang="zh-CN" altLang="en-US" sz="1000" b="0" i="0" u="none" strike="noStrike" kern="0" cap="none" spc="0" normalizeH="0" baseline="0" noProof="0" dirty="0">
              <a:ln>
                <a:noFill/>
              </a:ln>
              <a:solidFill>
                <a:sysClr val="windowText" lastClr="000000"/>
              </a:solidFill>
              <a:effectLst/>
              <a:uLnTx/>
              <a:uFillTx/>
            </a:endParaRPr>
          </a:p>
        </p:txBody>
      </p:sp>
      <p:sp>
        <p:nvSpPr>
          <p:cNvPr id="13" name="矩形 12"/>
          <p:cNvSpPr/>
          <p:nvPr/>
        </p:nvSpPr>
        <p:spPr>
          <a:xfrm>
            <a:off x="5938309" y="995586"/>
            <a:ext cx="3246944" cy="4944572"/>
          </a:xfrm>
          <a:prstGeom prst="rect">
            <a:avLst/>
          </a:prstGeom>
          <a:solidFill>
            <a:srgbClr val="7030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文本框 13"/>
          <p:cNvSpPr txBox="1">
            <a:spLocks noChangeArrowheads="1"/>
          </p:cNvSpPr>
          <p:nvPr/>
        </p:nvSpPr>
        <p:spPr bwMode="auto">
          <a:xfrm>
            <a:off x="6325033" y="3235356"/>
            <a:ext cx="2579029" cy="1689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kumimoji="0" lang="en-US" altLang="zh-CN" sz="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6325033" y="2018970"/>
            <a:ext cx="2579029" cy="769441"/>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ea typeface="Cambria Math" panose="02040503050406030204" pitchFamily="18" charset="0"/>
              </a:rPr>
              <a:t>ADD RELATED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Impact" panose="020B0806030902050204" pitchFamily="34" charset="0"/>
                <a:ea typeface="Cambria Math" panose="02040503050406030204" pitchFamily="18" charset="0"/>
              </a:rPr>
              <a:t>TITLE WORDS</a:t>
            </a:r>
            <a:endParaRPr kumimoji="0" lang="zh-CN" altLang="en-US" sz="2400" b="0" i="0" u="none" strike="noStrike" kern="0" cap="none" spc="0" normalizeH="0" baseline="0" noProof="0" dirty="0">
              <a:ln>
                <a:noFill/>
              </a:ln>
              <a:solidFill>
                <a:sysClr val="window" lastClr="FFFFFF"/>
              </a:solidFill>
              <a:effectLst/>
              <a:uLnTx/>
              <a:uFillTx/>
              <a:latin typeface="Impact" panose="020B0806030902050204" pitchFamily="34" charset="0"/>
              <a:ea typeface="DFMincho-SU" panose="02010609010101010101" pitchFamily="1" charset="-128"/>
              <a:cs typeface="Arial" panose="020B0604020202020204" pitchFamily="34" charset="0"/>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5"/>
          <p:cNvGrpSpPr>
            <a:grpSpLocks/>
          </p:cNvGrpSpPr>
          <p:nvPr/>
        </p:nvGrpSpPr>
        <p:grpSpPr bwMode="auto">
          <a:xfrm>
            <a:off x="1171505" y="1848295"/>
            <a:ext cx="605119" cy="605119"/>
            <a:chOff x="0" y="0"/>
            <a:chExt cx="520701" cy="520701"/>
          </a:xfrm>
        </p:grpSpPr>
        <p:sp>
          <p:nvSpPr>
            <p:cNvPr id="41" name="AutoShape 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7030A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sp>
          <p:nvSpPr>
            <p:cNvPr id="42" name="AutoShape 7"/>
            <p:cNvSpPr>
              <a:spLocks/>
            </p:cNvSpPr>
            <p:nvPr/>
          </p:nvSpPr>
          <p:spPr bwMode="auto">
            <a:xfrm>
              <a:off x="109537" y="125413"/>
              <a:ext cx="406401" cy="395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05" y="2541"/>
                  </a:moveTo>
                  <a:cubicBezTo>
                    <a:pt x="13321" y="4495"/>
                    <a:pt x="13321" y="4495"/>
                    <a:pt x="13321" y="4495"/>
                  </a:cubicBezTo>
                  <a:cubicBezTo>
                    <a:pt x="12274" y="3225"/>
                    <a:pt x="12274" y="3225"/>
                    <a:pt x="12274" y="3225"/>
                  </a:cubicBezTo>
                  <a:cubicBezTo>
                    <a:pt x="10086" y="586"/>
                    <a:pt x="10086" y="586"/>
                    <a:pt x="10086" y="586"/>
                  </a:cubicBezTo>
                  <a:cubicBezTo>
                    <a:pt x="9896" y="781"/>
                    <a:pt x="9896" y="781"/>
                    <a:pt x="9896" y="781"/>
                  </a:cubicBezTo>
                  <a:cubicBezTo>
                    <a:pt x="9610" y="390"/>
                    <a:pt x="9610" y="390"/>
                    <a:pt x="9610" y="390"/>
                  </a:cubicBezTo>
                  <a:cubicBezTo>
                    <a:pt x="6470" y="0"/>
                    <a:pt x="6470" y="0"/>
                    <a:pt x="6470" y="0"/>
                  </a:cubicBezTo>
                  <a:cubicBezTo>
                    <a:pt x="4662" y="3029"/>
                    <a:pt x="4662" y="3029"/>
                    <a:pt x="4662" y="3029"/>
                  </a:cubicBezTo>
                  <a:cubicBezTo>
                    <a:pt x="0" y="5571"/>
                    <a:pt x="0" y="5571"/>
                    <a:pt x="0" y="5571"/>
                  </a:cubicBezTo>
                  <a:cubicBezTo>
                    <a:pt x="1998" y="8307"/>
                    <a:pt x="1998" y="8307"/>
                    <a:pt x="1998" y="8307"/>
                  </a:cubicBezTo>
                  <a:cubicBezTo>
                    <a:pt x="3520" y="10262"/>
                    <a:pt x="3520" y="10262"/>
                    <a:pt x="3520" y="10262"/>
                  </a:cubicBezTo>
                  <a:cubicBezTo>
                    <a:pt x="190" y="13292"/>
                    <a:pt x="190" y="13292"/>
                    <a:pt x="190" y="13292"/>
                  </a:cubicBezTo>
                  <a:cubicBezTo>
                    <a:pt x="7231" y="21502"/>
                    <a:pt x="7231" y="21502"/>
                    <a:pt x="7231" y="21502"/>
                  </a:cubicBezTo>
                  <a:cubicBezTo>
                    <a:pt x="7422" y="21600"/>
                    <a:pt x="7707" y="21600"/>
                    <a:pt x="7992" y="21600"/>
                  </a:cubicBezTo>
                  <a:cubicBezTo>
                    <a:pt x="14844" y="21600"/>
                    <a:pt x="20553" y="16419"/>
                    <a:pt x="21600" y="9676"/>
                  </a:cubicBezTo>
                  <a:lnTo>
                    <a:pt x="15605" y="2541"/>
                  </a:lnTo>
                  <a:close/>
                </a:path>
              </a:pathLst>
            </a:custGeom>
            <a:solidFill>
              <a:sysClr val="windowText" lastClr="000000">
                <a:lumMod val="65000"/>
                <a:lumOff val="35000"/>
              </a:sys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sp>
          <p:nvSpPr>
            <p:cNvPr id="43" name="AutoShape 8"/>
            <p:cNvSpPr>
              <a:spLocks/>
            </p:cNvSpPr>
            <p:nvPr/>
          </p:nvSpPr>
          <p:spPr bwMode="auto">
            <a:xfrm>
              <a:off x="107950" y="117475"/>
              <a:ext cx="303213" cy="14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63" y="21599"/>
                  </a:moveTo>
                  <a:cubicBezTo>
                    <a:pt x="15209" y="21599"/>
                    <a:pt x="19043" y="19518"/>
                    <a:pt x="21599" y="16134"/>
                  </a:cubicBezTo>
                  <a:cubicBezTo>
                    <a:pt x="21472" y="10149"/>
                    <a:pt x="21472" y="10149"/>
                    <a:pt x="21472" y="10149"/>
                  </a:cubicBezTo>
                  <a:cubicBezTo>
                    <a:pt x="21472" y="8327"/>
                    <a:pt x="20833" y="6766"/>
                    <a:pt x="19810" y="6766"/>
                  </a:cubicBezTo>
                  <a:cubicBezTo>
                    <a:pt x="14698" y="6766"/>
                    <a:pt x="14698" y="6766"/>
                    <a:pt x="14698" y="6766"/>
                  </a:cubicBezTo>
                  <a:cubicBezTo>
                    <a:pt x="14442" y="2862"/>
                    <a:pt x="12781" y="0"/>
                    <a:pt x="10863" y="0"/>
                  </a:cubicBezTo>
                  <a:cubicBezTo>
                    <a:pt x="8818" y="0"/>
                    <a:pt x="7157" y="2862"/>
                    <a:pt x="6901" y="7026"/>
                  </a:cubicBezTo>
                  <a:cubicBezTo>
                    <a:pt x="1661" y="7026"/>
                    <a:pt x="1661" y="7026"/>
                    <a:pt x="1661" y="7026"/>
                  </a:cubicBezTo>
                  <a:cubicBezTo>
                    <a:pt x="766" y="7026"/>
                    <a:pt x="0" y="8587"/>
                    <a:pt x="0" y="10409"/>
                  </a:cubicBezTo>
                  <a:cubicBezTo>
                    <a:pt x="127" y="15874"/>
                    <a:pt x="127" y="15874"/>
                    <a:pt x="127" y="15874"/>
                  </a:cubicBezTo>
                  <a:cubicBezTo>
                    <a:pt x="2556" y="19518"/>
                    <a:pt x="6518" y="21599"/>
                    <a:pt x="10863" y="21599"/>
                  </a:cubicBezTo>
                  <a:close/>
                  <a:moveTo>
                    <a:pt x="10863" y="20038"/>
                  </a:moveTo>
                  <a:cubicBezTo>
                    <a:pt x="10097" y="20038"/>
                    <a:pt x="9457" y="19257"/>
                    <a:pt x="9457" y="18737"/>
                  </a:cubicBezTo>
                  <a:cubicBezTo>
                    <a:pt x="9457" y="17956"/>
                    <a:pt x="10097" y="17436"/>
                    <a:pt x="10863" y="17436"/>
                  </a:cubicBezTo>
                  <a:cubicBezTo>
                    <a:pt x="11502" y="17436"/>
                    <a:pt x="12142" y="17956"/>
                    <a:pt x="12142" y="18737"/>
                  </a:cubicBezTo>
                  <a:cubicBezTo>
                    <a:pt x="12142" y="19257"/>
                    <a:pt x="11502" y="20038"/>
                    <a:pt x="10863" y="20038"/>
                  </a:cubicBezTo>
                  <a:close/>
                  <a:moveTo>
                    <a:pt x="10863" y="1821"/>
                  </a:moveTo>
                  <a:cubicBezTo>
                    <a:pt x="12397" y="1821"/>
                    <a:pt x="13803" y="3903"/>
                    <a:pt x="14314" y="6766"/>
                  </a:cubicBezTo>
                  <a:cubicBezTo>
                    <a:pt x="7285" y="7026"/>
                    <a:pt x="7285" y="7026"/>
                    <a:pt x="7285" y="7026"/>
                  </a:cubicBezTo>
                  <a:cubicBezTo>
                    <a:pt x="7668" y="3903"/>
                    <a:pt x="9074" y="1821"/>
                    <a:pt x="10863" y="1821"/>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sp>
          <p:nvSpPr>
            <p:cNvPr id="44" name="AutoShape 9"/>
            <p:cNvSpPr>
              <a:spLocks/>
            </p:cNvSpPr>
            <p:nvPr/>
          </p:nvSpPr>
          <p:spPr bwMode="auto">
            <a:xfrm>
              <a:off x="107950" y="238125"/>
              <a:ext cx="303213"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472" y="0"/>
                  </a:moveTo>
                  <a:cubicBezTo>
                    <a:pt x="18915" y="3646"/>
                    <a:pt x="15081" y="5890"/>
                    <a:pt x="10736" y="5890"/>
                  </a:cubicBezTo>
                  <a:cubicBezTo>
                    <a:pt x="6518" y="5890"/>
                    <a:pt x="2684" y="3646"/>
                    <a:pt x="0" y="0"/>
                  </a:cubicBezTo>
                  <a:cubicBezTo>
                    <a:pt x="127" y="17953"/>
                    <a:pt x="127" y="17953"/>
                    <a:pt x="127" y="17953"/>
                  </a:cubicBezTo>
                  <a:cubicBezTo>
                    <a:pt x="127" y="20197"/>
                    <a:pt x="894" y="21599"/>
                    <a:pt x="1789" y="21599"/>
                  </a:cubicBezTo>
                  <a:cubicBezTo>
                    <a:pt x="19938" y="21319"/>
                    <a:pt x="19938" y="21319"/>
                    <a:pt x="19938" y="21319"/>
                  </a:cubicBezTo>
                  <a:cubicBezTo>
                    <a:pt x="20833" y="21319"/>
                    <a:pt x="21599" y="19636"/>
                    <a:pt x="21599" y="17672"/>
                  </a:cubicBezTo>
                  <a:lnTo>
                    <a:pt x="21472" y="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grpSp>
      <p:grpSp>
        <p:nvGrpSpPr>
          <p:cNvPr id="45" name="Group 10"/>
          <p:cNvGrpSpPr>
            <a:grpSpLocks/>
          </p:cNvGrpSpPr>
          <p:nvPr/>
        </p:nvGrpSpPr>
        <p:grpSpPr bwMode="auto">
          <a:xfrm>
            <a:off x="1158590" y="3707929"/>
            <a:ext cx="606964" cy="605119"/>
            <a:chOff x="-1" y="0"/>
            <a:chExt cx="522289" cy="520701"/>
          </a:xfrm>
        </p:grpSpPr>
        <p:sp>
          <p:nvSpPr>
            <p:cNvPr id="46" name="AutoShape 11"/>
            <p:cNvSpPr>
              <a:spLocks/>
            </p:cNvSpPr>
            <p:nvPr/>
          </p:nvSpPr>
          <p:spPr bwMode="auto">
            <a:xfrm>
              <a:off x="-1"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7C7C7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sp>
          <p:nvSpPr>
            <p:cNvPr id="47" name="AutoShape 12"/>
            <p:cNvSpPr>
              <a:spLocks/>
            </p:cNvSpPr>
            <p:nvPr/>
          </p:nvSpPr>
          <p:spPr bwMode="auto">
            <a:xfrm>
              <a:off x="63499" y="187325"/>
              <a:ext cx="458789" cy="320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19"/>
                  </a:moveTo>
                  <a:cubicBezTo>
                    <a:pt x="18140" y="1930"/>
                    <a:pt x="18140" y="1930"/>
                    <a:pt x="18140" y="1930"/>
                  </a:cubicBezTo>
                  <a:cubicBezTo>
                    <a:pt x="9787" y="0"/>
                    <a:pt x="9787" y="0"/>
                    <a:pt x="9787" y="0"/>
                  </a:cubicBezTo>
                  <a:cubicBezTo>
                    <a:pt x="3037" y="724"/>
                    <a:pt x="3037" y="724"/>
                    <a:pt x="3037" y="724"/>
                  </a:cubicBezTo>
                  <a:cubicBezTo>
                    <a:pt x="0" y="1930"/>
                    <a:pt x="0" y="1930"/>
                    <a:pt x="0" y="1930"/>
                  </a:cubicBezTo>
                  <a:cubicBezTo>
                    <a:pt x="5062" y="9653"/>
                    <a:pt x="5062" y="9653"/>
                    <a:pt x="5062" y="9653"/>
                  </a:cubicBezTo>
                  <a:cubicBezTo>
                    <a:pt x="12824" y="21600"/>
                    <a:pt x="12824" y="21600"/>
                    <a:pt x="12824" y="21600"/>
                  </a:cubicBezTo>
                  <a:cubicBezTo>
                    <a:pt x="17465" y="19789"/>
                    <a:pt x="21009" y="14118"/>
                    <a:pt x="21599" y="7119"/>
                  </a:cubicBezTo>
                  <a:close/>
                </a:path>
              </a:pathLst>
            </a:custGeom>
            <a:solidFill>
              <a:sysClr val="windowText" lastClr="000000">
                <a:lumMod val="65000"/>
                <a:lumOff val="35000"/>
              </a:sys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sp>
          <p:nvSpPr>
            <p:cNvPr id="48" name="AutoShape 13"/>
            <p:cNvSpPr>
              <a:spLocks/>
            </p:cNvSpPr>
            <p:nvPr/>
          </p:nvSpPr>
          <p:spPr bwMode="auto">
            <a:xfrm>
              <a:off x="163512" y="258763"/>
              <a:ext cx="18732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23" y="8799"/>
                  </a:moveTo>
                  <a:cubicBezTo>
                    <a:pt x="11215" y="8399"/>
                    <a:pt x="11215" y="8399"/>
                    <a:pt x="11215" y="8399"/>
                  </a:cubicBezTo>
                  <a:cubicBezTo>
                    <a:pt x="0" y="0"/>
                    <a:pt x="0" y="0"/>
                    <a:pt x="0" y="0"/>
                  </a:cubicBezTo>
                  <a:cubicBezTo>
                    <a:pt x="0" y="12400"/>
                    <a:pt x="0" y="12400"/>
                    <a:pt x="0" y="12400"/>
                  </a:cubicBezTo>
                  <a:cubicBezTo>
                    <a:pt x="0" y="17599"/>
                    <a:pt x="4776" y="21599"/>
                    <a:pt x="10800" y="21599"/>
                  </a:cubicBezTo>
                  <a:cubicBezTo>
                    <a:pt x="16823" y="21599"/>
                    <a:pt x="21599" y="17599"/>
                    <a:pt x="21599" y="12400"/>
                  </a:cubicBezTo>
                  <a:cubicBezTo>
                    <a:pt x="21599" y="800"/>
                    <a:pt x="21599" y="800"/>
                    <a:pt x="21599" y="800"/>
                  </a:cubicBezTo>
                  <a:lnTo>
                    <a:pt x="11423" y="8799"/>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sp>
          <p:nvSpPr>
            <p:cNvPr id="49" name="AutoShape 14"/>
            <p:cNvSpPr>
              <a:spLocks/>
            </p:cNvSpPr>
            <p:nvPr/>
          </p:nvSpPr>
          <p:spPr bwMode="auto">
            <a:xfrm>
              <a:off x="63499" y="131763"/>
              <a:ext cx="403226" cy="212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236"/>
                  </a:moveTo>
                  <a:cubicBezTo>
                    <a:pt x="20735" y="16699"/>
                    <a:pt x="20735" y="16699"/>
                    <a:pt x="20735" y="16699"/>
                  </a:cubicBezTo>
                  <a:cubicBezTo>
                    <a:pt x="20735" y="16517"/>
                    <a:pt x="20735" y="16154"/>
                    <a:pt x="20735" y="15973"/>
                  </a:cubicBezTo>
                  <a:cubicBezTo>
                    <a:pt x="20735" y="8712"/>
                    <a:pt x="20735" y="8712"/>
                    <a:pt x="20735" y="8712"/>
                  </a:cubicBezTo>
                  <a:cubicBezTo>
                    <a:pt x="20735" y="8712"/>
                    <a:pt x="20735" y="8712"/>
                    <a:pt x="20735" y="8712"/>
                  </a:cubicBezTo>
                  <a:cubicBezTo>
                    <a:pt x="20735" y="8712"/>
                    <a:pt x="20735" y="8712"/>
                    <a:pt x="20735" y="8712"/>
                  </a:cubicBezTo>
                  <a:cubicBezTo>
                    <a:pt x="20735" y="8531"/>
                    <a:pt x="20735" y="8531"/>
                    <a:pt x="20735" y="8531"/>
                  </a:cubicBezTo>
                  <a:cubicBezTo>
                    <a:pt x="20639" y="8531"/>
                    <a:pt x="20639" y="8531"/>
                    <a:pt x="20639" y="8531"/>
                  </a:cubicBezTo>
                  <a:cubicBezTo>
                    <a:pt x="10367" y="0"/>
                    <a:pt x="10367" y="0"/>
                    <a:pt x="10367" y="0"/>
                  </a:cubicBezTo>
                  <a:cubicBezTo>
                    <a:pt x="0" y="8531"/>
                    <a:pt x="0" y="8531"/>
                    <a:pt x="0" y="8531"/>
                  </a:cubicBezTo>
                  <a:cubicBezTo>
                    <a:pt x="10655" y="16336"/>
                    <a:pt x="10655" y="16336"/>
                    <a:pt x="10655" y="16336"/>
                  </a:cubicBezTo>
                  <a:cubicBezTo>
                    <a:pt x="20063" y="9075"/>
                    <a:pt x="20063" y="9075"/>
                    <a:pt x="20063" y="9075"/>
                  </a:cubicBezTo>
                  <a:cubicBezTo>
                    <a:pt x="20063" y="16699"/>
                    <a:pt x="20063" y="16699"/>
                    <a:pt x="20063" y="16699"/>
                  </a:cubicBezTo>
                  <a:cubicBezTo>
                    <a:pt x="19295" y="21236"/>
                    <a:pt x="19295" y="21236"/>
                    <a:pt x="19295" y="21236"/>
                  </a:cubicBezTo>
                  <a:cubicBezTo>
                    <a:pt x="19871" y="21600"/>
                    <a:pt x="19871" y="21600"/>
                    <a:pt x="19871" y="21600"/>
                  </a:cubicBezTo>
                  <a:cubicBezTo>
                    <a:pt x="20159" y="20329"/>
                    <a:pt x="20159" y="20329"/>
                    <a:pt x="20159" y="20329"/>
                  </a:cubicBezTo>
                  <a:cubicBezTo>
                    <a:pt x="20159" y="21600"/>
                    <a:pt x="20159" y="21600"/>
                    <a:pt x="20159" y="21600"/>
                  </a:cubicBezTo>
                  <a:cubicBezTo>
                    <a:pt x="20735" y="21600"/>
                    <a:pt x="20735" y="21600"/>
                    <a:pt x="20735" y="21600"/>
                  </a:cubicBezTo>
                  <a:cubicBezTo>
                    <a:pt x="20735" y="20329"/>
                    <a:pt x="20735" y="20329"/>
                    <a:pt x="20735" y="20329"/>
                  </a:cubicBezTo>
                  <a:cubicBezTo>
                    <a:pt x="21023" y="21600"/>
                    <a:pt x="21023" y="21600"/>
                    <a:pt x="21023" y="21600"/>
                  </a:cubicBezTo>
                  <a:lnTo>
                    <a:pt x="21599" y="21236"/>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grpSp>
      <p:grpSp>
        <p:nvGrpSpPr>
          <p:cNvPr id="50" name="Group 15"/>
          <p:cNvGrpSpPr>
            <a:grpSpLocks/>
          </p:cNvGrpSpPr>
          <p:nvPr/>
        </p:nvGrpSpPr>
        <p:grpSpPr bwMode="auto">
          <a:xfrm>
            <a:off x="6995776" y="1848295"/>
            <a:ext cx="605119" cy="605119"/>
            <a:chOff x="0" y="0"/>
            <a:chExt cx="520701" cy="520701"/>
          </a:xfrm>
        </p:grpSpPr>
        <p:sp>
          <p:nvSpPr>
            <p:cNvPr id="51" name="AutoShape 1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7030A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sp>
          <p:nvSpPr>
            <p:cNvPr id="52" name="AutoShape 17"/>
            <p:cNvSpPr>
              <a:spLocks/>
            </p:cNvSpPr>
            <p:nvPr/>
          </p:nvSpPr>
          <p:spPr bwMode="auto">
            <a:xfrm>
              <a:off x="144463" y="95250"/>
              <a:ext cx="333376" cy="425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5610"/>
                  </a:moveTo>
                  <a:cubicBezTo>
                    <a:pt x="3367" y="0"/>
                    <a:pt x="3367" y="0"/>
                    <a:pt x="3367" y="0"/>
                  </a:cubicBezTo>
                  <a:cubicBezTo>
                    <a:pt x="1393" y="1361"/>
                    <a:pt x="1393" y="1361"/>
                    <a:pt x="1393" y="1361"/>
                  </a:cubicBezTo>
                  <a:cubicBezTo>
                    <a:pt x="3251" y="3357"/>
                    <a:pt x="3251" y="3357"/>
                    <a:pt x="3251" y="3357"/>
                  </a:cubicBezTo>
                  <a:cubicBezTo>
                    <a:pt x="0" y="7986"/>
                    <a:pt x="0" y="7986"/>
                    <a:pt x="0" y="7986"/>
                  </a:cubicBezTo>
                  <a:cubicBezTo>
                    <a:pt x="2090" y="9983"/>
                    <a:pt x="2090" y="9983"/>
                    <a:pt x="2090" y="9983"/>
                  </a:cubicBezTo>
                  <a:cubicBezTo>
                    <a:pt x="1161" y="10618"/>
                    <a:pt x="1161" y="10618"/>
                    <a:pt x="1161" y="10618"/>
                  </a:cubicBezTo>
                  <a:cubicBezTo>
                    <a:pt x="7200" y="15882"/>
                    <a:pt x="7200" y="15882"/>
                    <a:pt x="7200" y="15882"/>
                  </a:cubicBezTo>
                  <a:cubicBezTo>
                    <a:pt x="3832" y="17243"/>
                    <a:pt x="3832" y="17243"/>
                    <a:pt x="3832" y="17243"/>
                  </a:cubicBezTo>
                  <a:cubicBezTo>
                    <a:pt x="8709" y="21600"/>
                    <a:pt x="8709" y="21600"/>
                    <a:pt x="8709" y="21600"/>
                  </a:cubicBezTo>
                  <a:cubicBezTo>
                    <a:pt x="14051" y="21236"/>
                    <a:pt x="18812" y="18968"/>
                    <a:pt x="21599" y="15610"/>
                  </a:cubicBezTo>
                  <a:close/>
                </a:path>
              </a:pathLst>
            </a:custGeom>
            <a:solidFill>
              <a:sysClr val="windowText" lastClr="000000">
                <a:lumMod val="65000"/>
                <a:lumOff val="35000"/>
              </a:sys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sp>
          <p:nvSpPr>
            <p:cNvPr id="53" name="AutoShape 18"/>
            <p:cNvSpPr>
              <a:spLocks/>
            </p:cNvSpPr>
            <p:nvPr/>
          </p:nvSpPr>
          <p:spPr bwMode="auto">
            <a:xfrm>
              <a:off x="165100" y="93663"/>
              <a:ext cx="3651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3600"/>
                  </a:moveTo>
                  <a:lnTo>
                    <a:pt x="19721" y="0"/>
                  </a:lnTo>
                  <a:lnTo>
                    <a:pt x="0" y="18000"/>
                  </a:lnTo>
                  <a:lnTo>
                    <a:pt x="1878" y="21600"/>
                  </a:lnTo>
                  <a:lnTo>
                    <a:pt x="21600" y="360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sp>
          <p:nvSpPr>
            <p:cNvPr id="54" name="AutoShape 19"/>
            <p:cNvSpPr>
              <a:spLocks/>
            </p:cNvSpPr>
            <p:nvPr/>
          </p:nvSpPr>
          <p:spPr bwMode="auto">
            <a:xfrm>
              <a:off x="273051" y="258763"/>
              <a:ext cx="65088" cy="492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7" y="21599"/>
                  </a:moveTo>
                  <a:lnTo>
                    <a:pt x="21599" y="3483"/>
                  </a:lnTo>
                  <a:lnTo>
                    <a:pt x="18965" y="0"/>
                  </a:lnTo>
                  <a:lnTo>
                    <a:pt x="0" y="18116"/>
                  </a:lnTo>
                  <a:lnTo>
                    <a:pt x="2107" y="21599"/>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sp>
          <p:nvSpPr>
            <p:cNvPr id="55" name="AutoShape 20"/>
            <p:cNvSpPr>
              <a:spLocks/>
            </p:cNvSpPr>
            <p:nvPr/>
          </p:nvSpPr>
          <p:spPr bwMode="auto">
            <a:xfrm>
              <a:off x="144463" y="104775"/>
              <a:ext cx="231775" cy="338139"/>
            </a:xfrm>
            <a:custGeom>
              <a:avLst/>
              <a:gdLst>
                <a:gd name="T0" fmla="+- 0 11314 1028"/>
                <a:gd name="T1" fmla="*/ T0 w 20572"/>
                <a:gd name="T2" fmla="*/ 10800 h 21600"/>
                <a:gd name="T3" fmla="+- 0 11314 1028"/>
                <a:gd name="T4" fmla="*/ T3 w 20572"/>
                <a:gd name="T5" fmla="*/ 10800 h 21600"/>
                <a:gd name="T6" fmla="+- 0 11314 1028"/>
                <a:gd name="T7" fmla="*/ T6 w 20572"/>
                <a:gd name="T8" fmla="*/ 10800 h 21600"/>
                <a:gd name="T9" fmla="+- 0 11314 1028"/>
                <a:gd name="T10" fmla="*/ T9 w 20572"/>
                <a:gd name="T11" fmla="*/ 10800 h 21600"/>
              </a:gdLst>
              <a:ahLst/>
              <a:cxnLst>
                <a:cxn ang="0">
                  <a:pos x="T1" y="T2"/>
                </a:cxn>
                <a:cxn ang="0">
                  <a:pos x="T4" y="T5"/>
                </a:cxn>
                <a:cxn ang="0">
                  <a:pos x="T7" y="T8"/>
                </a:cxn>
                <a:cxn ang="0">
                  <a:pos x="T10" y="T11"/>
                </a:cxn>
              </a:cxnLst>
              <a:rect l="0" t="0" r="r" b="b"/>
              <a:pathLst>
                <a:path w="20572" h="21600">
                  <a:moveTo>
                    <a:pt x="16892" y="18742"/>
                  </a:moveTo>
                  <a:cubicBezTo>
                    <a:pt x="13852" y="18742"/>
                    <a:pt x="13852" y="18742"/>
                    <a:pt x="13852" y="18742"/>
                  </a:cubicBezTo>
                  <a:cubicBezTo>
                    <a:pt x="13852" y="18171"/>
                    <a:pt x="13852" y="18171"/>
                    <a:pt x="13852" y="18171"/>
                  </a:cubicBezTo>
                  <a:cubicBezTo>
                    <a:pt x="13852" y="18057"/>
                    <a:pt x="14012" y="18057"/>
                    <a:pt x="14012" y="17942"/>
                  </a:cubicBezTo>
                  <a:cubicBezTo>
                    <a:pt x="14012" y="17257"/>
                    <a:pt x="13371" y="16685"/>
                    <a:pt x="12412" y="16457"/>
                  </a:cubicBezTo>
                  <a:cubicBezTo>
                    <a:pt x="12412" y="15885"/>
                    <a:pt x="12412" y="15885"/>
                    <a:pt x="12412" y="15885"/>
                  </a:cubicBezTo>
                  <a:cubicBezTo>
                    <a:pt x="12891" y="15771"/>
                    <a:pt x="13212" y="15657"/>
                    <a:pt x="13532" y="15542"/>
                  </a:cubicBezTo>
                  <a:cubicBezTo>
                    <a:pt x="13691" y="15542"/>
                    <a:pt x="13691" y="15542"/>
                    <a:pt x="13691" y="15542"/>
                  </a:cubicBezTo>
                  <a:cubicBezTo>
                    <a:pt x="20572" y="12228"/>
                    <a:pt x="20572" y="12228"/>
                    <a:pt x="20572" y="12228"/>
                  </a:cubicBezTo>
                  <a:cubicBezTo>
                    <a:pt x="19772" y="11428"/>
                    <a:pt x="19772" y="11428"/>
                    <a:pt x="19772" y="11428"/>
                  </a:cubicBezTo>
                  <a:cubicBezTo>
                    <a:pt x="12732" y="14742"/>
                    <a:pt x="12732" y="14742"/>
                    <a:pt x="12732" y="14742"/>
                  </a:cubicBezTo>
                  <a:cubicBezTo>
                    <a:pt x="12891" y="14742"/>
                    <a:pt x="12891" y="14742"/>
                    <a:pt x="12891" y="14742"/>
                  </a:cubicBezTo>
                  <a:cubicBezTo>
                    <a:pt x="8572" y="15199"/>
                    <a:pt x="4411" y="13942"/>
                    <a:pt x="2651" y="11314"/>
                  </a:cubicBezTo>
                  <a:cubicBezTo>
                    <a:pt x="1051" y="8914"/>
                    <a:pt x="2012" y="6057"/>
                    <a:pt x="4732" y="4000"/>
                  </a:cubicBezTo>
                  <a:cubicBezTo>
                    <a:pt x="12252" y="11885"/>
                    <a:pt x="12252" y="11885"/>
                    <a:pt x="12252" y="11885"/>
                  </a:cubicBezTo>
                  <a:cubicBezTo>
                    <a:pt x="15611" y="10171"/>
                    <a:pt x="15611" y="10171"/>
                    <a:pt x="15611" y="10171"/>
                  </a:cubicBezTo>
                  <a:cubicBezTo>
                    <a:pt x="6011" y="800"/>
                    <a:pt x="6011" y="800"/>
                    <a:pt x="6011" y="800"/>
                  </a:cubicBezTo>
                  <a:cubicBezTo>
                    <a:pt x="5532" y="1028"/>
                    <a:pt x="5532" y="1028"/>
                    <a:pt x="5532" y="1028"/>
                  </a:cubicBezTo>
                  <a:cubicBezTo>
                    <a:pt x="4411" y="0"/>
                    <a:pt x="4411" y="0"/>
                    <a:pt x="4411" y="0"/>
                  </a:cubicBezTo>
                  <a:cubicBezTo>
                    <a:pt x="2651" y="914"/>
                    <a:pt x="2651" y="914"/>
                    <a:pt x="2651" y="914"/>
                  </a:cubicBezTo>
                  <a:cubicBezTo>
                    <a:pt x="3612" y="1942"/>
                    <a:pt x="3612" y="1942"/>
                    <a:pt x="3612" y="1942"/>
                  </a:cubicBezTo>
                  <a:cubicBezTo>
                    <a:pt x="3132" y="2171"/>
                    <a:pt x="3132" y="2171"/>
                    <a:pt x="3132" y="2171"/>
                  </a:cubicBezTo>
                  <a:cubicBezTo>
                    <a:pt x="3771" y="2971"/>
                    <a:pt x="3771" y="2971"/>
                    <a:pt x="3771" y="2971"/>
                  </a:cubicBezTo>
                  <a:cubicBezTo>
                    <a:pt x="251" y="5257"/>
                    <a:pt x="-1028" y="8800"/>
                    <a:pt x="891" y="11885"/>
                  </a:cubicBezTo>
                  <a:cubicBezTo>
                    <a:pt x="2651" y="14514"/>
                    <a:pt x="7772" y="16114"/>
                    <a:pt x="11451" y="15885"/>
                  </a:cubicBezTo>
                  <a:cubicBezTo>
                    <a:pt x="11451" y="16457"/>
                    <a:pt x="11451" y="16457"/>
                    <a:pt x="11451" y="16457"/>
                  </a:cubicBezTo>
                  <a:cubicBezTo>
                    <a:pt x="10492" y="16685"/>
                    <a:pt x="9852" y="17257"/>
                    <a:pt x="9852" y="17942"/>
                  </a:cubicBezTo>
                  <a:cubicBezTo>
                    <a:pt x="9852" y="18742"/>
                    <a:pt x="9852" y="18742"/>
                    <a:pt x="9852" y="18742"/>
                  </a:cubicBezTo>
                  <a:cubicBezTo>
                    <a:pt x="6971" y="18742"/>
                    <a:pt x="6971" y="18742"/>
                    <a:pt x="6971" y="18742"/>
                  </a:cubicBezTo>
                  <a:cubicBezTo>
                    <a:pt x="5851" y="18742"/>
                    <a:pt x="5051" y="19428"/>
                    <a:pt x="5051" y="20228"/>
                  </a:cubicBezTo>
                  <a:cubicBezTo>
                    <a:pt x="5051" y="20914"/>
                    <a:pt x="5851" y="21599"/>
                    <a:pt x="6971" y="21599"/>
                  </a:cubicBezTo>
                  <a:cubicBezTo>
                    <a:pt x="16892" y="21599"/>
                    <a:pt x="16892" y="21599"/>
                    <a:pt x="16892" y="21599"/>
                  </a:cubicBezTo>
                  <a:cubicBezTo>
                    <a:pt x="18012" y="21599"/>
                    <a:pt x="18812" y="20914"/>
                    <a:pt x="18812" y="20228"/>
                  </a:cubicBezTo>
                  <a:cubicBezTo>
                    <a:pt x="18812" y="19428"/>
                    <a:pt x="18012" y="18742"/>
                    <a:pt x="16892" y="18742"/>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grpSp>
      <p:grpSp>
        <p:nvGrpSpPr>
          <p:cNvPr id="56" name="Group 21"/>
          <p:cNvGrpSpPr>
            <a:grpSpLocks/>
          </p:cNvGrpSpPr>
          <p:nvPr/>
        </p:nvGrpSpPr>
        <p:grpSpPr bwMode="auto">
          <a:xfrm>
            <a:off x="6993932" y="3706085"/>
            <a:ext cx="618033" cy="618033"/>
            <a:chOff x="-1" y="-1"/>
            <a:chExt cx="530228" cy="530228"/>
          </a:xfrm>
        </p:grpSpPr>
        <p:sp>
          <p:nvSpPr>
            <p:cNvPr id="57" name="AutoShape 22"/>
            <p:cNvSpPr>
              <a:spLocks/>
            </p:cNvSpPr>
            <p:nvPr/>
          </p:nvSpPr>
          <p:spPr bwMode="auto">
            <a:xfrm>
              <a:off x="-1" y="-1"/>
              <a:ext cx="530228" cy="53022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7C7C7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sp>
          <p:nvSpPr>
            <p:cNvPr id="58" name="AutoShape 23"/>
            <p:cNvSpPr>
              <a:spLocks/>
            </p:cNvSpPr>
            <p:nvPr/>
          </p:nvSpPr>
          <p:spPr bwMode="auto">
            <a:xfrm>
              <a:off x="147196" y="125037"/>
              <a:ext cx="379865" cy="4051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9079"/>
                  </a:moveTo>
                  <a:cubicBezTo>
                    <a:pt x="12735" y="0"/>
                    <a:pt x="12735" y="0"/>
                    <a:pt x="12735" y="0"/>
                  </a:cubicBezTo>
                  <a:cubicBezTo>
                    <a:pt x="8049" y="286"/>
                    <a:pt x="8049" y="286"/>
                    <a:pt x="8049" y="286"/>
                  </a:cubicBezTo>
                  <a:cubicBezTo>
                    <a:pt x="203" y="286"/>
                    <a:pt x="203" y="286"/>
                    <a:pt x="203" y="286"/>
                  </a:cubicBezTo>
                  <a:cubicBezTo>
                    <a:pt x="407" y="8123"/>
                    <a:pt x="407" y="8123"/>
                    <a:pt x="407" y="8123"/>
                  </a:cubicBezTo>
                  <a:cubicBezTo>
                    <a:pt x="0" y="14623"/>
                    <a:pt x="0" y="14623"/>
                    <a:pt x="0" y="14623"/>
                  </a:cubicBezTo>
                  <a:cubicBezTo>
                    <a:pt x="6724" y="21599"/>
                    <a:pt x="6724" y="21599"/>
                    <a:pt x="6724" y="21599"/>
                  </a:cubicBezTo>
                  <a:cubicBezTo>
                    <a:pt x="14366" y="21504"/>
                    <a:pt x="20683" y="16056"/>
                    <a:pt x="21600" y="9079"/>
                  </a:cubicBezTo>
                  <a:close/>
                </a:path>
              </a:pathLst>
            </a:custGeom>
            <a:solidFill>
              <a:sysClr val="windowText" lastClr="000000">
                <a:lumMod val="65000"/>
                <a:lumOff val="35000"/>
              </a:sys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sp>
          <p:nvSpPr>
            <p:cNvPr id="59" name="AutoShape 24"/>
            <p:cNvSpPr>
              <a:spLocks/>
            </p:cNvSpPr>
            <p:nvPr/>
          </p:nvSpPr>
          <p:spPr bwMode="auto">
            <a:xfrm>
              <a:off x="147196" y="125037"/>
              <a:ext cx="234250" cy="281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04" y="0"/>
                  </a:moveTo>
                  <a:cubicBezTo>
                    <a:pt x="1163" y="275"/>
                    <a:pt x="1163" y="275"/>
                    <a:pt x="1163" y="275"/>
                  </a:cubicBezTo>
                  <a:cubicBezTo>
                    <a:pt x="498" y="275"/>
                    <a:pt x="0" y="687"/>
                    <a:pt x="0" y="1238"/>
                  </a:cubicBezTo>
                  <a:cubicBezTo>
                    <a:pt x="166" y="20499"/>
                    <a:pt x="166" y="20499"/>
                    <a:pt x="166" y="20499"/>
                  </a:cubicBezTo>
                  <a:cubicBezTo>
                    <a:pt x="166" y="21049"/>
                    <a:pt x="830" y="21599"/>
                    <a:pt x="1495" y="21599"/>
                  </a:cubicBezTo>
                  <a:cubicBezTo>
                    <a:pt x="20270" y="21324"/>
                    <a:pt x="20270" y="21324"/>
                    <a:pt x="20270" y="21324"/>
                  </a:cubicBezTo>
                  <a:cubicBezTo>
                    <a:pt x="21101" y="21324"/>
                    <a:pt x="21600" y="20912"/>
                    <a:pt x="21600" y="20361"/>
                  </a:cubicBezTo>
                  <a:cubicBezTo>
                    <a:pt x="21267" y="1100"/>
                    <a:pt x="21267" y="1100"/>
                    <a:pt x="21267" y="1100"/>
                  </a:cubicBezTo>
                  <a:cubicBezTo>
                    <a:pt x="21267" y="550"/>
                    <a:pt x="20769" y="0"/>
                    <a:pt x="20104" y="0"/>
                  </a:cubicBezTo>
                  <a:close/>
                  <a:moveTo>
                    <a:pt x="4486" y="18298"/>
                  </a:moveTo>
                  <a:cubicBezTo>
                    <a:pt x="3655" y="18298"/>
                    <a:pt x="2990" y="17885"/>
                    <a:pt x="2990" y="17197"/>
                  </a:cubicBezTo>
                  <a:cubicBezTo>
                    <a:pt x="2990" y="16509"/>
                    <a:pt x="3655" y="16096"/>
                    <a:pt x="4319" y="16096"/>
                  </a:cubicBezTo>
                  <a:cubicBezTo>
                    <a:pt x="5150" y="16096"/>
                    <a:pt x="5815" y="16509"/>
                    <a:pt x="5815" y="17197"/>
                  </a:cubicBezTo>
                  <a:cubicBezTo>
                    <a:pt x="5815" y="17747"/>
                    <a:pt x="5150" y="18298"/>
                    <a:pt x="4486" y="18298"/>
                  </a:cubicBezTo>
                  <a:close/>
                  <a:moveTo>
                    <a:pt x="4319" y="14721"/>
                  </a:moveTo>
                  <a:cubicBezTo>
                    <a:pt x="3655" y="14721"/>
                    <a:pt x="2990" y="14308"/>
                    <a:pt x="2990" y="13620"/>
                  </a:cubicBezTo>
                  <a:cubicBezTo>
                    <a:pt x="2990" y="13070"/>
                    <a:pt x="3489" y="12519"/>
                    <a:pt x="4319" y="12519"/>
                  </a:cubicBezTo>
                  <a:cubicBezTo>
                    <a:pt x="5150" y="12519"/>
                    <a:pt x="5649" y="12932"/>
                    <a:pt x="5649" y="13620"/>
                  </a:cubicBezTo>
                  <a:cubicBezTo>
                    <a:pt x="5649" y="14308"/>
                    <a:pt x="5150" y="14721"/>
                    <a:pt x="4319" y="14721"/>
                  </a:cubicBezTo>
                  <a:close/>
                  <a:moveTo>
                    <a:pt x="4319" y="11281"/>
                  </a:moveTo>
                  <a:cubicBezTo>
                    <a:pt x="3489" y="11281"/>
                    <a:pt x="2990" y="10731"/>
                    <a:pt x="2990" y="10043"/>
                  </a:cubicBezTo>
                  <a:cubicBezTo>
                    <a:pt x="2824" y="9492"/>
                    <a:pt x="3489" y="8942"/>
                    <a:pt x="4319" y="8942"/>
                  </a:cubicBezTo>
                  <a:cubicBezTo>
                    <a:pt x="4984" y="8942"/>
                    <a:pt x="5649" y="9492"/>
                    <a:pt x="5649" y="10043"/>
                  </a:cubicBezTo>
                  <a:cubicBezTo>
                    <a:pt x="5649" y="10731"/>
                    <a:pt x="4984" y="11281"/>
                    <a:pt x="4319" y="11281"/>
                  </a:cubicBezTo>
                  <a:close/>
                  <a:moveTo>
                    <a:pt x="8640" y="18298"/>
                  </a:moveTo>
                  <a:cubicBezTo>
                    <a:pt x="7975" y="18298"/>
                    <a:pt x="7310" y="17747"/>
                    <a:pt x="7310" y="17197"/>
                  </a:cubicBezTo>
                  <a:cubicBezTo>
                    <a:pt x="7310" y="16509"/>
                    <a:pt x="7975" y="15959"/>
                    <a:pt x="8640" y="15959"/>
                  </a:cubicBezTo>
                  <a:cubicBezTo>
                    <a:pt x="9470" y="15959"/>
                    <a:pt x="9969" y="16509"/>
                    <a:pt x="9969" y="17197"/>
                  </a:cubicBezTo>
                  <a:cubicBezTo>
                    <a:pt x="10135" y="17747"/>
                    <a:pt x="9470" y="18298"/>
                    <a:pt x="8640" y="18298"/>
                  </a:cubicBezTo>
                  <a:close/>
                  <a:moveTo>
                    <a:pt x="8640" y="14721"/>
                  </a:moveTo>
                  <a:cubicBezTo>
                    <a:pt x="7809" y="14721"/>
                    <a:pt x="7310" y="14170"/>
                    <a:pt x="7310" y="13620"/>
                  </a:cubicBezTo>
                  <a:cubicBezTo>
                    <a:pt x="7310" y="12932"/>
                    <a:pt x="7809" y="12519"/>
                    <a:pt x="8640" y="12519"/>
                  </a:cubicBezTo>
                  <a:cubicBezTo>
                    <a:pt x="9304" y="12519"/>
                    <a:pt x="9969" y="12932"/>
                    <a:pt x="9969" y="13620"/>
                  </a:cubicBezTo>
                  <a:cubicBezTo>
                    <a:pt x="9969" y="14170"/>
                    <a:pt x="9470" y="14721"/>
                    <a:pt x="8640" y="14721"/>
                  </a:cubicBezTo>
                  <a:close/>
                  <a:moveTo>
                    <a:pt x="8640" y="11143"/>
                  </a:moveTo>
                  <a:cubicBezTo>
                    <a:pt x="7809" y="11143"/>
                    <a:pt x="7144" y="10731"/>
                    <a:pt x="7144" y="10043"/>
                  </a:cubicBezTo>
                  <a:cubicBezTo>
                    <a:pt x="7144" y="9492"/>
                    <a:pt x="7809" y="8942"/>
                    <a:pt x="8640" y="8942"/>
                  </a:cubicBezTo>
                  <a:cubicBezTo>
                    <a:pt x="9304" y="8942"/>
                    <a:pt x="9969" y="9355"/>
                    <a:pt x="9969" y="10043"/>
                  </a:cubicBezTo>
                  <a:cubicBezTo>
                    <a:pt x="9969" y="10593"/>
                    <a:pt x="9304" y="11143"/>
                    <a:pt x="8640" y="11143"/>
                  </a:cubicBezTo>
                  <a:close/>
                  <a:moveTo>
                    <a:pt x="12960" y="18298"/>
                  </a:moveTo>
                  <a:cubicBezTo>
                    <a:pt x="12295" y="18298"/>
                    <a:pt x="11630" y="17747"/>
                    <a:pt x="11630" y="17059"/>
                  </a:cubicBezTo>
                  <a:cubicBezTo>
                    <a:pt x="11630" y="16509"/>
                    <a:pt x="12129" y="15959"/>
                    <a:pt x="12960" y="15959"/>
                  </a:cubicBezTo>
                  <a:cubicBezTo>
                    <a:pt x="13790" y="15959"/>
                    <a:pt x="14289" y="16509"/>
                    <a:pt x="14289" y="17059"/>
                  </a:cubicBezTo>
                  <a:cubicBezTo>
                    <a:pt x="14289" y="17747"/>
                    <a:pt x="13790" y="18298"/>
                    <a:pt x="12960" y="18298"/>
                  </a:cubicBezTo>
                  <a:close/>
                  <a:moveTo>
                    <a:pt x="12960" y="14721"/>
                  </a:moveTo>
                  <a:cubicBezTo>
                    <a:pt x="12129" y="14721"/>
                    <a:pt x="11630" y="14170"/>
                    <a:pt x="11464" y="13620"/>
                  </a:cubicBezTo>
                  <a:cubicBezTo>
                    <a:pt x="11464" y="12932"/>
                    <a:pt x="12129" y="12382"/>
                    <a:pt x="12960" y="12382"/>
                  </a:cubicBezTo>
                  <a:cubicBezTo>
                    <a:pt x="13624" y="12382"/>
                    <a:pt x="14289" y="12932"/>
                    <a:pt x="14289" y="13482"/>
                  </a:cubicBezTo>
                  <a:cubicBezTo>
                    <a:pt x="14289" y="14170"/>
                    <a:pt x="13624" y="14721"/>
                    <a:pt x="12960" y="14721"/>
                  </a:cubicBezTo>
                  <a:close/>
                  <a:moveTo>
                    <a:pt x="12960" y="11143"/>
                  </a:moveTo>
                  <a:cubicBezTo>
                    <a:pt x="12129" y="11143"/>
                    <a:pt x="11464" y="10593"/>
                    <a:pt x="11464" y="10043"/>
                  </a:cubicBezTo>
                  <a:cubicBezTo>
                    <a:pt x="11464" y="9355"/>
                    <a:pt x="12129" y="8942"/>
                    <a:pt x="12793" y="8805"/>
                  </a:cubicBezTo>
                  <a:cubicBezTo>
                    <a:pt x="13624" y="8805"/>
                    <a:pt x="14289" y="9355"/>
                    <a:pt x="14289" y="10043"/>
                  </a:cubicBezTo>
                  <a:cubicBezTo>
                    <a:pt x="14289" y="10593"/>
                    <a:pt x="13624" y="11143"/>
                    <a:pt x="12960" y="11143"/>
                  </a:cubicBezTo>
                  <a:close/>
                  <a:moveTo>
                    <a:pt x="18775" y="17059"/>
                  </a:moveTo>
                  <a:cubicBezTo>
                    <a:pt x="18775" y="17747"/>
                    <a:pt x="18110" y="18298"/>
                    <a:pt x="17280" y="18298"/>
                  </a:cubicBezTo>
                  <a:cubicBezTo>
                    <a:pt x="16449" y="18298"/>
                    <a:pt x="15784" y="17747"/>
                    <a:pt x="15784" y="17059"/>
                  </a:cubicBezTo>
                  <a:cubicBezTo>
                    <a:pt x="15784" y="13620"/>
                    <a:pt x="15784" y="13620"/>
                    <a:pt x="15784" y="13620"/>
                  </a:cubicBezTo>
                  <a:cubicBezTo>
                    <a:pt x="15784" y="12932"/>
                    <a:pt x="16449" y="12382"/>
                    <a:pt x="17113" y="12382"/>
                  </a:cubicBezTo>
                  <a:cubicBezTo>
                    <a:pt x="17944" y="12382"/>
                    <a:pt x="18609" y="12932"/>
                    <a:pt x="18609" y="13620"/>
                  </a:cubicBezTo>
                  <a:lnTo>
                    <a:pt x="18775" y="17059"/>
                  </a:lnTo>
                  <a:close/>
                  <a:moveTo>
                    <a:pt x="15784" y="10043"/>
                  </a:moveTo>
                  <a:cubicBezTo>
                    <a:pt x="15784" y="9355"/>
                    <a:pt x="16449" y="8805"/>
                    <a:pt x="17113" y="8805"/>
                  </a:cubicBezTo>
                  <a:cubicBezTo>
                    <a:pt x="17944" y="8805"/>
                    <a:pt x="18609" y="9355"/>
                    <a:pt x="18609" y="9905"/>
                  </a:cubicBezTo>
                  <a:cubicBezTo>
                    <a:pt x="18609" y="10593"/>
                    <a:pt x="17944" y="11143"/>
                    <a:pt x="17113" y="11143"/>
                  </a:cubicBezTo>
                  <a:cubicBezTo>
                    <a:pt x="16449" y="11143"/>
                    <a:pt x="15784" y="10593"/>
                    <a:pt x="15784" y="10043"/>
                  </a:cubicBezTo>
                  <a:close/>
                  <a:moveTo>
                    <a:pt x="16615" y="6053"/>
                  </a:moveTo>
                  <a:cubicBezTo>
                    <a:pt x="4818" y="6191"/>
                    <a:pt x="4818" y="6191"/>
                    <a:pt x="4818" y="6191"/>
                  </a:cubicBezTo>
                  <a:cubicBezTo>
                    <a:pt x="3323" y="6191"/>
                    <a:pt x="2326" y="5228"/>
                    <a:pt x="2326" y="4127"/>
                  </a:cubicBezTo>
                  <a:cubicBezTo>
                    <a:pt x="2326" y="3026"/>
                    <a:pt x="3323" y="2201"/>
                    <a:pt x="4652" y="2201"/>
                  </a:cubicBezTo>
                  <a:cubicBezTo>
                    <a:pt x="16615" y="2063"/>
                    <a:pt x="16615" y="2063"/>
                    <a:pt x="16615" y="2063"/>
                  </a:cubicBezTo>
                  <a:cubicBezTo>
                    <a:pt x="17944" y="2063"/>
                    <a:pt x="19107" y="2889"/>
                    <a:pt x="19107" y="3989"/>
                  </a:cubicBezTo>
                  <a:cubicBezTo>
                    <a:pt x="19107" y="5090"/>
                    <a:pt x="17944" y="6053"/>
                    <a:pt x="16615" y="6053"/>
                  </a:cubicBezTo>
                  <a:close/>
                </a:path>
              </a:pathLst>
            </a:custGeom>
            <a:solidFill>
              <a:srgbClr val="E9E9E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grpSp>
      <p:grpSp>
        <p:nvGrpSpPr>
          <p:cNvPr id="60" name="Group 25"/>
          <p:cNvGrpSpPr>
            <a:grpSpLocks/>
          </p:cNvGrpSpPr>
          <p:nvPr/>
        </p:nvGrpSpPr>
        <p:grpSpPr bwMode="auto">
          <a:xfrm>
            <a:off x="2933361" y="1619530"/>
            <a:ext cx="2905679" cy="3770926"/>
            <a:chOff x="-1" y="0"/>
            <a:chExt cx="2500315" cy="3244407"/>
          </a:xfrm>
        </p:grpSpPr>
        <p:grpSp>
          <p:nvGrpSpPr>
            <p:cNvPr id="61" name="Group 27"/>
            <p:cNvGrpSpPr>
              <a:grpSpLocks/>
            </p:cNvGrpSpPr>
            <p:nvPr/>
          </p:nvGrpSpPr>
          <p:grpSpPr bwMode="auto">
            <a:xfrm>
              <a:off x="-1" y="0"/>
              <a:ext cx="2500315" cy="3244407"/>
              <a:chOff x="-1" y="0"/>
              <a:chExt cx="2500315" cy="3244407"/>
            </a:xfrm>
          </p:grpSpPr>
          <p:sp>
            <p:nvSpPr>
              <p:cNvPr id="63" name="AutoShape 28"/>
              <p:cNvSpPr>
                <a:spLocks/>
              </p:cNvSpPr>
              <p:nvPr/>
            </p:nvSpPr>
            <p:spPr bwMode="auto">
              <a:xfrm>
                <a:off x="-1" y="0"/>
                <a:ext cx="2500315" cy="3244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92" y="0"/>
                    </a:moveTo>
                    <a:cubicBezTo>
                      <a:pt x="1107" y="0"/>
                      <a:pt x="1107" y="0"/>
                      <a:pt x="1107" y="0"/>
                    </a:cubicBezTo>
                    <a:cubicBezTo>
                      <a:pt x="494" y="0"/>
                      <a:pt x="0" y="380"/>
                      <a:pt x="0" y="852"/>
                    </a:cubicBezTo>
                    <a:cubicBezTo>
                      <a:pt x="0" y="20747"/>
                      <a:pt x="0" y="20747"/>
                      <a:pt x="0" y="20747"/>
                    </a:cubicBezTo>
                    <a:cubicBezTo>
                      <a:pt x="0" y="21219"/>
                      <a:pt x="494" y="21600"/>
                      <a:pt x="1107" y="21600"/>
                    </a:cubicBezTo>
                    <a:cubicBezTo>
                      <a:pt x="20492" y="21600"/>
                      <a:pt x="20492" y="21600"/>
                      <a:pt x="20492" y="21600"/>
                    </a:cubicBezTo>
                    <a:cubicBezTo>
                      <a:pt x="21105" y="21600"/>
                      <a:pt x="21599" y="21219"/>
                      <a:pt x="21599" y="20747"/>
                    </a:cubicBezTo>
                    <a:cubicBezTo>
                      <a:pt x="21599" y="852"/>
                      <a:pt x="21599" y="852"/>
                      <a:pt x="21599" y="852"/>
                    </a:cubicBezTo>
                    <a:cubicBezTo>
                      <a:pt x="21599" y="380"/>
                      <a:pt x="21105" y="0"/>
                      <a:pt x="20492" y="0"/>
                    </a:cubicBezTo>
                    <a:close/>
                    <a:moveTo>
                      <a:pt x="19521" y="19697"/>
                    </a:moveTo>
                    <a:cubicBezTo>
                      <a:pt x="2129" y="19697"/>
                      <a:pt x="2129" y="19697"/>
                      <a:pt x="2129" y="19697"/>
                    </a:cubicBezTo>
                    <a:cubicBezTo>
                      <a:pt x="2129" y="1837"/>
                      <a:pt x="2129" y="1837"/>
                      <a:pt x="2129" y="1837"/>
                    </a:cubicBezTo>
                    <a:cubicBezTo>
                      <a:pt x="19521" y="1837"/>
                      <a:pt x="19521" y="1837"/>
                      <a:pt x="19521" y="1837"/>
                    </a:cubicBezTo>
                    <a:lnTo>
                      <a:pt x="19521" y="19697"/>
                    </a:ln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000">
                  <a:cs typeface="Calibri" charset="0"/>
                </a:endParaRPr>
              </a:p>
            </p:txBody>
          </p:sp>
          <p:sp>
            <p:nvSpPr>
              <p:cNvPr id="64" name="AutoShape 29"/>
              <p:cNvSpPr>
                <a:spLocks/>
              </p:cNvSpPr>
              <p:nvPr/>
            </p:nvSpPr>
            <p:spPr bwMode="auto">
              <a:xfrm>
                <a:off x="1174750" y="3017426"/>
                <a:ext cx="177800" cy="17618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000">
                  <a:cs typeface="Calibri" charset="0"/>
                </a:endParaRPr>
              </a:p>
            </p:txBody>
          </p:sp>
          <p:sp>
            <p:nvSpPr>
              <p:cNvPr id="65" name="AutoShape 30"/>
              <p:cNvSpPr>
                <a:spLocks/>
              </p:cNvSpPr>
              <p:nvPr/>
            </p:nvSpPr>
            <p:spPr bwMode="auto">
              <a:xfrm>
                <a:off x="1228725" y="109523"/>
                <a:ext cx="49213" cy="4920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000">
                  <a:cs typeface="Calibri" charset="0"/>
                </a:endParaRPr>
              </a:p>
            </p:txBody>
          </p:sp>
        </p:grpSp>
        <p:sp>
          <p:nvSpPr>
            <p:cNvPr id="62" name="AutoShape 31"/>
            <p:cNvSpPr>
              <a:spLocks/>
            </p:cNvSpPr>
            <p:nvPr/>
          </p:nvSpPr>
          <p:spPr bwMode="auto">
            <a:xfrm rot="10800000">
              <a:off x="1049338" y="11111"/>
              <a:ext cx="1435101" cy="2315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0"/>
                  </a:lnTo>
                  <a:lnTo>
                    <a:pt x="21599" y="21599"/>
                  </a:lnTo>
                  <a:close/>
                </a:path>
              </a:pathLst>
            </a:custGeom>
            <a:solidFill>
              <a:srgbClr val="F2F2F2">
                <a:alpha val="20000"/>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000">
                <a:solidFill>
                  <a:srgbClr val="FFFFFF"/>
                </a:solidFill>
                <a:cs typeface="Calibri" charset="0"/>
              </a:endParaRPr>
            </a:p>
          </p:txBody>
        </p:sp>
      </p:grpSp>
      <p:sp>
        <p:nvSpPr>
          <p:cNvPr id="66" name="矩形 65"/>
          <p:cNvSpPr/>
          <p:nvPr/>
        </p:nvSpPr>
        <p:spPr>
          <a:xfrm>
            <a:off x="3207027" y="1957143"/>
            <a:ext cx="2380430" cy="3110461"/>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7" name="Group 32"/>
          <p:cNvGrpSpPr>
            <a:grpSpLocks/>
          </p:cNvGrpSpPr>
          <p:nvPr/>
        </p:nvGrpSpPr>
        <p:grpSpPr bwMode="auto">
          <a:xfrm>
            <a:off x="3370598" y="4416362"/>
            <a:ext cx="887384" cy="1748942"/>
            <a:chOff x="0" y="0"/>
            <a:chExt cx="762745" cy="1504951"/>
          </a:xfrm>
        </p:grpSpPr>
        <p:sp>
          <p:nvSpPr>
            <p:cNvPr id="68" name="AutoShape 33"/>
            <p:cNvSpPr>
              <a:spLocks/>
            </p:cNvSpPr>
            <p:nvPr/>
          </p:nvSpPr>
          <p:spPr bwMode="auto">
            <a:xfrm>
              <a:off x="0" y="0"/>
              <a:ext cx="762745" cy="1504951"/>
            </a:xfrm>
            <a:custGeom>
              <a:avLst/>
              <a:gdLst>
                <a:gd name="T0" fmla="+- 0 10879 158"/>
                <a:gd name="T1" fmla="*/ T0 w 21442"/>
                <a:gd name="T2" fmla="*/ 10800 h 21600"/>
                <a:gd name="T3" fmla="+- 0 10879 158"/>
                <a:gd name="T4" fmla="*/ T3 w 21442"/>
                <a:gd name="T5" fmla="*/ 10800 h 21600"/>
                <a:gd name="T6" fmla="+- 0 10879 158"/>
                <a:gd name="T7" fmla="*/ T6 w 21442"/>
                <a:gd name="T8" fmla="*/ 10800 h 21600"/>
                <a:gd name="T9" fmla="+- 0 10879 158"/>
                <a:gd name="T10" fmla="*/ T9 w 21442"/>
                <a:gd name="T11" fmla="*/ 10800 h 21600"/>
              </a:gdLst>
              <a:ahLst/>
              <a:cxnLst>
                <a:cxn ang="0">
                  <a:pos x="T1" y="T2"/>
                </a:cxn>
                <a:cxn ang="0">
                  <a:pos x="T4" y="T5"/>
                </a:cxn>
                <a:cxn ang="0">
                  <a:pos x="T7" y="T8"/>
                </a:cxn>
                <a:cxn ang="0">
                  <a:pos x="T10" y="T11"/>
                </a:cxn>
              </a:cxnLst>
              <a:rect l="0" t="0" r="r" b="b"/>
              <a:pathLst>
                <a:path w="21442" h="21600">
                  <a:moveTo>
                    <a:pt x="1659" y="11288"/>
                  </a:moveTo>
                  <a:cubicBezTo>
                    <a:pt x="1659" y="11288"/>
                    <a:pt x="1659" y="11288"/>
                    <a:pt x="1659" y="11288"/>
                  </a:cubicBezTo>
                  <a:cubicBezTo>
                    <a:pt x="2729" y="13025"/>
                    <a:pt x="2729" y="13025"/>
                    <a:pt x="2729" y="13025"/>
                  </a:cubicBezTo>
                  <a:cubicBezTo>
                    <a:pt x="4226" y="15250"/>
                    <a:pt x="6792" y="15901"/>
                    <a:pt x="8289" y="16118"/>
                  </a:cubicBezTo>
                  <a:cubicBezTo>
                    <a:pt x="7647" y="21600"/>
                    <a:pt x="7647" y="21600"/>
                    <a:pt x="7647" y="21600"/>
                  </a:cubicBezTo>
                  <a:cubicBezTo>
                    <a:pt x="18768" y="21600"/>
                    <a:pt x="18768" y="21600"/>
                    <a:pt x="18768" y="21600"/>
                  </a:cubicBezTo>
                  <a:cubicBezTo>
                    <a:pt x="17913" y="15901"/>
                    <a:pt x="17913" y="15901"/>
                    <a:pt x="17913" y="15901"/>
                  </a:cubicBezTo>
                  <a:cubicBezTo>
                    <a:pt x="19838" y="15413"/>
                    <a:pt x="21441" y="14110"/>
                    <a:pt x="21441" y="11234"/>
                  </a:cubicBezTo>
                  <a:cubicBezTo>
                    <a:pt x="21441" y="8194"/>
                    <a:pt x="21441" y="8194"/>
                    <a:pt x="21441" y="8194"/>
                  </a:cubicBezTo>
                  <a:cubicBezTo>
                    <a:pt x="21441" y="7597"/>
                    <a:pt x="20479" y="7109"/>
                    <a:pt x="19303" y="7109"/>
                  </a:cubicBezTo>
                  <a:cubicBezTo>
                    <a:pt x="19089" y="7109"/>
                    <a:pt x="19089" y="7109"/>
                    <a:pt x="19089" y="7109"/>
                  </a:cubicBezTo>
                  <a:cubicBezTo>
                    <a:pt x="18768" y="7109"/>
                    <a:pt x="18447" y="7218"/>
                    <a:pt x="18234" y="7380"/>
                  </a:cubicBezTo>
                  <a:cubicBezTo>
                    <a:pt x="18127" y="6892"/>
                    <a:pt x="17378" y="6566"/>
                    <a:pt x="16523" y="6566"/>
                  </a:cubicBezTo>
                  <a:cubicBezTo>
                    <a:pt x="15026" y="6566"/>
                    <a:pt x="15026" y="6566"/>
                    <a:pt x="15026" y="6566"/>
                  </a:cubicBezTo>
                  <a:cubicBezTo>
                    <a:pt x="14598" y="6566"/>
                    <a:pt x="14277" y="6675"/>
                    <a:pt x="14063" y="6838"/>
                  </a:cubicBezTo>
                  <a:cubicBezTo>
                    <a:pt x="13956" y="6512"/>
                    <a:pt x="13422" y="6241"/>
                    <a:pt x="12673" y="6241"/>
                  </a:cubicBezTo>
                  <a:cubicBezTo>
                    <a:pt x="10855" y="6241"/>
                    <a:pt x="10855" y="6241"/>
                    <a:pt x="10855" y="6241"/>
                  </a:cubicBezTo>
                  <a:cubicBezTo>
                    <a:pt x="10321" y="6241"/>
                    <a:pt x="10000" y="6404"/>
                    <a:pt x="9893" y="6621"/>
                  </a:cubicBezTo>
                  <a:cubicBezTo>
                    <a:pt x="9679" y="922"/>
                    <a:pt x="9679" y="922"/>
                    <a:pt x="9679" y="922"/>
                  </a:cubicBezTo>
                  <a:cubicBezTo>
                    <a:pt x="9679" y="434"/>
                    <a:pt x="9144" y="0"/>
                    <a:pt x="8075" y="0"/>
                  </a:cubicBezTo>
                  <a:cubicBezTo>
                    <a:pt x="7541" y="0"/>
                    <a:pt x="7541" y="0"/>
                    <a:pt x="7541" y="0"/>
                  </a:cubicBezTo>
                  <a:cubicBezTo>
                    <a:pt x="6578" y="0"/>
                    <a:pt x="5937" y="434"/>
                    <a:pt x="5937" y="922"/>
                  </a:cubicBezTo>
                  <a:cubicBezTo>
                    <a:pt x="5723" y="9877"/>
                    <a:pt x="5723" y="9877"/>
                    <a:pt x="5723" y="9877"/>
                  </a:cubicBezTo>
                  <a:cubicBezTo>
                    <a:pt x="5723" y="10800"/>
                    <a:pt x="5723" y="10800"/>
                    <a:pt x="5723" y="10800"/>
                  </a:cubicBezTo>
                  <a:cubicBezTo>
                    <a:pt x="4974" y="9660"/>
                    <a:pt x="4974" y="9660"/>
                    <a:pt x="4974" y="9660"/>
                  </a:cubicBezTo>
                  <a:cubicBezTo>
                    <a:pt x="4440" y="8846"/>
                    <a:pt x="2836" y="8249"/>
                    <a:pt x="1125" y="8249"/>
                  </a:cubicBezTo>
                  <a:cubicBezTo>
                    <a:pt x="804" y="8249"/>
                    <a:pt x="804" y="8249"/>
                    <a:pt x="804" y="8249"/>
                  </a:cubicBezTo>
                  <a:cubicBezTo>
                    <a:pt x="269" y="8249"/>
                    <a:pt x="-158" y="8520"/>
                    <a:pt x="55" y="8791"/>
                  </a:cubicBezTo>
                  <a:lnTo>
                    <a:pt x="1659" y="11288"/>
                  </a:ln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000">
                <a:cs typeface="Calibri" charset="0"/>
              </a:endParaRPr>
            </a:p>
          </p:txBody>
        </p:sp>
        <p:sp>
          <p:nvSpPr>
            <p:cNvPr id="69" name="AutoShape 34"/>
            <p:cNvSpPr>
              <a:spLocks/>
            </p:cNvSpPr>
            <p:nvPr/>
          </p:nvSpPr>
          <p:spPr bwMode="auto">
            <a:xfrm>
              <a:off x="237862" y="19050"/>
              <a:ext cx="84044"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600" y="9503"/>
                    <a:pt x="21600" y="9503"/>
                    <a:pt x="21600" y="9503"/>
                  </a:cubicBezTo>
                  <a:cubicBezTo>
                    <a:pt x="21600" y="4320"/>
                    <a:pt x="17672" y="0"/>
                    <a:pt x="11781" y="0"/>
                  </a:cubicBezTo>
                  <a:cubicBezTo>
                    <a:pt x="8836" y="0"/>
                    <a:pt x="8836" y="0"/>
                    <a:pt x="8836" y="0"/>
                  </a:cubicBezTo>
                  <a:cubicBezTo>
                    <a:pt x="2945" y="0"/>
                    <a:pt x="0" y="4320"/>
                    <a:pt x="0" y="9503"/>
                  </a:cubicBezTo>
                  <a:cubicBezTo>
                    <a:pt x="0" y="21600"/>
                    <a:pt x="0" y="21600"/>
                    <a:pt x="0" y="21600"/>
                  </a:cubicBezTo>
                  <a:lnTo>
                    <a:pt x="21600" y="21600"/>
                  </a:lnTo>
                  <a:close/>
                </a:path>
              </a:pathLst>
            </a:custGeom>
            <a:solidFill>
              <a:srgbClr val="FFF1E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000">
                <a:cs typeface="Calibri" charset="0"/>
              </a:endParaRPr>
            </a:p>
          </p:txBody>
        </p:sp>
      </p:grpSp>
      <p:sp>
        <p:nvSpPr>
          <p:cNvPr id="70" name="TextBox 15"/>
          <p:cNvSpPr txBox="1"/>
          <p:nvPr/>
        </p:nvSpPr>
        <p:spPr>
          <a:xfrm>
            <a:off x="77192" y="2835269"/>
            <a:ext cx="2239613" cy="637708"/>
          </a:xfrm>
          <a:prstGeom prst="rect">
            <a:avLst/>
          </a:prstGeom>
          <a:noFill/>
        </p:spPr>
        <p:txBody>
          <a:bodyPr wrap="square" lIns="99220" tIns="49610" rIns="99220" bIns="49610"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71" name="TextBox 16"/>
          <p:cNvSpPr txBox="1"/>
          <p:nvPr/>
        </p:nvSpPr>
        <p:spPr>
          <a:xfrm>
            <a:off x="846849" y="2570202"/>
            <a:ext cx="1469956" cy="269466"/>
          </a:xfrm>
          <a:prstGeom prst="rect">
            <a:avLst/>
          </a:prstGeom>
          <a:noFill/>
        </p:spPr>
        <p:txBody>
          <a:bodyPr wrap="none" lIns="99220" tIns="49610" rIns="99220" bIns="4961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点击请替换文字内容</a:t>
            </a:r>
            <a:endPar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15"/>
          <p:cNvSpPr txBox="1"/>
          <p:nvPr/>
        </p:nvSpPr>
        <p:spPr>
          <a:xfrm>
            <a:off x="6743925" y="2835269"/>
            <a:ext cx="2239613" cy="637708"/>
          </a:xfrm>
          <a:prstGeom prst="rect">
            <a:avLst/>
          </a:prstGeom>
          <a:noFill/>
        </p:spPr>
        <p:txBody>
          <a:bodyPr wrap="square" lIns="99220" tIns="49610" rIns="99220" bIns="4961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73" name="TextBox 16"/>
          <p:cNvSpPr txBox="1"/>
          <p:nvPr/>
        </p:nvSpPr>
        <p:spPr>
          <a:xfrm>
            <a:off x="6743925" y="2570202"/>
            <a:ext cx="1469956" cy="269466"/>
          </a:xfrm>
          <a:prstGeom prst="rect">
            <a:avLst/>
          </a:prstGeom>
          <a:noFill/>
        </p:spPr>
        <p:txBody>
          <a:bodyPr wrap="none" lIns="99220" tIns="49610" rIns="99220" bIns="4961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点击请替换文字内容</a:t>
            </a:r>
            <a:endPar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4" name="TextBox 15"/>
          <p:cNvSpPr txBox="1"/>
          <p:nvPr/>
        </p:nvSpPr>
        <p:spPr>
          <a:xfrm>
            <a:off x="77192" y="4787501"/>
            <a:ext cx="2239613" cy="637708"/>
          </a:xfrm>
          <a:prstGeom prst="rect">
            <a:avLst/>
          </a:prstGeom>
          <a:noFill/>
        </p:spPr>
        <p:txBody>
          <a:bodyPr wrap="square" lIns="99220" tIns="49610" rIns="99220" bIns="49610"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75" name="TextBox 16"/>
          <p:cNvSpPr txBox="1"/>
          <p:nvPr/>
        </p:nvSpPr>
        <p:spPr>
          <a:xfrm>
            <a:off x="846849" y="4522434"/>
            <a:ext cx="1469956" cy="269466"/>
          </a:xfrm>
          <a:prstGeom prst="rect">
            <a:avLst/>
          </a:prstGeom>
          <a:noFill/>
        </p:spPr>
        <p:txBody>
          <a:bodyPr wrap="none" lIns="99220" tIns="49610" rIns="99220" bIns="4961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点击请替换文字内容</a:t>
            </a:r>
            <a:endPar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6" name="TextBox 15"/>
          <p:cNvSpPr txBox="1"/>
          <p:nvPr/>
        </p:nvSpPr>
        <p:spPr>
          <a:xfrm>
            <a:off x="6743925" y="4787501"/>
            <a:ext cx="2239613" cy="637708"/>
          </a:xfrm>
          <a:prstGeom prst="rect">
            <a:avLst/>
          </a:prstGeom>
          <a:noFill/>
        </p:spPr>
        <p:txBody>
          <a:bodyPr wrap="square" lIns="99220" tIns="49610" rIns="99220" bIns="4961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77" name="TextBox 16"/>
          <p:cNvSpPr txBox="1"/>
          <p:nvPr/>
        </p:nvSpPr>
        <p:spPr>
          <a:xfrm>
            <a:off x="6743925" y="4522434"/>
            <a:ext cx="1469956" cy="269466"/>
          </a:xfrm>
          <a:prstGeom prst="rect">
            <a:avLst/>
          </a:prstGeom>
          <a:noFill/>
        </p:spPr>
        <p:txBody>
          <a:bodyPr wrap="none" lIns="99220" tIns="49610" rIns="99220" bIns="4961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点击请替换文字内容</a:t>
            </a:r>
            <a:endPar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
          <p:cNvSpPr/>
          <p:nvPr/>
        </p:nvSpPr>
        <p:spPr>
          <a:xfrm>
            <a:off x="-252536" y="4525952"/>
            <a:ext cx="9659777" cy="1610582"/>
          </a:xfrm>
          <a:prstGeom prst="rect">
            <a:avLst/>
          </a:prstGeom>
          <a:solidFill>
            <a:srgbClr val="7030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9" name="Group 4"/>
          <p:cNvGrpSpPr/>
          <p:nvPr/>
        </p:nvGrpSpPr>
        <p:grpSpPr>
          <a:xfrm>
            <a:off x="431386" y="4819050"/>
            <a:ext cx="1245246" cy="1024383"/>
            <a:chOff x="5329238" y="1931988"/>
            <a:chExt cx="550862" cy="498475"/>
          </a:xfrm>
          <a:solidFill>
            <a:sysClr val="window" lastClr="FFFFFF"/>
          </a:solidFill>
        </p:grpSpPr>
        <p:sp>
          <p:nvSpPr>
            <p:cNvPr id="40"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1"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2"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3"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5"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6"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7" name="Group 42"/>
          <p:cNvGrpSpPr/>
          <p:nvPr/>
        </p:nvGrpSpPr>
        <p:grpSpPr>
          <a:xfrm>
            <a:off x="2241358" y="4804014"/>
            <a:ext cx="6780884" cy="971085"/>
            <a:chOff x="3147645" y="5176167"/>
            <a:chExt cx="8558432" cy="1225645"/>
          </a:xfrm>
        </p:grpSpPr>
        <p:sp>
          <p:nvSpPr>
            <p:cNvPr id="48" name="Rectangle 12"/>
            <p:cNvSpPr/>
            <p:nvPr/>
          </p:nvSpPr>
          <p:spPr>
            <a:xfrm>
              <a:off x="3147645" y="5176167"/>
              <a:ext cx="8331592" cy="213651"/>
            </a:xfrm>
            <a:prstGeom prst="rect">
              <a:avLst/>
            </a:prstGeom>
          </p:spPr>
          <p:txBody>
            <a:bodyPr wrap="square">
              <a:spAutoFit/>
            </a:bodyPr>
            <a:lstStyle/>
            <a:p>
              <a:pPr marL="180811" marR="0" lvl="0" indent="-180811"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Lorem ipsum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dolor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sit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amet</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consectetur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adipiscing</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elit</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Integer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dolor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quam, </a:t>
              </a:r>
            </a:p>
          </p:txBody>
        </p:sp>
        <p:sp>
          <p:nvSpPr>
            <p:cNvPr id="49" name="Rectangle 13"/>
            <p:cNvSpPr/>
            <p:nvPr/>
          </p:nvSpPr>
          <p:spPr>
            <a:xfrm>
              <a:off x="3147645" y="5541273"/>
              <a:ext cx="8558432" cy="310766"/>
            </a:xfrm>
            <a:prstGeom prst="rect">
              <a:avLst/>
            </a:prstGeom>
          </p:spPr>
          <p:txBody>
            <a:bodyPr wrap="square">
              <a:spAutoFit/>
            </a:bodyPr>
            <a:lstStyle/>
            <a:p>
              <a:pPr marL="180811" marR="0" lvl="0" indent="-180811"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500" b="0" i="0" u="none" strike="noStrike" kern="0" cap="none" spc="0" normalizeH="0" baseline="0" noProof="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50" name="Rectangle 14"/>
            <p:cNvSpPr/>
            <p:nvPr/>
          </p:nvSpPr>
          <p:spPr>
            <a:xfrm>
              <a:off x="3147645" y="6091046"/>
              <a:ext cx="8558432" cy="310766"/>
            </a:xfrm>
            <a:prstGeom prst="rect">
              <a:avLst/>
            </a:prstGeom>
          </p:spPr>
          <p:txBody>
            <a:bodyPr wrap="square">
              <a:spAutoFit/>
            </a:bodyPr>
            <a:lstStyle/>
            <a:p>
              <a:pPr marL="180811" marR="0" lvl="0" indent="-180811"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Lorem ipsum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dolor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sit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amet</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consectetur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adipiscing</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elit</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Integer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dolor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quam,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pretium</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eu</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placerat</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eu</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semper et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nunc</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Nullam</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ut</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turpis</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dictum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luctus</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mi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quis</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luctus</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lorem.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Nullam</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porttitor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consectetur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nunc</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in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tempor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Cras</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vitae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venenatis</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sem</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pretium</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arcu</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51" name="Group 22"/>
          <p:cNvGrpSpPr/>
          <p:nvPr/>
        </p:nvGrpSpPr>
        <p:grpSpPr>
          <a:xfrm>
            <a:off x="7291379" y="2137048"/>
            <a:ext cx="724483" cy="724483"/>
            <a:chOff x="9521484" y="1810084"/>
            <a:chExt cx="914400" cy="914400"/>
          </a:xfrm>
        </p:grpSpPr>
        <p:sp>
          <p:nvSpPr>
            <p:cNvPr id="52" name="Oval 21"/>
            <p:cNvSpPr/>
            <p:nvPr/>
          </p:nvSpPr>
          <p:spPr>
            <a:xfrm>
              <a:off x="9521484" y="1810084"/>
              <a:ext cx="914400" cy="914400"/>
            </a:xfrm>
            <a:prstGeom prst="ellipse">
              <a:avLst/>
            </a:prstGeom>
            <a:solidFill>
              <a:srgbClr val="7C7C7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ysClr val="window" lastClr="FFFFFF"/>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4" name="Group 17"/>
          <p:cNvGrpSpPr/>
          <p:nvPr/>
        </p:nvGrpSpPr>
        <p:grpSpPr>
          <a:xfrm>
            <a:off x="5240534" y="2137048"/>
            <a:ext cx="724483" cy="724483"/>
            <a:chOff x="6933028" y="1810084"/>
            <a:chExt cx="914400" cy="914400"/>
          </a:xfrm>
        </p:grpSpPr>
        <p:sp>
          <p:nvSpPr>
            <p:cNvPr id="55" name="Oval 20"/>
            <p:cNvSpPr/>
            <p:nvPr/>
          </p:nvSpPr>
          <p:spPr>
            <a:xfrm>
              <a:off x="6933028" y="1810084"/>
              <a:ext cx="914400" cy="914400"/>
            </a:xfrm>
            <a:prstGeom prst="ellipse">
              <a:avLst/>
            </a:prstGeom>
            <a:solidFill>
              <a:srgbClr val="7030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6"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ysClr val="window" lastClr="FFFFFF"/>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7" name="Group 15"/>
          <p:cNvGrpSpPr/>
          <p:nvPr/>
        </p:nvGrpSpPr>
        <p:grpSpPr>
          <a:xfrm>
            <a:off x="1138843" y="2137048"/>
            <a:ext cx="724483" cy="724483"/>
            <a:chOff x="1756116" y="1810084"/>
            <a:chExt cx="914400" cy="914400"/>
          </a:xfrm>
        </p:grpSpPr>
        <p:sp>
          <p:nvSpPr>
            <p:cNvPr id="58" name="Oval 18"/>
            <p:cNvSpPr/>
            <p:nvPr/>
          </p:nvSpPr>
          <p:spPr>
            <a:xfrm>
              <a:off x="1756116" y="1810084"/>
              <a:ext cx="914400" cy="914400"/>
            </a:xfrm>
            <a:prstGeom prst="ellipse">
              <a:avLst/>
            </a:prstGeom>
            <a:solidFill>
              <a:srgbClr val="7030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9"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ysClr val="window" lastClr="FFFFFF"/>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0" name="Group 16"/>
          <p:cNvGrpSpPr/>
          <p:nvPr/>
        </p:nvGrpSpPr>
        <p:grpSpPr>
          <a:xfrm>
            <a:off x="3189689" y="2137048"/>
            <a:ext cx="724483" cy="724483"/>
            <a:chOff x="4344572" y="1810084"/>
            <a:chExt cx="914400" cy="914400"/>
          </a:xfrm>
        </p:grpSpPr>
        <p:sp>
          <p:nvSpPr>
            <p:cNvPr id="61" name="Oval 19"/>
            <p:cNvSpPr/>
            <p:nvPr/>
          </p:nvSpPr>
          <p:spPr>
            <a:xfrm>
              <a:off x="4344572" y="1810084"/>
              <a:ext cx="914400" cy="914400"/>
            </a:xfrm>
            <a:prstGeom prst="ellipse">
              <a:avLst/>
            </a:prstGeom>
            <a:solidFill>
              <a:srgbClr val="7C7C7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ysClr val="window" lastClr="FFFFFF"/>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63" name="Straight Connector 36"/>
          <p:cNvCxnSpPr/>
          <p:nvPr/>
        </p:nvCxnSpPr>
        <p:spPr>
          <a:xfrm>
            <a:off x="2534614" y="2433242"/>
            <a:ext cx="0" cy="1613003"/>
          </a:xfrm>
          <a:prstGeom prst="line">
            <a:avLst/>
          </a:prstGeom>
          <a:noFill/>
          <a:ln w="6350" cap="flat" cmpd="sng" algn="ctr">
            <a:solidFill>
              <a:sysClr val="window" lastClr="FFFFFF">
                <a:lumMod val="65000"/>
              </a:sysClr>
            </a:solidFill>
            <a:prstDash val="solid"/>
            <a:miter lim="800000"/>
          </a:ln>
          <a:effectLst/>
        </p:spPr>
      </p:cxnSp>
      <p:cxnSp>
        <p:nvCxnSpPr>
          <p:cNvPr id="64" name="Straight Connector 37"/>
          <p:cNvCxnSpPr/>
          <p:nvPr/>
        </p:nvCxnSpPr>
        <p:spPr>
          <a:xfrm>
            <a:off x="4577352" y="2433242"/>
            <a:ext cx="0" cy="1613003"/>
          </a:xfrm>
          <a:prstGeom prst="line">
            <a:avLst/>
          </a:prstGeom>
          <a:noFill/>
          <a:ln w="6350" cap="flat" cmpd="sng" algn="ctr">
            <a:solidFill>
              <a:sysClr val="window" lastClr="FFFFFF">
                <a:lumMod val="65000"/>
              </a:sysClr>
            </a:solidFill>
            <a:prstDash val="solid"/>
            <a:miter lim="800000"/>
          </a:ln>
          <a:effectLst/>
        </p:spPr>
      </p:cxnSp>
      <p:cxnSp>
        <p:nvCxnSpPr>
          <p:cNvPr id="65" name="Straight Connector 38"/>
          <p:cNvCxnSpPr/>
          <p:nvPr/>
        </p:nvCxnSpPr>
        <p:spPr>
          <a:xfrm>
            <a:off x="6639344" y="2433242"/>
            <a:ext cx="0" cy="1613003"/>
          </a:xfrm>
          <a:prstGeom prst="line">
            <a:avLst/>
          </a:prstGeom>
          <a:noFill/>
          <a:ln w="6350" cap="flat" cmpd="sng" algn="ctr">
            <a:solidFill>
              <a:sysClr val="window" lastClr="FFFFFF">
                <a:lumMod val="65000"/>
              </a:sysClr>
            </a:solidFill>
            <a:prstDash val="solid"/>
            <a:miter lim="800000"/>
          </a:ln>
          <a:effectLst/>
        </p:spPr>
      </p:cxnSp>
      <p:sp>
        <p:nvSpPr>
          <p:cNvPr id="66" name="TextBox 41"/>
          <p:cNvSpPr txBox="1"/>
          <p:nvPr/>
        </p:nvSpPr>
        <p:spPr>
          <a:xfrm>
            <a:off x="549810" y="3150336"/>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 name="TextBox 170"/>
          <p:cNvSpPr txBox="1"/>
          <p:nvPr/>
        </p:nvSpPr>
        <p:spPr>
          <a:xfrm>
            <a:off x="549810" y="2931730"/>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Box 41"/>
          <p:cNvSpPr txBox="1"/>
          <p:nvPr/>
        </p:nvSpPr>
        <p:spPr>
          <a:xfrm>
            <a:off x="2610816" y="3150336"/>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9" name="TextBox 170"/>
          <p:cNvSpPr txBox="1"/>
          <p:nvPr/>
        </p:nvSpPr>
        <p:spPr>
          <a:xfrm>
            <a:off x="2610816" y="2931730"/>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TextBox 41"/>
          <p:cNvSpPr txBox="1"/>
          <p:nvPr/>
        </p:nvSpPr>
        <p:spPr>
          <a:xfrm>
            <a:off x="4650354" y="3150336"/>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1" name="TextBox 170"/>
          <p:cNvSpPr txBox="1"/>
          <p:nvPr/>
        </p:nvSpPr>
        <p:spPr>
          <a:xfrm>
            <a:off x="4650354" y="2931730"/>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TextBox 41"/>
          <p:cNvSpPr txBox="1"/>
          <p:nvPr/>
        </p:nvSpPr>
        <p:spPr>
          <a:xfrm>
            <a:off x="6775768" y="3150336"/>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3" name="TextBox 170"/>
          <p:cNvSpPr txBox="1"/>
          <p:nvPr/>
        </p:nvSpPr>
        <p:spPr>
          <a:xfrm>
            <a:off x="6775768" y="2931730"/>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Group 10"/>
          <p:cNvGrpSpPr/>
          <p:nvPr/>
        </p:nvGrpSpPr>
        <p:grpSpPr>
          <a:xfrm>
            <a:off x="5292422" y="3179816"/>
            <a:ext cx="1166788" cy="1166787"/>
            <a:chOff x="6920031" y="3363156"/>
            <a:chExt cx="1338773" cy="1338773"/>
          </a:xfrm>
        </p:grpSpPr>
        <p:sp>
          <p:nvSpPr>
            <p:cNvPr id="54" name="Oval 7"/>
            <p:cNvSpPr/>
            <p:nvPr/>
          </p:nvSpPr>
          <p:spPr>
            <a:xfrm>
              <a:off x="6920031" y="3363156"/>
              <a:ext cx="1338773" cy="1338773"/>
            </a:xfrm>
            <a:prstGeom prst="ellipse">
              <a:avLst/>
            </a:prstGeom>
            <a:solidFill>
              <a:srgbClr val="7030A0">
                <a:alpha val="80000"/>
              </a:srgbClr>
            </a:soli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5" name="Group 20"/>
            <p:cNvGrpSpPr/>
            <p:nvPr/>
          </p:nvGrpSpPr>
          <p:grpSpPr>
            <a:xfrm>
              <a:off x="7357245" y="3796320"/>
              <a:ext cx="464344" cy="465138"/>
              <a:chOff x="7287419" y="3505994"/>
              <a:chExt cx="464344" cy="465138"/>
            </a:xfrm>
            <a:solidFill>
              <a:srgbClr val="E7E6E6"/>
            </a:solidFill>
          </p:grpSpPr>
          <p:sp>
            <p:nvSpPr>
              <p:cNvPr id="56"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57"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58"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59"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60"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61"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62" name="Group 11"/>
          <p:cNvGrpSpPr/>
          <p:nvPr/>
        </p:nvGrpSpPr>
        <p:grpSpPr>
          <a:xfrm>
            <a:off x="4574250" y="2485835"/>
            <a:ext cx="1166788" cy="1166787"/>
            <a:chOff x="6096000" y="2566881"/>
            <a:chExt cx="1338773" cy="1338773"/>
          </a:xfrm>
        </p:grpSpPr>
        <p:sp>
          <p:nvSpPr>
            <p:cNvPr id="63" name="Oval 6"/>
            <p:cNvSpPr/>
            <p:nvPr/>
          </p:nvSpPr>
          <p:spPr>
            <a:xfrm>
              <a:off x="6096000" y="2566881"/>
              <a:ext cx="1338773" cy="1338773"/>
            </a:xfrm>
            <a:prstGeom prst="ellipse">
              <a:avLst/>
            </a:prstGeom>
            <a:solidFill>
              <a:srgbClr val="7C7C7C">
                <a:alpha val="80000"/>
              </a:srgbClr>
            </a:soli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64" name="Group 27"/>
            <p:cNvGrpSpPr/>
            <p:nvPr/>
          </p:nvGrpSpPr>
          <p:grpSpPr>
            <a:xfrm>
              <a:off x="6551978" y="3004095"/>
              <a:ext cx="434975" cy="464344"/>
              <a:chOff x="9159875" y="1647825"/>
              <a:chExt cx="434975" cy="464344"/>
            </a:xfrm>
            <a:solidFill>
              <a:srgbClr val="E7E6E6"/>
            </a:solidFill>
          </p:grpSpPr>
          <p:sp>
            <p:nvSpPr>
              <p:cNvPr id="65"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66"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67"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68" name="Group 12"/>
          <p:cNvGrpSpPr/>
          <p:nvPr/>
        </p:nvGrpSpPr>
        <p:grpSpPr>
          <a:xfrm>
            <a:off x="3063141" y="1797059"/>
            <a:ext cx="1708294" cy="1708294"/>
            <a:chOff x="4362154" y="1776581"/>
            <a:chExt cx="1960098" cy="1960098"/>
          </a:xfrm>
        </p:grpSpPr>
        <p:sp>
          <p:nvSpPr>
            <p:cNvPr id="69" name="Oval 5"/>
            <p:cNvSpPr/>
            <p:nvPr/>
          </p:nvSpPr>
          <p:spPr>
            <a:xfrm>
              <a:off x="4362154" y="1776581"/>
              <a:ext cx="1960098" cy="1960098"/>
            </a:xfrm>
            <a:prstGeom prst="ellipse">
              <a:avLst/>
            </a:prstGeom>
            <a:solidFill>
              <a:srgbClr val="7030A0">
                <a:alpha val="80000"/>
              </a:srgbClr>
            </a:soli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0"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ysClr val="window" lastClr="FFFFFF"/>
            </a:solidFill>
            <a:ln>
              <a:noFill/>
            </a:ln>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1" name="Group 9"/>
          <p:cNvGrpSpPr/>
          <p:nvPr/>
        </p:nvGrpSpPr>
        <p:grpSpPr>
          <a:xfrm>
            <a:off x="4574251" y="4083784"/>
            <a:ext cx="1552994" cy="1552994"/>
            <a:chOff x="6096000" y="4400370"/>
            <a:chExt cx="1781907" cy="1781907"/>
          </a:xfrm>
        </p:grpSpPr>
        <p:sp>
          <p:nvSpPr>
            <p:cNvPr id="72" name="Oval 8"/>
            <p:cNvSpPr/>
            <p:nvPr/>
          </p:nvSpPr>
          <p:spPr>
            <a:xfrm>
              <a:off x="6096000" y="4400370"/>
              <a:ext cx="1781907" cy="1781907"/>
            </a:xfrm>
            <a:prstGeom prst="ellipse">
              <a:avLst/>
            </a:prstGeom>
            <a:solidFill>
              <a:srgbClr val="7C7C7C">
                <a:alpha val="80000"/>
              </a:srgbClr>
            </a:soli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73" name="Group 44"/>
            <p:cNvGrpSpPr/>
            <p:nvPr/>
          </p:nvGrpSpPr>
          <p:grpSpPr>
            <a:xfrm>
              <a:off x="6612822" y="4917650"/>
              <a:ext cx="632375" cy="747345"/>
              <a:chOff x="1325323" y="3586519"/>
              <a:chExt cx="632375" cy="747345"/>
            </a:xfrm>
            <a:solidFill>
              <a:srgbClr val="E7E6E6"/>
            </a:solidFill>
          </p:grpSpPr>
          <p:sp>
            <p:nvSpPr>
              <p:cNvPr id="74"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5"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76" name="Group 13"/>
          <p:cNvGrpSpPr/>
          <p:nvPr/>
        </p:nvGrpSpPr>
        <p:grpSpPr>
          <a:xfrm>
            <a:off x="2689291" y="3157609"/>
            <a:ext cx="1166788" cy="1166787"/>
            <a:chOff x="3933196" y="3337676"/>
            <a:chExt cx="1338773" cy="1338773"/>
          </a:xfrm>
        </p:grpSpPr>
        <p:sp>
          <p:nvSpPr>
            <p:cNvPr id="77" name="Oval 4"/>
            <p:cNvSpPr/>
            <p:nvPr/>
          </p:nvSpPr>
          <p:spPr>
            <a:xfrm>
              <a:off x="3933196" y="3337676"/>
              <a:ext cx="1338773" cy="1338773"/>
            </a:xfrm>
            <a:prstGeom prst="ellipse">
              <a:avLst/>
            </a:prstGeom>
            <a:solidFill>
              <a:srgbClr val="7C7C7C">
                <a:alpha val="80000"/>
              </a:srgbClr>
            </a:soli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78" name="Group 31"/>
            <p:cNvGrpSpPr/>
            <p:nvPr/>
          </p:nvGrpSpPr>
          <p:grpSpPr>
            <a:xfrm>
              <a:off x="4370013" y="3811402"/>
              <a:ext cx="465138" cy="391319"/>
              <a:chOff x="5368132" y="2625725"/>
              <a:chExt cx="465138" cy="391319"/>
            </a:xfrm>
            <a:solidFill>
              <a:srgbClr val="E7E6E6"/>
            </a:solidFill>
          </p:grpSpPr>
          <p:sp>
            <p:nvSpPr>
              <p:cNvPr id="79"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80"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81"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82" name="Group 14"/>
          <p:cNvGrpSpPr/>
          <p:nvPr/>
        </p:nvGrpSpPr>
        <p:grpSpPr>
          <a:xfrm>
            <a:off x="2979452" y="4224926"/>
            <a:ext cx="876625" cy="876625"/>
            <a:chOff x="4266129" y="4562318"/>
            <a:chExt cx="1005840" cy="1005840"/>
          </a:xfrm>
        </p:grpSpPr>
        <p:sp>
          <p:nvSpPr>
            <p:cNvPr id="83" name="Oval 3"/>
            <p:cNvSpPr/>
            <p:nvPr/>
          </p:nvSpPr>
          <p:spPr>
            <a:xfrm>
              <a:off x="4266129" y="4562318"/>
              <a:ext cx="1005840" cy="1005840"/>
            </a:xfrm>
            <a:prstGeom prst="ellipse">
              <a:avLst/>
            </a:prstGeom>
            <a:solidFill>
              <a:srgbClr val="7030A0">
                <a:alpha val="80000"/>
              </a:srgbClr>
            </a:soli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84" name="Group 35"/>
            <p:cNvGrpSpPr/>
            <p:nvPr/>
          </p:nvGrpSpPr>
          <p:grpSpPr>
            <a:xfrm>
              <a:off x="4536877" y="4882511"/>
              <a:ext cx="464344" cy="362744"/>
              <a:chOff x="2581275" y="1710532"/>
              <a:chExt cx="464344" cy="362744"/>
            </a:xfrm>
            <a:solidFill>
              <a:srgbClr val="E7E6E6"/>
            </a:solidFill>
          </p:grpSpPr>
          <p:sp>
            <p:nvSpPr>
              <p:cNvPr id="85"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86"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87"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88"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89"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90"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91"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92" name="TextBox 41"/>
          <p:cNvSpPr txBox="1"/>
          <p:nvPr/>
        </p:nvSpPr>
        <p:spPr>
          <a:xfrm>
            <a:off x="406170" y="4734039"/>
            <a:ext cx="2191564" cy="502003"/>
          </a:xfrm>
          <a:prstGeom prst="rect">
            <a:avLst/>
          </a:prstGeom>
          <a:noFill/>
        </p:spPr>
        <p:txBody>
          <a:bodyPr wrap="square" lIns="85667" tIns="42834" rIns="85667" bIns="42834"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3" name="TextBox 170"/>
          <p:cNvSpPr txBox="1"/>
          <p:nvPr/>
        </p:nvSpPr>
        <p:spPr>
          <a:xfrm>
            <a:off x="589283" y="4496946"/>
            <a:ext cx="2008452" cy="300504"/>
          </a:xfrm>
          <a:prstGeom prst="rect">
            <a:avLst/>
          </a:prstGeom>
          <a:noFill/>
        </p:spPr>
        <p:txBody>
          <a:bodyPr wrap="square" lIns="96431" tIns="48215" rIns="96431" bIns="48215"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TextBox 41"/>
          <p:cNvSpPr txBox="1"/>
          <p:nvPr/>
        </p:nvSpPr>
        <p:spPr>
          <a:xfrm>
            <a:off x="394363" y="3269866"/>
            <a:ext cx="2191564" cy="502003"/>
          </a:xfrm>
          <a:prstGeom prst="rect">
            <a:avLst/>
          </a:prstGeom>
          <a:noFill/>
        </p:spPr>
        <p:txBody>
          <a:bodyPr wrap="square" lIns="85667" tIns="42834" rIns="85667" bIns="42834"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5" name="TextBox 170"/>
          <p:cNvSpPr txBox="1"/>
          <p:nvPr/>
        </p:nvSpPr>
        <p:spPr>
          <a:xfrm>
            <a:off x="577475" y="3032773"/>
            <a:ext cx="2008452" cy="300504"/>
          </a:xfrm>
          <a:prstGeom prst="rect">
            <a:avLst/>
          </a:prstGeom>
          <a:noFill/>
        </p:spPr>
        <p:txBody>
          <a:bodyPr wrap="square" lIns="96431" tIns="48215" rIns="96431" bIns="48215"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TextBox 41"/>
          <p:cNvSpPr txBox="1"/>
          <p:nvPr/>
        </p:nvSpPr>
        <p:spPr>
          <a:xfrm>
            <a:off x="394363" y="1793885"/>
            <a:ext cx="2191564" cy="502003"/>
          </a:xfrm>
          <a:prstGeom prst="rect">
            <a:avLst/>
          </a:prstGeom>
          <a:noFill/>
        </p:spPr>
        <p:txBody>
          <a:bodyPr wrap="square" lIns="85667" tIns="42834" rIns="85667" bIns="42834"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7" name="TextBox 170"/>
          <p:cNvSpPr txBox="1"/>
          <p:nvPr/>
        </p:nvSpPr>
        <p:spPr>
          <a:xfrm>
            <a:off x="577475" y="1556792"/>
            <a:ext cx="2008452" cy="300504"/>
          </a:xfrm>
          <a:prstGeom prst="rect">
            <a:avLst/>
          </a:prstGeom>
          <a:noFill/>
        </p:spPr>
        <p:txBody>
          <a:bodyPr wrap="square" lIns="96431" tIns="48215" rIns="96431" bIns="48215"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TextBox 41"/>
          <p:cNvSpPr txBox="1"/>
          <p:nvPr/>
        </p:nvSpPr>
        <p:spPr>
          <a:xfrm>
            <a:off x="6416367" y="4698616"/>
            <a:ext cx="2191564" cy="50200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9" name="TextBox 170"/>
          <p:cNvSpPr txBox="1"/>
          <p:nvPr/>
        </p:nvSpPr>
        <p:spPr>
          <a:xfrm>
            <a:off x="6416368" y="4486231"/>
            <a:ext cx="2008452"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TextBox 41"/>
          <p:cNvSpPr txBox="1"/>
          <p:nvPr/>
        </p:nvSpPr>
        <p:spPr>
          <a:xfrm>
            <a:off x="6628908" y="3305290"/>
            <a:ext cx="2191564" cy="50200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1" name="TextBox 170"/>
          <p:cNvSpPr txBox="1"/>
          <p:nvPr/>
        </p:nvSpPr>
        <p:spPr>
          <a:xfrm>
            <a:off x="6628909" y="3044616"/>
            <a:ext cx="2008452"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TextBox 41"/>
          <p:cNvSpPr txBox="1"/>
          <p:nvPr/>
        </p:nvSpPr>
        <p:spPr>
          <a:xfrm>
            <a:off x="5719703" y="1956066"/>
            <a:ext cx="2191564" cy="50200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3" name="TextBox 170"/>
          <p:cNvSpPr txBox="1"/>
          <p:nvPr/>
        </p:nvSpPr>
        <p:spPr>
          <a:xfrm>
            <a:off x="5719704" y="1675963"/>
            <a:ext cx="2008452"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9512" y="1988840"/>
            <a:ext cx="5734672" cy="3321414"/>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矩形 9"/>
          <p:cNvSpPr/>
          <p:nvPr/>
        </p:nvSpPr>
        <p:spPr>
          <a:xfrm>
            <a:off x="5056584" y="2196851"/>
            <a:ext cx="4004408" cy="1098486"/>
          </a:xfrm>
          <a:prstGeom prst="rect">
            <a:avLst/>
          </a:prstGeom>
          <a:solidFill>
            <a:srgbClr val="7030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冬青黑体简体中文 W3" panose="020B0300000000000000" pitchFamily="34" charset="-122"/>
              <a:ea typeface="冬青黑体简体中文 W3" panose="020B0300000000000000" pitchFamily="34" charset="-122"/>
              <a:cs typeface="+mn-cs"/>
            </a:endParaRPr>
          </a:p>
        </p:txBody>
      </p:sp>
      <p:sp>
        <p:nvSpPr>
          <p:cNvPr id="11" name="矩形 10"/>
          <p:cNvSpPr/>
          <p:nvPr/>
        </p:nvSpPr>
        <p:spPr>
          <a:xfrm>
            <a:off x="7174906" y="4935557"/>
            <a:ext cx="1886086" cy="374697"/>
          </a:xfrm>
          <a:prstGeom prst="rect">
            <a:avLst/>
          </a:prstGeom>
          <a:solidFill>
            <a:srgbClr val="7C7C7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冬青黑体简体中文 W3" panose="020B0300000000000000" pitchFamily="34" charset="-122"/>
              <a:ea typeface="冬青黑体简体中文 W3" panose="020B0300000000000000" pitchFamily="34" charset="-122"/>
              <a:cs typeface="+mn-cs"/>
            </a:endParaRPr>
          </a:p>
        </p:txBody>
      </p:sp>
      <p:sp>
        <p:nvSpPr>
          <p:cNvPr id="12" name="Content Placeholder 2"/>
          <p:cNvSpPr txBox="1">
            <a:spLocks/>
          </p:cNvSpPr>
          <p:nvPr/>
        </p:nvSpPr>
        <p:spPr>
          <a:xfrm>
            <a:off x="5148437" y="2371316"/>
            <a:ext cx="819847" cy="44136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
                <a:srgbClr val="7030A0">
                  <a:lumMod val="75000"/>
                </a:srgbClr>
              </a:buClr>
              <a:buSzPct val="145000"/>
              <a:buFont typeface="Arial"/>
              <a:buNone/>
              <a:tabLst/>
              <a:defRPr/>
            </a:pPr>
            <a:r>
              <a:rPr kumimoji="0" lang="zh-CN" altLang="en-US" sz="1100" b="0" i="0" u="none" strike="noStrike" kern="120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a:t>
            </a:r>
            <a:r>
              <a:rPr kumimoji="0" lang="zh-CN" altLang="en-US" sz="1100" b="0" i="0" u="none" strike="noStrike" kern="120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替换</a:t>
            </a:r>
            <a:endParaRPr kumimoji="0" lang="en-US" altLang="zh-CN" sz="1100" b="0" i="0" u="none" strike="noStrike" kern="120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marL="0" marR="0" lvl="0" indent="0" algn="just" defTabSz="457200" rtl="0" eaLnBrk="1" fontAlgn="auto" latinLnBrk="0" hangingPunct="1">
              <a:lnSpc>
                <a:spcPct val="100000"/>
              </a:lnSpc>
              <a:spcBef>
                <a:spcPts val="0"/>
              </a:spcBef>
              <a:spcAft>
                <a:spcPts val="0"/>
              </a:spcAft>
              <a:buClr>
                <a:srgbClr val="7030A0">
                  <a:lumMod val="75000"/>
                </a:srgbClr>
              </a:buClr>
              <a:buSzPct val="145000"/>
              <a:buFont typeface="Arial"/>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文字</a:t>
            </a:r>
            <a:r>
              <a:rPr kumimoji="0" lang="zh-CN" altLang="en-US" sz="1100" b="0" i="0" u="none" strike="noStrike" kern="120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内容</a:t>
            </a:r>
            <a:endParaRPr kumimoji="0" lang="en-US" sz="1100" b="1" i="0" u="none" strike="noStrike" kern="120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 name="Content Placeholder 2"/>
          <p:cNvSpPr txBox="1">
            <a:spLocks/>
          </p:cNvSpPr>
          <p:nvPr/>
        </p:nvSpPr>
        <p:spPr>
          <a:xfrm>
            <a:off x="6151966" y="3573571"/>
            <a:ext cx="2909026" cy="884647"/>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just" defTabSz="457200" rtl="0" eaLnBrk="1" fontAlgn="auto" latinLnBrk="0" hangingPunct="1">
              <a:lnSpc>
                <a:spcPct val="150000"/>
              </a:lnSpc>
              <a:spcBef>
                <a:spcPts val="0"/>
              </a:spcBef>
              <a:spcAft>
                <a:spcPts val="0"/>
              </a:spcAft>
              <a:buClr>
                <a:srgbClr val="7030A0">
                  <a:lumMod val="75000"/>
                </a:srgbClr>
              </a:buClr>
              <a:buSzPct val="145000"/>
              <a:buFont typeface="Arial"/>
              <a:buNone/>
              <a:tabLst/>
              <a:defRPr/>
            </a:pPr>
            <a:r>
              <a:rPr kumimoji="0" lang="zh-CN" altLang="en-US" sz="600" b="0" i="0" u="none" strike="noStrike" kern="120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kumimoji="0" lang="zh-CN" altLang="en-US" sz="600" b="0" i="0" u="none" strike="noStrike" kern="1200" cap="none" spc="0" normalizeH="0" baseline="0" noProof="0" dirty="0" smtClean="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kumimoji="0" lang="zh-CN" altLang="en-US" sz="600" b="0" i="0" u="none" strike="noStrike" kern="120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a:t>
            </a:r>
            <a:r>
              <a:rPr kumimoji="0" lang="zh-CN" altLang="en-US" sz="600" b="0" i="0" u="none" strike="noStrike" kern="1200" cap="none" spc="0" normalizeH="0" baseline="0" noProof="0" dirty="0" smtClean="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kumimoji="0" lang="en-US" altLang="zh-CN" sz="600" b="1" i="0" u="none" strike="noStrike" kern="120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4" name="Content Placeholder 2"/>
          <p:cNvSpPr txBox="1">
            <a:spLocks/>
          </p:cNvSpPr>
          <p:nvPr/>
        </p:nvSpPr>
        <p:spPr>
          <a:xfrm>
            <a:off x="6151966" y="2371316"/>
            <a:ext cx="2909026" cy="884647"/>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just" defTabSz="457200" rtl="0" eaLnBrk="1" fontAlgn="auto" latinLnBrk="0" hangingPunct="1">
              <a:lnSpc>
                <a:spcPct val="150000"/>
              </a:lnSpc>
              <a:spcBef>
                <a:spcPts val="0"/>
              </a:spcBef>
              <a:spcAft>
                <a:spcPts val="0"/>
              </a:spcAft>
              <a:buClr>
                <a:srgbClr val="7030A0">
                  <a:lumMod val="75000"/>
                </a:srgbClr>
              </a:buClr>
              <a:buSzPct val="145000"/>
              <a:buFont typeface="Arial"/>
              <a:buNone/>
              <a:tabLst/>
              <a:defRPr/>
            </a:pPr>
            <a:r>
              <a:rPr kumimoji="0" lang="zh-CN" altLang="en-US" sz="600" b="0" i="0" u="none" strike="noStrike" kern="120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kumimoji="0" lang="zh-CN" altLang="en-US" sz="600" b="0" i="0" u="none" strike="noStrike" kern="120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kumimoji="0" lang="zh-CN" altLang="en-US" sz="600" b="0" i="0" u="none" strike="noStrike" kern="120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a:t>
            </a:r>
            <a:r>
              <a:rPr kumimoji="0" lang="zh-CN" altLang="en-US" sz="600" b="0" i="0" u="none" strike="noStrike" kern="120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kumimoji="0" lang="en-US" altLang="zh-CN" sz="600" b="1" i="0" u="none" strike="noStrike" kern="120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5" name="Content Placeholder 2"/>
          <p:cNvSpPr txBox="1">
            <a:spLocks/>
          </p:cNvSpPr>
          <p:nvPr/>
        </p:nvSpPr>
        <p:spPr>
          <a:xfrm>
            <a:off x="7246780" y="4999847"/>
            <a:ext cx="1210135" cy="23503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
                <a:srgbClr val="7030A0">
                  <a:lumMod val="75000"/>
                </a:srgbClr>
              </a:buClr>
              <a:buSzPct val="145000"/>
              <a:buFont typeface="Arial"/>
              <a:buNone/>
              <a:tabLst/>
              <a:defRPr/>
            </a:pPr>
            <a:r>
              <a:rPr kumimoji="0" lang="zh-CN" altLang="en-US" sz="1100" b="0" i="0" u="none" strike="noStrike" kern="120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a:t>
            </a:r>
            <a:r>
              <a:rPr kumimoji="0" lang="zh-CN" altLang="en-US" sz="1100" b="0" i="0" u="none" strike="noStrike" kern="120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替换文字</a:t>
            </a:r>
            <a:r>
              <a:rPr kumimoji="0" lang="zh-CN" altLang="en-US" sz="1100" b="0" i="0" u="none" strike="noStrike" kern="120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内容</a:t>
            </a:r>
            <a:endParaRPr kumimoji="0" lang="en-US" sz="1100" b="1" i="0" u="none" strike="noStrike" kern="120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2095586" y="1794636"/>
            <a:ext cx="4912170" cy="3412988"/>
            <a:chOff x="3256005" y="1369693"/>
            <a:chExt cx="6345814" cy="4409087"/>
          </a:xfrm>
        </p:grpSpPr>
        <p:sp>
          <p:nvSpPr>
            <p:cNvPr id="24" name="Freeform 6"/>
            <p:cNvSpPr>
              <a:spLocks/>
            </p:cNvSpPr>
            <p:nvPr/>
          </p:nvSpPr>
          <p:spPr bwMode="auto">
            <a:xfrm rot="20191043">
              <a:off x="6992735" y="4326205"/>
              <a:ext cx="2609084" cy="1452575"/>
            </a:xfrm>
            <a:custGeom>
              <a:avLst/>
              <a:gdLst/>
              <a:ahLst/>
              <a:cxnLst>
                <a:cxn ang="0">
                  <a:pos x="18666" y="3700"/>
                </a:cxn>
                <a:cxn ang="0">
                  <a:pos x="18297" y="3933"/>
                </a:cxn>
                <a:cxn ang="0">
                  <a:pos x="17898" y="4115"/>
                </a:cxn>
                <a:cxn ang="0">
                  <a:pos x="17482" y="4252"/>
                </a:cxn>
                <a:cxn ang="0">
                  <a:pos x="17005" y="4363"/>
                </a:cxn>
                <a:cxn ang="0">
                  <a:pos x="16235" y="4463"/>
                </a:cxn>
                <a:cxn ang="0">
                  <a:pos x="15583" y="4488"/>
                </a:cxn>
                <a:cxn ang="0">
                  <a:pos x="5281" y="4488"/>
                </a:cxn>
                <a:cxn ang="0">
                  <a:pos x="4629" y="4463"/>
                </a:cxn>
                <a:cxn ang="0">
                  <a:pos x="3858" y="4363"/>
                </a:cxn>
                <a:cxn ang="0">
                  <a:pos x="3382" y="4252"/>
                </a:cxn>
                <a:cxn ang="0">
                  <a:pos x="2966" y="4115"/>
                </a:cxn>
                <a:cxn ang="0">
                  <a:pos x="2566" y="3933"/>
                </a:cxn>
                <a:cxn ang="0">
                  <a:pos x="2198" y="3700"/>
                </a:cxn>
                <a:cxn ang="0">
                  <a:pos x="1903" y="3442"/>
                </a:cxn>
                <a:cxn ang="0">
                  <a:pos x="866" y="2394"/>
                </a:cxn>
                <a:cxn ang="0">
                  <a:pos x="491" y="1968"/>
                </a:cxn>
                <a:cxn ang="0">
                  <a:pos x="368" y="1752"/>
                </a:cxn>
                <a:cxn ang="0">
                  <a:pos x="246" y="1454"/>
                </a:cxn>
                <a:cxn ang="0">
                  <a:pos x="141" y="1049"/>
                </a:cxn>
                <a:cxn ang="0">
                  <a:pos x="48" y="450"/>
                </a:cxn>
                <a:cxn ang="0">
                  <a:pos x="1" y="161"/>
                </a:cxn>
                <a:cxn ang="0">
                  <a:pos x="47" y="882"/>
                </a:cxn>
                <a:cxn ang="0">
                  <a:pos x="155" y="1455"/>
                </a:cxn>
                <a:cxn ang="0">
                  <a:pos x="310" y="1897"/>
                </a:cxn>
                <a:cxn ang="0">
                  <a:pos x="498" y="2224"/>
                </a:cxn>
                <a:cxn ang="0">
                  <a:pos x="808" y="2567"/>
                </a:cxn>
                <a:cxn ang="0">
                  <a:pos x="3856" y="5626"/>
                </a:cxn>
                <a:cxn ang="0">
                  <a:pos x="6923" y="8648"/>
                </a:cxn>
                <a:cxn ang="0">
                  <a:pos x="7811" y="9490"/>
                </a:cxn>
                <a:cxn ang="0">
                  <a:pos x="8163" y="9753"/>
                </a:cxn>
                <a:cxn ang="0">
                  <a:pos x="8534" y="9956"/>
                </a:cxn>
                <a:cxn ang="0">
                  <a:pos x="8906" y="10107"/>
                </a:cxn>
                <a:cxn ang="0">
                  <a:pos x="9269" y="10214"/>
                </a:cxn>
                <a:cxn ang="0">
                  <a:pos x="9865" y="10319"/>
                </a:cxn>
                <a:cxn ang="0">
                  <a:pos x="10311" y="10347"/>
                </a:cxn>
                <a:cxn ang="0">
                  <a:pos x="10653" y="10344"/>
                </a:cxn>
                <a:cxn ang="0">
                  <a:pos x="11168" y="10297"/>
                </a:cxn>
                <a:cxn ang="0">
                  <a:pos x="11697" y="10187"/>
                </a:cxn>
                <a:cxn ang="0">
                  <a:pos x="12063" y="10069"/>
                </a:cxn>
                <a:cxn ang="0">
                  <a:pos x="12437" y="9903"/>
                </a:cxn>
                <a:cxn ang="0">
                  <a:pos x="12803" y="9684"/>
                </a:cxn>
                <a:cxn ang="0">
                  <a:pos x="13101" y="9447"/>
                </a:cxn>
                <a:cxn ang="0">
                  <a:pos x="14412" y="8189"/>
                </a:cxn>
                <a:cxn ang="0">
                  <a:pos x="18175" y="4462"/>
                </a:cxn>
                <a:cxn ang="0">
                  <a:pos x="20232" y="2383"/>
                </a:cxn>
                <a:cxn ang="0">
                  <a:pos x="20422" y="2141"/>
                </a:cxn>
                <a:cxn ang="0">
                  <a:pos x="20603" y="1782"/>
                </a:cxn>
                <a:cxn ang="0">
                  <a:pos x="20746" y="1305"/>
                </a:cxn>
                <a:cxn ang="0">
                  <a:pos x="20838" y="691"/>
                </a:cxn>
                <a:cxn ang="0">
                  <a:pos x="20859" y="0"/>
                </a:cxn>
                <a:cxn ang="0">
                  <a:pos x="20791" y="644"/>
                </a:cxn>
                <a:cxn ang="0">
                  <a:pos x="20694" y="1182"/>
                </a:cxn>
                <a:cxn ang="0">
                  <a:pos x="20586" y="1543"/>
                </a:cxn>
                <a:cxn ang="0">
                  <a:pos x="20439" y="1860"/>
                </a:cxn>
                <a:cxn ang="0">
                  <a:pos x="20307" y="2051"/>
                </a:cxn>
                <a:cxn ang="0">
                  <a:pos x="19738" y="2665"/>
                </a:cxn>
                <a:cxn ang="0">
                  <a:pos x="18901" y="3501"/>
                </a:cxn>
              </a:cxnLst>
              <a:rect l="0" t="0" r="r" b="b"/>
              <a:pathLst>
                <a:path w="20864" h="10347">
                  <a:moveTo>
                    <a:pt x="18901" y="3501"/>
                  </a:moveTo>
                  <a:lnTo>
                    <a:pt x="18901" y="3501"/>
                  </a:lnTo>
                  <a:lnTo>
                    <a:pt x="18856" y="3543"/>
                  </a:lnTo>
                  <a:lnTo>
                    <a:pt x="18810" y="3584"/>
                  </a:lnTo>
                  <a:lnTo>
                    <a:pt x="18763" y="3624"/>
                  </a:lnTo>
                  <a:lnTo>
                    <a:pt x="18714" y="3663"/>
                  </a:lnTo>
                  <a:lnTo>
                    <a:pt x="18666" y="3700"/>
                  </a:lnTo>
                  <a:lnTo>
                    <a:pt x="18615" y="3737"/>
                  </a:lnTo>
                  <a:lnTo>
                    <a:pt x="18564" y="3772"/>
                  </a:lnTo>
                  <a:lnTo>
                    <a:pt x="18512" y="3807"/>
                  </a:lnTo>
                  <a:lnTo>
                    <a:pt x="18460" y="3840"/>
                  </a:lnTo>
                  <a:lnTo>
                    <a:pt x="18406" y="3872"/>
                  </a:lnTo>
                  <a:lnTo>
                    <a:pt x="18352" y="3903"/>
                  </a:lnTo>
                  <a:lnTo>
                    <a:pt x="18297" y="3933"/>
                  </a:lnTo>
                  <a:lnTo>
                    <a:pt x="18242" y="3962"/>
                  </a:lnTo>
                  <a:lnTo>
                    <a:pt x="18185" y="3990"/>
                  </a:lnTo>
                  <a:lnTo>
                    <a:pt x="18129" y="4016"/>
                  </a:lnTo>
                  <a:lnTo>
                    <a:pt x="18071" y="4042"/>
                  </a:lnTo>
                  <a:lnTo>
                    <a:pt x="18014" y="4068"/>
                  </a:lnTo>
                  <a:lnTo>
                    <a:pt x="17956" y="4092"/>
                  </a:lnTo>
                  <a:lnTo>
                    <a:pt x="17898" y="4115"/>
                  </a:lnTo>
                  <a:lnTo>
                    <a:pt x="17839" y="4137"/>
                  </a:lnTo>
                  <a:lnTo>
                    <a:pt x="17779" y="4159"/>
                  </a:lnTo>
                  <a:lnTo>
                    <a:pt x="17721" y="4179"/>
                  </a:lnTo>
                  <a:lnTo>
                    <a:pt x="17661" y="4198"/>
                  </a:lnTo>
                  <a:lnTo>
                    <a:pt x="17602" y="4217"/>
                  </a:lnTo>
                  <a:lnTo>
                    <a:pt x="17541" y="4235"/>
                  </a:lnTo>
                  <a:lnTo>
                    <a:pt x="17482" y="4252"/>
                  </a:lnTo>
                  <a:lnTo>
                    <a:pt x="17422" y="4268"/>
                  </a:lnTo>
                  <a:lnTo>
                    <a:pt x="17363" y="4284"/>
                  </a:lnTo>
                  <a:lnTo>
                    <a:pt x="17302" y="4299"/>
                  </a:lnTo>
                  <a:lnTo>
                    <a:pt x="17242" y="4313"/>
                  </a:lnTo>
                  <a:lnTo>
                    <a:pt x="17183" y="4326"/>
                  </a:lnTo>
                  <a:lnTo>
                    <a:pt x="17123" y="4340"/>
                  </a:lnTo>
                  <a:lnTo>
                    <a:pt x="17005" y="4363"/>
                  </a:lnTo>
                  <a:lnTo>
                    <a:pt x="16889" y="4384"/>
                  </a:lnTo>
                  <a:lnTo>
                    <a:pt x="16774" y="4402"/>
                  </a:lnTo>
                  <a:lnTo>
                    <a:pt x="16661" y="4418"/>
                  </a:lnTo>
                  <a:lnTo>
                    <a:pt x="16550" y="4432"/>
                  </a:lnTo>
                  <a:lnTo>
                    <a:pt x="16442" y="4444"/>
                  </a:lnTo>
                  <a:lnTo>
                    <a:pt x="16337" y="4454"/>
                  </a:lnTo>
                  <a:lnTo>
                    <a:pt x="16235" y="4463"/>
                  </a:lnTo>
                  <a:lnTo>
                    <a:pt x="16137" y="4470"/>
                  </a:lnTo>
                  <a:lnTo>
                    <a:pt x="16043" y="4475"/>
                  </a:lnTo>
                  <a:lnTo>
                    <a:pt x="15954" y="4480"/>
                  </a:lnTo>
                  <a:lnTo>
                    <a:pt x="15869" y="4483"/>
                  </a:lnTo>
                  <a:lnTo>
                    <a:pt x="15789" y="4485"/>
                  </a:lnTo>
                  <a:lnTo>
                    <a:pt x="15714" y="4487"/>
                  </a:lnTo>
                  <a:lnTo>
                    <a:pt x="15583" y="4488"/>
                  </a:lnTo>
                  <a:lnTo>
                    <a:pt x="15583" y="4488"/>
                  </a:lnTo>
                  <a:lnTo>
                    <a:pt x="10448" y="4488"/>
                  </a:lnTo>
                  <a:lnTo>
                    <a:pt x="10448" y="4488"/>
                  </a:lnTo>
                  <a:lnTo>
                    <a:pt x="10415" y="4488"/>
                  </a:lnTo>
                  <a:lnTo>
                    <a:pt x="10415" y="4488"/>
                  </a:lnTo>
                  <a:lnTo>
                    <a:pt x="5281" y="4488"/>
                  </a:lnTo>
                  <a:lnTo>
                    <a:pt x="5281" y="4488"/>
                  </a:lnTo>
                  <a:lnTo>
                    <a:pt x="5149" y="4487"/>
                  </a:lnTo>
                  <a:lnTo>
                    <a:pt x="5076" y="4485"/>
                  </a:lnTo>
                  <a:lnTo>
                    <a:pt x="4995" y="4483"/>
                  </a:lnTo>
                  <a:lnTo>
                    <a:pt x="4910" y="4480"/>
                  </a:lnTo>
                  <a:lnTo>
                    <a:pt x="4821" y="4475"/>
                  </a:lnTo>
                  <a:lnTo>
                    <a:pt x="4726" y="4470"/>
                  </a:lnTo>
                  <a:lnTo>
                    <a:pt x="4629" y="4463"/>
                  </a:lnTo>
                  <a:lnTo>
                    <a:pt x="4527" y="4454"/>
                  </a:lnTo>
                  <a:lnTo>
                    <a:pt x="4422" y="4444"/>
                  </a:lnTo>
                  <a:lnTo>
                    <a:pt x="4314" y="4432"/>
                  </a:lnTo>
                  <a:lnTo>
                    <a:pt x="4203" y="4418"/>
                  </a:lnTo>
                  <a:lnTo>
                    <a:pt x="4090" y="4402"/>
                  </a:lnTo>
                  <a:lnTo>
                    <a:pt x="3975" y="4384"/>
                  </a:lnTo>
                  <a:lnTo>
                    <a:pt x="3858" y="4363"/>
                  </a:lnTo>
                  <a:lnTo>
                    <a:pt x="3740" y="4340"/>
                  </a:lnTo>
                  <a:lnTo>
                    <a:pt x="3681" y="4326"/>
                  </a:lnTo>
                  <a:lnTo>
                    <a:pt x="3621" y="4313"/>
                  </a:lnTo>
                  <a:lnTo>
                    <a:pt x="3562" y="4299"/>
                  </a:lnTo>
                  <a:lnTo>
                    <a:pt x="3502" y="4284"/>
                  </a:lnTo>
                  <a:lnTo>
                    <a:pt x="3442" y="4268"/>
                  </a:lnTo>
                  <a:lnTo>
                    <a:pt x="3382" y="4252"/>
                  </a:lnTo>
                  <a:lnTo>
                    <a:pt x="3322" y="4235"/>
                  </a:lnTo>
                  <a:lnTo>
                    <a:pt x="3263" y="4217"/>
                  </a:lnTo>
                  <a:lnTo>
                    <a:pt x="3202" y="4198"/>
                  </a:lnTo>
                  <a:lnTo>
                    <a:pt x="3144" y="4179"/>
                  </a:lnTo>
                  <a:lnTo>
                    <a:pt x="3084" y="4159"/>
                  </a:lnTo>
                  <a:lnTo>
                    <a:pt x="3025" y="4137"/>
                  </a:lnTo>
                  <a:lnTo>
                    <a:pt x="2966" y="4115"/>
                  </a:lnTo>
                  <a:lnTo>
                    <a:pt x="2908" y="4092"/>
                  </a:lnTo>
                  <a:lnTo>
                    <a:pt x="2850" y="4068"/>
                  </a:lnTo>
                  <a:lnTo>
                    <a:pt x="2793" y="4042"/>
                  </a:lnTo>
                  <a:lnTo>
                    <a:pt x="2735" y="4016"/>
                  </a:lnTo>
                  <a:lnTo>
                    <a:pt x="2679" y="3990"/>
                  </a:lnTo>
                  <a:lnTo>
                    <a:pt x="2622" y="3962"/>
                  </a:lnTo>
                  <a:lnTo>
                    <a:pt x="2566" y="3933"/>
                  </a:lnTo>
                  <a:lnTo>
                    <a:pt x="2512" y="3903"/>
                  </a:lnTo>
                  <a:lnTo>
                    <a:pt x="2457" y="3872"/>
                  </a:lnTo>
                  <a:lnTo>
                    <a:pt x="2404" y="3840"/>
                  </a:lnTo>
                  <a:lnTo>
                    <a:pt x="2351" y="3807"/>
                  </a:lnTo>
                  <a:lnTo>
                    <a:pt x="2300" y="3772"/>
                  </a:lnTo>
                  <a:lnTo>
                    <a:pt x="2249" y="3737"/>
                  </a:lnTo>
                  <a:lnTo>
                    <a:pt x="2198" y="3700"/>
                  </a:lnTo>
                  <a:lnTo>
                    <a:pt x="2150" y="3663"/>
                  </a:lnTo>
                  <a:lnTo>
                    <a:pt x="2101" y="3624"/>
                  </a:lnTo>
                  <a:lnTo>
                    <a:pt x="2054" y="3584"/>
                  </a:lnTo>
                  <a:lnTo>
                    <a:pt x="2008" y="3543"/>
                  </a:lnTo>
                  <a:lnTo>
                    <a:pt x="1963" y="3501"/>
                  </a:lnTo>
                  <a:lnTo>
                    <a:pt x="1963" y="3501"/>
                  </a:lnTo>
                  <a:lnTo>
                    <a:pt x="1903" y="3442"/>
                  </a:lnTo>
                  <a:lnTo>
                    <a:pt x="1747" y="3289"/>
                  </a:lnTo>
                  <a:lnTo>
                    <a:pt x="1523" y="3066"/>
                  </a:lnTo>
                  <a:lnTo>
                    <a:pt x="1395" y="2937"/>
                  </a:lnTo>
                  <a:lnTo>
                    <a:pt x="1261" y="2803"/>
                  </a:lnTo>
                  <a:lnTo>
                    <a:pt x="1126" y="2665"/>
                  </a:lnTo>
                  <a:lnTo>
                    <a:pt x="993" y="2527"/>
                  </a:lnTo>
                  <a:lnTo>
                    <a:pt x="866" y="2394"/>
                  </a:lnTo>
                  <a:lnTo>
                    <a:pt x="748" y="2267"/>
                  </a:lnTo>
                  <a:lnTo>
                    <a:pt x="694" y="2208"/>
                  </a:lnTo>
                  <a:lnTo>
                    <a:pt x="644" y="2152"/>
                  </a:lnTo>
                  <a:lnTo>
                    <a:pt x="598" y="2100"/>
                  </a:lnTo>
                  <a:lnTo>
                    <a:pt x="557" y="2051"/>
                  </a:lnTo>
                  <a:lnTo>
                    <a:pt x="522" y="2007"/>
                  </a:lnTo>
                  <a:lnTo>
                    <a:pt x="491" y="1968"/>
                  </a:lnTo>
                  <a:lnTo>
                    <a:pt x="468" y="1935"/>
                  </a:lnTo>
                  <a:lnTo>
                    <a:pt x="458" y="1920"/>
                  </a:lnTo>
                  <a:lnTo>
                    <a:pt x="451" y="1907"/>
                  </a:lnTo>
                  <a:lnTo>
                    <a:pt x="451" y="1907"/>
                  </a:lnTo>
                  <a:lnTo>
                    <a:pt x="425" y="1860"/>
                  </a:lnTo>
                  <a:lnTo>
                    <a:pt x="396" y="1808"/>
                  </a:lnTo>
                  <a:lnTo>
                    <a:pt x="368" y="1752"/>
                  </a:lnTo>
                  <a:lnTo>
                    <a:pt x="338" y="1690"/>
                  </a:lnTo>
                  <a:lnTo>
                    <a:pt x="323" y="1657"/>
                  </a:lnTo>
                  <a:lnTo>
                    <a:pt x="308" y="1621"/>
                  </a:lnTo>
                  <a:lnTo>
                    <a:pt x="292" y="1583"/>
                  </a:lnTo>
                  <a:lnTo>
                    <a:pt x="277" y="1543"/>
                  </a:lnTo>
                  <a:lnTo>
                    <a:pt x="262" y="1500"/>
                  </a:lnTo>
                  <a:lnTo>
                    <a:pt x="246" y="1454"/>
                  </a:lnTo>
                  <a:lnTo>
                    <a:pt x="231" y="1406"/>
                  </a:lnTo>
                  <a:lnTo>
                    <a:pt x="216" y="1355"/>
                  </a:lnTo>
                  <a:lnTo>
                    <a:pt x="201" y="1301"/>
                  </a:lnTo>
                  <a:lnTo>
                    <a:pt x="185" y="1243"/>
                  </a:lnTo>
                  <a:lnTo>
                    <a:pt x="170" y="1182"/>
                  </a:lnTo>
                  <a:lnTo>
                    <a:pt x="155" y="1118"/>
                  </a:lnTo>
                  <a:lnTo>
                    <a:pt x="141" y="1049"/>
                  </a:lnTo>
                  <a:lnTo>
                    <a:pt x="126" y="976"/>
                  </a:lnTo>
                  <a:lnTo>
                    <a:pt x="113" y="900"/>
                  </a:lnTo>
                  <a:lnTo>
                    <a:pt x="99" y="819"/>
                  </a:lnTo>
                  <a:lnTo>
                    <a:pt x="85" y="734"/>
                  </a:lnTo>
                  <a:lnTo>
                    <a:pt x="72" y="644"/>
                  </a:lnTo>
                  <a:lnTo>
                    <a:pt x="60" y="550"/>
                  </a:lnTo>
                  <a:lnTo>
                    <a:pt x="48" y="450"/>
                  </a:lnTo>
                  <a:lnTo>
                    <a:pt x="36" y="345"/>
                  </a:lnTo>
                  <a:lnTo>
                    <a:pt x="25" y="236"/>
                  </a:lnTo>
                  <a:lnTo>
                    <a:pt x="15" y="120"/>
                  </a:lnTo>
                  <a:lnTo>
                    <a:pt x="5" y="0"/>
                  </a:lnTo>
                  <a:lnTo>
                    <a:pt x="0" y="44"/>
                  </a:lnTo>
                  <a:lnTo>
                    <a:pt x="0" y="44"/>
                  </a:lnTo>
                  <a:lnTo>
                    <a:pt x="1" y="161"/>
                  </a:lnTo>
                  <a:lnTo>
                    <a:pt x="3" y="273"/>
                  </a:lnTo>
                  <a:lnTo>
                    <a:pt x="7" y="382"/>
                  </a:lnTo>
                  <a:lnTo>
                    <a:pt x="12" y="489"/>
                  </a:lnTo>
                  <a:lnTo>
                    <a:pt x="19" y="592"/>
                  </a:lnTo>
                  <a:lnTo>
                    <a:pt x="27" y="691"/>
                  </a:lnTo>
                  <a:lnTo>
                    <a:pt x="36" y="788"/>
                  </a:lnTo>
                  <a:lnTo>
                    <a:pt x="47" y="882"/>
                  </a:lnTo>
                  <a:lnTo>
                    <a:pt x="58" y="972"/>
                  </a:lnTo>
                  <a:lnTo>
                    <a:pt x="72" y="1060"/>
                  </a:lnTo>
                  <a:lnTo>
                    <a:pt x="86" y="1144"/>
                  </a:lnTo>
                  <a:lnTo>
                    <a:pt x="102" y="1226"/>
                  </a:lnTo>
                  <a:lnTo>
                    <a:pt x="119" y="1305"/>
                  </a:lnTo>
                  <a:lnTo>
                    <a:pt x="136" y="1381"/>
                  </a:lnTo>
                  <a:lnTo>
                    <a:pt x="155" y="1455"/>
                  </a:lnTo>
                  <a:lnTo>
                    <a:pt x="174" y="1525"/>
                  </a:lnTo>
                  <a:lnTo>
                    <a:pt x="194" y="1594"/>
                  </a:lnTo>
                  <a:lnTo>
                    <a:pt x="217" y="1659"/>
                  </a:lnTo>
                  <a:lnTo>
                    <a:pt x="239" y="1722"/>
                  </a:lnTo>
                  <a:lnTo>
                    <a:pt x="262" y="1782"/>
                  </a:lnTo>
                  <a:lnTo>
                    <a:pt x="285" y="1841"/>
                  </a:lnTo>
                  <a:lnTo>
                    <a:pt x="310" y="1897"/>
                  </a:lnTo>
                  <a:lnTo>
                    <a:pt x="335" y="1950"/>
                  </a:lnTo>
                  <a:lnTo>
                    <a:pt x="361" y="2001"/>
                  </a:lnTo>
                  <a:lnTo>
                    <a:pt x="387" y="2049"/>
                  </a:lnTo>
                  <a:lnTo>
                    <a:pt x="415" y="2096"/>
                  </a:lnTo>
                  <a:lnTo>
                    <a:pt x="442" y="2141"/>
                  </a:lnTo>
                  <a:lnTo>
                    <a:pt x="470" y="2184"/>
                  </a:lnTo>
                  <a:lnTo>
                    <a:pt x="498" y="2224"/>
                  </a:lnTo>
                  <a:lnTo>
                    <a:pt x="528" y="2262"/>
                  </a:lnTo>
                  <a:lnTo>
                    <a:pt x="557" y="2299"/>
                  </a:lnTo>
                  <a:lnTo>
                    <a:pt x="586" y="2333"/>
                  </a:lnTo>
                  <a:lnTo>
                    <a:pt x="586" y="2333"/>
                  </a:lnTo>
                  <a:lnTo>
                    <a:pt x="631" y="2383"/>
                  </a:lnTo>
                  <a:lnTo>
                    <a:pt x="706" y="2461"/>
                  </a:lnTo>
                  <a:lnTo>
                    <a:pt x="808" y="2567"/>
                  </a:lnTo>
                  <a:lnTo>
                    <a:pt x="937" y="2699"/>
                  </a:lnTo>
                  <a:lnTo>
                    <a:pt x="1265" y="3032"/>
                  </a:lnTo>
                  <a:lnTo>
                    <a:pt x="1677" y="3447"/>
                  </a:lnTo>
                  <a:lnTo>
                    <a:pt x="2156" y="3928"/>
                  </a:lnTo>
                  <a:lnTo>
                    <a:pt x="2689" y="4462"/>
                  </a:lnTo>
                  <a:lnTo>
                    <a:pt x="3260" y="5033"/>
                  </a:lnTo>
                  <a:lnTo>
                    <a:pt x="3856" y="5626"/>
                  </a:lnTo>
                  <a:lnTo>
                    <a:pt x="4462" y="6228"/>
                  </a:lnTo>
                  <a:lnTo>
                    <a:pt x="5064" y="6824"/>
                  </a:lnTo>
                  <a:lnTo>
                    <a:pt x="5646" y="7398"/>
                  </a:lnTo>
                  <a:lnTo>
                    <a:pt x="6194" y="7937"/>
                  </a:lnTo>
                  <a:lnTo>
                    <a:pt x="6451" y="8189"/>
                  </a:lnTo>
                  <a:lnTo>
                    <a:pt x="6695" y="8427"/>
                  </a:lnTo>
                  <a:lnTo>
                    <a:pt x="6923" y="8648"/>
                  </a:lnTo>
                  <a:lnTo>
                    <a:pt x="7133" y="8851"/>
                  </a:lnTo>
                  <a:lnTo>
                    <a:pt x="7324" y="9034"/>
                  </a:lnTo>
                  <a:lnTo>
                    <a:pt x="7494" y="9196"/>
                  </a:lnTo>
                  <a:lnTo>
                    <a:pt x="7640" y="9334"/>
                  </a:lnTo>
                  <a:lnTo>
                    <a:pt x="7763" y="9447"/>
                  </a:lnTo>
                  <a:lnTo>
                    <a:pt x="7763" y="9447"/>
                  </a:lnTo>
                  <a:lnTo>
                    <a:pt x="7811" y="9490"/>
                  </a:lnTo>
                  <a:lnTo>
                    <a:pt x="7860" y="9531"/>
                  </a:lnTo>
                  <a:lnTo>
                    <a:pt x="7909" y="9571"/>
                  </a:lnTo>
                  <a:lnTo>
                    <a:pt x="7959" y="9610"/>
                  </a:lnTo>
                  <a:lnTo>
                    <a:pt x="8010" y="9647"/>
                  </a:lnTo>
                  <a:lnTo>
                    <a:pt x="8060" y="9684"/>
                  </a:lnTo>
                  <a:lnTo>
                    <a:pt x="8112" y="9719"/>
                  </a:lnTo>
                  <a:lnTo>
                    <a:pt x="8163" y="9753"/>
                  </a:lnTo>
                  <a:lnTo>
                    <a:pt x="8216" y="9785"/>
                  </a:lnTo>
                  <a:lnTo>
                    <a:pt x="8268" y="9816"/>
                  </a:lnTo>
                  <a:lnTo>
                    <a:pt x="8321" y="9847"/>
                  </a:lnTo>
                  <a:lnTo>
                    <a:pt x="8374" y="9875"/>
                  </a:lnTo>
                  <a:lnTo>
                    <a:pt x="8427" y="9903"/>
                  </a:lnTo>
                  <a:lnTo>
                    <a:pt x="8480" y="9931"/>
                  </a:lnTo>
                  <a:lnTo>
                    <a:pt x="8534" y="9956"/>
                  </a:lnTo>
                  <a:lnTo>
                    <a:pt x="8587" y="9981"/>
                  </a:lnTo>
                  <a:lnTo>
                    <a:pt x="8641" y="10004"/>
                  </a:lnTo>
                  <a:lnTo>
                    <a:pt x="8693" y="10027"/>
                  </a:lnTo>
                  <a:lnTo>
                    <a:pt x="8747" y="10048"/>
                  </a:lnTo>
                  <a:lnTo>
                    <a:pt x="8800" y="10069"/>
                  </a:lnTo>
                  <a:lnTo>
                    <a:pt x="8854" y="10088"/>
                  </a:lnTo>
                  <a:lnTo>
                    <a:pt x="8906" y="10107"/>
                  </a:lnTo>
                  <a:lnTo>
                    <a:pt x="8959" y="10124"/>
                  </a:lnTo>
                  <a:lnTo>
                    <a:pt x="9011" y="10141"/>
                  </a:lnTo>
                  <a:lnTo>
                    <a:pt x="9064" y="10157"/>
                  </a:lnTo>
                  <a:lnTo>
                    <a:pt x="9115" y="10172"/>
                  </a:lnTo>
                  <a:lnTo>
                    <a:pt x="9167" y="10187"/>
                  </a:lnTo>
                  <a:lnTo>
                    <a:pt x="9218" y="10200"/>
                  </a:lnTo>
                  <a:lnTo>
                    <a:pt x="9269" y="10214"/>
                  </a:lnTo>
                  <a:lnTo>
                    <a:pt x="9319" y="10226"/>
                  </a:lnTo>
                  <a:lnTo>
                    <a:pt x="9417" y="10247"/>
                  </a:lnTo>
                  <a:lnTo>
                    <a:pt x="9513" y="10267"/>
                  </a:lnTo>
                  <a:lnTo>
                    <a:pt x="9607" y="10283"/>
                  </a:lnTo>
                  <a:lnTo>
                    <a:pt x="9697" y="10297"/>
                  </a:lnTo>
                  <a:lnTo>
                    <a:pt x="9782" y="10309"/>
                  </a:lnTo>
                  <a:lnTo>
                    <a:pt x="9865" y="10319"/>
                  </a:lnTo>
                  <a:lnTo>
                    <a:pt x="9944" y="10327"/>
                  </a:lnTo>
                  <a:lnTo>
                    <a:pt x="10019" y="10333"/>
                  </a:lnTo>
                  <a:lnTo>
                    <a:pt x="10087" y="10338"/>
                  </a:lnTo>
                  <a:lnTo>
                    <a:pt x="10152" y="10342"/>
                  </a:lnTo>
                  <a:lnTo>
                    <a:pt x="10210" y="10344"/>
                  </a:lnTo>
                  <a:lnTo>
                    <a:pt x="10264" y="10346"/>
                  </a:lnTo>
                  <a:lnTo>
                    <a:pt x="10311" y="10347"/>
                  </a:lnTo>
                  <a:lnTo>
                    <a:pt x="10386" y="10346"/>
                  </a:lnTo>
                  <a:lnTo>
                    <a:pt x="10432" y="10345"/>
                  </a:lnTo>
                  <a:lnTo>
                    <a:pt x="10432" y="10345"/>
                  </a:lnTo>
                  <a:lnTo>
                    <a:pt x="10479" y="10346"/>
                  </a:lnTo>
                  <a:lnTo>
                    <a:pt x="10553" y="10347"/>
                  </a:lnTo>
                  <a:lnTo>
                    <a:pt x="10600" y="10346"/>
                  </a:lnTo>
                  <a:lnTo>
                    <a:pt x="10653" y="10344"/>
                  </a:lnTo>
                  <a:lnTo>
                    <a:pt x="10712" y="10342"/>
                  </a:lnTo>
                  <a:lnTo>
                    <a:pt x="10777" y="10338"/>
                  </a:lnTo>
                  <a:lnTo>
                    <a:pt x="10846" y="10333"/>
                  </a:lnTo>
                  <a:lnTo>
                    <a:pt x="10920" y="10327"/>
                  </a:lnTo>
                  <a:lnTo>
                    <a:pt x="10999" y="10319"/>
                  </a:lnTo>
                  <a:lnTo>
                    <a:pt x="11081" y="10309"/>
                  </a:lnTo>
                  <a:lnTo>
                    <a:pt x="11168" y="10297"/>
                  </a:lnTo>
                  <a:lnTo>
                    <a:pt x="11258" y="10283"/>
                  </a:lnTo>
                  <a:lnTo>
                    <a:pt x="11351" y="10267"/>
                  </a:lnTo>
                  <a:lnTo>
                    <a:pt x="11447" y="10247"/>
                  </a:lnTo>
                  <a:lnTo>
                    <a:pt x="11546" y="10226"/>
                  </a:lnTo>
                  <a:lnTo>
                    <a:pt x="11595" y="10214"/>
                  </a:lnTo>
                  <a:lnTo>
                    <a:pt x="11646" y="10200"/>
                  </a:lnTo>
                  <a:lnTo>
                    <a:pt x="11697" y="10187"/>
                  </a:lnTo>
                  <a:lnTo>
                    <a:pt x="11749" y="10172"/>
                  </a:lnTo>
                  <a:lnTo>
                    <a:pt x="11800" y="10157"/>
                  </a:lnTo>
                  <a:lnTo>
                    <a:pt x="11853" y="10141"/>
                  </a:lnTo>
                  <a:lnTo>
                    <a:pt x="11905" y="10124"/>
                  </a:lnTo>
                  <a:lnTo>
                    <a:pt x="11957" y="10107"/>
                  </a:lnTo>
                  <a:lnTo>
                    <a:pt x="12010" y="10088"/>
                  </a:lnTo>
                  <a:lnTo>
                    <a:pt x="12063" y="10069"/>
                  </a:lnTo>
                  <a:lnTo>
                    <a:pt x="12117" y="10048"/>
                  </a:lnTo>
                  <a:lnTo>
                    <a:pt x="12170" y="10027"/>
                  </a:lnTo>
                  <a:lnTo>
                    <a:pt x="12224" y="10004"/>
                  </a:lnTo>
                  <a:lnTo>
                    <a:pt x="12276" y="9981"/>
                  </a:lnTo>
                  <a:lnTo>
                    <a:pt x="12330" y="9956"/>
                  </a:lnTo>
                  <a:lnTo>
                    <a:pt x="12383" y="9931"/>
                  </a:lnTo>
                  <a:lnTo>
                    <a:pt x="12437" y="9903"/>
                  </a:lnTo>
                  <a:lnTo>
                    <a:pt x="12490" y="9875"/>
                  </a:lnTo>
                  <a:lnTo>
                    <a:pt x="12543" y="9847"/>
                  </a:lnTo>
                  <a:lnTo>
                    <a:pt x="12595" y="9816"/>
                  </a:lnTo>
                  <a:lnTo>
                    <a:pt x="12648" y="9785"/>
                  </a:lnTo>
                  <a:lnTo>
                    <a:pt x="12700" y="9753"/>
                  </a:lnTo>
                  <a:lnTo>
                    <a:pt x="12752" y="9719"/>
                  </a:lnTo>
                  <a:lnTo>
                    <a:pt x="12803" y="9684"/>
                  </a:lnTo>
                  <a:lnTo>
                    <a:pt x="12854" y="9647"/>
                  </a:lnTo>
                  <a:lnTo>
                    <a:pt x="12904" y="9610"/>
                  </a:lnTo>
                  <a:lnTo>
                    <a:pt x="12955" y="9571"/>
                  </a:lnTo>
                  <a:lnTo>
                    <a:pt x="13004" y="9531"/>
                  </a:lnTo>
                  <a:lnTo>
                    <a:pt x="13053" y="9490"/>
                  </a:lnTo>
                  <a:lnTo>
                    <a:pt x="13101" y="9447"/>
                  </a:lnTo>
                  <a:lnTo>
                    <a:pt x="13101" y="9447"/>
                  </a:lnTo>
                  <a:lnTo>
                    <a:pt x="13223" y="9334"/>
                  </a:lnTo>
                  <a:lnTo>
                    <a:pt x="13370" y="9196"/>
                  </a:lnTo>
                  <a:lnTo>
                    <a:pt x="13540" y="9034"/>
                  </a:lnTo>
                  <a:lnTo>
                    <a:pt x="13731" y="8851"/>
                  </a:lnTo>
                  <a:lnTo>
                    <a:pt x="13941" y="8648"/>
                  </a:lnTo>
                  <a:lnTo>
                    <a:pt x="14169" y="8427"/>
                  </a:lnTo>
                  <a:lnTo>
                    <a:pt x="14412" y="8189"/>
                  </a:lnTo>
                  <a:lnTo>
                    <a:pt x="14670" y="7937"/>
                  </a:lnTo>
                  <a:lnTo>
                    <a:pt x="15218" y="7398"/>
                  </a:lnTo>
                  <a:lnTo>
                    <a:pt x="15800" y="6824"/>
                  </a:lnTo>
                  <a:lnTo>
                    <a:pt x="16402" y="6228"/>
                  </a:lnTo>
                  <a:lnTo>
                    <a:pt x="17007" y="5626"/>
                  </a:lnTo>
                  <a:lnTo>
                    <a:pt x="17604" y="5033"/>
                  </a:lnTo>
                  <a:lnTo>
                    <a:pt x="18175" y="4462"/>
                  </a:lnTo>
                  <a:lnTo>
                    <a:pt x="18708" y="3928"/>
                  </a:lnTo>
                  <a:lnTo>
                    <a:pt x="19186" y="3447"/>
                  </a:lnTo>
                  <a:lnTo>
                    <a:pt x="19598" y="3032"/>
                  </a:lnTo>
                  <a:lnTo>
                    <a:pt x="19926" y="2699"/>
                  </a:lnTo>
                  <a:lnTo>
                    <a:pt x="20056" y="2567"/>
                  </a:lnTo>
                  <a:lnTo>
                    <a:pt x="20157" y="2461"/>
                  </a:lnTo>
                  <a:lnTo>
                    <a:pt x="20232" y="2383"/>
                  </a:lnTo>
                  <a:lnTo>
                    <a:pt x="20278" y="2333"/>
                  </a:lnTo>
                  <a:lnTo>
                    <a:pt x="20278" y="2333"/>
                  </a:lnTo>
                  <a:lnTo>
                    <a:pt x="20307" y="2299"/>
                  </a:lnTo>
                  <a:lnTo>
                    <a:pt x="20336" y="2262"/>
                  </a:lnTo>
                  <a:lnTo>
                    <a:pt x="20365" y="2224"/>
                  </a:lnTo>
                  <a:lnTo>
                    <a:pt x="20394" y="2184"/>
                  </a:lnTo>
                  <a:lnTo>
                    <a:pt x="20422" y="2141"/>
                  </a:lnTo>
                  <a:lnTo>
                    <a:pt x="20449" y="2096"/>
                  </a:lnTo>
                  <a:lnTo>
                    <a:pt x="20476" y="2049"/>
                  </a:lnTo>
                  <a:lnTo>
                    <a:pt x="20503" y="2001"/>
                  </a:lnTo>
                  <a:lnTo>
                    <a:pt x="20529" y="1950"/>
                  </a:lnTo>
                  <a:lnTo>
                    <a:pt x="20554" y="1897"/>
                  </a:lnTo>
                  <a:lnTo>
                    <a:pt x="20578" y="1841"/>
                  </a:lnTo>
                  <a:lnTo>
                    <a:pt x="20603" y="1782"/>
                  </a:lnTo>
                  <a:lnTo>
                    <a:pt x="20625" y="1722"/>
                  </a:lnTo>
                  <a:lnTo>
                    <a:pt x="20647" y="1659"/>
                  </a:lnTo>
                  <a:lnTo>
                    <a:pt x="20669" y="1594"/>
                  </a:lnTo>
                  <a:lnTo>
                    <a:pt x="20689" y="1525"/>
                  </a:lnTo>
                  <a:lnTo>
                    <a:pt x="20710" y="1455"/>
                  </a:lnTo>
                  <a:lnTo>
                    <a:pt x="20728" y="1381"/>
                  </a:lnTo>
                  <a:lnTo>
                    <a:pt x="20746" y="1305"/>
                  </a:lnTo>
                  <a:lnTo>
                    <a:pt x="20762" y="1226"/>
                  </a:lnTo>
                  <a:lnTo>
                    <a:pt x="20777" y="1144"/>
                  </a:lnTo>
                  <a:lnTo>
                    <a:pt x="20792" y="1060"/>
                  </a:lnTo>
                  <a:lnTo>
                    <a:pt x="20805" y="972"/>
                  </a:lnTo>
                  <a:lnTo>
                    <a:pt x="20818" y="882"/>
                  </a:lnTo>
                  <a:lnTo>
                    <a:pt x="20828" y="788"/>
                  </a:lnTo>
                  <a:lnTo>
                    <a:pt x="20838" y="691"/>
                  </a:lnTo>
                  <a:lnTo>
                    <a:pt x="20846" y="592"/>
                  </a:lnTo>
                  <a:lnTo>
                    <a:pt x="20852" y="489"/>
                  </a:lnTo>
                  <a:lnTo>
                    <a:pt x="20858" y="382"/>
                  </a:lnTo>
                  <a:lnTo>
                    <a:pt x="20861" y="273"/>
                  </a:lnTo>
                  <a:lnTo>
                    <a:pt x="20864" y="161"/>
                  </a:lnTo>
                  <a:lnTo>
                    <a:pt x="20864" y="44"/>
                  </a:lnTo>
                  <a:lnTo>
                    <a:pt x="20859" y="0"/>
                  </a:lnTo>
                  <a:lnTo>
                    <a:pt x="20859" y="0"/>
                  </a:lnTo>
                  <a:lnTo>
                    <a:pt x="20849" y="120"/>
                  </a:lnTo>
                  <a:lnTo>
                    <a:pt x="20839" y="236"/>
                  </a:lnTo>
                  <a:lnTo>
                    <a:pt x="20828" y="345"/>
                  </a:lnTo>
                  <a:lnTo>
                    <a:pt x="20816" y="450"/>
                  </a:lnTo>
                  <a:lnTo>
                    <a:pt x="20804" y="550"/>
                  </a:lnTo>
                  <a:lnTo>
                    <a:pt x="20791" y="644"/>
                  </a:lnTo>
                  <a:lnTo>
                    <a:pt x="20778" y="734"/>
                  </a:lnTo>
                  <a:lnTo>
                    <a:pt x="20765" y="819"/>
                  </a:lnTo>
                  <a:lnTo>
                    <a:pt x="20752" y="900"/>
                  </a:lnTo>
                  <a:lnTo>
                    <a:pt x="20738" y="976"/>
                  </a:lnTo>
                  <a:lnTo>
                    <a:pt x="20724" y="1049"/>
                  </a:lnTo>
                  <a:lnTo>
                    <a:pt x="20709" y="1118"/>
                  </a:lnTo>
                  <a:lnTo>
                    <a:pt x="20694" y="1182"/>
                  </a:lnTo>
                  <a:lnTo>
                    <a:pt x="20679" y="1243"/>
                  </a:lnTo>
                  <a:lnTo>
                    <a:pt x="20664" y="1301"/>
                  </a:lnTo>
                  <a:lnTo>
                    <a:pt x="20649" y="1355"/>
                  </a:lnTo>
                  <a:lnTo>
                    <a:pt x="20633" y="1406"/>
                  </a:lnTo>
                  <a:lnTo>
                    <a:pt x="20618" y="1454"/>
                  </a:lnTo>
                  <a:lnTo>
                    <a:pt x="20603" y="1500"/>
                  </a:lnTo>
                  <a:lnTo>
                    <a:pt x="20586" y="1543"/>
                  </a:lnTo>
                  <a:lnTo>
                    <a:pt x="20571" y="1583"/>
                  </a:lnTo>
                  <a:lnTo>
                    <a:pt x="20556" y="1621"/>
                  </a:lnTo>
                  <a:lnTo>
                    <a:pt x="20541" y="1657"/>
                  </a:lnTo>
                  <a:lnTo>
                    <a:pt x="20526" y="1690"/>
                  </a:lnTo>
                  <a:lnTo>
                    <a:pt x="20496" y="1752"/>
                  </a:lnTo>
                  <a:lnTo>
                    <a:pt x="20467" y="1808"/>
                  </a:lnTo>
                  <a:lnTo>
                    <a:pt x="20439" y="1860"/>
                  </a:lnTo>
                  <a:lnTo>
                    <a:pt x="20413" y="1907"/>
                  </a:lnTo>
                  <a:lnTo>
                    <a:pt x="20413" y="1907"/>
                  </a:lnTo>
                  <a:lnTo>
                    <a:pt x="20406" y="1920"/>
                  </a:lnTo>
                  <a:lnTo>
                    <a:pt x="20396" y="1935"/>
                  </a:lnTo>
                  <a:lnTo>
                    <a:pt x="20372" y="1968"/>
                  </a:lnTo>
                  <a:lnTo>
                    <a:pt x="20342" y="2007"/>
                  </a:lnTo>
                  <a:lnTo>
                    <a:pt x="20307" y="2051"/>
                  </a:lnTo>
                  <a:lnTo>
                    <a:pt x="20265" y="2100"/>
                  </a:lnTo>
                  <a:lnTo>
                    <a:pt x="20220" y="2152"/>
                  </a:lnTo>
                  <a:lnTo>
                    <a:pt x="20170" y="2208"/>
                  </a:lnTo>
                  <a:lnTo>
                    <a:pt x="20115" y="2267"/>
                  </a:lnTo>
                  <a:lnTo>
                    <a:pt x="19998" y="2394"/>
                  </a:lnTo>
                  <a:lnTo>
                    <a:pt x="19871" y="2527"/>
                  </a:lnTo>
                  <a:lnTo>
                    <a:pt x="19738" y="2665"/>
                  </a:lnTo>
                  <a:lnTo>
                    <a:pt x="19602" y="2803"/>
                  </a:lnTo>
                  <a:lnTo>
                    <a:pt x="19469" y="2937"/>
                  </a:lnTo>
                  <a:lnTo>
                    <a:pt x="19341" y="3066"/>
                  </a:lnTo>
                  <a:lnTo>
                    <a:pt x="19117" y="3289"/>
                  </a:lnTo>
                  <a:lnTo>
                    <a:pt x="18960" y="3442"/>
                  </a:lnTo>
                  <a:lnTo>
                    <a:pt x="18901" y="3501"/>
                  </a:lnTo>
                  <a:lnTo>
                    <a:pt x="18901" y="3501"/>
                  </a:lnTo>
                  <a:close/>
                </a:path>
              </a:pathLst>
            </a:custGeom>
            <a:solidFill>
              <a:sysClr val="window" lastClr="FFFFFF">
                <a:lumMod val="85000"/>
              </a:sysClr>
            </a:solidFill>
            <a:ln w="9525">
              <a:noFill/>
              <a:round/>
              <a:headEnd/>
              <a:tailEnd/>
            </a:ln>
          </p:spPr>
          <p:txBody>
            <a:bodyPr vert="horz" wrap="square" lIns="96435" tIns="48218" rIns="96435" bIns="4821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ysClr val="windowText" lastClr="000000"/>
                </a:solidFill>
                <a:effectLst/>
                <a:uLnTx/>
                <a:uFillTx/>
              </a:endParaRPr>
            </a:p>
          </p:txBody>
        </p:sp>
        <p:sp>
          <p:nvSpPr>
            <p:cNvPr id="25" name="Freeform 7"/>
            <p:cNvSpPr>
              <a:spLocks/>
            </p:cNvSpPr>
            <p:nvPr/>
          </p:nvSpPr>
          <p:spPr bwMode="auto">
            <a:xfrm rot="20191043">
              <a:off x="3256005" y="1369693"/>
              <a:ext cx="2609084" cy="1447951"/>
            </a:xfrm>
            <a:custGeom>
              <a:avLst/>
              <a:gdLst/>
              <a:ahLst/>
              <a:cxnLst>
                <a:cxn ang="0">
                  <a:pos x="2199" y="6646"/>
                </a:cxn>
                <a:cxn ang="0">
                  <a:pos x="2567" y="6413"/>
                </a:cxn>
                <a:cxn ang="0">
                  <a:pos x="2967" y="6231"/>
                </a:cxn>
                <a:cxn ang="0">
                  <a:pos x="3382" y="6094"/>
                </a:cxn>
                <a:cxn ang="0">
                  <a:pos x="3859" y="5983"/>
                </a:cxn>
                <a:cxn ang="0">
                  <a:pos x="4629" y="5883"/>
                </a:cxn>
                <a:cxn ang="0">
                  <a:pos x="5281" y="5859"/>
                </a:cxn>
                <a:cxn ang="0">
                  <a:pos x="15583" y="5859"/>
                </a:cxn>
                <a:cxn ang="0">
                  <a:pos x="16236" y="5883"/>
                </a:cxn>
                <a:cxn ang="0">
                  <a:pos x="17007" y="5983"/>
                </a:cxn>
                <a:cxn ang="0">
                  <a:pos x="17482" y="6094"/>
                </a:cxn>
                <a:cxn ang="0">
                  <a:pos x="17898" y="6231"/>
                </a:cxn>
                <a:cxn ang="0">
                  <a:pos x="18298" y="6413"/>
                </a:cxn>
                <a:cxn ang="0">
                  <a:pos x="18666" y="6646"/>
                </a:cxn>
                <a:cxn ang="0">
                  <a:pos x="18961" y="6903"/>
                </a:cxn>
                <a:cxn ang="0">
                  <a:pos x="19998" y="7952"/>
                </a:cxn>
                <a:cxn ang="0">
                  <a:pos x="20373" y="8378"/>
                </a:cxn>
                <a:cxn ang="0">
                  <a:pos x="20496" y="8593"/>
                </a:cxn>
                <a:cxn ang="0">
                  <a:pos x="20618" y="8892"/>
                </a:cxn>
                <a:cxn ang="0">
                  <a:pos x="20724" y="9297"/>
                </a:cxn>
                <a:cxn ang="0">
                  <a:pos x="20816" y="9896"/>
                </a:cxn>
                <a:cxn ang="0">
                  <a:pos x="20864" y="10185"/>
                </a:cxn>
                <a:cxn ang="0">
                  <a:pos x="20818" y="9465"/>
                </a:cxn>
                <a:cxn ang="0">
                  <a:pos x="20710" y="8892"/>
                </a:cxn>
                <a:cxn ang="0">
                  <a:pos x="20555" y="8450"/>
                </a:cxn>
                <a:cxn ang="0">
                  <a:pos x="20366" y="8122"/>
                </a:cxn>
                <a:cxn ang="0">
                  <a:pos x="20056" y="7780"/>
                </a:cxn>
                <a:cxn ang="0">
                  <a:pos x="17008" y="4720"/>
                </a:cxn>
                <a:cxn ang="0">
                  <a:pos x="13941" y="1698"/>
                </a:cxn>
                <a:cxn ang="0">
                  <a:pos x="13053" y="857"/>
                </a:cxn>
                <a:cxn ang="0">
                  <a:pos x="12701" y="593"/>
                </a:cxn>
                <a:cxn ang="0">
                  <a:pos x="12330" y="390"/>
                </a:cxn>
                <a:cxn ang="0">
                  <a:pos x="11958" y="240"/>
                </a:cxn>
                <a:cxn ang="0">
                  <a:pos x="11596" y="133"/>
                </a:cxn>
                <a:cxn ang="0">
                  <a:pos x="10999" y="27"/>
                </a:cxn>
                <a:cxn ang="0">
                  <a:pos x="10554" y="0"/>
                </a:cxn>
                <a:cxn ang="0">
                  <a:pos x="10211" y="2"/>
                </a:cxn>
                <a:cxn ang="0">
                  <a:pos x="9697" y="49"/>
                </a:cxn>
                <a:cxn ang="0">
                  <a:pos x="9167" y="159"/>
                </a:cxn>
                <a:cxn ang="0">
                  <a:pos x="8801" y="278"/>
                </a:cxn>
                <a:cxn ang="0">
                  <a:pos x="8427" y="442"/>
                </a:cxn>
                <a:cxn ang="0">
                  <a:pos x="8062" y="662"/>
                </a:cxn>
                <a:cxn ang="0">
                  <a:pos x="7764" y="899"/>
                </a:cxn>
                <a:cxn ang="0">
                  <a:pos x="6453" y="2156"/>
                </a:cxn>
                <a:cxn ang="0">
                  <a:pos x="2689" y="5884"/>
                </a:cxn>
                <a:cxn ang="0">
                  <a:pos x="632" y="7963"/>
                </a:cxn>
                <a:cxn ang="0">
                  <a:pos x="443" y="8205"/>
                </a:cxn>
                <a:cxn ang="0">
                  <a:pos x="263" y="8563"/>
                </a:cxn>
                <a:cxn ang="0">
                  <a:pos x="119" y="9041"/>
                </a:cxn>
                <a:cxn ang="0">
                  <a:pos x="27" y="9654"/>
                </a:cxn>
                <a:cxn ang="0">
                  <a:pos x="5" y="10347"/>
                </a:cxn>
                <a:cxn ang="0">
                  <a:pos x="73" y="9702"/>
                </a:cxn>
                <a:cxn ang="0">
                  <a:pos x="171" y="9164"/>
                </a:cxn>
                <a:cxn ang="0">
                  <a:pos x="278" y="8803"/>
                </a:cxn>
                <a:cxn ang="0">
                  <a:pos x="425" y="8487"/>
                </a:cxn>
                <a:cxn ang="0">
                  <a:pos x="558" y="8294"/>
                </a:cxn>
                <a:cxn ang="0">
                  <a:pos x="1127" y="7681"/>
                </a:cxn>
                <a:cxn ang="0">
                  <a:pos x="1963" y="6846"/>
                </a:cxn>
              </a:cxnLst>
              <a:rect l="0" t="0" r="r" b="b"/>
              <a:pathLst>
                <a:path w="20864" h="10347">
                  <a:moveTo>
                    <a:pt x="1963" y="6846"/>
                  </a:moveTo>
                  <a:lnTo>
                    <a:pt x="1963" y="6846"/>
                  </a:lnTo>
                  <a:lnTo>
                    <a:pt x="2009" y="6803"/>
                  </a:lnTo>
                  <a:lnTo>
                    <a:pt x="2054" y="6762"/>
                  </a:lnTo>
                  <a:lnTo>
                    <a:pt x="2102" y="6722"/>
                  </a:lnTo>
                  <a:lnTo>
                    <a:pt x="2150" y="6683"/>
                  </a:lnTo>
                  <a:lnTo>
                    <a:pt x="2199" y="6646"/>
                  </a:lnTo>
                  <a:lnTo>
                    <a:pt x="2249" y="6609"/>
                  </a:lnTo>
                  <a:lnTo>
                    <a:pt x="2300" y="6573"/>
                  </a:lnTo>
                  <a:lnTo>
                    <a:pt x="2352" y="6539"/>
                  </a:lnTo>
                  <a:lnTo>
                    <a:pt x="2404" y="6506"/>
                  </a:lnTo>
                  <a:lnTo>
                    <a:pt x="2458" y="6474"/>
                  </a:lnTo>
                  <a:lnTo>
                    <a:pt x="2512" y="6443"/>
                  </a:lnTo>
                  <a:lnTo>
                    <a:pt x="2567" y="6413"/>
                  </a:lnTo>
                  <a:lnTo>
                    <a:pt x="2622" y="6384"/>
                  </a:lnTo>
                  <a:lnTo>
                    <a:pt x="2679" y="6356"/>
                  </a:lnTo>
                  <a:lnTo>
                    <a:pt x="2735" y="6329"/>
                  </a:lnTo>
                  <a:lnTo>
                    <a:pt x="2793" y="6303"/>
                  </a:lnTo>
                  <a:lnTo>
                    <a:pt x="2851" y="6278"/>
                  </a:lnTo>
                  <a:lnTo>
                    <a:pt x="2908" y="6254"/>
                  </a:lnTo>
                  <a:lnTo>
                    <a:pt x="2967" y="6231"/>
                  </a:lnTo>
                  <a:lnTo>
                    <a:pt x="3025" y="6209"/>
                  </a:lnTo>
                  <a:lnTo>
                    <a:pt x="3085" y="6188"/>
                  </a:lnTo>
                  <a:lnTo>
                    <a:pt x="3144" y="6167"/>
                  </a:lnTo>
                  <a:lnTo>
                    <a:pt x="3204" y="6148"/>
                  </a:lnTo>
                  <a:lnTo>
                    <a:pt x="3263" y="6129"/>
                  </a:lnTo>
                  <a:lnTo>
                    <a:pt x="3323" y="6111"/>
                  </a:lnTo>
                  <a:lnTo>
                    <a:pt x="3382" y="6094"/>
                  </a:lnTo>
                  <a:lnTo>
                    <a:pt x="3442" y="6077"/>
                  </a:lnTo>
                  <a:lnTo>
                    <a:pt x="3503" y="6062"/>
                  </a:lnTo>
                  <a:lnTo>
                    <a:pt x="3562" y="6047"/>
                  </a:lnTo>
                  <a:lnTo>
                    <a:pt x="3622" y="6033"/>
                  </a:lnTo>
                  <a:lnTo>
                    <a:pt x="3681" y="6019"/>
                  </a:lnTo>
                  <a:lnTo>
                    <a:pt x="3741" y="6007"/>
                  </a:lnTo>
                  <a:lnTo>
                    <a:pt x="3859" y="5983"/>
                  </a:lnTo>
                  <a:lnTo>
                    <a:pt x="3975" y="5963"/>
                  </a:lnTo>
                  <a:lnTo>
                    <a:pt x="4090" y="5944"/>
                  </a:lnTo>
                  <a:lnTo>
                    <a:pt x="4204" y="5928"/>
                  </a:lnTo>
                  <a:lnTo>
                    <a:pt x="4314" y="5914"/>
                  </a:lnTo>
                  <a:lnTo>
                    <a:pt x="4422" y="5902"/>
                  </a:lnTo>
                  <a:lnTo>
                    <a:pt x="4528" y="5892"/>
                  </a:lnTo>
                  <a:lnTo>
                    <a:pt x="4629" y="5883"/>
                  </a:lnTo>
                  <a:lnTo>
                    <a:pt x="4728" y="5876"/>
                  </a:lnTo>
                  <a:lnTo>
                    <a:pt x="4822" y="5871"/>
                  </a:lnTo>
                  <a:lnTo>
                    <a:pt x="4912" y="5867"/>
                  </a:lnTo>
                  <a:lnTo>
                    <a:pt x="4996" y="5863"/>
                  </a:lnTo>
                  <a:lnTo>
                    <a:pt x="5076" y="5861"/>
                  </a:lnTo>
                  <a:lnTo>
                    <a:pt x="5150" y="5860"/>
                  </a:lnTo>
                  <a:lnTo>
                    <a:pt x="5281" y="5859"/>
                  </a:lnTo>
                  <a:lnTo>
                    <a:pt x="5281" y="5859"/>
                  </a:lnTo>
                  <a:lnTo>
                    <a:pt x="10416" y="5859"/>
                  </a:lnTo>
                  <a:lnTo>
                    <a:pt x="10416" y="5859"/>
                  </a:lnTo>
                  <a:lnTo>
                    <a:pt x="10449" y="5859"/>
                  </a:lnTo>
                  <a:lnTo>
                    <a:pt x="10449" y="5859"/>
                  </a:lnTo>
                  <a:lnTo>
                    <a:pt x="15583" y="5859"/>
                  </a:lnTo>
                  <a:lnTo>
                    <a:pt x="15583" y="5859"/>
                  </a:lnTo>
                  <a:lnTo>
                    <a:pt x="15715" y="5860"/>
                  </a:lnTo>
                  <a:lnTo>
                    <a:pt x="15789" y="5861"/>
                  </a:lnTo>
                  <a:lnTo>
                    <a:pt x="15869" y="5863"/>
                  </a:lnTo>
                  <a:lnTo>
                    <a:pt x="15954" y="5867"/>
                  </a:lnTo>
                  <a:lnTo>
                    <a:pt x="16044" y="5871"/>
                  </a:lnTo>
                  <a:lnTo>
                    <a:pt x="16138" y="5876"/>
                  </a:lnTo>
                  <a:lnTo>
                    <a:pt x="16236" y="5883"/>
                  </a:lnTo>
                  <a:lnTo>
                    <a:pt x="16337" y="5892"/>
                  </a:lnTo>
                  <a:lnTo>
                    <a:pt x="16442" y="5902"/>
                  </a:lnTo>
                  <a:lnTo>
                    <a:pt x="16550" y="5914"/>
                  </a:lnTo>
                  <a:lnTo>
                    <a:pt x="16661" y="5928"/>
                  </a:lnTo>
                  <a:lnTo>
                    <a:pt x="16775" y="5944"/>
                  </a:lnTo>
                  <a:lnTo>
                    <a:pt x="16890" y="5963"/>
                  </a:lnTo>
                  <a:lnTo>
                    <a:pt x="17007" y="5983"/>
                  </a:lnTo>
                  <a:lnTo>
                    <a:pt x="17124" y="6007"/>
                  </a:lnTo>
                  <a:lnTo>
                    <a:pt x="17183" y="6019"/>
                  </a:lnTo>
                  <a:lnTo>
                    <a:pt x="17243" y="6033"/>
                  </a:lnTo>
                  <a:lnTo>
                    <a:pt x="17302" y="6047"/>
                  </a:lnTo>
                  <a:lnTo>
                    <a:pt x="17363" y="6062"/>
                  </a:lnTo>
                  <a:lnTo>
                    <a:pt x="17423" y="6077"/>
                  </a:lnTo>
                  <a:lnTo>
                    <a:pt x="17482" y="6094"/>
                  </a:lnTo>
                  <a:lnTo>
                    <a:pt x="17542" y="6111"/>
                  </a:lnTo>
                  <a:lnTo>
                    <a:pt x="17602" y="6129"/>
                  </a:lnTo>
                  <a:lnTo>
                    <a:pt x="17662" y="6148"/>
                  </a:lnTo>
                  <a:lnTo>
                    <a:pt x="17721" y="6167"/>
                  </a:lnTo>
                  <a:lnTo>
                    <a:pt x="17780" y="6188"/>
                  </a:lnTo>
                  <a:lnTo>
                    <a:pt x="17839" y="6209"/>
                  </a:lnTo>
                  <a:lnTo>
                    <a:pt x="17898" y="6231"/>
                  </a:lnTo>
                  <a:lnTo>
                    <a:pt x="17956" y="6254"/>
                  </a:lnTo>
                  <a:lnTo>
                    <a:pt x="18014" y="6278"/>
                  </a:lnTo>
                  <a:lnTo>
                    <a:pt x="18073" y="6303"/>
                  </a:lnTo>
                  <a:lnTo>
                    <a:pt x="18129" y="6329"/>
                  </a:lnTo>
                  <a:lnTo>
                    <a:pt x="18186" y="6356"/>
                  </a:lnTo>
                  <a:lnTo>
                    <a:pt x="18242" y="6384"/>
                  </a:lnTo>
                  <a:lnTo>
                    <a:pt x="18298" y="6413"/>
                  </a:lnTo>
                  <a:lnTo>
                    <a:pt x="18352" y="6443"/>
                  </a:lnTo>
                  <a:lnTo>
                    <a:pt x="18407" y="6474"/>
                  </a:lnTo>
                  <a:lnTo>
                    <a:pt x="18460" y="6506"/>
                  </a:lnTo>
                  <a:lnTo>
                    <a:pt x="18513" y="6539"/>
                  </a:lnTo>
                  <a:lnTo>
                    <a:pt x="18564" y="6573"/>
                  </a:lnTo>
                  <a:lnTo>
                    <a:pt x="18616" y="6609"/>
                  </a:lnTo>
                  <a:lnTo>
                    <a:pt x="18666" y="6646"/>
                  </a:lnTo>
                  <a:lnTo>
                    <a:pt x="18715" y="6683"/>
                  </a:lnTo>
                  <a:lnTo>
                    <a:pt x="18763" y="6722"/>
                  </a:lnTo>
                  <a:lnTo>
                    <a:pt x="18810" y="6762"/>
                  </a:lnTo>
                  <a:lnTo>
                    <a:pt x="18857" y="6803"/>
                  </a:lnTo>
                  <a:lnTo>
                    <a:pt x="18901" y="6846"/>
                  </a:lnTo>
                  <a:lnTo>
                    <a:pt x="18901" y="6846"/>
                  </a:lnTo>
                  <a:lnTo>
                    <a:pt x="18961" y="6903"/>
                  </a:lnTo>
                  <a:lnTo>
                    <a:pt x="19117" y="7058"/>
                  </a:lnTo>
                  <a:lnTo>
                    <a:pt x="19341" y="7281"/>
                  </a:lnTo>
                  <a:lnTo>
                    <a:pt x="19469" y="7408"/>
                  </a:lnTo>
                  <a:lnTo>
                    <a:pt x="19603" y="7544"/>
                  </a:lnTo>
                  <a:lnTo>
                    <a:pt x="19738" y="7681"/>
                  </a:lnTo>
                  <a:lnTo>
                    <a:pt x="19871" y="7819"/>
                  </a:lnTo>
                  <a:lnTo>
                    <a:pt x="19998" y="7952"/>
                  </a:lnTo>
                  <a:lnTo>
                    <a:pt x="20116" y="8079"/>
                  </a:lnTo>
                  <a:lnTo>
                    <a:pt x="20170" y="8138"/>
                  </a:lnTo>
                  <a:lnTo>
                    <a:pt x="20220" y="8194"/>
                  </a:lnTo>
                  <a:lnTo>
                    <a:pt x="20266" y="8246"/>
                  </a:lnTo>
                  <a:lnTo>
                    <a:pt x="20307" y="8294"/>
                  </a:lnTo>
                  <a:lnTo>
                    <a:pt x="20343" y="8339"/>
                  </a:lnTo>
                  <a:lnTo>
                    <a:pt x="20373" y="8378"/>
                  </a:lnTo>
                  <a:lnTo>
                    <a:pt x="20396" y="8411"/>
                  </a:lnTo>
                  <a:lnTo>
                    <a:pt x="20406" y="8426"/>
                  </a:lnTo>
                  <a:lnTo>
                    <a:pt x="20413" y="8439"/>
                  </a:lnTo>
                  <a:lnTo>
                    <a:pt x="20413" y="8439"/>
                  </a:lnTo>
                  <a:lnTo>
                    <a:pt x="20439" y="8487"/>
                  </a:lnTo>
                  <a:lnTo>
                    <a:pt x="20468" y="8538"/>
                  </a:lnTo>
                  <a:lnTo>
                    <a:pt x="20496" y="8593"/>
                  </a:lnTo>
                  <a:lnTo>
                    <a:pt x="20526" y="8656"/>
                  </a:lnTo>
                  <a:lnTo>
                    <a:pt x="20541" y="8690"/>
                  </a:lnTo>
                  <a:lnTo>
                    <a:pt x="20557" y="8725"/>
                  </a:lnTo>
                  <a:lnTo>
                    <a:pt x="20572" y="8763"/>
                  </a:lnTo>
                  <a:lnTo>
                    <a:pt x="20587" y="8803"/>
                  </a:lnTo>
                  <a:lnTo>
                    <a:pt x="20603" y="8846"/>
                  </a:lnTo>
                  <a:lnTo>
                    <a:pt x="20618" y="8892"/>
                  </a:lnTo>
                  <a:lnTo>
                    <a:pt x="20633" y="8940"/>
                  </a:lnTo>
                  <a:lnTo>
                    <a:pt x="20649" y="8991"/>
                  </a:lnTo>
                  <a:lnTo>
                    <a:pt x="20665" y="9045"/>
                  </a:lnTo>
                  <a:lnTo>
                    <a:pt x="20680" y="9103"/>
                  </a:lnTo>
                  <a:lnTo>
                    <a:pt x="20694" y="9164"/>
                  </a:lnTo>
                  <a:lnTo>
                    <a:pt x="20709" y="9229"/>
                  </a:lnTo>
                  <a:lnTo>
                    <a:pt x="20724" y="9297"/>
                  </a:lnTo>
                  <a:lnTo>
                    <a:pt x="20738" y="9369"/>
                  </a:lnTo>
                  <a:lnTo>
                    <a:pt x="20752" y="9447"/>
                  </a:lnTo>
                  <a:lnTo>
                    <a:pt x="20766" y="9527"/>
                  </a:lnTo>
                  <a:lnTo>
                    <a:pt x="20779" y="9612"/>
                  </a:lnTo>
                  <a:lnTo>
                    <a:pt x="20792" y="9702"/>
                  </a:lnTo>
                  <a:lnTo>
                    <a:pt x="20804" y="9797"/>
                  </a:lnTo>
                  <a:lnTo>
                    <a:pt x="20816" y="9896"/>
                  </a:lnTo>
                  <a:lnTo>
                    <a:pt x="20828" y="10001"/>
                  </a:lnTo>
                  <a:lnTo>
                    <a:pt x="20839" y="10111"/>
                  </a:lnTo>
                  <a:lnTo>
                    <a:pt x="20849" y="10225"/>
                  </a:lnTo>
                  <a:lnTo>
                    <a:pt x="20859" y="10347"/>
                  </a:lnTo>
                  <a:lnTo>
                    <a:pt x="20864" y="10302"/>
                  </a:lnTo>
                  <a:lnTo>
                    <a:pt x="20864" y="10302"/>
                  </a:lnTo>
                  <a:lnTo>
                    <a:pt x="20864" y="10185"/>
                  </a:lnTo>
                  <a:lnTo>
                    <a:pt x="20861" y="10073"/>
                  </a:lnTo>
                  <a:lnTo>
                    <a:pt x="20858" y="9963"/>
                  </a:lnTo>
                  <a:lnTo>
                    <a:pt x="20852" y="9857"/>
                  </a:lnTo>
                  <a:lnTo>
                    <a:pt x="20846" y="9755"/>
                  </a:lnTo>
                  <a:lnTo>
                    <a:pt x="20838" y="9654"/>
                  </a:lnTo>
                  <a:lnTo>
                    <a:pt x="20828" y="9558"/>
                  </a:lnTo>
                  <a:lnTo>
                    <a:pt x="20818" y="9465"/>
                  </a:lnTo>
                  <a:lnTo>
                    <a:pt x="20806" y="9374"/>
                  </a:lnTo>
                  <a:lnTo>
                    <a:pt x="20793" y="9286"/>
                  </a:lnTo>
                  <a:lnTo>
                    <a:pt x="20778" y="9202"/>
                  </a:lnTo>
                  <a:lnTo>
                    <a:pt x="20762" y="9120"/>
                  </a:lnTo>
                  <a:lnTo>
                    <a:pt x="20746" y="9041"/>
                  </a:lnTo>
                  <a:lnTo>
                    <a:pt x="20728" y="8965"/>
                  </a:lnTo>
                  <a:lnTo>
                    <a:pt x="20710" y="8892"/>
                  </a:lnTo>
                  <a:lnTo>
                    <a:pt x="20690" y="8820"/>
                  </a:lnTo>
                  <a:lnTo>
                    <a:pt x="20670" y="8752"/>
                  </a:lnTo>
                  <a:lnTo>
                    <a:pt x="20648" y="8687"/>
                  </a:lnTo>
                  <a:lnTo>
                    <a:pt x="20626" y="8624"/>
                  </a:lnTo>
                  <a:lnTo>
                    <a:pt x="20603" y="8563"/>
                  </a:lnTo>
                  <a:lnTo>
                    <a:pt x="20579" y="8505"/>
                  </a:lnTo>
                  <a:lnTo>
                    <a:pt x="20555" y="8450"/>
                  </a:lnTo>
                  <a:lnTo>
                    <a:pt x="20529" y="8396"/>
                  </a:lnTo>
                  <a:lnTo>
                    <a:pt x="20503" y="8346"/>
                  </a:lnTo>
                  <a:lnTo>
                    <a:pt x="20477" y="8296"/>
                  </a:lnTo>
                  <a:lnTo>
                    <a:pt x="20450" y="8249"/>
                  </a:lnTo>
                  <a:lnTo>
                    <a:pt x="20422" y="8205"/>
                  </a:lnTo>
                  <a:lnTo>
                    <a:pt x="20394" y="8163"/>
                  </a:lnTo>
                  <a:lnTo>
                    <a:pt x="20366" y="8122"/>
                  </a:lnTo>
                  <a:lnTo>
                    <a:pt x="20337" y="8084"/>
                  </a:lnTo>
                  <a:lnTo>
                    <a:pt x="20308" y="8048"/>
                  </a:lnTo>
                  <a:lnTo>
                    <a:pt x="20278" y="8012"/>
                  </a:lnTo>
                  <a:lnTo>
                    <a:pt x="20278" y="8012"/>
                  </a:lnTo>
                  <a:lnTo>
                    <a:pt x="20234" y="7963"/>
                  </a:lnTo>
                  <a:lnTo>
                    <a:pt x="20159" y="7885"/>
                  </a:lnTo>
                  <a:lnTo>
                    <a:pt x="20056" y="7780"/>
                  </a:lnTo>
                  <a:lnTo>
                    <a:pt x="19927" y="7647"/>
                  </a:lnTo>
                  <a:lnTo>
                    <a:pt x="19599" y="7314"/>
                  </a:lnTo>
                  <a:lnTo>
                    <a:pt x="19187" y="6899"/>
                  </a:lnTo>
                  <a:lnTo>
                    <a:pt x="18708" y="6418"/>
                  </a:lnTo>
                  <a:lnTo>
                    <a:pt x="18176" y="5884"/>
                  </a:lnTo>
                  <a:lnTo>
                    <a:pt x="17604" y="5314"/>
                  </a:lnTo>
                  <a:lnTo>
                    <a:pt x="17008" y="4720"/>
                  </a:lnTo>
                  <a:lnTo>
                    <a:pt x="16402" y="4117"/>
                  </a:lnTo>
                  <a:lnTo>
                    <a:pt x="15801" y="3522"/>
                  </a:lnTo>
                  <a:lnTo>
                    <a:pt x="15218" y="2947"/>
                  </a:lnTo>
                  <a:lnTo>
                    <a:pt x="14670" y="2408"/>
                  </a:lnTo>
                  <a:lnTo>
                    <a:pt x="14413" y="2156"/>
                  </a:lnTo>
                  <a:lnTo>
                    <a:pt x="14169" y="1920"/>
                  </a:lnTo>
                  <a:lnTo>
                    <a:pt x="13941" y="1698"/>
                  </a:lnTo>
                  <a:lnTo>
                    <a:pt x="13731" y="1495"/>
                  </a:lnTo>
                  <a:lnTo>
                    <a:pt x="13541" y="1311"/>
                  </a:lnTo>
                  <a:lnTo>
                    <a:pt x="13370" y="1150"/>
                  </a:lnTo>
                  <a:lnTo>
                    <a:pt x="13224" y="1012"/>
                  </a:lnTo>
                  <a:lnTo>
                    <a:pt x="13101" y="899"/>
                  </a:lnTo>
                  <a:lnTo>
                    <a:pt x="13101" y="899"/>
                  </a:lnTo>
                  <a:lnTo>
                    <a:pt x="13053" y="857"/>
                  </a:lnTo>
                  <a:lnTo>
                    <a:pt x="13005" y="815"/>
                  </a:lnTo>
                  <a:lnTo>
                    <a:pt x="12955" y="775"/>
                  </a:lnTo>
                  <a:lnTo>
                    <a:pt x="12905" y="735"/>
                  </a:lnTo>
                  <a:lnTo>
                    <a:pt x="12854" y="698"/>
                  </a:lnTo>
                  <a:lnTo>
                    <a:pt x="12804" y="662"/>
                  </a:lnTo>
                  <a:lnTo>
                    <a:pt x="12752" y="627"/>
                  </a:lnTo>
                  <a:lnTo>
                    <a:pt x="12701" y="593"/>
                  </a:lnTo>
                  <a:lnTo>
                    <a:pt x="12648" y="561"/>
                  </a:lnTo>
                  <a:lnTo>
                    <a:pt x="12596" y="530"/>
                  </a:lnTo>
                  <a:lnTo>
                    <a:pt x="12543" y="500"/>
                  </a:lnTo>
                  <a:lnTo>
                    <a:pt x="12491" y="470"/>
                  </a:lnTo>
                  <a:lnTo>
                    <a:pt x="12437" y="442"/>
                  </a:lnTo>
                  <a:lnTo>
                    <a:pt x="12384" y="416"/>
                  </a:lnTo>
                  <a:lnTo>
                    <a:pt x="12330" y="390"/>
                  </a:lnTo>
                  <a:lnTo>
                    <a:pt x="12278" y="366"/>
                  </a:lnTo>
                  <a:lnTo>
                    <a:pt x="12224" y="342"/>
                  </a:lnTo>
                  <a:lnTo>
                    <a:pt x="12171" y="320"/>
                  </a:lnTo>
                  <a:lnTo>
                    <a:pt x="12117" y="298"/>
                  </a:lnTo>
                  <a:lnTo>
                    <a:pt x="12064" y="278"/>
                  </a:lnTo>
                  <a:lnTo>
                    <a:pt x="12010" y="258"/>
                  </a:lnTo>
                  <a:lnTo>
                    <a:pt x="11958" y="240"/>
                  </a:lnTo>
                  <a:lnTo>
                    <a:pt x="11905" y="222"/>
                  </a:lnTo>
                  <a:lnTo>
                    <a:pt x="11853" y="204"/>
                  </a:lnTo>
                  <a:lnTo>
                    <a:pt x="11800" y="188"/>
                  </a:lnTo>
                  <a:lnTo>
                    <a:pt x="11749" y="173"/>
                  </a:lnTo>
                  <a:lnTo>
                    <a:pt x="11697" y="159"/>
                  </a:lnTo>
                  <a:lnTo>
                    <a:pt x="11646" y="145"/>
                  </a:lnTo>
                  <a:lnTo>
                    <a:pt x="11596" y="133"/>
                  </a:lnTo>
                  <a:lnTo>
                    <a:pt x="11546" y="121"/>
                  </a:lnTo>
                  <a:lnTo>
                    <a:pt x="11447" y="99"/>
                  </a:lnTo>
                  <a:lnTo>
                    <a:pt x="11351" y="80"/>
                  </a:lnTo>
                  <a:lnTo>
                    <a:pt x="11258" y="63"/>
                  </a:lnTo>
                  <a:lnTo>
                    <a:pt x="11169" y="49"/>
                  </a:lnTo>
                  <a:lnTo>
                    <a:pt x="11082" y="37"/>
                  </a:lnTo>
                  <a:lnTo>
                    <a:pt x="10999" y="27"/>
                  </a:lnTo>
                  <a:lnTo>
                    <a:pt x="10920" y="19"/>
                  </a:lnTo>
                  <a:lnTo>
                    <a:pt x="10847" y="13"/>
                  </a:lnTo>
                  <a:lnTo>
                    <a:pt x="10777" y="8"/>
                  </a:lnTo>
                  <a:lnTo>
                    <a:pt x="10712" y="5"/>
                  </a:lnTo>
                  <a:lnTo>
                    <a:pt x="10654" y="2"/>
                  </a:lnTo>
                  <a:lnTo>
                    <a:pt x="10600" y="1"/>
                  </a:lnTo>
                  <a:lnTo>
                    <a:pt x="10554" y="0"/>
                  </a:lnTo>
                  <a:lnTo>
                    <a:pt x="10479" y="0"/>
                  </a:lnTo>
                  <a:lnTo>
                    <a:pt x="10433" y="1"/>
                  </a:lnTo>
                  <a:lnTo>
                    <a:pt x="10433" y="1"/>
                  </a:lnTo>
                  <a:lnTo>
                    <a:pt x="10385" y="0"/>
                  </a:lnTo>
                  <a:lnTo>
                    <a:pt x="10312" y="0"/>
                  </a:lnTo>
                  <a:lnTo>
                    <a:pt x="10264" y="1"/>
                  </a:lnTo>
                  <a:lnTo>
                    <a:pt x="10211" y="2"/>
                  </a:lnTo>
                  <a:lnTo>
                    <a:pt x="10152" y="5"/>
                  </a:lnTo>
                  <a:lnTo>
                    <a:pt x="10088" y="8"/>
                  </a:lnTo>
                  <a:lnTo>
                    <a:pt x="10018" y="13"/>
                  </a:lnTo>
                  <a:lnTo>
                    <a:pt x="9944" y="19"/>
                  </a:lnTo>
                  <a:lnTo>
                    <a:pt x="9866" y="27"/>
                  </a:lnTo>
                  <a:lnTo>
                    <a:pt x="9783" y="37"/>
                  </a:lnTo>
                  <a:lnTo>
                    <a:pt x="9697" y="49"/>
                  </a:lnTo>
                  <a:lnTo>
                    <a:pt x="9606" y="63"/>
                  </a:lnTo>
                  <a:lnTo>
                    <a:pt x="9513" y="80"/>
                  </a:lnTo>
                  <a:lnTo>
                    <a:pt x="9417" y="99"/>
                  </a:lnTo>
                  <a:lnTo>
                    <a:pt x="9319" y="121"/>
                  </a:lnTo>
                  <a:lnTo>
                    <a:pt x="9269" y="133"/>
                  </a:lnTo>
                  <a:lnTo>
                    <a:pt x="9219" y="145"/>
                  </a:lnTo>
                  <a:lnTo>
                    <a:pt x="9167" y="159"/>
                  </a:lnTo>
                  <a:lnTo>
                    <a:pt x="9116" y="173"/>
                  </a:lnTo>
                  <a:lnTo>
                    <a:pt x="9064" y="188"/>
                  </a:lnTo>
                  <a:lnTo>
                    <a:pt x="9012" y="204"/>
                  </a:lnTo>
                  <a:lnTo>
                    <a:pt x="8959" y="222"/>
                  </a:lnTo>
                  <a:lnTo>
                    <a:pt x="8907" y="240"/>
                  </a:lnTo>
                  <a:lnTo>
                    <a:pt x="8854" y="258"/>
                  </a:lnTo>
                  <a:lnTo>
                    <a:pt x="8801" y="278"/>
                  </a:lnTo>
                  <a:lnTo>
                    <a:pt x="8747" y="298"/>
                  </a:lnTo>
                  <a:lnTo>
                    <a:pt x="8695" y="320"/>
                  </a:lnTo>
                  <a:lnTo>
                    <a:pt x="8641" y="342"/>
                  </a:lnTo>
                  <a:lnTo>
                    <a:pt x="8588" y="366"/>
                  </a:lnTo>
                  <a:lnTo>
                    <a:pt x="8534" y="390"/>
                  </a:lnTo>
                  <a:lnTo>
                    <a:pt x="8481" y="416"/>
                  </a:lnTo>
                  <a:lnTo>
                    <a:pt x="8427" y="442"/>
                  </a:lnTo>
                  <a:lnTo>
                    <a:pt x="8375" y="470"/>
                  </a:lnTo>
                  <a:lnTo>
                    <a:pt x="8321" y="500"/>
                  </a:lnTo>
                  <a:lnTo>
                    <a:pt x="8269" y="530"/>
                  </a:lnTo>
                  <a:lnTo>
                    <a:pt x="8216" y="561"/>
                  </a:lnTo>
                  <a:lnTo>
                    <a:pt x="8165" y="593"/>
                  </a:lnTo>
                  <a:lnTo>
                    <a:pt x="8112" y="627"/>
                  </a:lnTo>
                  <a:lnTo>
                    <a:pt x="8062" y="662"/>
                  </a:lnTo>
                  <a:lnTo>
                    <a:pt x="8010" y="698"/>
                  </a:lnTo>
                  <a:lnTo>
                    <a:pt x="7960" y="735"/>
                  </a:lnTo>
                  <a:lnTo>
                    <a:pt x="7910" y="775"/>
                  </a:lnTo>
                  <a:lnTo>
                    <a:pt x="7861" y="815"/>
                  </a:lnTo>
                  <a:lnTo>
                    <a:pt x="7811" y="857"/>
                  </a:lnTo>
                  <a:lnTo>
                    <a:pt x="7764" y="899"/>
                  </a:lnTo>
                  <a:lnTo>
                    <a:pt x="7764" y="899"/>
                  </a:lnTo>
                  <a:lnTo>
                    <a:pt x="7642" y="1012"/>
                  </a:lnTo>
                  <a:lnTo>
                    <a:pt x="7495" y="1150"/>
                  </a:lnTo>
                  <a:lnTo>
                    <a:pt x="7325" y="1311"/>
                  </a:lnTo>
                  <a:lnTo>
                    <a:pt x="7134" y="1495"/>
                  </a:lnTo>
                  <a:lnTo>
                    <a:pt x="6923" y="1698"/>
                  </a:lnTo>
                  <a:lnTo>
                    <a:pt x="6696" y="1920"/>
                  </a:lnTo>
                  <a:lnTo>
                    <a:pt x="6453" y="2156"/>
                  </a:lnTo>
                  <a:lnTo>
                    <a:pt x="6196" y="2408"/>
                  </a:lnTo>
                  <a:lnTo>
                    <a:pt x="5646" y="2947"/>
                  </a:lnTo>
                  <a:lnTo>
                    <a:pt x="5064" y="3522"/>
                  </a:lnTo>
                  <a:lnTo>
                    <a:pt x="4462" y="4117"/>
                  </a:lnTo>
                  <a:lnTo>
                    <a:pt x="3857" y="4720"/>
                  </a:lnTo>
                  <a:lnTo>
                    <a:pt x="3260" y="5314"/>
                  </a:lnTo>
                  <a:lnTo>
                    <a:pt x="2689" y="5884"/>
                  </a:lnTo>
                  <a:lnTo>
                    <a:pt x="2157" y="6418"/>
                  </a:lnTo>
                  <a:lnTo>
                    <a:pt x="1678" y="6899"/>
                  </a:lnTo>
                  <a:lnTo>
                    <a:pt x="1267" y="7314"/>
                  </a:lnTo>
                  <a:lnTo>
                    <a:pt x="938" y="7647"/>
                  </a:lnTo>
                  <a:lnTo>
                    <a:pt x="810" y="7780"/>
                  </a:lnTo>
                  <a:lnTo>
                    <a:pt x="707" y="7885"/>
                  </a:lnTo>
                  <a:lnTo>
                    <a:pt x="632" y="7963"/>
                  </a:lnTo>
                  <a:lnTo>
                    <a:pt x="587" y="8012"/>
                  </a:lnTo>
                  <a:lnTo>
                    <a:pt x="587" y="8012"/>
                  </a:lnTo>
                  <a:lnTo>
                    <a:pt x="557" y="8048"/>
                  </a:lnTo>
                  <a:lnTo>
                    <a:pt x="528" y="8084"/>
                  </a:lnTo>
                  <a:lnTo>
                    <a:pt x="500" y="8122"/>
                  </a:lnTo>
                  <a:lnTo>
                    <a:pt x="470" y="8163"/>
                  </a:lnTo>
                  <a:lnTo>
                    <a:pt x="443" y="8205"/>
                  </a:lnTo>
                  <a:lnTo>
                    <a:pt x="415" y="8249"/>
                  </a:lnTo>
                  <a:lnTo>
                    <a:pt x="389" y="8296"/>
                  </a:lnTo>
                  <a:lnTo>
                    <a:pt x="361" y="8346"/>
                  </a:lnTo>
                  <a:lnTo>
                    <a:pt x="336" y="8396"/>
                  </a:lnTo>
                  <a:lnTo>
                    <a:pt x="311" y="8450"/>
                  </a:lnTo>
                  <a:lnTo>
                    <a:pt x="286" y="8505"/>
                  </a:lnTo>
                  <a:lnTo>
                    <a:pt x="263" y="8563"/>
                  </a:lnTo>
                  <a:lnTo>
                    <a:pt x="239" y="8624"/>
                  </a:lnTo>
                  <a:lnTo>
                    <a:pt x="217" y="8687"/>
                  </a:lnTo>
                  <a:lnTo>
                    <a:pt x="195" y="8752"/>
                  </a:lnTo>
                  <a:lnTo>
                    <a:pt x="175" y="8820"/>
                  </a:lnTo>
                  <a:lnTo>
                    <a:pt x="156" y="8892"/>
                  </a:lnTo>
                  <a:lnTo>
                    <a:pt x="136" y="8965"/>
                  </a:lnTo>
                  <a:lnTo>
                    <a:pt x="119" y="9041"/>
                  </a:lnTo>
                  <a:lnTo>
                    <a:pt x="102" y="9120"/>
                  </a:lnTo>
                  <a:lnTo>
                    <a:pt x="87" y="9202"/>
                  </a:lnTo>
                  <a:lnTo>
                    <a:pt x="73" y="9286"/>
                  </a:lnTo>
                  <a:lnTo>
                    <a:pt x="59" y="9374"/>
                  </a:lnTo>
                  <a:lnTo>
                    <a:pt x="48" y="9465"/>
                  </a:lnTo>
                  <a:lnTo>
                    <a:pt x="36" y="9558"/>
                  </a:lnTo>
                  <a:lnTo>
                    <a:pt x="27" y="9654"/>
                  </a:lnTo>
                  <a:lnTo>
                    <a:pt x="19" y="9755"/>
                  </a:lnTo>
                  <a:lnTo>
                    <a:pt x="12" y="9857"/>
                  </a:lnTo>
                  <a:lnTo>
                    <a:pt x="7" y="9963"/>
                  </a:lnTo>
                  <a:lnTo>
                    <a:pt x="3" y="10073"/>
                  </a:lnTo>
                  <a:lnTo>
                    <a:pt x="1" y="10185"/>
                  </a:lnTo>
                  <a:lnTo>
                    <a:pt x="0" y="10302"/>
                  </a:lnTo>
                  <a:lnTo>
                    <a:pt x="5" y="10347"/>
                  </a:lnTo>
                  <a:lnTo>
                    <a:pt x="5" y="10347"/>
                  </a:lnTo>
                  <a:lnTo>
                    <a:pt x="15" y="10225"/>
                  </a:lnTo>
                  <a:lnTo>
                    <a:pt x="25" y="10111"/>
                  </a:lnTo>
                  <a:lnTo>
                    <a:pt x="36" y="10001"/>
                  </a:lnTo>
                  <a:lnTo>
                    <a:pt x="49" y="9896"/>
                  </a:lnTo>
                  <a:lnTo>
                    <a:pt x="61" y="9797"/>
                  </a:lnTo>
                  <a:lnTo>
                    <a:pt x="73" y="9702"/>
                  </a:lnTo>
                  <a:lnTo>
                    <a:pt x="86" y="9612"/>
                  </a:lnTo>
                  <a:lnTo>
                    <a:pt x="99" y="9527"/>
                  </a:lnTo>
                  <a:lnTo>
                    <a:pt x="113" y="9447"/>
                  </a:lnTo>
                  <a:lnTo>
                    <a:pt x="126" y="9369"/>
                  </a:lnTo>
                  <a:lnTo>
                    <a:pt x="141" y="9297"/>
                  </a:lnTo>
                  <a:lnTo>
                    <a:pt x="156" y="9229"/>
                  </a:lnTo>
                  <a:lnTo>
                    <a:pt x="171" y="9164"/>
                  </a:lnTo>
                  <a:lnTo>
                    <a:pt x="186" y="9103"/>
                  </a:lnTo>
                  <a:lnTo>
                    <a:pt x="201" y="9045"/>
                  </a:lnTo>
                  <a:lnTo>
                    <a:pt x="216" y="8991"/>
                  </a:lnTo>
                  <a:lnTo>
                    <a:pt x="231" y="8940"/>
                  </a:lnTo>
                  <a:lnTo>
                    <a:pt x="246" y="8892"/>
                  </a:lnTo>
                  <a:lnTo>
                    <a:pt x="263" y="8846"/>
                  </a:lnTo>
                  <a:lnTo>
                    <a:pt x="278" y="8803"/>
                  </a:lnTo>
                  <a:lnTo>
                    <a:pt x="293" y="8763"/>
                  </a:lnTo>
                  <a:lnTo>
                    <a:pt x="308" y="8725"/>
                  </a:lnTo>
                  <a:lnTo>
                    <a:pt x="323" y="8690"/>
                  </a:lnTo>
                  <a:lnTo>
                    <a:pt x="338" y="8656"/>
                  </a:lnTo>
                  <a:lnTo>
                    <a:pt x="369" y="8593"/>
                  </a:lnTo>
                  <a:lnTo>
                    <a:pt x="397" y="8538"/>
                  </a:lnTo>
                  <a:lnTo>
                    <a:pt x="425" y="8487"/>
                  </a:lnTo>
                  <a:lnTo>
                    <a:pt x="451" y="8439"/>
                  </a:lnTo>
                  <a:lnTo>
                    <a:pt x="451" y="8439"/>
                  </a:lnTo>
                  <a:lnTo>
                    <a:pt x="458" y="8426"/>
                  </a:lnTo>
                  <a:lnTo>
                    <a:pt x="468" y="8411"/>
                  </a:lnTo>
                  <a:lnTo>
                    <a:pt x="492" y="8378"/>
                  </a:lnTo>
                  <a:lnTo>
                    <a:pt x="522" y="8339"/>
                  </a:lnTo>
                  <a:lnTo>
                    <a:pt x="558" y="8294"/>
                  </a:lnTo>
                  <a:lnTo>
                    <a:pt x="599" y="8246"/>
                  </a:lnTo>
                  <a:lnTo>
                    <a:pt x="645" y="8194"/>
                  </a:lnTo>
                  <a:lnTo>
                    <a:pt x="695" y="8138"/>
                  </a:lnTo>
                  <a:lnTo>
                    <a:pt x="749" y="8079"/>
                  </a:lnTo>
                  <a:lnTo>
                    <a:pt x="866" y="7952"/>
                  </a:lnTo>
                  <a:lnTo>
                    <a:pt x="993" y="7819"/>
                  </a:lnTo>
                  <a:lnTo>
                    <a:pt x="1127" y="7681"/>
                  </a:lnTo>
                  <a:lnTo>
                    <a:pt x="1262" y="7544"/>
                  </a:lnTo>
                  <a:lnTo>
                    <a:pt x="1395" y="7408"/>
                  </a:lnTo>
                  <a:lnTo>
                    <a:pt x="1523" y="7281"/>
                  </a:lnTo>
                  <a:lnTo>
                    <a:pt x="1747" y="7058"/>
                  </a:lnTo>
                  <a:lnTo>
                    <a:pt x="1905" y="6903"/>
                  </a:lnTo>
                  <a:lnTo>
                    <a:pt x="1963" y="6846"/>
                  </a:lnTo>
                  <a:lnTo>
                    <a:pt x="1963" y="6846"/>
                  </a:lnTo>
                  <a:close/>
                </a:path>
              </a:pathLst>
            </a:custGeom>
            <a:solidFill>
              <a:sysClr val="window" lastClr="FFFFFF">
                <a:lumMod val="85000"/>
              </a:sysClr>
            </a:solidFill>
            <a:ln w="9525">
              <a:noFill/>
              <a:round/>
              <a:headEnd/>
              <a:tailEnd/>
            </a:ln>
          </p:spPr>
          <p:txBody>
            <a:bodyPr vert="horz" wrap="square" lIns="96435" tIns="48218" rIns="96435" bIns="4821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ysClr val="windowText" lastClr="000000"/>
                </a:solidFill>
                <a:effectLst/>
                <a:uLnTx/>
                <a:uFillTx/>
              </a:endParaRPr>
            </a:p>
          </p:txBody>
        </p:sp>
        <p:sp>
          <p:nvSpPr>
            <p:cNvPr id="26" name="Freeform 8"/>
            <p:cNvSpPr>
              <a:spLocks/>
            </p:cNvSpPr>
            <p:nvPr/>
          </p:nvSpPr>
          <p:spPr bwMode="auto">
            <a:xfrm rot="20191043">
              <a:off x="5789902" y="2480608"/>
              <a:ext cx="3122576" cy="2077091"/>
            </a:xfrm>
            <a:custGeom>
              <a:avLst/>
              <a:gdLst/>
              <a:ahLst/>
              <a:cxnLst>
                <a:cxn ang="0">
                  <a:pos x="4996" y="4484"/>
                </a:cxn>
                <a:cxn ang="0">
                  <a:pos x="4315" y="4432"/>
                </a:cxn>
                <a:cxn ang="0">
                  <a:pos x="3622" y="4314"/>
                </a:cxn>
                <a:cxn ang="0">
                  <a:pos x="3204" y="4198"/>
                </a:cxn>
                <a:cxn ang="0">
                  <a:pos x="2793" y="4043"/>
                </a:cxn>
                <a:cxn ang="0">
                  <a:pos x="2405" y="3840"/>
                </a:cxn>
                <a:cxn ang="0">
                  <a:pos x="2055" y="3584"/>
                </a:cxn>
                <a:cxn ang="0">
                  <a:pos x="1395" y="2938"/>
                </a:cxn>
                <a:cxn ang="0">
                  <a:pos x="646" y="2153"/>
                </a:cxn>
                <a:cxn ang="0">
                  <a:pos x="452" y="1907"/>
                </a:cxn>
                <a:cxn ang="0">
                  <a:pos x="308" y="1621"/>
                </a:cxn>
                <a:cxn ang="0">
                  <a:pos x="200" y="1301"/>
                </a:cxn>
                <a:cxn ang="0">
                  <a:pos x="99" y="819"/>
                </a:cxn>
                <a:cxn ang="0">
                  <a:pos x="16" y="121"/>
                </a:cxn>
                <a:cxn ang="0">
                  <a:pos x="13" y="489"/>
                </a:cxn>
                <a:cxn ang="0">
                  <a:pos x="86" y="1146"/>
                </a:cxn>
                <a:cxn ang="0">
                  <a:pos x="217" y="1659"/>
                </a:cxn>
                <a:cxn ang="0">
                  <a:pos x="388" y="2051"/>
                </a:cxn>
                <a:cxn ang="0">
                  <a:pos x="587" y="2334"/>
                </a:cxn>
                <a:cxn ang="0">
                  <a:pos x="1678" y="3448"/>
                </a:cxn>
                <a:cxn ang="0">
                  <a:pos x="5647" y="7399"/>
                </a:cxn>
                <a:cxn ang="0">
                  <a:pos x="7495" y="9196"/>
                </a:cxn>
                <a:cxn ang="0">
                  <a:pos x="7972" y="9620"/>
                </a:cxn>
                <a:cxn ang="0">
                  <a:pos x="8358" y="9867"/>
                </a:cxn>
                <a:cxn ang="0">
                  <a:pos x="8754" y="10050"/>
                </a:cxn>
                <a:cxn ang="0">
                  <a:pos x="9144" y="10181"/>
                </a:cxn>
                <a:cxn ang="0">
                  <a:pos x="9612" y="10284"/>
                </a:cxn>
                <a:cxn ang="0">
                  <a:pos x="10182" y="10343"/>
                </a:cxn>
                <a:cxn ang="0">
                  <a:pos x="14532" y="10340"/>
                </a:cxn>
                <a:cxn ang="0">
                  <a:pos x="20159" y="10354"/>
                </a:cxn>
                <a:cxn ang="0">
                  <a:pos x="20891" y="10427"/>
                </a:cxn>
                <a:cxn ang="0">
                  <a:pos x="21479" y="10544"/>
                </a:cxn>
                <a:cxn ang="0">
                  <a:pos x="21896" y="10671"/>
                </a:cxn>
                <a:cxn ang="0">
                  <a:pos x="22302" y="10838"/>
                </a:cxn>
                <a:cxn ang="0">
                  <a:pos x="22681" y="11056"/>
                </a:cxn>
                <a:cxn ang="0">
                  <a:pos x="23018" y="11328"/>
                </a:cxn>
                <a:cxn ang="0">
                  <a:pos x="23855" y="12164"/>
                </a:cxn>
                <a:cxn ang="0">
                  <a:pos x="24423" y="12777"/>
                </a:cxn>
                <a:cxn ang="0">
                  <a:pos x="24556" y="12969"/>
                </a:cxn>
                <a:cxn ang="0">
                  <a:pos x="24703" y="13286"/>
                </a:cxn>
                <a:cxn ang="0">
                  <a:pos x="24810" y="13646"/>
                </a:cxn>
                <a:cxn ang="0">
                  <a:pos x="24908" y="14184"/>
                </a:cxn>
                <a:cxn ang="0">
                  <a:pos x="24981" y="14784"/>
                </a:cxn>
                <a:cxn ang="0">
                  <a:pos x="24955" y="14137"/>
                </a:cxn>
                <a:cxn ang="0">
                  <a:pos x="24863" y="13523"/>
                </a:cxn>
                <a:cxn ang="0">
                  <a:pos x="24720" y="13046"/>
                </a:cxn>
                <a:cxn ang="0">
                  <a:pos x="24539" y="12688"/>
                </a:cxn>
                <a:cxn ang="0">
                  <a:pos x="24349" y="12446"/>
                </a:cxn>
                <a:cxn ang="0">
                  <a:pos x="22292" y="10367"/>
                </a:cxn>
                <a:cxn ang="0">
                  <a:pos x="18528" y="6639"/>
                </a:cxn>
                <a:cxn ang="0">
                  <a:pos x="17217" y="5382"/>
                </a:cxn>
                <a:cxn ang="0">
                  <a:pos x="16901" y="5132"/>
                </a:cxn>
                <a:cxn ang="0">
                  <a:pos x="16511" y="4904"/>
                </a:cxn>
                <a:cxn ang="0">
                  <a:pos x="16115" y="4736"/>
                </a:cxn>
                <a:cxn ang="0">
                  <a:pos x="15728" y="4619"/>
                </a:cxn>
                <a:cxn ang="0">
                  <a:pos x="15183" y="4518"/>
                </a:cxn>
                <a:cxn ang="0">
                  <a:pos x="14687" y="4483"/>
                </a:cxn>
              </a:cxnLst>
              <a:rect l="0" t="0" r="r" b="b"/>
              <a:pathLst>
                <a:path w="24981" h="14829">
                  <a:moveTo>
                    <a:pt x="10449" y="4489"/>
                  </a:moveTo>
                  <a:lnTo>
                    <a:pt x="10449" y="4489"/>
                  </a:lnTo>
                  <a:lnTo>
                    <a:pt x="5281" y="4489"/>
                  </a:lnTo>
                  <a:lnTo>
                    <a:pt x="5281" y="4489"/>
                  </a:lnTo>
                  <a:lnTo>
                    <a:pt x="5150" y="4488"/>
                  </a:lnTo>
                  <a:lnTo>
                    <a:pt x="5076" y="4486"/>
                  </a:lnTo>
                  <a:lnTo>
                    <a:pt x="4996" y="4484"/>
                  </a:lnTo>
                  <a:lnTo>
                    <a:pt x="4911" y="4480"/>
                  </a:lnTo>
                  <a:lnTo>
                    <a:pt x="4821" y="4475"/>
                  </a:lnTo>
                  <a:lnTo>
                    <a:pt x="4727" y="4470"/>
                  </a:lnTo>
                  <a:lnTo>
                    <a:pt x="4629" y="4463"/>
                  </a:lnTo>
                  <a:lnTo>
                    <a:pt x="4527" y="4454"/>
                  </a:lnTo>
                  <a:lnTo>
                    <a:pt x="4423" y="4444"/>
                  </a:lnTo>
                  <a:lnTo>
                    <a:pt x="4315" y="4432"/>
                  </a:lnTo>
                  <a:lnTo>
                    <a:pt x="4203" y="4418"/>
                  </a:lnTo>
                  <a:lnTo>
                    <a:pt x="4090" y="4402"/>
                  </a:lnTo>
                  <a:lnTo>
                    <a:pt x="3975" y="4384"/>
                  </a:lnTo>
                  <a:lnTo>
                    <a:pt x="3859" y="4363"/>
                  </a:lnTo>
                  <a:lnTo>
                    <a:pt x="3741" y="4340"/>
                  </a:lnTo>
                  <a:lnTo>
                    <a:pt x="3682" y="4327"/>
                  </a:lnTo>
                  <a:lnTo>
                    <a:pt x="3622" y="4314"/>
                  </a:lnTo>
                  <a:lnTo>
                    <a:pt x="3563" y="4300"/>
                  </a:lnTo>
                  <a:lnTo>
                    <a:pt x="3503" y="4285"/>
                  </a:lnTo>
                  <a:lnTo>
                    <a:pt x="3442" y="4269"/>
                  </a:lnTo>
                  <a:lnTo>
                    <a:pt x="3383" y="4253"/>
                  </a:lnTo>
                  <a:lnTo>
                    <a:pt x="3323" y="4236"/>
                  </a:lnTo>
                  <a:lnTo>
                    <a:pt x="3264" y="4218"/>
                  </a:lnTo>
                  <a:lnTo>
                    <a:pt x="3204" y="4198"/>
                  </a:lnTo>
                  <a:lnTo>
                    <a:pt x="3145" y="4179"/>
                  </a:lnTo>
                  <a:lnTo>
                    <a:pt x="3085" y="4159"/>
                  </a:lnTo>
                  <a:lnTo>
                    <a:pt x="3026" y="4137"/>
                  </a:lnTo>
                  <a:lnTo>
                    <a:pt x="2967" y="4115"/>
                  </a:lnTo>
                  <a:lnTo>
                    <a:pt x="2908" y="4092"/>
                  </a:lnTo>
                  <a:lnTo>
                    <a:pt x="2851" y="4068"/>
                  </a:lnTo>
                  <a:lnTo>
                    <a:pt x="2793" y="4043"/>
                  </a:lnTo>
                  <a:lnTo>
                    <a:pt x="2736" y="4018"/>
                  </a:lnTo>
                  <a:lnTo>
                    <a:pt x="2679" y="3991"/>
                  </a:lnTo>
                  <a:lnTo>
                    <a:pt x="2623" y="3963"/>
                  </a:lnTo>
                  <a:lnTo>
                    <a:pt x="2567" y="3934"/>
                  </a:lnTo>
                  <a:lnTo>
                    <a:pt x="2513" y="3903"/>
                  </a:lnTo>
                  <a:lnTo>
                    <a:pt x="2458" y="3872"/>
                  </a:lnTo>
                  <a:lnTo>
                    <a:pt x="2405" y="3840"/>
                  </a:lnTo>
                  <a:lnTo>
                    <a:pt x="2352" y="3807"/>
                  </a:lnTo>
                  <a:lnTo>
                    <a:pt x="2301" y="3773"/>
                  </a:lnTo>
                  <a:lnTo>
                    <a:pt x="2249" y="3738"/>
                  </a:lnTo>
                  <a:lnTo>
                    <a:pt x="2200" y="3702"/>
                  </a:lnTo>
                  <a:lnTo>
                    <a:pt x="2150" y="3664"/>
                  </a:lnTo>
                  <a:lnTo>
                    <a:pt x="2102" y="3624"/>
                  </a:lnTo>
                  <a:lnTo>
                    <a:pt x="2055" y="3584"/>
                  </a:lnTo>
                  <a:lnTo>
                    <a:pt x="2009" y="3543"/>
                  </a:lnTo>
                  <a:lnTo>
                    <a:pt x="1964" y="3501"/>
                  </a:lnTo>
                  <a:lnTo>
                    <a:pt x="1964" y="3501"/>
                  </a:lnTo>
                  <a:lnTo>
                    <a:pt x="1905" y="3444"/>
                  </a:lnTo>
                  <a:lnTo>
                    <a:pt x="1748" y="3289"/>
                  </a:lnTo>
                  <a:lnTo>
                    <a:pt x="1524" y="3066"/>
                  </a:lnTo>
                  <a:lnTo>
                    <a:pt x="1395" y="2938"/>
                  </a:lnTo>
                  <a:lnTo>
                    <a:pt x="1262" y="2803"/>
                  </a:lnTo>
                  <a:lnTo>
                    <a:pt x="1127" y="2665"/>
                  </a:lnTo>
                  <a:lnTo>
                    <a:pt x="994" y="2528"/>
                  </a:lnTo>
                  <a:lnTo>
                    <a:pt x="867" y="2394"/>
                  </a:lnTo>
                  <a:lnTo>
                    <a:pt x="749" y="2268"/>
                  </a:lnTo>
                  <a:lnTo>
                    <a:pt x="695" y="2208"/>
                  </a:lnTo>
                  <a:lnTo>
                    <a:pt x="646" y="2153"/>
                  </a:lnTo>
                  <a:lnTo>
                    <a:pt x="599" y="2100"/>
                  </a:lnTo>
                  <a:lnTo>
                    <a:pt x="559" y="2052"/>
                  </a:lnTo>
                  <a:lnTo>
                    <a:pt x="522" y="2008"/>
                  </a:lnTo>
                  <a:lnTo>
                    <a:pt x="492" y="1969"/>
                  </a:lnTo>
                  <a:lnTo>
                    <a:pt x="469" y="1935"/>
                  </a:lnTo>
                  <a:lnTo>
                    <a:pt x="460" y="1920"/>
                  </a:lnTo>
                  <a:lnTo>
                    <a:pt x="452" y="1907"/>
                  </a:lnTo>
                  <a:lnTo>
                    <a:pt x="452" y="1907"/>
                  </a:lnTo>
                  <a:lnTo>
                    <a:pt x="425" y="1860"/>
                  </a:lnTo>
                  <a:lnTo>
                    <a:pt x="398" y="1809"/>
                  </a:lnTo>
                  <a:lnTo>
                    <a:pt x="369" y="1753"/>
                  </a:lnTo>
                  <a:lnTo>
                    <a:pt x="340" y="1691"/>
                  </a:lnTo>
                  <a:lnTo>
                    <a:pt x="325" y="1657"/>
                  </a:lnTo>
                  <a:lnTo>
                    <a:pt x="308" y="1621"/>
                  </a:lnTo>
                  <a:lnTo>
                    <a:pt x="293" y="1583"/>
                  </a:lnTo>
                  <a:lnTo>
                    <a:pt x="278" y="1543"/>
                  </a:lnTo>
                  <a:lnTo>
                    <a:pt x="263" y="1501"/>
                  </a:lnTo>
                  <a:lnTo>
                    <a:pt x="247" y="1455"/>
                  </a:lnTo>
                  <a:lnTo>
                    <a:pt x="232" y="1407"/>
                  </a:lnTo>
                  <a:lnTo>
                    <a:pt x="217" y="1355"/>
                  </a:lnTo>
                  <a:lnTo>
                    <a:pt x="200" y="1301"/>
                  </a:lnTo>
                  <a:lnTo>
                    <a:pt x="185" y="1244"/>
                  </a:lnTo>
                  <a:lnTo>
                    <a:pt x="171" y="1183"/>
                  </a:lnTo>
                  <a:lnTo>
                    <a:pt x="156" y="1118"/>
                  </a:lnTo>
                  <a:lnTo>
                    <a:pt x="142" y="1049"/>
                  </a:lnTo>
                  <a:lnTo>
                    <a:pt x="127" y="977"/>
                  </a:lnTo>
                  <a:lnTo>
                    <a:pt x="114" y="901"/>
                  </a:lnTo>
                  <a:lnTo>
                    <a:pt x="99" y="819"/>
                  </a:lnTo>
                  <a:lnTo>
                    <a:pt x="86" y="734"/>
                  </a:lnTo>
                  <a:lnTo>
                    <a:pt x="73" y="645"/>
                  </a:lnTo>
                  <a:lnTo>
                    <a:pt x="61" y="550"/>
                  </a:lnTo>
                  <a:lnTo>
                    <a:pt x="49" y="451"/>
                  </a:lnTo>
                  <a:lnTo>
                    <a:pt x="37" y="346"/>
                  </a:lnTo>
                  <a:lnTo>
                    <a:pt x="27" y="236"/>
                  </a:lnTo>
                  <a:lnTo>
                    <a:pt x="16" y="121"/>
                  </a:lnTo>
                  <a:lnTo>
                    <a:pt x="6" y="0"/>
                  </a:lnTo>
                  <a:lnTo>
                    <a:pt x="0" y="46"/>
                  </a:lnTo>
                  <a:lnTo>
                    <a:pt x="0" y="46"/>
                  </a:lnTo>
                  <a:lnTo>
                    <a:pt x="1" y="161"/>
                  </a:lnTo>
                  <a:lnTo>
                    <a:pt x="4" y="274"/>
                  </a:lnTo>
                  <a:lnTo>
                    <a:pt x="7" y="384"/>
                  </a:lnTo>
                  <a:lnTo>
                    <a:pt x="13" y="489"/>
                  </a:lnTo>
                  <a:lnTo>
                    <a:pt x="19" y="593"/>
                  </a:lnTo>
                  <a:lnTo>
                    <a:pt x="27" y="692"/>
                  </a:lnTo>
                  <a:lnTo>
                    <a:pt x="37" y="789"/>
                  </a:lnTo>
                  <a:lnTo>
                    <a:pt x="47" y="883"/>
                  </a:lnTo>
                  <a:lnTo>
                    <a:pt x="59" y="973"/>
                  </a:lnTo>
                  <a:lnTo>
                    <a:pt x="72" y="1060"/>
                  </a:lnTo>
                  <a:lnTo>
                    <a:pt x="86" y="1146"/>
                  </a:lnTo>
                  <a:lnTo>
                    <a:pt x="102" y="1227"/>
                  </a:lnTo>
                  <a:lnTo>
                    <a:pt x="119" y="1306"/>
                  </a:lnTo>
                  <a:lnTo>
                    <a:pt x="137" y="1382"/>
                  </a:lnTo>
                  <a:lnTo>
                    <a:pt x="155" y="1456"/>
                  </a:lnTo>
                  <a:lnTo>
                    <a:pt x="175" y="1526"/>
                  </a:lnTo>
                  <a:lnTo>
                    <a:pt x="195" y="1594"/>
                  </a:lnTo>
                  <a:lnTo>
                    <a:pt x="217" y="1659"/>
                  </a:lnTo>
                  <a:lnTo>
                    <a:pt x="239" y="1723"/>
                  </a:lnTo>
                  <a:lnTo>
                    <a:pt x="262" y="1783"/>
                  </a:lnTo>
                  <a:lnTo>
                    <a:pt x="286" y="1841"/>
                  </a:lnTo>
                  <a:lnTo>
                    <a:pt x="310" y="1897"/>
                  </a:lnTo>
                  <a:lnTo>
                    <a:pt x="336" y="1950"/>
                  </a:lnTo>
                  <a:lnTo>
                    <a:pt x="362" y="2002"/>
                  </a:lnTo>
                  <a:lnTo>
                    <a:pt x="388" y="2051"/>
                  </a:lnTo>
                  <a:lnTo>
                    <a:pt x="415" y="2097"/>
                  </a:lnTo>
                  <a:lnTo>
                    <a:pt x="443" y="2141"/>
                  </a:lnTo>
                  <a:lnTo>
                    <a:pt x="471" y="2184"/>
                  </a:lnTo>
                  <a:lnTo>
                    <a:pt x="499" y="2224"/>
                  </a:lnTo>
                  <a:lnTo>
                    <a:pt x="528" y="2263"/>
                  </a:lnTo>
                  <a:lnTo>
                    <a:pt x="558" y="2300"/>
                  </a:lnTo>
                  <a:lnTo>
                    <a:pt x="587" y="2334"/>
                  </a:lnTo>
                  <a:lnTo>
                    <a:pt x="587" y="2334"/>
                  </a:lnTo>
                  <a:lnTo>
                    <a:pt x="632" y="2383"/>
                  </a:lnTo>
                  <a:lnTo>
                    <a:pt x="707" y="2461"/>
                  </a:lnTo>
                  <a:lnTo>
                    <a:pt x="809" y="2568"/>
                  </a:lnTo>
                  <a:lnTo>
                    <a:pt x="938" y="2699"/>
                  </a:lnTo>
                  <a:lnTo>
                    <a:pt x="1267" y="3032"/>
                  </a:lnTo>
                  <a:lnTo>
                    <a:pt x="1678" y="3448"/>
                  </a:lnTo>
                  <a:lnTo>
                    <a:pt x="2158" y="3930"/>
                  </a:lnTo>
                  <a:lnTo>
                    <a:pt x="2689" y="4462"/>
                  </a:lnTo>
                  <a:lnTo>
                    <a:pt x="3261" y="5033"/>
                  </a:lnTo>
                  <a:lnTo>
                    <a:pt x="3857" y="5628"/>
                  </a:lnTo>
                  <a:lnTo>
                    <a:pt x="4463" y="6229"/>
                  </a:lnTo>
                  <a:lnTo>
                    <a:pt x="5064" y="6825"/>
                  </a:lnTo>
                  <a:lnTo>
                    <a:pt x="5647" y="7399"/>
                  </a:lnTo>
                  <a:lnTo>
                    <a:pt x="6196" y="7939"/>
                  </a:lnTo>
                  <a:lnTo>
                    <a:pt x="6452" y="8190"/>
                  </a:lnTo>
                  <a:lnTo>
                    <a:pt x="6697" y="8428"/>
                  </a:lnTo>
                  <a:lnTo>
                    <a:pt x="6924" y="8648"/>
                  </a:lnTo>
                  <a:lnTo>
                    <a:pt x="7134" y="8851"/>
                  </a:lnTo>
                  <a:lnTo>
                    <a:pt x="7325" y="9035"/>
                  </a:lnTo>
                  <a:lnTo>
                    <a:pt x="7495" y="9196"/>
                  </a:lnTo>
                  <a:lnTo>
                    <a:pt x="7641" y="9335"/>
                  </a:lnTo>
                  <a:lnTo>
                    <a:pt x="7763" y="9447"/>
                  </a:lnTo>
                  <a:lnTo>
                    <a:pt x="7763" y="9447"/>
                  </a:lnTo>
                  <a:lnTo>
                    <a:pt x="7815" y="9492"/>
                  </a:lnTo>
                  <a:lnTo>
                    <a:pt x="7867" y="9537"/>
                  </a:lnTo>
                  <a:lnTo>
                    <a:pt x="7920" y="9580"/>
                  </a:lnTo>
                  <a:lnTo>
                    <a:pt x="7972" y="9620"/>
                  </a:lnTo>
                  <a:lnTo>
                    <a:pt x="8026" y="9660"/>
                  </a:lnTo>
                  <a:lnTo>
                    <a:pt x="8080" y="9698"/>
                  </a:lnTo>
                  <a:lnTo>
                    <a:pt x="8135" y="9734"/>
                  </a:lnTo>
                  <a:lnTo>
                    <a:pt x="8190" y="9769"/>
                  </a:lnTo>
                  <a:lnTo>
                    <a:pt x="8246" y="9804"/>
                  </a:lnTo>
                  <a:lnTo>
                    <a:pt x="8301" y="9836"/>
                  </a:lnTo>
                  <a:lnTo>
                    <a:pt x="8358" y="9867"/>
                  </a:lnTo>
                  <a:lnTo>
                    <a:pt x="8415" y="9897"/>
                  </a:lnTo>
                  <a:lnTo>
                    <a:pt x="8471" y="9926"/>
                  </a:lnTo>
                  <a:lnTo>
                    <a:pt x="8528" y="9953"/>
                  </a:lnTo>
                  <a:lnTo>
                    <a:pt x="8584" y="9979"/>
                  </a:lnTo>
                  <a:lnTo>
                    <a:pt x="8641" y="10004"/>
                  </a:lnTo>
                  <a:lnTo>
                    <a:pt x="8697" y="10028"/>
                  </a:lnTo>
                  <a:lnTo>
                    <a:pt x="8754" y="10050"/>
                  </a:lnTo>
                  <a:lnTo>
                    <a:pt x="8810" y="10072"/>
                  </a:lnTo>
                  <a:lnTo>
                    <a:pt x="8867" y="10094"/>
                  </a:lnTo>
                  <a:lnTo>
                    <a:pt x="8923" y="10113"/>
                  </a:lnTo>
                  <a:lnTo>
                    <a:pt x="8979" y="10132"/>
                  </a:lnTo>
                  <a:lnTo>
                    <a:pt x="9034" y="10149"/>
                  </a:lnTo>
                  <a:lnTo>
                    <a:pt x="9090" y="10166"/>
                  </a:lnTo>
                  <a:lnTo>
                    <a:pt x="9144" y="10181"/>
                  </a:lnTo>
                  <a:lnTo>
                    <a:pt x="9199" y="10196"/>
                  </a:lnTo>
                  <a:lnTo>
                    <a:pt x="9253" y="10210"/>
                  </a:lnTo>
                  <a:lnTo>
                    <a:pt x="9306" y="10223"/>
                  </a:lnTo>
                  <a:lnTo>
                    <a:pt x="9359" y="10235"/>
                  </a:lnTo>
                  <a:lnTo>
                    <a:pt x="9411" y="10246"/>
                  </a:lnTo>
                  <a:lnTo>
                    <a:pt x="9513" y="10266"/>
                  </a:lnTo>
                  <a:lnTo>
                    <a:pt x="9612" y="10284"/>
                  </a:lnTo>
                  <a:lnTo>
                    <a:pt x="9707" y="10299"/>
                  </a:lnTo>
                  <a:lnTo>
                    <a:pt x="9798" y="10311"/>
                  </a:lnTo>
                  <a:lnTo>
                    <a:pt x="9885" y="10321"/>
                  </a:lnTo>
                  <a:lnTo>
                    <a:pt x="9968" y="10329"/>
                  </a:lnTo>
                  <a:lnTo>
                    <a:pt x="10045" y="10335"/>
                  </a:lnTo>
                  <a:lnTo>
                    <a:pt x="10116" y="10340"/>
                  </a:lnTo>
                  <a:lnTo>
                    <a:pt x="10182" y="10343"/>
                  </a:lnTo>
                  <a:lnTo>
                    <a:pt x="10241" y="10345"/>
                  </a:lnTo>
                  <a:lnTo>
                    <a:pt x="10294" y="10346"/>
                  </a:lnTo>
                  <a:lnTo>
                    <a:pt x="10379" y="10347"/>
                  </a:lnTo>
                  <a:lnTo>
                    <a:pt x="10431" y="10345"/>
                  </a:lnTo>
                  <a:lnTo>
                    <a:pt x="10449" y="10345"/>
                  </a:lnTo>
                  <a:lnTo>
                    <a:pt x="14532" y="10340"/>
                  </a:lnTo>
                  <a:lnTo>
                    <a:pt x="14532" y="10340"/>
                  </a:lnTo>
                  <a:lnTo>
                    <a:pt x="19700" y="10340"/>
                  </a:lnTo>
                  <a:lnTo>
                    <a:pt x="19700" y="10340"/>
                  </a:lnTo>
                  <a:lnTo>
                    <a:pt x="19831" y="10341"/>
                  </a:lnTo>
                  <a:lnTo>
                    <a:pt x="19905" y="10343"/>
                  </a:lnTo>
                  <a:lnTo>
                    <a:pt x="19986" y="10345"/>
                  </a:lnTo>
                  <a:lnTo>
                    <a:pt x="20071" y="10348"/>
                  </a:lnTo>
                  <a:lnTo>
                    <a:pt x="20159" y="10354"/>
                  </a:lnTo>
                  <a:lnTo>
                    <a:pt x="20254" y="10359"/>
                  </a:lnTo>
                  <a:lnTo>
                    <a:pt x="20352" y="10366"/>
                  </a:lnTo>
                  <a:lnTo>
                    <a:pt x="20453" y="10375"/>
                  </a:lnTo>
                  <a:lnTo>
                    <a:pt x="20559" y="10385"/>
                  </a:lnTo>
                  <a:lnTo>
                    <a:pt x="20667" y="10397"/>
                  </a:lnTo>
                  <a:lnTo>
                    <a:pt x="20778" y="10411"/>
                  </a:lnTo>
                  <a:lnTo>
                    <a:pt x="20891" y="10427"/>
                  </a:lnTo>
                  <a:lnTo>
                    <a:pt x="21006" y="10445"/>
                  </a:lnTo>
                  <a:lnTo>
                    <a:pt x="21122" y="10466"/>
                  </a:lnTo>
                  <a:lnTo>
                    <a:pt x="21240" y="10489"/>
                  </a:lnTo>
                  <a:lnTo>
                    <a:pt x="21300" y="10502"/>
                  </a:lnTo>
                  <a:lnTo>
                    <a:pt x="21359" y="10515"/>
                  </a:lnTo>
                  <a:lnTo>
                    <a:pt x="21419" y="10530"/>
                  </a:lnTo>
                  <a:lnTo>
                    <a:pt x="21479" y="10544"/>
                  </a:lnTo>
                  <a:lnTo>
                    <a:pt x="21538" y="10560"/>
                  </a:lnTo>
                  <a:lnTo>
                    <a:pt x="21599" y="10576"/>
                  </a:lnTo>
                  <a:lnTo>
                    <a:pt x="21658" y="10593"/>
                  </a:lnTo>
                  <a:lnTo>
                    <a:pt x="21718" y="10611"/>
                  </a:lnTo>
                  <a:lnTo>
                    <a:pt x="21777" y="10630"/>
                  </a:lnTo>
                  <a:lnTo>
                    <a:pt x="21837" y="10650"/>
                  </a:lnTo>
                  <a:lnTo>
                    <a:pt x="21896" y="10671"/>
                  </a:lnTo>
                  <a:lnTo>
                    <a:pt x="21955" y="10692"/>
                  </a:lnTo>
                  <a:lnTo>
                    <a:pt x="22015" y="10714"/>
                  </a:lnTo>
                  <a:lnTo>
                    <a:pt x="22072" y="10737"/>
                  </a:lnTo>
                  <a:lnTo>
                    <a:pt x="22131" y="10761"/>
                  </a:lnTo>
                  <a:lnTo>
                    <a:pt x="22188" y="10786"/>
                  </a:lnTo>
                  <a:lnTo>
                    <a:pt x="22246" y="10812"/>
                  </a:lnTo>
                  <a:lnTo>
                    <a:pt x="22302" y="10838"/>
                  </a:lnTo>
                  <a:lnTo>
                    <a:pt x="22358" y="10866"/>
                  </a:lnTo>
                  <a:lnTo>
                    <a:pt x="22413" y="10895"/>
                  </a:lnTo>
                  <a:lnTo>
                    <a:pt x="22469" y="10926"/>
                  </a:lnTo>
                  <a:lnTo>
                    <a:pt x="22522" y="10957"/>
                  </a:lnTo>
                  <a:lnTo>
                    <a:pt x="22576" y="10989"/>
                  </a:lnTo>
                  <a:lnTo>
                    <a:pt x="22629" y="11022"/>
                  </a:lnTo>
                  <a:lnTo>
                    <a:pt x="22681" y="11056"/>
                  </a:lnTo>
                  <a:lnTo>
                    <a:pt x="22732" y="11091"/>
                  </a:lnTo>
                  <a:lnTo>
                    <a:pt x="22782" y="11127"/>
                  </a:lnTo>
                  <a:lnTo>
                    <a:pt x="22831" y="11165"/>
                  </a:lnTo>
                  <a:lnTo>
                    <a:pt x="22880" y="11205"/>
                  </a:lnTo>
                  <a:lnTo>
                    <a:pt x="22926" y="11245"/>
                  </a:lnTo>
                  <a:lnTo>
                    <a:pt x="22972" y="11286"/>
                  </a:lnTo>
                  <a:lnTo>
                    <a:pt x="23018" y="11328"/>
                  </a:lnTo>
                  <a:lnTo>
                    <a:pt x="23018" y="11328"/>
                  </a:lnTo>
                  <a:lnTo>
                    <a:pt x="23076" y="11386"/>
                  </a:lnTo>
                  <a:lnTo>
                    <a:pt x="23234" y="11540"/>
                  </a:lnTo>
                  <a:lnTo>
                    <a:pt x="23458" y="11763"/>
                  </a:lnTo>
                  <a:lnTo>
                    <a:pt x="23586" y="11891"/>
                  </a:lnTo>
                  <a:lnTo>
                    <a:pt x="23719" y="12025"/>
                  </a:lnTo>
                  <a:lnTo>
                    <a:pt x="23855" y="12164"/>
                  </a:lnTo>
                  <a:lnTo>
                    <a:pt x="23988" y="12301"/>
                  </a:lnTo>
                  <a:lnTo>
                    <a:pt x="24115" y="12435"/>
                  </a:lnTo>
                  <a:lnTo>
                    <a:pt x="24232" y="12561"/>
                  </a:lnTo>
                  <a:lnTo>
                    <a:pt x="24287" y="12621"/>
                  </a:lnTo>
                  <a:lnTo>
                    <a:pt x="24336" y="12677"/>
                  </a:lnTo>
                  <a:lnTo>
                    <a:pt x="24382" y="12729"/>
                  </a:lnTo>
                  <a:lnTo>
                    <a:pt x="24423" y="12777"/>
                  </a:lnTo>
                  <a:lnTo>
                    <a:pt x="24459" y="12821"/>
                  </a:lnTo>
                  <a:lnTo>
                    <a:pt x="24488" y="12860"/>
                  </a:lnTo>
                  <a:lnTo>
                    <a:pt x="24513" y="12894"/>
                  </a:lnTo>
                  <a:lnTo>
                    <a:pt x="24522" y="12909"/>
                  </a:lnTo>
                  <a:lnTo>
                    <a:pt x="24530" y="12922"/>
                  </a:lnTo>
                  <a:lnTo>
                    <a:pt x="24530" y="12922"/>
                  </a:lnTo>
                  <a:lnTo>
                    <a:pt x="24556" y="12969"/>
                  </a:lnTo>
                  <a:lnTo>
                    <a:pt x="24583" y="13020"/>
                  </a:lnTo>
                  <a:lnTo>
                    <a:pt x="24613" y="13076"/>
                  </a:lnTo>
                  <a:lnTo>
                    <a:pt x="24642" y="13138"/>
                  </a:lnTo>
                  <a:lnTo>
                    <a:pt x="24657" y="13172"/>
                  </a:lnTo>
                  <a:lnTo>
                    <a:pt x="24672" y="13208"/>
                  </a:lnTo>
                  <a:lnTo>
                    <a:pt x="24688" y="13246"/>
                  </a:lnTo>
                  <a:lnTo>
                    <a:pt x="24703" y="13286"/>
                  </a:lnTo>
                  <a:lnTo>
                    <a:pt x="24719" y="13328"/>
                  </a:lnTo>
                  <a:lnTo>
                    <a:pt x="24735" y="13374"/>
                  </a:lnTo>
                  <a:lnTo>
                    <a:pt x="24750" y="13422"/>
                  </a:lnTo>
                  <a:lnTo>
                    <a:pt x="24765" y="13474"/>
                  </a:lnTo>
                  <a:lnTo>
                    <a:pt x="24780" y="13528"/>
                  </a:lnTo>
                  <a:lnTo>
                    <a:pt x="24795" y="13585"/>
                  </a:lnTo>
                  <a:lnTo>
                    <a:pt x="24810" y="13646"/>
                  </a:lnTo>
                  <a:lnTo>
                    <a:pt x="24826" y="13712"/>
                  </a:lnTo>
                  <a:lnTo>
                    <a:pt x="24840" y="13780"/>
                  </a:lnTo>
                  <a:lnTo>
                    <a:pt x="24854" y="13852"/>
                  </a:lnTo>
                  <a:lnTo>
                    <a:pt x="24868" y="13928"/>
                  </a:lnTo>
                  <a:lnTo>
                    <a:pt x="24882" y="14010"/>
                  </a:lnTo>
                  <a:lnTo>
                    <a:pt x="24895" y="14095"/>
                  </a:lnTo>
                  <a:lnTo>
                    <a:pt x="24908" y="14184"/>
                  </a:lnTo>
                  <a:lnTo>
                    <a:pt x="24920" y="14279"/>
                  </a:lnTo>
                  <a:lnTo>
                    <a:pt x="24933" y="14379"/>
                  </a:lnTo>
                  <a:lnTo>
                    <a:pt x="24944" y="14483"/>
                  </a:lnTo>
                  <a:lnTo>
                    <a:pt x="24955" y="14593"/>
                  </a:lnTo>
                  <a:lnTo>
                    <a:pt x="24966" y="14708"/>
                  </a:lnTo>
                  <a:lnTo>
                    <a:pt x="24975" y="14829"/>
                  </a:lnTo>
                  <a:lnTo>
                    <a:pt x="24981" y="14784"/>
                  </a:lnTo>
                  <a:lnTo>
                    <a:pt x="24981" y="14784"/>
                  </a:lnTo>
                  <a:lnTo>
                    <a:pt x="24981" y="14668"/>
                  </a:lnTo>
                  <a:lnTo>
                    <a:pt x="24978" y="14556"/>
                  </a:lnTo>
                  <a:lnTo>
                    <a:pt x="24975" y="14446"/>
                  </a:lnTo>
                  <a:lnTo>
                    <a:pt x="24969" y="14340"/>
                  </a:lnTo>
                  <a:lnTo>
                    <a:pt x="24963" y="14236"/>
                  </a:lnTo>
                  <a:lnTo>
                    <a:pt x="24955" y="14137"/>
                  </a:lnTo>
                  <a:lnTo>
                    <a:pt x="24945" y="14040"/>
                  </a:lnTo>
                  <a:lnTo>
                    <a:pt x="24935" y="13946"/>
                  </a:lnTo>
                  <a:lnTo>
                    <a:pt x="24922" y="13856"/>
                  </a:lnTo>
                  <a:lnTo>
                    <a:pt x="24909" y="13769"/>
                  </a:lnTo>
                  <a:lnTo>
                    <a:pt x="24894" y="13683"/>
                  </a:lnTo>
                  <a:lnTo>
                    <a:pt x="24879" y="13602"/>
                  </a:lnTo>
                  <a:lnTo>
                    <a:pt x="24863" y="13523"/>
                  </a:lnTo>
                  <a:lnTo>
                    <a:pt x="24845" y="13448"/>
                  </a:lnTo>
                  <a:lnTo>
                    <a:pt x="24827" y="13373"/>
                  </a:lnTo>
                  <a:lnTo>
                    <a:pt x="24806" y="13303"/>
                  </a:lnTo>
                  <a:lnTo>
                    <a:pt x="24786" y="13235"/>
                  </a:lnTo>
                  <a:lnTo>
                    <a:pt x="24764" y="13170"/>
                  </a:lnTo>
                  <a:lnTo>
                    <a:pt x="24742" y="13106"/>
                  </a:lnTo>
                  <a:lnTo>
                    <a:pt x="24720" y="13046"/>
                  </a:lnTo>
                  <a:lnTo>
                    <a:pt x="24695" y="12988"/>
                  </a:lnTo>
                  <a:lnTo>
                    <a:pt x="24671" y="12932"/>
                  </a:lnTo>
                  <a:lnTo>
                    <a:pt x="24646" y="12879"/>
                  </a:lnTo>
                  <a:lnTo>
                    <a:pt x="24620" y="12827"/>
                  </a:lnTo>
                  <a:lnTo>
                    <a:pt x="24593" y="12778"/>
                  </a:lnTo>
                  <a:lnTo>
                    <a:pt x="24566" y="12732"/>
                  </a:lnTo>
                  <a:lnTo>
                    <a:pt x="24539" y="12688"/>
                  </a:lnTo>
                  <a:lnTo>
                    <a:pt x="24511" y="12645"/>
                  </a:lnTo>
                  <a:lnTo>
                    <a:pt x="24482" y="12605"/>
                  </a:lnTo>
                  <a:lnTo>
                    <a:pt x="24453" y="12566"/>
                  </a:lnTo>
                  <a:lnTo>
                    <a:pt x="24424" y="12529"/>
                  </a:lnTo>
                  <a:lnTo>
                    <a:pt x="24395" y="12495"/>
                  </a:lnTo>
                  <a:lnTo>
                    <a:pt x="24395" y="12495"/>
                  </a:lnTo>
                  <a:lnTo>
                    <a:pt x="24349" y="12446"/>
                  </a:lnTo>
                  <a:lnTo>
                    <a:pt x="24274" y="12368"/>
                  </a:lnTo>
                  <a:lnTo>
                    <a:pt x="24171" y="12261"/>
                  </a:lnTo>
                  <a:lnTo>
                    <a:pt x="24043" y="12130"/>
                  </a:lnTo>
                  <a:lnTo>
                    <a:pt x="23714" y="11797"/>
                  </a:lnTo>
                  <a:lnTo>
                    <a:pt x="23303" y="11381"/>
                  </a:lnTo>
                  <a:lnTo>
                    <a:pt x="22824" y="10900"/>
                  </a:lnTo>
                  <a:lnTo>
                    <a:pt x="22292" y="10367"/>
                  </a:lnTo>
                  <a:lnTo>
                    <a:pt x="21720" y="9796"/>
                  </a:lnTo>
                  <a:lnTo>
                    <a:pt x="21124" y="9202"/>
                  </a:lnTo>
                  <a:lnTo>
                    <a:pt x="20519" y="8600"/>
                  </a:lnTo>
                  <a:lnTo>
                    <a:pt x="19917" y="8004"/>
                  </a:lnTo>
                  <a:lnTo>
                    <a:pt x="19335" y="7430"/>
                  </a:lnTo>
                  <a:lnTo>
                    <a:pt x="18786" y="6891"/>
                  </a:lnTo>
                  <a:lnTo>
                    <a:pt x="18528" y="6639"/>
                  </a:lnTo>
                  <a:lnTo>
                    <a:pt x="18285" y="6401"/>
                  </a:lnTo>
                  <a:lnTo>
                    <a:pt x="18058" y="6181"/>
                  </a:lnTo>
                  <a:lnTo>
                    <a:pt x="17847" y="5978"/>
                  </a:lnTo>
                  <a:lnTo>
                    <a:pt x="17656" y="5794"/>
                  </a:lnTo>
                  <a:lnTo>
                    <a:pt x="17487" y="5633"/>
                  </a:lnTo>
                  <a:lnTo>
                    <a:pt x="17339" y="5494"/>
                  </a:lnTo>
                  <a:lnTo>
                    <a:pt x="17217" y="5382"/>
                  </a:lnTo>
                  <a:lnTo>
                    <a:pt x="17217" y="5382"/>
                  </a:lnTo>
                  <a:lnTo>
                    <a:pt x="17167" y="5337"/>
                  </a:lnTo>
                  <a:lnTo>
                    <a:pt x="17114" y="5292"/>
                  </a:lnTo>
                  <a:lnTo>
                    <a:pt x="17062" y="5250"/>
                  </a:lnTo>
                  <a:lnTo>
                    <a:pt x="17009" y="5209"/>
                  </a:lnTo>
                  <a:lnTo>
                    <a:pt x="16955" y="5169"/>
                  </a:lnTo>
                  <a:lnTo>
                    <a:pt x="16901" y="5132"/>
                  </a:lnTo>
                  <a:lnTo>
                    <a:pt x="16846" y="5095"/>
                  </a:lnTo>
                  <a:lnTo>
                    <a:pt x="16791" y="5060"/>
                  </a:lnTo>
                  <a:lnTo>
                    <a:pt x="16736" y="5025"/>
                  </a:lnTo>
                  <a:lnTo>
                    <a:pt x="16680" y="4993"/>
                  </a:lnTo>
                  <a:lnTo>
                    <a:pt x="16624" y="4962"/>
                  </a:lnTo>
                  <a:lnTo>
                    <a:pt x="16567" y="4932"/>
                  </a:lnTo>
                  <a:lnTo>
                    <a:pt x="16511" y="4904"/>
                  </a:lnTo>
                  <a:lnTo>
                    <a:pt x="16454" y="4876"/>
                  </a:lnTo>
                  <a:lnTo>
                    <a:pt x="16397" y="4850"/>
                  </a:lnTo>
                  <a:lnTo>
                    <a:pt x="16341" y="4825"/>
                  </a:lnTo>
                  <a:lnTo>
                    <a:pt x="16284" y="4801"/>
                  </a:lnTo>
                  <a:lnTo>
                    <a:pt x="16228" y="4779"/>
                  </a:lnTo>
                  <a:lnTo>
                    <a:pt x="16170" y="4756"/>
                  </a:lnTo>
                  <a:lnTo>
                    <a:pt x="16115" y="4736"/>
                  </a:lnTo>
                  <a:lnTo>
                    <a:pt x="16058" y="4716"/>
                  </a:lnTo>
                  <a:lnTo>
                    <a:pt x="16003" y="4698"/>
                  </a:lnTo>
                  <a:lnTo>
                    <a:pt x="15947" y="4680"/>
                  </a:lnTo>
                  <a:lnTo>
                    <a:pt x="15892" y="4664"/>
                  </a:lnTo>
                  <a:lnTo>
                    <a:pt x="15837" y="4648"/>
                  </a:lnTo>
                  <a:lnTo>
                    <a:pt x="15783" y="4633"/>
                  </a:lnTo>
                  <a:lnTo>
                    <a:pt x="15728" y="4619"/>
                  </a:lnTo>
                  <a:lnTo>
                    <a:pt x="15675" y="4607"/>
                  </a:lnTo>
                  <a:lnTo>
                    <a:pt x="15622" y="4594"/>
                  </a:lnTo>
                  <a:lnTo>
                    <a:pt x="15571" y="4583"/>
                  </a:lnTo>
                  <a:lnTo>
                    <a:pt x="15469" y="4563"/>
                  </a:lnTo>
                  <a:lnTo>
                    <a:pt x="15370" y="4545"/>
                  </a:lnTo>
                  <a:lnTo>
                    <a:pt x="15274" y="4531"/>
                  </a:lnTo>
                  <a:lnTo>
                    <a:pt x="15183" y="4518"/>
                  </a:lnTo>
                  <a:lnTo>
                    <a:pt x="15096" y="4508"/>
                  </a:lnTo>
                  <a:lnTo>
                    <a:pt x="15014" y="4500"/>
                  </a:lnTo>
                  <a:lnTo>
                    <a:pt x="14937" y="4494"/>
                  </a:lnTo>
                  <a:lnTo>
                    <a:pt x="14865" y="4489"/>
                  </a:lnTo>
                  <a:lnTo>
                    <a:pt x="14800" y="4486"/>
                  </a:lnTo>
                  <a:lnTo>
                    <a:pt x="14740" y="4484"/>
                  </a:lnTo>
                  <a:lnTo>
                    <a:pt x="14687" y="4483"/>
                  </a:lnTo>
                  <a:lnTo>
                    <a:pt x="14603" y="4483"/>
                  </a:lnTo>
                  <a:lnTo>
                    <a:pt x="14550" y="4484"/>
                  </a:lnTo>
                  <a:lnTo>
                    <a:pt x="14532" y="4485"/>
                  </a:lnTo>
                  <a:lnTo>
                    <a:pt x="10449" y="4489"/>
                  </a:lnTo>
                  <a:close/>
                </a:path>
              </a:pathLst>
            </a:custGeom>
            <a:solidFill>
              <a:sysClr val="window" lastClr="FFFFFF">
                <a:lumMod val="85000"/>
              </a:sysClr>
            </a:solidFill>
            <a:ln w="9525">
              <a:noFill/>
              <a:round/>
              <a:headEnd/>
              <a:tailEnd/>
            </a:ln>
          </p:spPr>
          <p:txBody>
            <a:bodyPr vert="horz" wrap="square" lIns="96435" tIns="48218" rIns="96435" bIns="4821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ysClr val="windowText" lastClr="000000"/>
                </a:solidFill>
                <a:effectLst/>
                <a:uLnTx/>
                <a:uFillTx/>
              </a:endParaRPr>
            </a:p>
          </p:txBody>
        </p:sp>
        <p:sp>
          <p:nvSpPr>
            <p:cNvPr id="27" name="Freeform 9"/>
            <p:cNvSpPr>
              <a:spLocks/>
            </p:cNvSpPr>
            <p:nvPr/>
          </p:nvSpPr>
          <p:spPr bwMode="auto">
            <a:xfrm rot="20191043">
              <a:off x="6646827" y="3485354"/>
              <a:ext cx="902079" cy="1896674"/>
            </a:xfrm>
            <a:custGeom>
              <a:avLst/>
              <a:gdLst/>
              <a:ahLst/>
              <a:cxnLst>
                <a:cxn ang="0">
                  <a:pos x="6304" y="4449"/>
                </a:cxn>
                <a:cxn ang="0">
                  <a:pos x="6114" y="4449"/>
                </a:cxn>
                <a:cxn ang="0">
                  <a:pos x="5918" y="4439"/>
                </a:cxn>
                <a:cxn ang="0">
                  <a:pos x="5671" y="4415"/>
                </a:cxn>
                <a:cxn ang="0">
                  <a:pos x="5386" y="4370"/>
                </a:cxn>
                <a:cxn ang="0">
                  <a:pos x="5179" y="4327"/>
                </a:cxn>
                <a:cxn ang="0">
                  <a:pos x="5017" y="4285"/>
                </a:cxn>
                <a:cxn ang="0">
                  <a:pos x="4852" y="4236"/>
                </a:cxn>
                <a:cxn ang="0">
                  <a:pos x="4683" y="4176"/>
                </a:cxn>
                <a:cxn ang="0">
                  <a:pos x="4514" y="4108"/>
                </a:cxn>
                <a:cxn ang="0">
                  <a:pos x="4344" y="4030"/>
                </a:cxn>
                <a:cxn ang="0">
                  <a:pos x="4174" y="3940"/>
                </a:cxn>
                <a:cxn ang="0">
                  <a:pos x="4008" y="3838"/>
                </a:cxn>
                <a:cxn ang="0">
                  <a:pos x="3845" y="3724"/>
                </a:cxn>
                <a:cxn ang="0">
                  <a:pos x="3688" y="3596"/>
                </a:cxn>
                <a:cxn ang="0">
                  <a:pos x="3522" y="3446"/>
                </a:cxn>
                <a:cxn ang="0">
                  <a:pos x="3051" y="2998"/>
                </a:cxn>
                <a:cxn ang="0">
                  <a:pos x="2185" y="2156"/>
                </a:cxn>
                <a:cxn ang="0">
                  <a:pos x="572" y="568"/>
                </a:cxn>
                <a:cxn ang="0">
                  <a:pos x="0" y="9117"/>
                </a:cxn>
                <a:cxn ang="0">
                  <a:pos x="10" y="9249"/>
                </a:cxn>
                <a:cxn ang="0">
                  <a:pos x="43" y="9565"/>
                </a:cxn>
                <a:cxn ang="0">
                  <a:pos x="81" y="9838"/>
                </a:cxn>
                <a:cxn ang="0">
                  <a:pos x="122" y="10072"/>
                </a:cxn>
                <a:cxn ang="0">
                  <a:pos x="164" y="10270"/>
                </a:cxn>
                <a:cxn ang="0">
                  <a:pos x="210" y="10437"/>
                </a:cxn>
                <a:cxn ang="0">
                  <a:pos x="255" y="10577"/>
                </a:cxn>
                <a:cxn ang="0">
                  <a:pos x="301" y="10695"/>
                </a:cxn>
                <a:cxn ang="0">
                  <a:pos x="359" y="10823"/>
                </a:cxn>
                <a:cxn ang="0">
                  <a:pos x="441" y="10975"/>
                </a:cxn>
                <a:cxn ang="0">
                  <a:pos x="458" y="11003"/>
                </a:cxn>
                <a:cxn ang="0">
                  <a:pos x="547" y="11119"/>
                </a:cxn>
                <a:cxn ang="0">
                  <a:pos x="684" y="11276"/>
                </a:cxn>
                <a:cxn ang="0">
                  <a:pos x="983" y="11595"/>
                </a:cxn>
                <a:cxn ang="0">
                  <a:pos x="1385" y="12005"/>
                </a:cxn>
                <a:cxn ang="0">
                  <a:pos x="1893" y="12510"/>
                </a:cxn>
                <a:cxn ang="0">
                  <a:pos x="1998" y="12611"/>
                </a:cxn>
                <a:cxn ang="0">
                  <a:pos x="2140" y="12731"/>
                </a:cxn>
                <a:cxn ang="0">
                  <a:pos x="2290" y="12840"/>
                </a:cxn>
                <a:cxn ang="0">
                  <a:pos x="2447" y="12940"/>
                </a:cxn>
                <a:cxn ang="0">
                  <a:pos x="2612" y="13030"/>
                </a:cxn>
                <a:cxn ang="0">
                  <a:pos x="2783" y="13110"/>
                </a:cxn>
                <a:cxn ang="0">
                  <a:pos x="2956" y="13183"/>
                </a:cxn>
                <a:cxn ang="0">
                  <a:pos x="3134" y="13247"/>
                </a:cxn>
                <a:cxn ang="0">
                  <a:pos x="3312" y="13303"/>
                </a:cxn>
                <a:cxn ang="0">
                  <a:pos x="3492" y="13352"/>
                </a:cxn>
                <a:cxn ang="0">
                  <a:pos x="3671" y="13394"/>
                </a:cxn>
                <a:cxn ang="0">
                  <a:pos x="3965" y="13452"/>
                </a:cxn>
                <a:cxn ang="0">
                  <a:pos x="4304" y="13500"/>
                </a:cxn>
                <a:cxn ang="0">
                  <a:pos x="4619" y="13531"/>
                </a:cxn>
                <a:cxn ang="0">
                  <a:pos x="4900" y="13548"/>
                </a:cxn>
                <a:cxn ang="0">
                  <a:pos x="5139" y="13555"/>
                </a:cxn>
                <a:cxn ang="0">
                  <a:pos x="7183" y="13556"/>
                </a:cxn>
              </a:cxnLst>
              <a:rect l="0" t="0" r="r" b="b"/>
              <a:pathLst>
                <a:path w="7183" h="13556">
                  <a:moveTo>
                    <a:pt x="6322" y="4449"/>
                  </a:moveTo>
                  <a:lnTo>
                    <a:pt x="6322" y="4449"/>
                  </a:lnTo>
                  <a:lnTo>
                    <a:pt x="6304" y="4449"/>
                  </a:lnTo>
                  <a:lnTo>
                    <a:pt x="6252" y="4451"/>
                  </a:lnTo>
                  <a:lnTo>
                    <a:pt x="6167" y="4450"/>
                  </a:lnTo>
                  <a:lnTo>
                    <a:pt x="6114" y="4449"/>
                  </a:lnTo>
                  <a:lnTo>
                    <a:pt x="6055" y="4447"/>
                  </a:lnTo>
                  <a:lnTo>
                    <a:pt x="5989" y="4444"/>
                  </a:lnTo>
                  <a:lnTo>
                    <a:pt x="5918" y="4439"/>
                  </a:lnTo>
                  <a:lnTo>
                    <a:pt x="5841" y="4433"/>
                  </a:lnTo>
                  <a:lnTo>
                    <a:pt x="5758" y="4425"/>
                  </a:lnTo>
                  <a:lnTo>
                    <a:pt x="5671" y="4415"/>
                  </a:lnTo>
                  <a:lnTo>
                    <a:pt x="5580" y="4403"/>
                  </a:lnTo>
                  <a:lnTo>
                    <a:pt x="5485" y="4388"/>
                  </a:lnTo>
                  <a:lnTo>
                    <a:pt x="5386" y="4370"/>
                  </a:lnTo>
                  <a:lnTo>
                    <a:pt x="5284" y="4350"/>
                  </a:lnTo>
                  <a:lnTo>
                    <a:pt x="5232" y="4339"/>
                  </a:lnTo>
                  <a:lnTo>
                    <a:pt x="5179" y="4327"/>
                  </a:lnTo>
                  <a:lnTo>
                    <a:pt x="5126" y="4314"/>
                  </a:lnTo>
                  <a:lnTo>
                    <a:pt x="5072" y="4300"/>
                  </a:lnTo>
                  <a:lnTo>
                    <a:pt x="5017" y="4285"/>
                  </a:lnTo>
                  <a:lnTo>
                    <a:pt x="4963" y="4270"/>
                  </a:lnTo>
                  <a:lnTo>
                    <a:pt x="4907" y="4253"/>
                  </a:lnTo>
                  <a:lnTo>
                    <a:pt x="4852" y="4236"/>
                  </a:lnTo>
                  <a:lnTo>
                    <a:pt x="4796" y="4217"/>
                  </a:lnTo>
                  <a:lnTo>
                    <a:pt x="4740" y="4198"/>
                  </a:lnTo>
                  <a:lnTo>
                    <a:pt x="4683" y="4176"/>
                  </a:lnTo>
                  <a:lnTo>
                    <a:pt x="4627" y="4154"/>
                  </a:lnTo>
                  <a:lnTo>
                    <a:pt x="4570" y="4132"/>
                  </a:lnTo>
                  <a:lnTo>
                    <a:pt x="4514" y="4108"/>
                  </a:lnTo>
                  <a:lnTo>
                    <a:pt x="4457" y="4083"/>
                  </a:lnTo>
                  <a:lnTo>
                    <a:pt x="4401" y="4057"/>
                  </a:lnTo>
                  <a:lnTo>
                    <a:pt x="4344" y="4030"/>
                  </a:lnTo>
                  <a:lnTo>
                    <a:pt x="4288" y="4001"/>
                  </a:lnTo>
                  <a:lnTo>
                    <a:pt x="4231" y="3971"/>
                  </a:lnTo>
                  <a:lnTo>
                    <a:pt x="4174" y="3940"/>
                  </a:lnTo>
                  <a:lnTo>
                    <a:pt x="4119" y="3908"/>
                  </a:lnTo>
                  <a:lnTo>
                    <a:pt x="4063" y="3873"/>
                  </a:lnTo>
                  <a:lnTo>
                    <a:pt x="4008" y="3838"/>
                  </a:lnTo>
                  <a:lnTo>
                    <a:pt x="3953" y="3802"/>
                  </a:lnTo>
                  <a:lnTo>
                    <a:pt x="3899" y="3764"/>
                  </a:lnTo>
                  <a:lnTo>
                    <a:pt x="3845" y="3724"/>
                  </a:lnTo>
                  <a:lnTo>
                    <a:pt x="3793" y="3684"/>
                  </a:lnTo>
                  <a:lnTo>
                    <a:pt x="3740" y="3641"/>
                  </a:lnTo>
                  <a:lnTo>
                    <a:pt x="3688" y="3596"/>
                  </a:lnTo>
                  <a:lnTo>
                    <a:pt x="3636" y="3551"/>
                  </a:lnTo>
                  <a:lnTo>
                    <a:pt x="3636" y="3551"/>
                  </a:lnTo>
                  <a:lnTo>
                    <a:pt x="3522" y="3446"/>
                  </a:lnTo>
                  <a:lnTo>
                    <a:pt x="3385" y="3317"/>
                  </a:lnTo>
                  <a:lnTo>
                    <a:pt x="3228" y="3168"/>
                  </a:lnTo>
                  <a:lnTo>
                    <a:pt x="3051" y="2998"/>
                  </a:lnTo>
                  <a:lnTo>
                    <a:pt x="2857" y="2811"/>
                  </a:lnTo>
                  <a:lnTo>
                    <a:pt x="2647" y="2607"/>
                  </a:lnTo>
                  <a:lnTo>
                    <a:pt x="2185" y="2156"/>
                  </a:lnTo>
                  <a:lnTo>
                    <a:pt x="1677" y="1657"/>
                  </a:lnTo>
                  <a:lnTo>
                    <a:pt x="1135" y="1124"/>
                  </a:lnTo>
                  <a:lnTo>
                    <a:pt x="572" y="568"/>
                  </a:lnTo>
                  <a:lnTo>
                    <a:pt x="0" y="0"/>
                  </a:lnTo>
                  <a:lnTo>
                    <a:pt x="0" y="9117"/>
                  </a:lnTo>
                  <a:lnTo>
                    <a:pt x="0" y="9117"/>
                  </a:lnTo>
                  <a:lnTo>
                    <a:pt x="0" y="9132"/>
                  </a:lnTo>
                  <a:lnTo>
                    <a:pt x="0" y="9132"/>
                  </a:lnTo>
                  <a:lnTo>
                    <a:pt x="10" y="9249"/>
                  </a:lnTo>
                  <a:lnTo>
                    <a:pt x="21" y="9359"/>
                  </a:lnTo>
                  <a:lnTo>
                    <a:pt x="32" y="9464"/>
                  </a:lnTo>
                  <a:lnTo>
                    <a:pt x="43" y="9565"/>
                  </a:lnTo>
                  <a:lnTo>
                    <a:pt x="55" y="9660"/>
                  </a:lnTo>
                  <a:lnTo>
                    <a:pt x="68" y="9751"/>
                  </a:lnTo>
                  <a:lnTo>
                    <a:pt x="81" y="9838"/>
                  </a:lnTo>
                  <a:lnTo>
                    <a:pt x="94" y="9920"/>
                  </a:lnTo>
                  <a:lnTo>
                    <a:pt x="108" y="9997"/>
                  </a:lnTo>
                  <a:lnTo>
                    <a:pt x="122" y="10072"/>
                  </a:lnTo>
                  <a:lnTo>
                    <a:pt x="136" y="10141"/>
                  </a:lnTo>
                  <a:lnTo>
                    <a:pt x="150" y="10207"/>
                  </a:lnTo>
                  <a:lnTo>
                    <a:pt x="164" y="10270"/>
                  </a:lnTo>
                  <a:lnTo>
                    <a:pt x="179" y="10329"/>
                  </a:lnTo>
                  <a:lnTo>
                    <a:pt x="195" y="10385"/>
                  </a:lnTo>
                  <a:lnTo>
                    <a:pt x="210" y="10437"/>
                  </a:lnTo>
                  <a:lnTo>
                    <a:pt x="225" y="10487"/>
                  </a:lnTo>
                  <a:lnTo>
                    <a:pt x="240" y="10533"/>
                  </a:lnTo>
                  <a:lnTo>
                    <a:pt x="255" y="10577"/>
                  </a:lnTo>
                  <a:lnTo>
                    <a:pt x="270" y="10619"/>
                  </a:lnTo>
                  <a:lnTo>
                    <a:pt x="285" y="10658"/>
                  </a:lnTo>
                  <a:lnTo>
                    <a:pt x="301" y="10695"/>
                  </a:lnTo>
                  <a:lnTo>
                    <a:pt x="316" y="10730"/>
                  </a:lnTo>
                  <a:lnTo>
                    <a:pt x="330" y="10763"/>
                  </a:lnTo>
                  <a:lnTo>
                    <a:pt x="359" y="10823"/>
                  </a:lnTo>
                  <a:lnTo>
                    <a:pt x="387" y="10878"/>
                  </a:lnTo>
                  <a:lnTo>
                    <a:pt x="415" y="10929"/>
                  </a:lnTo>
                  <a:lnTo>
                    <a:pt x="441" y="10975"/>
                  </a:lnTo>
                  <a:lnTo>
                    <a:pt x="441" y="10975"/>
                  </a:lnTo>
                  <a:lnTo>
                    <a:pt x="448" y="10988"/>
                  </a:lnTo>
                  <a:lnTo>
                    <a:pt x="458" y="11003"/>
                  </a:lnTo>
                  <a:lnTo>
                    <a:pt x="481" y="11036"/>
                  </a:lnTo>
                  <a:lnTo>
                    <a:pt x="512" y="11075"/>
                  </a:lnTo>
                  <a:lnTo>
                    <a:pt x="547" y="11119"/>
                  </a:lnTo>
                  <a:lnTo>
                    <a:pt x="588" y="11168"/>
                  </a:lnTo>
                  <a:lnTo>
                    <a:pt x="634" y="11220"/>
                  </a:lnTo>
                  <a:lnTo>
                    <a:pt x="684" y="11276"/>
                  </a:lnTo>
                  <a:lnTo>
                    <a:pt x="738" y="11335"/>
                  </a:lnTo>
                  <a:lnTo>
                    <a:pt x="856" y="11462"/>
                  </a:lnTo>
                  <a:lnTo>
                    <a:pt x="983" y="11595"/>
                  </a:lnTo>
                  <a:lnTo>
                    <a:pt x="1116" y="11733"/>
                  </a:lnTo>
                  <a:lnTo>
                    <a:pt x="1251" y="11871"/>
                  </a:lnTo>
                  <a:lnTo>
                    <a:pt x="1385" y="12005"/>
                  </a:lnTo>
                  <a:lnTo>
                    <a:pt x="1513" y="12134"/>
                  </a:lnTo>
                  <a:lnTo>
                    <a:pt x="1737" y="12357"/>
                  </a:lnTo>
                  <a:lnTo>
                    <a:pt x="1893" y="12510"/>
                  </a:lnTo>
                  <a:lnTo>
                    <a:pt x="1953" y="12569"/>
                  </a:lnTo>
                  <a:lnTo>
                    <a:pt x="1953" y="12569"/>
                  </a:lnTo>
                  <a:lnTo>
                    <a:pt x="1998" y="12611"/>
                  </a:lnTo>
                  <a:lnTo>
                    <a:pt x="2044" y="12652"/>
                  </a:lnTo>
                  <a:lnTo>
                    <a:pt x="2091" y="12692"/>
                  </a:lnTo>
                  <a:lnTo>
                    <a:pt x="2140" y="12731"/>
                  </a:lnTo>
                  <a:lnTo>
                    <a:pt x="2188" y="12768"/>
                  </a:lnTo>
                  <a:lnTo>
                    <a:pt x="2239" y="12805"/>
                  </a:lnTo>
                  <a:lnTo>
                    <a:pt x="2290" y="12840"/>
                  </a:lnTo>
                  <a:lnTo>
                    <a:pt x="2341" y="12875"/>
                  </a:lnTo>
                  <a:lnTo>
                    <a:pt x="2394" y="12908"/>
                  </a:lnTo>
                  <a:lnTo>
                    <a:pt x="2447" y="12940"/>
                  </a:lnTo>
                  <a:lnTo>
                    <a:pt x="2502" y="12971"/>
                  </a:lnTo>
                  <a:lnTo>
                    <a:pt x="2556" y="13001"/>
                  </a:lnTo>
                  <a:lnTo>
                    <a:pt x="2612" y="13030"/>
                  </a:lnTo>
                  <a:lnTo>
                    <a:pt x="2669" y="13058"/>
                  </a:lnTo>
                  <a:lnTo>
                    <a:pt x="2725" y="13084"/>
                  </a:lnTo>
                  <a:lnTo>
                    <a:pt x="2783" y="13110"/>
                  </a:lnTo>
                  <a:lnTo>
                    <a:pt x="2840" y="13136"/>
                  </a:lnTo>
                  <a:lnTo>
                    <a:pt x="2898" y="13160"/>
                  </a:lnTo>
                  <a:lnTo>
                    <a:pt x="2956" y="13183"/>
                  </a:lnTo>
                  <a:lnTo>
                    <a:pt x="3015" y="13205"/>
                  </a:lnTo>
                  <a:lnTo>
                    <a:pt x="3074" y="13227"/>
                  </a:lnTo>
                  <a:lnTo>
                    <a:pt x="3134" y="13247"/>
                  </a:lnTo>
                  <a:lnTo>
                    <a:pt x="3192" y="13266"/>
                  </a:lnTo>
                  <a:lnTo>
                    <a:pt x="3253" y="13285"/>
                  </a:lnTo>
                  <a:lnTo>
                    <a:pt x="3312" y="13303"/>
                  </a:lnTo>
                  <a:lnTo>
                    <a:pt x="3372" y="13320"/>
                  </a:lnTo>
                  <a:lnTo>
                    <a:pt x="3432" y="13336"/>
                  </a:lnTo>
                  <a:lnTo>
                    <a:pt x="3492" y="13352"/>
                  </a:lnTo>
                  <a:lnTo>
                    <a:pt x="3552" y="13367"/>
                  </a:lnTo>
                  <a:lnTo>
                    <a:pt x="3611" y="13381"/>
                  </a:lnTo>
                  <a:lnTo>
                    <a:pt x="3671" y="13394"/>
                  </a:lnTo>
                  <a:lnTo>
                    <a:pt x="3730" y="13408"/>
                  </a:lnTo>
                  <a:lnTo>
                    <a:pt x="3848" y="13431"/>
                  </a:lnTo>
                  <a:lnTo>
                    <a:pt x="3965" y="13452"/>
                  </a:lnTo>
                  <a:lnTo>
                    <a:pt x="4080" y="13470"/>
                  </a:lnTo>
                  <a:lnTo>
                    <a:pt x="4193" y="13486"/>
                  </a:lnTo>
                  <a:lnTo>
                    <a:pt x="4304" y="13500"/>
                  </a:lnTo>
                  <a:lnTo>
                    <a:pt x="4412" y="13512"/>
                  </a:lnTo>
                  <a:lnTo>
                    <a:pt x="4517" y="13522"/>
                  </a:lnTo>
                  <a:lnTo>
                    <a:pt x="4619" y="13531"/>
                  </a:lnTo>
                  <a:lnTo>
                    <a:pt x="4716" y="13538"/>
                  </a:lnTo>
                  <a:lnTo>
                    <a:pt x="4811" y="13543"/>
                  </a:lnTo>
                  <a:lnTo>
                    <a:pt x="4900" y="13548"/>
                  </a:lnTo>
                  <a:lnTo>
                    <a:pt x="4985" y="13551"/>
                  </a:lnTo>
                  <a:lnTo>
                    <a:pt x="5066" y="13553"/>
                  </a:lnTo>
                  <a:lnTo>
                    <a:pt x="5139" y="13555"/>
                  </a:lnTo>
                  <a:lnTo>
                    <a:pt x="5271" y="13556"/>
                  </a:lnTo>
                  <a:lnTo>
                    <a:pt x="5271" y="13556"/>
                  </a:lnTo>
                  <a:lnTo>
                    <a:pt x="7183" y="13556"/>
                  </a:lnTo>
                  <a:lnTo>
                    <a:pt x="7183" y="4448"/>
                  </a:lnTo>
                  <a:lnTo>
                    <a:pt x="6322" y="4449"/>
                  </a:lnTo>
                  <a:close/>
                </a:path>
              </a:pathLst>
            </a:custGeom>
            <a:solidFill>
              <a:srgbClr val="7030A0"/>
            </a:solidFill>
            <a:ln w="9525">
              <a:noFill/>
              <a:round/>
              <a:headEnd/>
              <a:tailEnd/>
            </a:ln>
          </p:spPr>
          <p:txBody>
            <a:bodyPr vert="horz" wrap="square" lIns="96435" tIns="48218" rIns="96435" bIns="4821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ysClr val="windowText" lastClr="000000"/>
                </a:solidFill>
                <a:effectLst/>
                <a:uLnTx/>
                <a:uFillTx/>
              </a:endParaRPr>
            </a:p>
          </p:txBody>
        </p:sp>
        <p:sp>
          <p:nvSpPr>
            <p:cNvPr id="28" name="Freeform 10"/>
            <p:cNvSpPr>
              <a:spLocks/>
            </p:cNvSpPr>
            <p:nvPr/>
          </p:nvSpPr>
          <p:spPr bwMode="auto">
            <a:xfrm rot="20191043">
              <a:off x="8340400" y="3398460"/>
              <a:ext cx="897451" cy="1276786"/>
            </a:xfrm>
            <a:custGeom>
              <a:avLst/>
              <a:gdLst/>
              <a:ahLst/>
              <a:cxnLst>
                <a:cxn ang="0">
                  <a:pos x="6715" y="2554"/>
                </a:cxn>
                <a:cxn ang="0">
                  <a:pos x="6584" y="2389"/>
                </a:cxn>
                <a:cxn ang="0">
                  <a:pos x="6317" y="2095"/>
                </a:cxn>
                <a:cxn ang="0">
                  <a:pos x="5788" y="1551"/>
                </a:cxn>
                <a:cxn ang="0">
                  <a:pos x="5220" y="988"/>
                </a:cxn>
                <a:cxn ang="0">
                  <a:pos x="5082" y="865"/>
                </a:cxn>
                <a:cxn ang="0">
                  <a:pos x="4883" y="716"/>
                </a:cxn>
                <a:cxn ang="0">
                  <a:pos x="4671" y="586"/>
                </a:cxn>
                <a:cxn ang="0">
                  <a:pos x="4448" y="472"/>
                </a:cxn>
                <a:cxn ang="0">
                  <a:pos x="4217" y="374"/>
                </a:cxn>
                <a:cxn ang="0">
                  <a:pos x="3979" y="290"/>
                </a:cxn>
                <a:cxn ang="0">
                  <a:pos x="3740" y="220"/>
                </a:cxn>
                <a:cxn ang="0">
                  <a:pos x="3502" y="162"/>
                </a:cxn>
                <a:cxn ang="0">
                  <a:pos x="3093" y="87"/>
                </a:cxn>
                <a:cxn ang="0">
                  <a:pos x="2655" y="35"/>
                </a:cxn>
                <a:cxn ang="0">
                  <a:pos x="2273" y="8"/>
                </a:cxn>
                <a:cxn ang="0">
                  <a:pos x="1902" y="0"/>
                </a:cxn>
                <a:cxn ang="0">
                  <a:pos x="0" y="9112"/>
                </a:cxn>
                <a:cxn ang="0">
                  <a:pos x="2108" y="9109"/>
                </a:cxn>
                <a:cxn ang="0">
                  <a:pos x="2456" y="9094"/>
                </a:cxn>
                <a:cxn ang="0">
                  <a:pos x="2869" y="9056"/>
                </a:cxn>
                <a:cxn ang="0">
                  <a:pos x="3324" y="8987"/>
                </a:cxn>
                <a:cxn ang="0">
                  <a:pos x="3621" y="8923"/>
                </a:cxn>
                <a:cxn ang="0">
                  <a:pos x="3860" y="8859"/>
                </a:cxn>
                <a:cxn ang="0">
                  <a:pos x="4098" y="8783"/>
                </a:cxn>
                <a:cxn ang="0">
                  <a:pos x="4333" y="8692"/>
                </a:cxn>
                <a:cxn ang="0">
                  <a:pos x="4561" y="8586"/>
                </a:cxn>
                <a:cxn ang="0">
                  <a:pos x="4779" y="8464"/>
                </a:cxn>
                <a:cxn ang="0">
                  <a:pos x="4985" y="8324"/>
                </a:cxn>
                <a:cxn ang="0">
                  <a:pos x="5175" y="8167"/>
                </a:cxn>
                <a:cxn ang="0">
                  <a:pos x="5436" y="7913"/>
                </a:cxn>
                <a:cxn ang="0">
                  <a:pos x="6057" y="7289"/>
                </a:cxn>
                <a:cxn ang="0">
                  <a:pos x="6489" y="6832"/>
                </a:cxn>
                <a:cxn ang="0">
                  <a:pos x="6661" y="6631"/>
                </a:cxn>
                <a:cxn ang="0">
                  <a:pos x="6732" y="6531"/>
                </a:cxn>
                <a:cxn ang="0">
                  <a:pos x="6815" y="6376"/>
                </a:cxn>
                <a:cxn ang="0">
                  <a:pos x="6890" y="6207"/>
                </a:cxn>
                <a:cxn ang="0">
                  <a:pos x="6952" y="6030"/>
                </a:cxn>
                <a:cxn ang="0">
                  <a:pos x="7013" y="5806"/>
                </a:cxn>
                <a:cxn ang="0">
                  <a:pos x="7071" y="5524"/>
                </a:cxn>
                <a:cxn ang="0">
                  <a:pos x="7123" y="5174"/>
                </a:cxn>
                <a:cxn ang="0">
                  <a:pos x="7168" y="4744"/>
                </a:cxn>
                <a:cxn ang="0">
                  <a:pos x="7182" y="4540"/>
                </a:cxn>
                <a:cxn ang="0">
                  <a:pos x="7168" y="4368"/>
                </a:cxn>
                <a:cxn ang="0">
                  <a:pos x="7122" y="3939"/>
                </a:cxn>
                <a:cxn ang="0">
                  <a:pos x="7070" y="3588"/>
                </a:cxn>
                <a:cxn ang="0">
                  <a:pos x="7012" y="3306"/>
                </a:cxn>
                <a:cxn ang="0">
                  <a:pos x="6952" y="3082"/>
                </a:cxn>
                <a:cxn ang="0">
                  <a:pos x="6890" y="2906"/>
                </a:cxn>
                <a:cxn ang="0">
                  <a:pos x="6815" y="2736"/>
                </a:cxn>
                <a:cxn ang="0">
                  <a:pos x="6732" y="2582"/>
                </a:cxn>
              </a:cxnLst>
              <a:rect l="0" t="0" r="r" b="b"/>
              <a:pathLst>
                <a:path w="7183" h="9112">
                  <a:moveTo>
                    <a:pt x="6732" y="2582"/>
                  </a:moveTo>
                  <a:lnTo>
                    <a:pt x="6732" y="2582"/>
                  </a:lnTo>
                  <a:lnTo>
                    <a:pt x="6724" y="2569"/>
                  </a:lnTo>
                  <a:lnTo>
                    <a:pt x="6715" y="2554"/>
                  </a:lnTo>
                  <a:lnTo>
                    <a:pt x="6690" y="2520"/>
                  </a:lnTo>
                  <a:lnTo>
                    <a:pt x="6661" y="2481"/>
                  </a:lnTo>
                  <a:lnTo>
                    <a:pt x="6625" y="2437"/>
                  </a:lnTo>
                  <a:lnTo>
                    <a:pt x="6584" y="2389"/>
                  </a:lnTo>
                  <a:lnTo>
                    <a:pt x="6538" y="2337"/>
                  </a:lnTo>
                  <a:lnTo>
                    <a:pt x="6489" y="2281"/>
                  </a:lnTo>
                  <a:lnTo>
                    <a:pt x="6434" y="2221"/>
                  </a:lnTo>
                  <a:lnTo>
                    <a:pt x="6317" y="2095"/>
                  </a:lnTo>
                  <a:lnTo>
                    <a:pt x="6190" y="1961"/>
                  </a:lnTo>
                  <a:lnTo>
                    <a:pt x="6057" y="1824"/>
                  </a:lnTo>
                  <a:lnTo>
                    <a:pt x="5921" y="1685"/>
                  </a:lnTo>
                  <a:lnTo>
                    <a:pt x="5788" y="1551"/>
                  </a:lnTo>
                  <a:lnTo>
                    <a:pt x="5660" y="1423"/>
                  </a:lnTo>
                  <a:lnTo>
                    <a:pt x="5436" y="1200"/>
                  </a:lnTo>
                  <a:lnTo>
                    <a:pt x="5278" y="1046"/>
                  </a:lnTo>
                  <a:lnTo>
                    <a:pt x="5220" y="988"/>
                  </a:lnTo>
                  <a:lnTo>
                    <a:pt x="5220" y="988"/>
                  </a:lnTo>
                  <a:lnTo>
                    <a:pt x="5174" y="946"/>
                  </a:lnTo>
                  <a:lnTo>
                    <a:pt x="5128" y="905"/>
                  </a:lnTo>
                  <a:lnTo>
                    <a:pt x="5082" y="865"/>
                  </a:lnTo>
                  <a:lnTo>
                    <a:pt x="5033" y="825"/>
                  </a:lnTo>
                  <a:lnTo>
                    <a:pt x="4984" y="787"/>
                  </a:lnTo>
                  <a:lnTo>
                    <a:pt x="4934" y="751"/>
                  </a:lnTo>
                  <a:lnTo>
                    <a:pt x="4883" y="716"/>
                  </a:lnTo>
                  <a:lnTo>
                    <a:pt x="4831" y="682"/>
                  </a:lnTo>
                  <a:lnTo>
                    <a:pt x="4778" y="649"/>
                  </a:lnTo>
                  <a:lnTo>
                    <a:pt x="4724" y="617"/>
                  </a:lnTo>
                  <a:lnTo>
                    <a:pt x="4671" y="586"/>
                  </a:lnTo>
                  <a:lnTo>
                    <a:pt x="4615" y="555"/>
                  </a:lnTo>
                  <a:lnTo>
                    <a:pt x="4560" y="526"/>
                  </a:lnTo>
                  <a:lnTo>
                    <a:pt x="4504" y="498"/>
                  </a:lnTo>
                  <a:lnTo>
                    <a:pt x="4448" y="472"/>
                  </a:lnTo>
                  <a:lnTo>
                    <a:pt x="4390" y="446"/>
                  </a:lnTo>
                  <a:lnTo>
                    <a:pt x="4333" y="421"/>
                  </a:lnTo>
                  <a:lnTo>
                    <a:pt x="4274" y="397"/>
                  </a:lnTo>
                  <a:lnTo>
                    <a:pt x="4217" y="374"/>
                  </a:lnTo>
                  <a:lnTo>
                    <a:pt x="4157" y="352"/>
                  </a:lnTo>
                  <a:lnTo>
                    <a:pt x="4098" y="331"/>
                  </a:lnTo>
                  <a:lnTo>
                    <a:pt x="4039" y="310"/>
                  </a:lnTo>
                  <a:lnTo>
                    <a:pt x="3979" y="290"/>
                  </a:lnTo>
                  <a:lnTo>
                    <a:pt x="3920" y="271"/>
                  </a:lnTo>
                  <a:lnTo>
                    <a:pt x="3860" y="253"/>
                  </a:lnTo>
                  <a:lnTo>
                    <a:pt x="3801" y="236"/>
                  </a:lnTo>
                  <a:lnTo>
                    <a:pt x="3740" y="220"/>
                  </a:lnTo>
                  <a:lnTo>
                    <a:pt x="3681" y="204"/>
                  </a:lnTo>
                  <a:lnTo>
                    <a:pt x="3621" y="190"/>
                  </a:lnTo>
                  <a:lnTo>
                    <a:pt x="3561" y="175"/>
                  </a:lnTo>
                  <a:lnTo>
                    <a:pt x="3502" y="162"/>
                  </a:lnTo>
                  <a:lnTo>
                    <a:pt x="3442" y="149"/>
                  </a:lnTo>
                  <a:lnTo>
                    <a:pt x="3324" y="126"/>
                  </a:lnTo>
                  <a:lnTo>
                    <a:pt x="3208" y="105"/>
                  </a:lnTo>
                  <a:lnTo>
                    <a:pt x="3093" y="87"/>
                  </a:lnTo>
                  <a:lnTo>
                    <a:pt x="2980" y="71"/>
                  </a:lnTo>
                  <a:lnTo>
                    <a:pt x="2869" y="57"/>
                  </a:lnTo>
                  <a:lnTo>
                    <a:pt x="2761" y="45"/>
                  </a:lnTo>
                  <a:lnTo>
                    <a:pt x="2655" y="35"/>
                  </a:lnTo>
                  <a:lnTo>
                    <a:pt x="2554" y="26"/>
                  </a:lnTo>
                  <a:lnTo>
                    <a:pt x="2456" y="19"/>
                  </a:lnTo>
                  <a:lnTo>
                    <a:pt x="2361" y="14"/>
                  </a:lnTo>
                  <a:lnTo>
                    <a:pt x="2273" y="8"/>
                  </a:lnTo>
                  <a:lnTo>
                    <a:pt x="2188" y="5"/>
                  </a:lnTo>
                  <a:lnTo>
                    <a:pt x="2107" y="3"/>
                  </a:lnTo>
                  <a:lnTo>
                    <a:pt x="2033" y="1"/>
                  </a:lnTo>
                  <a:lnTo>
                    <a:pt x="1902" y="0"/>
                  </a:lnTo>
                  <a:lnTo>
                    <a:pt x="1902" y="0"/>
                  </a:lnTo>
                  <a:lnTo>
                    <a:pt x="0" y="0"/>
                  </a:lnTo>
                  <a:lnTo>
                    <a:pt x="0" y="9112"/>
                  </a:lnTo>
                  <a:lnTo>
                    <a:pt x="0" y="9112"/>
                  </a:lnTo>
                  <a:lnTo>
                    <a:pt x="1902" y="9112"/>
                  </a:lnTo>
                  <a:lnTo>
                    <a:pt x="1902" y="9112"/>
                  </a:lnTo>
                  <a:lnTo>
                    <a:pt x="2033" y="9111"/>
                  </a:lnTo>
                  <a:lnTo>
                    <a:pt x="2108" y="9109"/>
                  </a:lnTo>
                  <a:lnTo>
                    <a:pt x="2188" y="9107"/>
                  </a:lnTo>
                  <a:lnTo>
                    <a:pt x="2273" y="9104"/>
                  </a:lnTo>
                  <a:lnTo>
                    <a:pt x="2362" y="9099"/>
                  </a:lnTo>
                  <a:lnTo>
                    <a:pt x="2456" y="9094"/>
                  </a:lnTo>
                  <a:lnTo>
                    <a:pt x="2554" y="9087"/>
                  </a:lnTo>
                  <a:lnTo>
                    <a:pt x="2656" y="9078"/>
                  </a:lnTo>
                  <a:lnTo>
                    <a:pt x="2761" y="9068"/>
                  </a:lnTo>
                  <a:lnTo>
                    <a:pt x="2869" y="9056"/>
                  </a:lnTo>
                  <a:lnTo>
                    <a:pt x="2980" y="9042"/>
                  </a:lnTo>
                  <a:lnTo>
                    <a:pt x="3093" y="9026"/>
                  </a:lnTo>
                  <a:lnTo>
                    <a:pt x="3208" y="9008"/>
                  </a:lnTo>
                  <a:lnTo>
                    <a:pt x="3324" y="8987"/>
                  </a:lnTo>
                  <a:lnTo>
                    <a:pt x="3442" y="8964"/>
                  </a:lnTo>
                  <a:lnTo>
                    <a:pt x="3502" y="8950"/>
                  </a:lnTo>
                  <a:lnTo>
                    <a:pt x="3561" y="8937"/>
                  </a:lnTo>
                  <a:lnTo>
                    <a:pt x="3621" y="8923"/>
                  </a:lnTo>
                  <a:lnTo>
                    <a:pt x="3682" y="8908"/>
                  </a:lnTo>
                  <a:lnTo>
                    <a:pt x="3741" y="8892"/>
                  </a:lnTo>
                  <a:lnTo>
                    <a:pt x="3801" y="8876"/>
                  </a:lnTo>
                  <a:lnTo>
                    <a:pt x="3860" y="8859"/>
                  </a:lnTo>
                  <a:lnTo>
                    <a:pt x="3921" y="8841"/>
                  </a:lnTo>
                  <a:lnTo>
                    <a:pt x="3980" y="8822"/>
                  </a:lnTo>
                  <a:lnTo>
                    <a:pt x="4040" y="8803"/>
                  </a:lnTo>
                  <a:lnTo>
                    <a:pt x="4098" y="8783"/>
                  </a:lnTo>
                  <a:lnTo>
                    <a:pt x="4158" y="8761"/>
                  </a:lnTo>
                  <a:lnTo>
                    <a:pt x="4217" y="8739"/>
                  </a:lnTo>
                  <a:lnTo>
                    <a:pt x="4275" y="8716"/>
                  </a:lnTo>
                  <a:lnTo>
                    <a:pt x="4333" y="8692"/>
                  </a:lnTo>
                  <a:lnTo>
                    <a:pt x="4390" y="8666"/>
                  </a:lnTo>
                  <a:lnTo>
                    <a:pt x="4448" y="8640"/>
                  </a:lnTo>
                  <a:lnTo>
                    <a:pt x="4504" y="8614"/>
                  </a:lnTo>
                  <a:lnTo>
                    <a:pt x="4561" y="8586"/>
                  </a:lnTo>
                  <a:lnTo>
                    <a:pt x="4616" y="8557"/>
                  </a:lnTo>
                  <a:lnTo>
                    <a:pt x="4671" y="8527"/>
                  </a:lnTo>
                  <a:lnTo>
                    <a:pt x="4725" y="8496"/>
                  </a:lnTo>
                  <a:lnTo>
                    <a:pt x="4779" y="8464"/>
                  </a:lnTo>
                  <a:lnTo>
                    <a:pt x="4831" y="8431"/>
                  </a:lnTo>
                  <a:lnTo>
                    <a:pt x="4883" y="8396"/>
                  </a:lnTo>
                  <a:lnTo>
                    <a:pt x="4934" y="8361"/>
                  </a:lnTo>
                  <a:lnTo>
                    <a:pt x="4985" y="8324"/>
                  </a:lnTo>
                  <a:lnTo>
                    <a:pt x="5033" y="8287"/>
                  </a:lnTo>
                  <a:lnTo>
                    <a:pt x="5082" y="8248"/>
                  </a:lnTo>
                  <a:lnTo>
                    <a:pt x="5129" y="8208"/>
                  </a:lnTo>
                  <a:lnTo>
                    <a:pt x="5175" y="8167"/>
                  </a:lnTo>
                  <a:lnTo>
                    <a:pt x="5220" y="8125"/>
                  </a:lnTo>
                  <a:lnTo>
                    <a:pt x="5220" y="8125"/>
                  </a:lnTo>
                  <a:lnTo>
                    <a:pt x="5279" y="8066"/>
                  </a:lnTo>
                  <a:lnTo>
                    <a:pt x="5436" y="7913"/>
                  </a:lnTo>
                  <a:lnTo>
                    <a:pt x="5660" y="7690"/>
                  </a:lnTo>
                  <a:lnTo>
                    <a:pt x="5788" y="7561"/>
                  </a:lnTo>
                  <a:lnTo>
                    <a:pt x="5921" y="7427"/>
                  </a:lnTo>
                  <a:lnTo>
                    <a:pt x="6057" y="7289"/>
                  </a:lnTo>
                  <a:lnTo>
                    <a:pt x="6190" y="7151"/>
                  </a:lnTo>
                  <a:lnTo>
                    <a:pt x="6317" y="7018"/>
                  </a:lnTo>
                  <a:lnTo>
                    <a:pt x="6434" y="6891"/>
                  </a:lnTo>
                  <a:lnTo>
                    <a:pt x="6489" y="6832"/>
                  </a:lnTo>
                  <a:lnTo>
                    <a:pt x="6539" y="6776"/>
                  </a:lnTo>
                  <a:lnTo>
                    <a:pt x="6584" y="6724"/>
                  </a:lnTo>
                  <a:lnTo>
                    <a:pt x="6626" y="6675"/>
                  </a:lnTo>
                  <a:lnTo>
                    <a:pt x="6661" y="6631"/>
                  </a:lnTo>
                  <a:lnTo>
                    <a:pt x="6691" y="6592"/>
                  </a:lnTo>
                  <a:lnTo>
                    <a:pt x="6715" y="6559"/>
                  </a:lnTo>
                  <a:lnTo>
                    <a:pt x="6725" y="6544"/>
                  </a:lnTo>
                  <a:lnTo>
                    <a:pt x="6732" y="6531"/>
                  </a:lnTo>
                  <a:lnTo>
                    <a:pt x="6732" y="6531"/>
                  </a:lnTo>
                  <a:lnTo>
                    <a:pt x="6758" y="6484"/>
                  </a:lnTo>
                  <a:lnTo>
                    <a:pt x="6786" y="6432"/>
                  </a:lnTo>
                  <a:lnTo>
                    <a:pt x="6815" y="6376"/>
                  </a:lnTo>
                  <a:lnTo>
                    <a:pt x="6845" y="6314"/>
                  </a:lnTo>
                  <a:lnTo>
                    <a:pt x="6860" y="6281"/>
                  </a:lnTo>
                  <a:lnTo>
                    <a:pt x="6875" y="6245"/>
                  </a:lnTo>
                  <a:lnTo>
                    <a:pt x="6890" y="6207"/>
                  </a:lnTo>
                  <a:lnTo>
                    <a:pt x="6905" y="6167"/>
                  </a:lnTo>
                  <a:lnTo>
                    <a:pt x="6922" y="6124"/>
                  </a:lnTo>
                  <a:lnTo>
                    <a:pt x="6937" y="6078"/>
                  </a:lnTo>
                  <a:lnTo>
                    <a:pt x="6952" y="6030"/>
                  </a:lnTo>
                  <a:lnTo>
                    <a:pt x="6968" y="5979"/>
                  </a:lnTo>
                  <a:lnTo>
                    <a:pt x="6983" y="5925"/>
                  </a:lnTo>
                  <a:lnTo>
                    <a:pt x="6998" y="5867"/>
                  </a:lnTo>
                  <a:lnTo>
                    <a:pt x="7013" y="5806"/>
                  </a:lnTo>
                  <a:lnTo>
                    <a:pt x="7028" y="5742"/>
                  </a:lnTo>
                  <a:lnTo>
                    <a:pt x="7043" y="5673"/>
                  </a:lnTo>
                  <a:lnTo>
                    <a:pt x="7057" y="5600"/>
                  </a:lnTo>
                  <a:lnTo>
                    <a:pt x="7071" y="5524"/>
                  </a:lnTo>
                  <a:lnTo>
                    <a:pt x="7084" y="5443"/>
                  </a:lnTo>
                  <a:lnTo>
                    <a:pt x="7097" y="5358"/>
                  </a:lnTo>
                  <a:lnTo>
                    <a:pt x="7110" y="5268"/>
                  </a:lnTo>
                  <a:lnTo>
                    <a:pt x="7123" y="5174"/>
                  </a:lnTo>
                  <a:lnTo>
                    <a:pt x="7135" y="5074"/>
                  </a:lnTo>
                  <a:lnTo>
                    <a:pt x="7147" y="4969"/>
                  </a:lnTo>
                  <a:lnTo>
                    <a:pt x="7158" y="4860"/>
                  </a:lnTo>
                  <a:lnTo>
                    <a:pt x="7168" y="4744"/>
                  </a:lnTo>
                  <a:lnTo>
                    <a:pt x="7178" y="4624"/>
                  </a:lnTo>
                  <a:lnTo>
                    <a:pt x="7179" y="4636"/>
                  </a:lnTo>
                  <a:lnTo>
                    <a:pt x="7179" y="4636"/>
                  </a:lnTo>
                  <a:lnTo>
                    <a:pt x="7182" y="4540"/>
                  </a:lnTo>
                  <a:lnTo>
                    <a:pt x="7183" y="4444"/>
                  </a:lnTo>
                  <a:lnTo>
                    <a:pt x="7177" y="4489"/>
                  </a:lnTo>
                  <a:lnTo>
                    <a:pt x="7177" y="4489"/>
                  </a:lnTo>
                  <a:lnTo>
                    <a:pt x="7168" y="4368"/>
                  </a:lnTo>
                  <a:lnTo>
                    <a:pt x="7157" y="4253"/>
                  </a:lnTo>
                  <a:lnTo>
                    <a:pt x="7146" y="4143"/>
                  </a:lnTo>
                  <a:lnTo>
                    <a:pt x="7135" y="4039"/>
                  </a:lnTo>
                  <a:lnTo>
                    <a:pt x="7122" y="3939"/>
                  </a:lnTo>
                  <a:lnTo>
                    <a:pt x="7110" y="3844"/>
                  </a:lnTo>
                  <a:lnTo>
                    <a:pt x="7097" y="3755"/>
                  </a:lnTo>
                  <a:lnTo>
                    <a:pt x="7084" y="3670"/>
                  </a:lnTo>
                  <a:lnTo>
                    <a:pt x="7070" y="3588"/>
                  </a:lnTo>
                  <a:lnTo>
                    <a:pt x="7056" y="3512"/>
                  </a:lnTo>
                  <a:lnTo>
                    <a:pt x="7042" y="3440"/>
                  </a:lnTo>
                  <a:lnTo>
                    <a:pt x="7028" y="3372"/>
                  </a:lnTo>
                  <a:lnTo>
                    <a:pt x="7012" y="3306"/>
                  </a:lnTo>
                  <a:lnTo>
                    <a:pt x="6997" y="3245"/>
                  </a:lnTo>
                  <a:lnTo>
                    <a:pt x="6982" y="3188"/>
                  </a:lnTo>
                  <a:lnTo>
                    <a:pt x="6967" y="3134"/>
                  </a:lnTo>
                  <a:lnTo>
                    <a:pt x="6952" y="3082"/>
                  </a:lnTo>
                  <a:lnTo>
                    <a:pt x="6937" y="3034"/>
                  </a:lnTo>
                  <a:lnTo>
                    <a:pt x="6921" y="2988"/>
                  </a:lnTo>
                  <a:lnTo>
                    <a:pt x="6905" y="2946"/>
                  </a:lnTo>
                  <a:lnTo>
                    <a:pt x="6890" y="2906"/>
                  </a:lnTo>
                  <a:lnTo>
                    <a:pt x="6874" y="2868"/>
                  </a:lnTo>
                  <a:lnTo>
                    <a:pt x="6859" y="2832"/>
                  </a:lnTo>
                  <a:lnTo>
                    <a:pt x="6844" y="2798"/>
                  </a:lnTo>
                  <a:lnTo>
                    <a:pt x="6815" y="2736"/>
                  </a:lnTo>
                  <a:lnTo>
                    <a:pt x="6785" y="2680"/>
                  </a:lnTo>
                  <a:lnTo>
                    <a:pt x="6758" y="2629"/>
                  </a:lnTo>
                  <a:lnTo>
                    <a:pt x="6732" y="2582"/>
                  </a:lnTo>
                  <a:lnTo>
                    <a:pt x="6732" y="2582"/>
                  </a:lnTo>
                  <a:close/>
                </a:path>
              </a:pathLst>
            </a:custGeom>
            <a:solidFill>
              <a:srgbClr val="7030A0"/>
            </a:solidFill>
            <a:ln w="9525">
              <a:noFill/>
              <a:round/>
              <a:headEnd/>
              <a:tailEnd/>
            </a:ln>
          </p:spPr>
          <p:txBody>
            <a:bodyPr vert="horz" wrap="square" lIns="96435" tIns="48218" rIns="96435" bIns="4821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ysClr val="windowText" lastClr="000000"/>
                </a:solidFill>
                <a:effectLst/>
                <a:uLnTx/>
                <a:uFillTx/>
              </a:endParaRPr>
            </a:p>
          </p:txBody>
        </p:sp>
        <p:sp>
          <p:nvSpPr>
            <p:cNvPr id="29" name="Freeform 12"/>
            <p:cNvSpPr>
              <a:spLocks/>
            </p:cNvSpPr>
            <p:nvPr/>
          </p:nvSpPr>
          <p:spPr bwMode="auto">
            <a:xfrm rot="20191043">
              <a:off x="5338294" y="1755717"/>
              <a:ext cx="874322" cy="1915179"/>
            </a:xfrm>
            <a:custGeom>
              <a:avLst/>
              <a:gdLst/>
              <a:ahLst/>
              <a:cxnLst>
                <a:cxn ang="0">
                  <a:pos x="454" y="11093"/>
                </a:cxn>
                <a:cxn ang="0">
                  <a:pos x="584" y="11258"/>
                </a:cxn>
                <a:cxn ang="0">
                  <a:pos x="852" y="11552"/>
                </a:cxn>
                <a:cxn ang="0">
                  <a:pos x="1380" y="12096"/>
                </a:cxn>
                <a:cxn ang="0">
                  <a:pos x="1949" y="12659"/>
                </a:cxn>
                <a:cxn ang="0">
                  <a:pos x="2087" y="12782"/>
                </a:cxn>
                <a:cxn ang="0">
                  <a:pos x="2286" y="12931"/>
                </a:cxn>
                <a:cxn ang="0">
                  <a:pos x="2498" y="13061"/>
                </a:cxn>
                <a:cxn ang="0">
                  <a:pos x="2721" y="13176"/>
                </a:cxn>
                <a:cxn ang="0">
                  <a:pos x="2952" y="13273"/>
                </a:cxn>
                <a:cxn ang="0">
                  <a:pos x="3189" y="13356"/>
                </a:cxn>
                <a:cxn ang="0">
                  <a:pos x="3427" y="13427"/>
                </a:cxn>
                <a:cxn ang="0">
                  <a:pos x="3667" y="13485"/>
                </a:cxn>
                <a:cxn ang="0">
                  <a:pos x="4075" y="13560"/>
                </a:cxn>
                <a:cxn ang="0">
                  <a:pos x="4512" y="13612"/>
                </a:cxn>
                <a:cxn ang="0">
                  <a:pos x="4896" y="13638"/>
                </a:cxn>
                <a:cxn ang="0">
                  <a:pos x="5266" y="13647"/>
                </a:cxn>
                <a:cxn ang="0">
                  <a:pos x="6982" y="4488"/>
                </a:cxn>
                <a:cxn ang="0">
                  <a:pos x="6939" y="4037"/>
                </a:cxn>
                <a:cxn ang="0">
                  <a:pos x="6889" y="3668"/>
                </a:cxn>
                <a:cxn ang="0">
                  <a:pos x="6832" y="3370"/>
                </a:cxn>
                <a:cxn ang="0">
                  <a:pos x="6772" y="3132"/>
                </a:cxn>
                <a:cxn ang="0">
                  <a:pos x="6710" y="2944"/>
                </a:cxn>
                <a:cxn ang="0">
                  <a:pos x="6649" y="2797"/>
                </a:cxn>
                <a:cxn ang="0">
                  <a:pos x="6536" y="2580"/>
                </a:cxn>
                <a:cxn ang="0">
                  <a:pos x="6496" y="2519"/>
                </a:cxn>
                <a:cxn ang="0">
                  <a:pos x="6343" y="2335"/>
                </a:cxn>
                <a:cxn ang="0">
                  <a:pos x="5994" y="1960"/>
                </a:cxn>
                <a:cxn ang="0">
                  <a:pos x="5464" y="1422"/>
                </a:cxn>
                <a:cxn ang="0">
                  <a:pos x="5024" y="987"/>
                </a:cxn>
                <a:cxn ang="0">
                  <a:pos x="4838" y="824"/>
                </a:cxn>
                <a:cxn ang="0">
                  <a:pos x="4636" y="680"/>
                </a:cxn>
                <a:cxn ang="0">
                  <a:pos x="4421" y="554"/>
                </a:cxn>
                <a:cxn ang="0">
                  <a:pos x="4196" y="444"/>
                </a:cxn>
                <a:cxn ang="0">
                  <a:pos x="3962" y="350"/>
                </a:cxn>
                <a:cxn ang="0">
                  <a:pos x="3725" y="270"/>
                </a:cxn>
                <a:cxn ang="0">
                  <a:pos x="3486" y="203"/>
                </a:cxn>
                <a:cxn ang="0">
                  <a:pos x="3247" y="148"/>
                </a:cxn>
                <a:cxn ang="0">
                  <a:pos x="2784" y="69"/>
                </a:cxn>
                <a:cxn ang="0">
                  <a:pos x="2359" y="24"/>
                </a:cxn>
                <a:cxn ang="0">
                  <a:pos x="1992" y="4"/>
                </a:cxn>
                <a:cxn ang="0">
                  <a:pos x="1706" y="0"/>
                </a:cxn>
                <a:cxn ang="0">
                  <a:pos x="10" y="9378"/>
                </a:cxn>
                <a:cxn ang="0">
                  <a:pos x="55" y="9780"/>
                </a:cxn>
                <a:cxn ang="0">
                  <a:pos x="107" y="10108"/>
                </a:cxn>
                <a:cxn ang="0">
                  <a:pos x="163" y="10374"/>
                </a:cxn>
                <a:cxn ang="0">
                  <a:pos x="223" y="10586"/>
                </a:cxn>
                <a:cxn ang="0">
                  <a:pos x="283" y="10753"/>
                </a:cxn>
                <a:cxn ang="0">
                  <a:pos x="356" y="10916"/>
                </a:cxn>
                <a:cxn ang="0">
                  <a:pos x="437" y="11065"/>
                </a:cxn>
              </a:cxnLst>
              <a:rect l="0" t="0" r="r" b="b"/>
              <a:pathLst>
                <a:path w="6982" h="13647">
                  <a:moveTo>
                    <a:pt x="437" y="11065"/>
                  </a:moveTo>
                  <a:lnTo>
                    <a:pt x="437" y="11065"/>
                  </a:lnTo>
                  <a:lnTo>
                    <a:pt x="445" y="11078"/>
                  </a:lnTo>
                  <a:lnTo>
                    <a:pt x="454" y="11093"/>
                  </a:lnTo>
                  <a:lnTo>
                    <a:pt x="477" y="11127"/>
                  </a:lnTo>
                  <a:lnTo>
                    <a:pt x="507" y="11166"/>
                  </a:lnTo>
                  <a:lnTo>
                    <a:pt x="544" y="11210"/>
                  </a:lnTo>
                  <a:lnTo>
                    <a:pt x="584" y="11258"/>
                  </a:lnTo>
                  <a:lnTo>
                    <a:pt x="631" y="11311"/>
                  </a:lnTo>
                  <a:lnTo>
                    <a:pt x="680" y="11366"/>
                  </a:lnTo>
                  <a:lnTo>
                    <a:pt x="734" y="11426"/>
                  </a:lnTo>
                  <a:lnTo>
                    <a:pt x="852" y="11552"/>
                  </a:lnTo>
                  <a:lnTo>
                    <a:pt x="979" y="11686"/>
                  </a:lnTo>
                  <a:lnTo>
                    <a:pt x="1112" y="11823"/>
                  </a:lnTo>
                  <a:lnTo>
                    <a:pt x="1247" y="11961"/>
                  </a:lnTo>
                  <a:lnTo>
                    <a:pt x="1380" y="12096"/>
                  </a:lnTo>
                  <a:lnTo>
                    <a:pt x="1509" y="12224"/>
                  </a:lnTo>
                  <a:lnTo>
                    <a:pt x="1733" y="12447"/>
                  </a:lnTo>
                  <a:lnTo>
                    <a:pt x="1890" y="12602"/>
                  </a:lnTo>
                  <a:lnTo>
                    <a:pt x="1949" y="12659"/>
                  </a:lnTo>
                  <a:lnTo>
                    <a:pt x="1949" y="12659"/>
                  </a:lnTo>
                  <a:lnTo>
                    <a:pt x="1994" y="12701"/>
                  </a:lnTo>
                  <a:lnTo>
                    <a:pt x="2040" y="12742"/>
                  </a:lnTo>
                  <a:lnTo>
                    <a:pt x="2087" y="12782"/>
                  </a:lnTo>
                  <a:lnTo>
                    <a:pt x="2135" y="12822"/>
                  </a:lnTo>
                  <a:lnTo>
                    <a:pt x="2185" y="12860"/>
                  </a:lnTo>
                  <a:lnTo>
                    <a:pt x="2234" y="12896"/>
                  </a:lnTo>
                  <a:lnTo>
                    <a:pt x="2286" y="12931"/>
                  </a:lnTo>
                  <a:lnTo>
                    <a:pt x="2337" y="12965"/>
                  </a:lnTo>
                  <a:lnTo>
                    <a:pt x="2390" y="12998"/>
                  </a:lnTo>
                  <a:lnTo>
                    <a:pt x="2443" y="13030"/>
                  </a:lnTo>
                  <a:lnTo>
                    <a:pt x="2498" y="13061"/>
                  </a:lnTo>
                  <a:lnTo>
                    <a:pt x="2552" y="13092"/>
                  </a:lnTo>
                  <a:lnTo>
                    <a:pt x="2608" y="13121"/>
                  </a:lnTo>
                  <a:lnTo>
                    <a:pt x="2664" y="13149"/>
                  </a:lnTo>
                  <a:lnTo>
                    <a:pt x="2721" y="13176"/>
                  </a:lnTo>
                  <a:lnTo>
                    <a:pt x="2778" y="13201"/>
                  </a:lnTo>
                  <a:lnTo>
                    <a:pt x="2836" y="13226"/>
                  </a:lnTo>
                  <a:lnTo>
                    <a:pt x="2893" y="13250"/>
                  </a:lnTo>
                  <a:lnTo>
                    <a:pt x="2952" y="13273"/>
                  </a:lnTo>
                  <a:lnTo>
                    <a:pt x="3011" y="13295"/>
                  </a:lnTo>
                  <a:lnTo>
                    <a:pt x="3070" y="13317"/>
                  </a:lnTo>
                  <a:lnTo>
                    <a:pt x="3130" y="13337"/>
                  </a:lnTo>
                  <a:lnTo>
                    <a:pt x="3189" y="13356"/>
                  </a:lnTo>
                  <a:lnTo>
                    <a:pt x="3249" y="13376"/>
                  </a:lnTo>
                  <a:lnTo>
                    <a:pt x="3308" y="13394"/>
                  </a:lnTo>
                  <a:lnTo>
                    <a:pt x="3368" y="13411"/>
                  </a:lnTo>
                  <a:lnTo>
                    <a:pt x="3427" y="13427"/>
                  </a:lnTo>
                  <a:lnTo>
                    <a:pt x="3488" y="13443"/>
                  </a:lnTo>
                  <a:lnTo>
                    <a:pt x="3548" y="13458"/>
                  </a:lnTo>
                  <a:lnTo>
                    <a:pt x="3607" y="13472"/>
                  </a:lnTo>
                  <a:lnTo>
                    <a:pt x="3667" y="13485"/>
                  </a:lnTo>
                  <a:lnTo>
                    <a:pt x="3726" y="13498"/>
                  </a:lnTo>
                  <a:lnTo>
                    <a:pt x="3844" y="13521"/>
                  </a:lnTo>
                  <a:lnTo>
                    <a:pt x="3960" y="13542"/>
                  </a:lnTo>
                  <a:lnTo>
                    <a:pt x="4075" y="13560"/>
                  </a:lnTo>
                  <a:lnTo>
                    <a:pt x="4188" y="13576"/>
                  </a:lnTo>
                  <a:lnTo>
                    <a:pt x="4300" y="13590"/>
                  </a:lnTo>
                  <a:lnTo>
                    <a:pt x="4408" y="13602"/>
                  </a:lnTo>
                  <a:lnTo>
                    <a:pt x="4512" y="13612"/>
                  </a:lnTo>
                  <a:lnTo>
                    <a:pt x="4614" y="13621"/>
                  </a:lnTo>
                  <a:lnTo>
                    <a:pt x="4712" y="13628"/>
                  </a:lnTo>
                  <a:lnTo>
                    <a:pt x="4806" y="13633"/>
                  </a:lnTo>
                  <a:lnTo>
                    <a:pt x="4896" y="13638"/>
                  </a:lnTo>
                  <a:lnTo>
                    <a:pt x="4981" y="13642"/>
                  </a:lnTo>
                  <a:lnTo>
                    <a:pt x="5061" y="13644"/>
                  </a:lnTo>
                  <a:lnTo>
                    <a:pt x="5135" y="13646"/>
                  </a:lnTo>
                  <a:lnTo>
                    <a:pt x="5266" y="13647"/>
                  </a:lnTo>
                  <a:lnTo>
                    <a:pt x="5266" y="13647"/>
                  </a:lnTo>
                  <a:lnTo>
                    <a:pt x="6982" y="13647"/>
                  </a:lnTo>
                  <a:lnTo>
                    <a:pt x="6982" y="4488"/>
                  </a:lnTo>
                  <a:lnTo>
                    <a:pt x="6982" y="4488"/>
                  </a:lnTo>
                  <a:lnTo>
                    <a:pt x="6972" y="4366"/>
                  </a:lnTo>
                  <a:lnTo>
                    <a:pt x="6962" y="4252"/>
                  </a:lnTo>
                  <a:lnTo>
                    <a:pt x="6951" y="4142"/>
                  </a:lnTo>
                  <a:lnTo>
                    <a:pt x="6939" y="4037"/>
                  </a:lnTo>
                  <a:lnTo>
                    <a:pt x="6927" y="3938"/>
                  </a:lnTo>
                  <a:lnTo>
                    <a:pt x="6915" y="3843"/>
                  </a:lnTo>
                  <a:lnTo>
                    <a:pt x="6902" y="3753"/>
                  </a:lnTo>
                  <a:lnTo>
                    <a:pt x="6889" y="3668"/>
                  </a:lnTo>
                  <a:lnTo>
                    <a:pt x="6875" y="3588"/>
                  </a:lnTo>
                  <a:lnTo>
                    <a:pt x="6861" y="3510"/>
                  </a:lnTo>
                  <a:lnTo>
                    <a:pt x="6847" y="3438"/>
                  </a:lnTo>
                  <a:lnTo>
                    <a:pt x="6832" y="3370"/>
                  </a:lnTo>
                  <a:lnTo>
                    <a:pt x="6817" y="3305"/>
                  </a:lnTo>
                  <a:lnTo>
                    <a:pt x="6803" y="3244"/>
                  </a:lnTo>
                  <a:lnTo>
                    <a:pt x="6788" y="3186"/>
                  </a:lnTo>
                  <a:lnTo>
                    <a:pt x="6772" y="3132"/>
                  </a:lnTo>
                  <a:lnTo>
                    <a:pt x="6756" y="3081"/>
                  </a:lnTo>
                  <a:lnTo>
                    <a:pt x="6741" y="3033"/>
                  </a:lnTo>
                  <a:lnTo>
                    <a:pt x="6726" y="2987"/>
                  </a:lnTo>
                  <a:lnTo>
                    <a:pt x="6710" y="2944"/>
                  </a:lnTo>
                  <a:lnTo>
                    <a:pt x="6695" y="2904"/>
                  </a:lnTo>
                  <a:lnTo>
                    <a:pt x="6680" y="2866"/>
                  </a:lnTo>
                  <a:lnTo>
                    <a:pt x="6664" y="2831"/>
                  </a:lnTo>
                  <a:lnTo>
                    <a:pt x="6649" y="2797"/>
                  </a:lnTo>
                  <a:lnTo>
                    <a:pt x="6619" y="2734"/>
                  </a:lnTo>
                  <a:lnTo>
                    <a:pt x="6591" y="2679"/>
                  </a:lnTo>
                  <a:lnTo>
                    <a:pt x="6562" y="2628"/>
                  </a:lnTo>
                  <a:lnTo>
                    <a:pt x="6536" y="2580"/>
                  </a:lnTo>
                  <a:lnTo>
                    <a:pt x="6536" y="2580"/>
                  </a:lnTo>
                  <a:lnTo>
                    <a:pt x="6529" y="2567"/>
                  </a:lnTo>
                  <a:lnTo>
                    <a:pt x="6519" y="2552"/>
                  </a:lnTo>
                  <a:lnTo>
                    <a:pt x="6496" y="2519"/>
                  </a:lnTo>
                  <a:lnTo>
                    <a:pt x="6466" y="2480"/>
                  </a:lnTo>
                  <a:lnTo>
                    <a:pt x="6430" y="2435"/>
                  </a:lnTo>
                  <a:lnTo>
                    <a:pt x="6389" y="2387"/>
                  </a:lnTo>
                  <a:lnTo>
                    <a:pt x="6343" y="2335"/>
                  </a:lnTo>
                  <a:lnTo>
                    <a:pt x="6293" y="2279"/>
                  </a:lnTo>
                  <a:lnTo>
                    <a:pt x="6239" y="2220"/>
                  </a:lnTo>
                  <a:lnTo>
                    <a:pt x="6121" y="2093"/>
                  </a:lnTo>
                  <a:lnTo>
                    <a:pt x="5994" y="1960"/>
                  </a:lnTo>
                  <a:lnTo>
                    <a:pt x="5861" y="1822"/>
                  </a:lnTo>
                  <a:lnTo>
                    <a:pt x="5726" y="1685"/>
                  </a:lnTo>
                  <a:lnTo>
                    <a:pt x="5592" y="1549"/>
                  </a:lnTo>
                  <a:lnTo>
                    <a:pt x="5464" y="1422"/>
                  </a:lnTo>
                  <a:lnTo>
                    <a:pt x="5240" y="1199"/>
                  </a:lnTo>
                  <a:lnTo>
                    <a:pt x="5084" y="1044"/>
                  </a:lnTo>
                  <a:lnTo>
                    <a:pt x="5024" y="987"/>
                  </a:lnTo>
                  <a:lnTo>
                    <a:pt x="5024" y="987"/>
                  </a:lnTo>
                  <a:lnTo>
                    <a:pt x="4980" y="944"/>
                  </a:lnTo>
                  <a:lnTo>
                    <a:pt x="4933" y="903"/>
                  </a:lnTo>
                  <a:lnTo>
                    <a:pt x="4886" y="863"/>
                  </a:lnTo>
                  <a:lnTo>
                    <a:pt x="4838" y="824"/>
                  </a:lnTo>
                  <a:lnTo>
                    <a:pt x="4789" y="787"/>
                  </a:lnTo>
                  <a:lnTo>
                    <a:pt x="4739" y="750"/>
                  </a:lnTo>
                  <a:lnTo>
                    <a:pt x="4687" y="714"/>
                  </a:lnTo>
                  <a:lnTo>
                    <a:pt x="4636" y="680"/>
                  </a:lnTo>
                  <a:lnTo>
                    <a:pt x="4583" y="647"/>
                  </a:lnTo>
                  <a:lnTo>
                    <a:pt x="4530" y="615"/>
                  </a:lnTo>
                  <a:lnTo>
                    <a:pt x="4475" y="584"/>
                  </a:lnTo>
                  <a:lnTo>
                    <a:pt x="4421" y="554"/>
                  </a:lnTo>
                  <a:lnTo>
                    <a:pt x="4365" y="525"/>
                  </a:lnTo>
                  <a:lnTo>
                    <a:pt x="4309" y="497"/>
                  </a:lnTo>
                  <a:lnTo>
                    <a:pt x="4252" y="470"/>
                  </a:lnTo>
                  <a:lnTo>
                    <a:pt x="4196" y="444"/>
                  </a:lnTo>
                  <a:lnTo>
                    <a:pt x="4137" y="419"/>
                  </a:lnTo>
                  <a:lnTo>
                    <a:pt x="4079" y="395"/>
                  </a:lnTo>
                  <a:lnTo>
                    <a:pt x="4021" y="372"/>
                  </a:lnTo>
                  <a:lnTo>
                    <a:pt x="3962" y="350"/>
                  </a:lnTo>
                  <a:lnTo>
                    <a:pt x="3903" y="329"/>
                  </a:lnTo>
                  <a:lnTo>
                    <a:pt x="3844" y="308"/>
                  </a:lnTo>
                  <a:lnTo>
                    <a:pt x="3785" y="289"/>
                  </a:lnTo>
                  <a:lnTo>
                    <a:pt x="3725" y="270"/>
                  </a:lnTo>
                  <a:lnTo>
                    <a:pt x="3665" y="252"/>
                  </a:lnTo>
                  <a:lnTo>
                    <a:pt x="3605" y="235"/>
                  </a:lnTo>
                  <a:lnTo>
                    <a:pt x="3546" y="218"/>
                  </a:lnTo>
                  <a:lnTo>
                    <a:pt x="3486" y="203"/>
                  </a:lnTo>
                  <a:lnTo>
                    <a:pt x="3425" y="188"/>
                  </a:lnTo>
                  <a:lnTo>
                    <a:pt x="3366" y="174"/>
                  </a:lnTo>
                  <a:lnTo>
                    <a:pt x="3306" y="160"/>
                  </a:lnTo>
                  <a:lnTo>
                    <a:pt x="3247" y="148"/>
                  </a:lnTo>
                  <a:lnTo>
                    <a:pt x="3130" y="124"/>
                  </a:lnTo>
                  <a:lnTo>
                    <a:pt x="3013" y="104"/>
                  </a:lnTo>
                  <a:lnTo>
                    <a:pt x="2898" y="85"/>
                  </a:lnTo>
                  <a:lnTo>
                    <a:pt x="2784" y="69"/>
                  </a:lnTo>
                  <a:lnTo>
                    <a:pt x="2673" y="55"/>
                  </a:lnTo>
                  <a:lnTo>
                    <a:pt x="2565" y="43"/>
                  </a:lnTo>
                  <a:lnTo>
                    <a:pt x="2460" y="33"/>
                  </a:lnTo>
                  <a:lnTo>
                    <a:pt x="2359" y="24"/>
                  </a:lnTo>
                  <a:lnTo>
                    <a:pt x="2261" y="17"/>
                  </a:lnTo>
                  <a:lnTo>
                    <a:pt x="2167" y="12"/>
                  </a:lnTo>
                  <a:lnTo>
                    <a:pt x="2077" y="8"/>
                  </a:lnTo>
                  <a:lnTo>
                    <a:pt x="1992" y="4"/>
                  </a:lnTo>
                  <a:lnTo>
                    <a:pt x="1912" y="2"/>
                  </a:lnTo>
                  <a:lnTo>
                    <a:pt x="1838" y="1"/>
                  </a:lnTo>
                  <a:lnTo>
                    <a:pt x="1706" y="0"/>
                  </a:lnTo>
                  <a:lnTo>
                    <a:pt x="1706" y="0"/>
                  </a:lnTo>
                  <a:lnTo>
                    <a:pt x="0" y="0"/>
                  </a:lnTo>
                  <a:lnTo>
                    <a:pt x="0" y="9266"/>
                  </a:lnTo>
                  <a:lnTo>
                    <a:pt x="0" y="9266"/>
                  </a:lnTo>
                  <a:lnTo>
                    <a:pt x="10" y="9378"/>
                  </a:lnTo>
                  <a:lnTo>
                    <a:pt x="21" y="9486"/>
                  </a:lnTo>
                  <a:lnTo>
                    <a:pt x="32" y="9589"/>
                  </a:lnTo>
                  <a:lnTo>
                    <a:pt x="43" y="9686"/>
                  </a:lnTo>
                  <a:lnTo>
                    <a:pt x="55" y="9780"/>
                  </a:lnTo>
                  <a:lnTo>
                    <a:pt x="67" y="9868"/>
                  </a:lnTo>
                  <a:lnTo>
                    <a:pt x="80" y="9952"/>
                  </a:lnTo>
                  <a:lnTo>
                    <a:pt x="94" y="10032"/>
                  </a:lnTo>
                  <a:lnTo>
                    <a:pt x="107" y="10108"/>
                  </a:lnTo>
                  <a:lnTo>
                    <a:pt x="121" y="10180"/>
                  </a:lnTo>
                  <a:lnTo>
                    <a:pt x="135" y="10248"/>
                  </a:lnTo>
                  <a:lnTo>
                    <a:pt x="149" y="10313"/>
                  </a:lnTo>
                  <a:lnTo>
                    <a:pt x="163" y="10374"/>
                  </a:lnTo>
                  <a:lnTo>
                    <a:pt x="178" y="10431"/>
                  </a:lnTo>
                  <a:lnTo>
                    <a:pt x="193" y="10485"/>
                  </a:lnTo>
                  <a:lnTo>
                    <a:pt x="208" y="10536"/>
                  </a:lnTo>
                  <a:lnTo>
                    <a:pt x="223" y="10586"/>
                  </a:lnTo>
                  <a:lnTo>
                    <a:pt x="238" y="10631"/>
                  </a:lnTo>
                  <a:lnTo>
                    <a:pt x="253" y="10674"/>
                  </a:lnTo>
                  <a:lnTo>
                    <a:pt x="268" y="10715"/>
                  </a:lnTo>
                  <a:lnTo>
                    <a:pt x="283" y="10753"/>
                  </a:lnTo>
                  <a:lnTo>
                    <a:pt x="298" y="10789"/>
                  </a:lnTo>
                  <a:lnTo>
                    <a:pt x="313" y="10823"/>
                  </a:lnTo>
                  <a:lnTo>
                    <a:pt x="328" y="10856"/>
                  </a:lnTo>
                  <a:lnTo>
                    <a:pt x="356" y="10916"/>
                  </a:lnTo>
                  <a:lnTo>
                    <a:pt x="384" y="10970"/>
                  </a:lnTo>
                  <a:lnTo>
                    <a:pt x="411" y="11019"/>
                  </a:lnTo>
                  <a:lnTo>
                    <a:pt x="437" y="11065"/>
                  </a:lnTo>
                  <a:lnTo>
                    <a:pt x="437" y="11065"/>
                  </a:lnTo>
                  <a:close/>
                </a:path>
              </a:pathLst>
            </a:custGeom>
            <a:solidFill>
              <a:srgbClr val="7C7C7C"/>
            </a:solidFill>
            <a:ln w="9525">
              <a:noFill/>
              <a:round/>
              <a:headEnd/>
              <a:tailEnd/>
            </a:ln>
          </p:spPr>
          <p:txBody>
            <a:bodyPr vert="horz" wrap="square" lIns="96435" tIns="48218" rIns="96435" bIns="4821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ysClr val="windowText" lastClr="000000"/>
                </a:solidFill>
                <a:effectLst/>
                <a:uLnTx/>
                <a:uFillTx/>
              </a:endParaRPr>
            </a:p>
          </p:txBody>
        </p:sp>
        <p:sp>
          <p:nvSpPr>
            <p:cNvPr id="30" name="Freeform 13"/>
            <p:cNvSpPr>
              <a:spLocks/>
            </p:cNvSpPr>
            <p:nvPr/>
          </p:nvSpPr>
          <p:spPr bwMode="auto">
            <a:xfrm rot="20191043">
              <a:off x="3857512" y="2792673"/>
              <a:ext cx="2239001" cy="1447951"/>
            </a:xfrm>
            <a:custGeom>
              <a:avLst/>
              <a:gdLst/>
              <a:ahLst/>
              <a:cxnLst>
                <a:cxn ang="0">
                  <a:pos x="707" y="2461"/>
                </a:cxn>
                <a:cxn ang="0">
                  <a:pos x="1678" y="3448"/>
                </a:cxn>
                <a:cxn ang="0">
                  <a:pos x="3857" y="5627"/>
                </a:cxn>
                <a:cxn ang="0">
                  <a:pos x="6196" y="7939"/>
                </a:cxn>
                <a:cxn ang="0">
                  <a:pos x="7134" y="8852"/>
                </a:cxn>
                <a:cxn ang="0">
                  <a:pos x="7764" y="9447"/>
                </a:cxn>
                <a:cxn ang="0">
                  <a:pos x="7919" y="9580"/>
                </a:cxn>
                <a:cxn ang="0">
                  <a:pos x="8135" y="9734"/>
                </a:cxn>
                <a:cxn ang="0">
                  <a:pos x="8358" y="9868"/>
                </a:cxn>
                <a:cxn ang="0">
                  <a:pos x="8584" y="9979"/>
                </a:cxn>
                <a:cxn ang="0">
                  <a:pos x="8811" y="10072"/>
                </a:cxn>
                <a:cxn ang="0">
                  <a:pos x="9035" y="10149"/>
                </a:cxn>
                <a:cxn ang="0">
                  <a:pos x="9253" y="10210"/>
                </a:cxn>
                <a:cxn ang="0">
                  <a:pos x="9513" y="10267"/>
                </a:cxn>
                <a:cxn ang="0">
                  <a:pos x="9886" y="10321"/>
                </a:cxn>
                <a:cxn ang="0">
                  <a:pos x="10182" y="10343"/>
                </a:cxn>
                <a:cxn ang="0">
                  <a:pos x="10431" y="10346"/>
                </a:cxn>
                <a:cxn ang="0">
                  <a:pos x="17898" y="10341"/>
                </a:cxn>
                <a:cxn ang="0">
                  <a:pos x="16113" y="8560"/>
                </a:cxn>
                <a:cxn ang="0">
                  <a:pos x="14684" y="7117"/>
                </a:cxn>
                <a:cxn ang="0">
                  <a:pos x="14449" y="6870"/>
                </a:cxn>
                <a:cxn ang="0">
                  <a:pos x="14333" y="6720"/>
                </a:cxn>
                <a:cxn ang="0">
                  <a:pos x="14224" y="6538"/>
                </a:cxn>
                <a:cxn ang="0">
                  <a:pos x="14124" y="6319"/>
                </a:cxn>
                <a:cxn ang="0">
                  <a:pos x="14037" y="6062"/>
                </a:cxn>
                <a:cxn ang="0">
                  <a:pos x="13964" y="5763"/>
                </a:cxn>
                <a:cxn ang="0">
                  <a:pos x="13909" y="5419"/>
                </a:cxn>
                <a:cxn ang="0">
                  <a:pos x="13875" y="5025"/>
                </a:cxn>
                <a:cxn ang="0">
                  <a:pos x="13862" y="4582"/>
                </a:cxn>
                <a:cxn ang="0">
                  <a:pos x="13877" y="4484"/>
                </a:cxn>
                <a:cxn ang="0">
                  <a:pos x="5281" y="4488"/>
                </a:cxn>
                <a:cxn ang="0">
                  <a:pos x="4912" y="4480"/>
                </a:cxn>
                <a:cxn ang="0">
                  <a:pos x="4528" y="4455"/>
                </a:cxn>
                <a:cxn ang="0">
                  <a:pos x="4091" y="4402"/>
                </a:cxn>
                <a:cxn ang="0">
                  <a:pos x="3681" y="4327"/>
                </a:cxn>
                <a:cxn ang="0">
                  <a:pos x="3443" y="4270"/>
                </a:cxn>
                <a:cxn ang="0">
                  <a:pos x="3204" y="4199"/>
                </a:cxn>
                <a:cxn ang="0">
                  <a:pos x="2968" y="4116"/>
                </a:cxn>
                <a:cxn ang="0">
                  <a:pos x="2736" y="4018"/>
                </a:cxn>
                <a:cxn ang="0">
                  <a:pos x="2512" y="3904"/>
                </a:cxn>
                <a:cxn ang="0">
                  <a:pos x="2300" y="3774"/>
                </a:cxn>
                <a:cxn ang="0">
                  <a:pos x="2102" y="3625"/>
                </a:cxn>
                <a:cxn ang="0">
                  <a:pos x="1963" y="3501"/>
                </a:cxn>
                <a:cxn ang="0">
                  <a:pos x="1395" y="2939"/>
                </a:cxn>
                <a:cxn ang="0">
                  <a:pos x="866" y="2394"/>
                </a:cxn>
                <a:cxn ang="0">
                  <a:pos x="600" y="2101"/>
                </a:cxn>
                <a:cxn ang="0">
                  <a:pos x="468" y="1935"/>
                </a:cxn>
                <a:cxn ang="0">
                  <a:pos x="425" y="1860"/>
                </a:cxn>
                <a:cxn ang="0">
                  <a:pos x="324" y="1657"/>
                </a:cxn>
                <a:cxn ang="0">
                  <a:pos x="263" y="1501"/>
                </a:cxn>
                <a:cxn ang="0">
                  <a:pos x="201" y="1302"/>
                </a:cxn>
                <a:cxn ang="0">
                  <a:pos x="141" y="1050"/>
                </a:cxn>
                <a:cxn ang="0">
                  <a:pos x="86" y="735"/>
                </a:cxn>
                <a:cxn ang="0">
                  <a:pos x="37" y="346"/>
                </a:cxn>
                <a:cxn ang="0">
                  <a:pos x="0" y="45"/>
                </a:cxn>
                <a:cxn ang="0">
                  <a:pos x="7" y="384"/>
                </a:cxn>
                <a:cxn ang="0">
                  <a:pos x="36" y="789"/>
                </a:cxn>
                <a:cxn ang="0">
                  <a:pos x="87" y="1145"/>
                </a:cxn>
                <a:cxn ang="0">
                  <a:pos x="156" y="1455"/>
                </a:cxn>
                <a:cxn ang="0">
                  <a:pos x="239" y="1722"/>
                </a:cxn>
                <a:cxn ang="0">
                  <a:pos x="336" y="1950"/>
                </a:cxn>
                <a:cxn ang="0">
                  <a:pos x="443" y="2142"/>
                </a:cxn>
                <a:cxn ang="0">
                  <a:pos x="557" y="2299"/>
                </a:cxn>
              </a:cxnLst>
              <a:rect l="0" t="0" r="r" b="b"/>
              <a:pathLst>
                <a:path w="17898" h="10347">
                  <a:moveTo>
                    <a:pt x="587" y="2334"/>
                  </a:moveTo>
                  <a:lnTo>
                    <a:pt x="587" y="2334"/>
                  </a:lnTo>
                  <a:lnTo>
                    <a:pt x="632" y="2383"/>
                  </a:lnTo>
                  <a:lnTo>
                    <a:pt x="707" y="2461"/>
                  </a:lnTo>
                  <a:lnTo>
                    <a:pt x="810" y="2567"/>
                  </a:lnTo>
                  <a:lnTo>
                    <a:pt x="938" y="2699"/>
                  </a:lnTo>
                  <a:lnTo>
                    <a:pt x="1267" y="3033"/>
                  </a:lnTo>
                  <a:lnTo>
                    <a:pt x="1678" y="3448"/>
                  </a:lnTo>
                  <a:lnTo>
                    <a:pt x="2157" y="3929"/>
                  </a:lnTo>
                  <a:lnTo>
                    <a:pt x="2690" y="4462"/>
                  </a:lnTo>
                  <a:lnTo>
                    <a:pt x="3261" y="5033"/>
                  </a:lnTo>
                  <a:lnTo>
                    <a:pt x="3857" y="5627"/>
                  </a:lnTo>
                  <a:lnTo>
                    <a:pt x="4463" y="6230"/>
                  </a:lnTo>
                  <a:lnTo>
                    <a:pt x="5064" y="6825"/>
                  </a:lnTo>
                  <a:lnTo>
                    <a:pt x="5646" y="7400"/>
                  </a:lnTo>
                  <a:lnTo>
                    <a:pt x="6196" y="7939"/>
                  </a:lnTo>
                  <a:lnTo>
                    <a:pt x="6453" y="8191"/>
                  </a:lnTo>
                  <a:lnTo>
                    <a:pt x="6696" y="8427"/>
                  </a:lnTo>
                  <a:lnTo>
                    <a:pt x="6923" y="8648"/>
                  </a:lnTo>
                  <a:lnTo>
                    <a:pt x="7134" y="8852"/>
                  </a:lnTo>
                  <a:lnTo>
                    <a:pt x="7325" y="9035"/>
                  </a:lnTo>
                  <a:lnTo>
                    <a:pt x="7495" y="9196"/>
                  </a:lnTo>
                  <a:lnTo>
                    <a:pt x="7642" y="9335"/>
                  </a:lnTo>
                  <a:lnTo>
                    <a:pt x="7764" y="9447"/>
                  </a:lnTo>
                  <a:lnTo>
                    <a:pt x="7764" y="9447"/>
                  </a:lnTo>
                  <a:lnTo>
                    <a:pt x="7815" y="9493"/>
                  </a:lnTo>
                  <a:lnTo>
                    <a:pt x="7867" y="9537"/>
                  </a:lnTo>
                  <a:lnTo>
                    <a:pt x="7919" y="9580"/>
                  </a:lnTo>
                  <a:lnTo>
                    <a:pt x="7973" y="9621"/>
                  </a:lnTo>
                  <a:lnTo>
                    <a:pt x="8026" y="9660"/>
                  </a:lnTo>
                  <a:lnTo>
                    <a:pt x="8081" y="9698"/>
                  </a:lnTo>
                  <a:lnTo>
                    <a:pt x="8135" y="9734"/>
                  </a:lnTo>
                  <a:lnTo>
                    <a:pt x="8190" y="9769"/>
                  </a:lnTo>
                  <a:lnTo>
                    <a:pt x="8246" y="9803"/>
                  </a:lnTo>
                  <a:lnTo>
                    <a:pt x="8302" y="9835"/>
                  </a:lnTo>
                  <a:lnTo>
                    <a:pt x="8358" y="9868"/>
                  </a:lnTo>
                  <a:lnTo>
                    <a:pt x="8414" y="9897"/>
                  </a:lnTo>
                  <a:lnTo>
                    <a:pt x="8471" y="9926"/>
                  </a:lnTo>
                  <a:lnTo>
                    <a:pt x="8527" y="9953"/>
                  </a:lnTo>
                  <a:lnTo>
                    <a:pt x="8584" y="9979"/>
                  </a:lnTo>
                  <a:lnTo>
                    <a:pt x="8640" y="10004"/>
                  </a:lnTo>
                  <a:lnTo>
                    <a:pt x="8698" y="10028"/>
                  </a:lnTo>
                  <a:lnTo>
                    <a:pt x="8754" y="10051"/>
                  </a:lnTo>
                  <a:lnTo>
                    <a:pt x="8811" y="10072"/>
                  </a:lnTo>
                  <a:lnTo>
                    <a:pt x="8867" y="10093"/>
                  </a:lnTo>
                  <a:lnTo>
                    <a:pt x="8923" y="10112"/>
                  </a:lnTo>
                  <a:lnTo>
                    <a:pt x="8979" y="10131"/>
                  </a:lnTo>
                  <a:lnTo>
                    <a:pt x="9035" y="10149"/>
                  </a:lnTo>
                  <a:lnTo>
                    <a:pt x="9089" y="10166"/>
                  </a:lnTo>
                  <a:lnTo>
                    <a:pt x="9145" y="10181"/>
                  </a:lnTo>
                  <a:lnTo>
                    <a:pt x="9199" y="10196"/>
                  </a:lnTo>
                  <a:lnTo>
                    <a:pt x="9253" y="10210"/>
                  </a:lnTo>
                  <a:lnTo>
                    <a:pt x="9306" y="10223"/>
                  </a:lnTo>
                  <a:lnTo>
                    <a:pt x="9359" y="10235"/>
                  </a:lnTo>
                  <a:lnTo>
                    <a:pt x="9411" y="10246"/>
                  </a:lnTo>
                  <a:lnTo>
                    <a:pt x="9513" y="10267"/>
                  </a:lnTo>
                  <a:lnTo>
                    <a:pt x="9612" y="10284"/>
                  </a:lnTo>
                  <a:lnTo>
                    <a:pt x="9707" y="10299"/>
                  </a:lnTo>
                  <a:lnTo>
                    <a:pt x="9798" y="10311"/>
                  </a:lnTo>
                  <a:lnTo>
                    <a:pt x="9886" y="10321"/>
                  </a:lnTo>
                  <a:lnTo>
                    <a:pt x="9967" y="10329"/>
                  </a:lnTo>
                  <a:lnTo>
                    <a:pt x="10044" y="10336"/>
                  </a:lnTo>
                  <a:lnTo>
                    <a:pt x="10116" y="10340"/>
                  </a:lnTo>
                  <a:lnTo>
                    <a:pt x="10182" y="10343"/>
                  </a:lnTo>
                  <a:lnTo>
                    <a:pt x="10242" y="10346"/>
                  </a:lnTo>
                  <a:lnTo>
                    <a:pt x="10294" y="10347"/>
                  </a:lnTo>
                  <a:lnTo>
                    <a:pt x="10378" y="10347"/>
                  </a:lnTo>
                  <a:lnTo>
                    <a:pt x="10431" y="10346"/>
                  </a:lnTo>
                  <a:lnTo>
                    <a:pt x="10449" y="10345"/>
                  </a:lnTo>
                  <a:lnTo>
                    <a:pt x="14532" y="10341"/>
                  </a:lnTo>
                  <a:lnTo>
                    <a:pt x="14532" y="10341"/>
                  </a:lnTo>
                  <a:lnTo>
                    <a:pt x="17898" y="10341"/>
                  </a:lnTo>
                  <a:lnTo>
                    <a:pt x="17898" y="10341"/>
                  </a:lnTo>
                  <a:lnTo>
                    <a:pt x="17275" y="9721"/>
                  </a:lnTo>
                  <a:lnTo>
                    <a:pt x="16676" y="9122"/>
                  </a:lnTo>
                  <a:lnTo>
                    <a:pt x="16113" y="8560"/>
                  </a:lnTo>
                  <a:lnTo>
                    <a:pt x="15607" y="8051"/>
                  </a:lnTo>
                  <a:lnTo>
                    <a:pt x="15171" y="7611"/>
                  </a:lnTo>
                  <a:lnTo>
                    <a:pt x="14821" y="7257"/>
                  </a:lnTo>
                  <a:lnTo>
                    <a:pt x="14684" y="7117"/>
                  </a:lnTo>
                  <a:lnTo>
                    <a:pt x="14575" y="7004"/>
                  </a:lnTo>
                  <a:lnTo>
                    <a:pt x="14496" y="6921"/>
                  </a:lnTo>
                  <a:lnTo>
                    <a:pt x="14449" y="6870"/>
                  </a:lnTo>
                  <a:lnTo>
                    <a:pt x="14449" y="6870"/>
                  </a:lnTo>
                  <a:lnTo>
                    <a:pt x="14420" y="6836"/>
                  </a:lnTo>
                  <a:lnTo>
                    <a:pt x="14390" y="6799"/>
                  </a:lnTo>
                  <a:lnTo>
                    <a:pt x="14361" y="6760"/>
                  </a:lnTo>
                  <a:lnTo>
                    <a:pt x="14333" y="6720"/>
                  </a:lnTo>
                  <a:lnTo>
                    <a:pt x="14305" y="6677"/>
                  </a:lnTo>
                  <a:lnTo>
                    <a:pt x="14277" y="6633"/>
                  </a:lnTo>
                  <a:lnTo>
                    <a:pt x="14250" y="6587"/>
                  </a:lnTo>
                  <a:lnTo>
                    <a:pt x="14224" y="6538"/>
                  </a:lnTo>
                  <a:lnTo>
                    <a:pt x="14198" y="6486"/>
                  </a:lnTo>
                  <a:lnTo>
                    <a:pt x="14172" y="6433"/>
                  </a:lnTo>
                  <a:lnTo>
                    <a:pt x="14148" y="6377"/>
                  </a:lnTo>
                  <a:lnTo>
                    <a:pt x="14124" y="6319"/>
                  </a:lnTo>
                  <a:lnTo>
                    <a:pt x="14101" y="6259"/>
                  </a:lnTo>
                  <a:lnTo>
                    <a:pt x="14079" y="6195"/>
                  </a:lnTo>
                  <a:lnTo>
                    <a:pt x="14057" y="6130"/>
                  </a:lnTo>
                  <a:lnTo>
                    <a:pt x="14037" y="6062"/>
                  </a:lnTo>
                  <a:lnTo>
                    <a:pt x="14017" y="5992"/>
                  </a:lnTo>
                  <a:lnTo>
                    <a:pt x="13999" y="5918"/>
                  </a:lnTo>
                  <a:lnTo>
                    <a:pt x="13981" y="5842"/>
                  </a:lnTo>
                  <a:lnTo>
                    <a:pt x="13964" y="5763"/>
                  </a:lnTo>
                  <a:lnTo>
                    <a:pt x="13948" y="5682"/>
                  </a:lnTo>
                  <a:lnTo>
                    <a:pt x="13934" y="5596"/>
                  </a:lnTo>
                  <a:lnTo>
                    <a:pt x="13921" y="5509"/>
                  </a:lnTo>
                  <a:lnTo>
                    <a:pt x="13909" y="5419"/>
                  </a:lnTo>
                  <a:lnTo>
                    <a:pt x="13899" y="5325"/>
                  </a:lnTo>
                  <a:lnTo>
                    <a:pt x="13889" y="5228"/>
                  </a:lnTo>
                  <a:lnTo>
                    <a:pt x="13881" y="5129"/>
                  </a:lnTo>
                  <a:lnTo>
                    <a:pt x="13875" y="5025"/>
                  </a:lnTo>
                  <a:lnTo>
                    <a:pt x="13869" y="4920"/>
                  </a:lnTo>
                  <a:lnTo>
                    <a:pt x="13866" y="4810"/>
                  </a:lnTo>
                  <a:lnTo>
                    <a:pt x="13863" y="4697"/>
                  </a:lnTo>
                  <a:lnTo>
                    <a:pt x="13862" y="4582"/>
                  </a:lnTo>
                  <a:lnTo>
                    <a:pt x="13868" y="4536"/>
                  </a:lnTo>
                  <a:lnTo>
                    <a:pt x="13868" y="4536"/>
                  </a:lnTo>
                  <a:lnTo>
                    <a:pt x="13877" y="4644"/>
                  </a:lnTo>
                  <a:lnTo>
                    <a:pt x="13877" y="4484"/>
                  </a:lnTo>
                  <a:lnTo>
                    <a:pt x="10449" y="4488"/>
                  </a:lnTo>
                  <a:lnTo>
                    <a:pt x="10449" y="4488"/>
                  </a:lnTo>
                  <a:lnTo>
                    <a:pt x="5281" y="4488"/>
                  </a:lnTo>
                  <a:lnTo>
                    <a:pt x="5281" y="4488"/>
                  </a:lnTo>
                  <a:lnTo>
                    <a:pt x="5150" y="4487"/>
                  </a:lnTo>
                  <a:lnTo>
                    <a:pt x="5076" y="4486"/>
                  </a:lnTo>
                  <a:lnTo>
                    <a:pt x="4996" y="4483"/>
                  </a:lnTo>
                  <a:lnTo>
                    <a:pt x="4912" y="4480"/>
                  </a:lnTo>
                  <a:lnTo>
                    <a:pt x="4822" y="4476"/>
                  </a:lnTo>
                  <a:lnTo>
                    <a:pt x="4728" y="4470"/>
                  </a:lnTo>
                  <a:lnTo>
                    <a:pt x="4630" y="4463"/>
                  </a:lnTo>
                  <a:lnTo>
                    <a:pt x="4528" y="4455"/>
                  </a:lnTo>
                  <a:lnTo>
                    <a:pt x="4423" y="4444"/>
                  </a:lnTo>
                  <a:lnTo>
                    <a:pt x="4314" y="4432"/>
                  </a:lnTo>
                  <a:lnTo>
                    <a:pt x="4204" y="4418"/>
                  </a:lnTo>
                  <a:lnTo>
                    <a:pt x="4091" y="4402"/>
                  </a:lnTo>
                  <a:lnTo>
                    <a:pt x="3976" y="4384"/>
                  </a:lnTo>
                  <a:lnTo>
                    <a:pt x="3859" y="4363"/>
                  </a:lnTo>
                  <a:lnTo>
                    <a:pt x="3741" y="4340"/>
                  </a:lnTo>
                  <a:lnTo>
                    <a:pt x="3681" y="4327"/>
                  </a:lnTo>
                  <a:lnTo>
                    <a:pt x="3622" y="4314"/>
                  </a:lnTo>
                  <a:lnTo>
                    <a:pt x="3562" y="4300"/>
                  </a:lnTo>
                  <a:lnTo>
                    <a:pt x="3503" y="4285"/>
                  </a:lnTo>
                  <a:lnTo>
                    <a:pt x="3443" y="4270"/>
                  </a:lnTo>
                  <a:lnTo>
                    <a:pt x="3382" y="4252"/>
                  </a:lnTo>
                  <a:lnTo>
                    <a:pt x="3323" y="4235"/>
                  </a:lnTo>
                  <a:lnTo>
                    <a:pt x="3263" y="4217"/>
                  </a:lnTo>
                  <a:lnTo>
                    <a:pt x="3204" y="4199"/>
                  </a:lnTo>
                  <a:lnTo>
                    <a:pt x="3144" y="4179"/>
                  </a:lnTo>
                  <a:lnTo>
                    <a:pt x="3085" y="4159"/>
                  </a:lnTo>
                  <a:lnTo>
                    <a:pt x="3026" y="4138"/>
                  </a:lnTo>
                  <a:lnTo>
                    <a:pt x="2968" y="4116"/>
                  </a:lnTo>
                  <a:lnTo>
                    <a:pt x="2909" y="4093"/>
                  </a:lnTo>
                  <a:lnTo>
                    <a:pt x="2851" y="4069"/>
                  </a:lnTo>
                  <a:lnTo>
                    <a:pt x="2793" y="4044"/>
                  </a:lnTo>
                  <a:lnTo>
                    <a:pt x="2736" y="4018"/>
                  </a:lnTo>
                  <a:lnTo>
                    <a:pt x="2679" y="3991"/>
                  </a:lnTo>
                  <a:lnTo>
                    <a:pt x="2623" y="3962"/>
                  </a:lnTo>
                  <a:lnTo>
                    <a:pt x="2568" y="3933"/>
                  </a:lnTo>
                  <a:lnTo>
                    <a:pt x="2512" y="3904"/>
                  </a:lnTo>
                  <a:lnTo>
                    <a:pt x="2459" y="3873"/>
                  </a:lnTo>
                  <a:lnTo>
                    <a:pt x="2405" y="3841"/>
                  </a:lnTo>
                  <a:lnTo>
                    <a:pt x="2353" y="3808"/>
                  </a:lnTo>
                  <a:lnTo>
                    <a:pt x="2300" y="3774"/>
                  </a:lnTo>
                  <a:lnTo>
                    <a:pt x="2250" y="3738"/>
                  </a:lnTo>
                  <a:lnTo>
                    <a:pt x="2199" y="3701"/>
                  </a:lnTo>
                  <a:lnTo>
                    <a:pt x="2150" y="3663"/>
                  </a:lnTo>
                  <a:lnTo>
                    <a:pt x="2102" y="3625"/>
                  </a:lnTo>
                  <a:lnTo>
                    <a:pt x="2055" y="3585"/>
                  </a:lnTo>
                  <a:lnTo>
                    <a:pt x="2009" y="3544"/>
                  </a:lnTo>
                  <a:lnTo>
                    <a:pt x="1963" y="3501"/>
                  </a:lnTo>
                  <a:lnTo>
                    <a:pt x="1963" y="3501"/>
                  </a:lnTo>
                  <a:lnTo>
                    <a:pt x="1905" y="3444"/>
                  </a:lnTo>
                  <a:lnTo>
                    <a:pt x="1748" y="3289"/>
                  </a:lnTo>
                  <a:lnTo>
                    <a:pt x="1523" y="3066"/>
                  </a:lnTo>
                  <a:lnTo>
                    <a:pt x="1395" y="2939"/>
                  </a:lnTo>
                  <a:lnTo>
                    <a:pt x="1262" y="2803"/>
                  </a:lnTo>
                  <a:lnTo>
                    <a:pt x="1127" y="2666"/>
                  </a:lnTo>
                  <a:lnTo>
                    <a:pt x="993" y="2528"/>
                  </a:lnTo>
                  <a:lnTo>
                    <a:pt x="866" y="2394"/>
                  </a:lnTo>
                  <a:lnTo>
                    <a:pt x="749" y="2268"/>
                  </a:lnTo>
                  <a:lnTo>
                    <a:pt x="696" y="2209"/>
                  </a:lnTo>
                  <a:lnTo>
                    <a:pt x="645" y="2153"/>
                  </a:lnTo>
                  <a:lnTo>
                    <a:pt x="600" y="2101"/>
                  </a:lnTo>
                  <a:lnTo>
                    <a:pt x="558" y="2052"/>
                  </a:lnTo>
                  <a:lnTo>
                    <a:pt x="522" y="2008"/>
                  </a:lnTo>
                  <a:lnTo>
                    <a:pt x="493" y="1969"/>
                  </a:lnTo>
                  <a:lnTo>
                    <a:pt x="468" y="1935"/>
                  </a:lnTo>
                  <a:lnTo>
                    <a:pt x="459" y="1921"/>
                  </a:lnTo>
                  <a:lnTo>
                    <a:pt x="451" y="1907"/>
                  </a:lnTo>
                  <a:lnTo>
                    <a:pt x="451" y="1907"/>
                  </a:lnTo>
                  <a:lnTo>
                    <a:pt x="425" y="1860"/>
                  </a:lnTo>
                  <a:lnTo>
                    <a:pt x="398" y="1809"/>
                  </a:lnTo>
                  <a:lnTo>
                    <a:pt x="369" y="1753"/>
                  </a:lnTo>
                  <a:lnTo>
                    <a:pt x="339" y="1691"/>
                  </a:lnTo>
                  <a:lnTo>
                    <a:pt x="324" y="1657"/>
                  </a:lnTo>
                  <a:lnTo>
                    <a:pt x="309" y="1621"/>
                  </a:lnTo>
                  <a:lnTo>
                    <a:pt x="293" y="1584"/>
                  </a:lnTo>
                  <a:lnTo>
                    <a:pt x="278" y="1544"/>
                  </a:lnTo>
                  <a:lnTo>
                    <a:pt x="263" y="1501"/>
                  </a:lnTo>
                  <a:lnTo>
                    <a:pt x="247" y="1455"/>
                  </a:lnTo>
                  <a:lnTo>
                    <a:pt x="231" y="1407"/>
                  </a:lnTo>
                  <a:lnTo>
                    <a:pt x="216" y="1356"/>
                  </a:lnTo>
                  <a:lnTo>
                    <a:pt x="201" y="1302"/>
                  </a:lnTo>
                  <a:lnTo>
                    <a:pt x="186" y="1244"/>
                  </a:lnTo>
                  <a:lnTo>
                    <a:pt x="171" y="1182"/>
                  </a:lnTo>
                  <a:lnTo>
                    <a:pt x="156" y="1118"/>
                  </a:lnTo>
                  <a:lnTo>
                    <a:pt x="141" y="1050"/>
                  </a:lnTo>
                  <a:lnTo>
                    <a:pt x="127" y="977"/>
                  </a:lnTo>
                  <a:lnTo>
                    <a:pt x="113" y="900"/>
                  </a:lnTo>
                  <a:lnTo>
                    <a:pt x="99" y="820"/>
                  </a:lnTo>
                  <a:lnTo>
                    <a:pt x="86" y="735"/>
                  </a:lnTo>
                  <a:lnTo>
                    <a:pt x="73" y="645"/>
                  </a:lnTo>
                  <a:lnTo>
                    <a:pt x="61" y="550"/>
                  </a:lnTo>
                  <a:lnTo>
                    <a:pt x="49" y="451"/>
                  </a:lnTo>
                  <a:lnTo>
                    <a:pt x="37" y="346"/>
                  </a:lnTo>
                  <a:lnTo>
                    <a:pt x="26" y="236"/>
                  </a:lnTo>
                  <a:lnTo>
                    <a:pt x="16" y="121"/>
                  </a:lnTo>
                  <a:lnTo>
                    <a:pt x="6" y="0"/>
                  </a:lnTo>
                  <a:lnTo>
                    <a:pt x="0" y="45"/>
                  </a:lnTo>
                  <a:lnTo>
                    <a:pt x="0" y="45"/>
                  </a:lnTo>
                  <a:lnTo>
                    <a:pt x="1" y="161"/>
                  </a:lnTo>
                  <a:lnTo>
                    <a:pt x="3" y="274"/>
                  </a:lnTo>
                  <a:lnTo>
                    <a:pt x="7" y="384"/>
                  </a:lnTo>
                  <a:lnTo>
                    <a:pt x="12" y="490"/>
                  </a:lnTo>
                  <a:lnTo>
                    <a:pt x="19" y="592"/>
                  </a:lnTo>
                  <a:lnTo>
                    <a:pt x="27" y="693"/>
                  </a:lnTo>
                  <a:lnTo>
                    <a:pt x="36" y="789"/>
                  </a:lnTo>
                  <a:lnTo>
                    <a:pt x="48" y="882"/>
                  </a:lnTo>
                  <a:lnTo>
                    <a:pt x="59" y="973"/>
                  </a:lnTo>
                  <a:lnTo>
                    <a:pt x="73" y="1061"/>
                  </a:lnTo>
                  <a:lnTo>
                    <a:pt x="87" y="1145"/>
                  </a:lnTo>
                  <a:lnTo>
                    <a:pt x="102" y="1227"/>
                  </a:lnTo>
                  <a:lnTo>
                    <a:pt x="119" y="1306"/>
                  </a:lnTo>
                  <a:lnTo>
                    <a:pt x="136" y="1382"/>
                  </a:lnTo>
                  <a:lnTo>
                    <a:pt x="156" y="1455"/>
                  </a:lnTo>
                  <a:lnTo>
                    <a:pt x="175" y="1527"/>
                  </a:lnTo>
                  <a:lnTo>
                    <a:pt x="195" y="1594"/>
                  </a:lnTo>
                  <a:lnTo>
                    <a:pt x="217" y="1660"/>
                  </a:lnTo>
                  <a:lnTo>
                    <a:pt x="239" y="1722"/>
                  </a:lnTo>
                  <a:lnTo>
                    <a:pt x="263" y="1784"/>
                  </a:lnTo>
                  <a:lnTo>
                    <a:pt x="286" y="1842"/>
                  </a:lnTo>
                  <a:lnTo>
                    <a:pt x="311" y="1897"/>
                  </a:lnTo>
                  <a:lnTo>
                    <a:pt x="336" y="1950"/>
                  </a:lnTo>
                  <a:lnTo>
                    <a:pt x="361" y="2001"/>
                  </a:lnTo>
                  <a:lnTo>
                    <a:pt x="389" y="2051"/>
                  </a:lnTo>
                  <a:lnTo>
                    <a:pt x="415" y="2097"/>
                  </a:lnTo>
                  <a:lnTo>
                    <a:pt x="443" y="2142"/>
                  </a:lnTo>
                  <a:lnTo>
                    <a:pt x="470" y="2184"/>
                  </a:lnTo>
                  <a:lnTo>
                    <a:pt x="500" y="2224"/>
                  </a:lnTo>
                  <a:lnTo>
                    <a:pt x="528" y="2263"/>
                  </a:lnTo>
                  <a:lnTo>
                    <a:pt x="557" y="2299"/>
                  </a:lnTo>
                  <a:lnTo>
                    <a:pt x="587" y="2334"/>
                  </a:lnTo>
                  <a:lnTo>
                    <a:pt x="587" y="2334"/>
                  </a:lnTo>
                  <a:close/>
                </a:path>
              </a:pathLst>
            </a:custGeom>
            <a:solidFill>
              <a:sysClr val="window" lastClr="FFFFFF">
                <a:lumMod val="85000"/>
              </a:sysClr>
            </a:solidFill>
            <a:ln w="9525">
              <a:noFill/>
              <a:round/>
              <a:headEnd/>
              <a:tailEnd/>
            </a:ln>
          </p:spPr>
          <p:txBody>
            <a:bodyPr vert="horz" wrap="square" lIns="96435" tIns="48218" rIns="96435" bIns="4821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ysClr val="windowText" lastClr="000000"/>
                </a:solidFill>
                <a:effectLst/>
                <a:uLnTx/>
                <a:uFillTx/>
              </a:endParaRPr>
            </a:p>
          </p:txBody>
        </p:sp>
        <p:sp>
          <p:nvSpPr>
            <p:cNvPr id="31" name="Freeform 14"/>
            <p:cNvSpPr>
              <a:spLocks/>
            </p:cNvSpPr>
            <p:nvPr/>
          </p:nvSpPr>
          <p:spPr bwMode="auto">
            <a:xfrm rot="20191043">
              <a:off x="3619974" y="2468604"/>
              <a:ext cx="897451" cy="1281413"/>
            </a:xfrm>
            <a:custGeom>
              <a:avLst/>
              <a:gdLst/>
              <a:ahLst/>
              <a:cxnLst>
                <a:cxn ang="0">
                  <a:pos x="5070" y="2"/>
                </a:cxn>
                <a:cxn ang="0">
                  <a:pos x="4722" y="17"/>
                </a:cxn>
                <a:cxn ang="0">
                  <a:pos x="4308" y="55"/>
                </a:cxn>
                <a:cxn ang="0">
                  <a:pos x="3853" y="124"/>
                </a:cxn>
                <a:cxn ang="0">
                  <a:pos x="3556" y="188"/>
                </a:cxn>
                <a:cxn ang="0">
                  <a:pos x="3317" y="252"/>
                </a:cxn>
                <a:cxn ang="0">
                  <a:pos x="3079" y="329"/>
                </a:cxn>
                <a:cxn ang="0">
                  <a:pos x="2845" y="419"/>
                </a:cxn>
                <a:cxn ang="0">
                  <a:pos x="2616" y="525"/>
                </a:cxn>
                <a:cxn ang="0">
                  <a:pos x="2398" y="647"/>
                </a:cxn>
                <a:cxn ang="0">
                  <a:pos x="2193" y="787"/>
                </a:cxn>
                <a:cxn ang="0">
                  <a:pos x="2003" y="944"/>
                </a:cxn>
                <a:cxn ang="0">
                  <a:pos x="1741" y="1199"/>
                </a:cxn>
                <a:cxn ang="0">
                  <a:pos x="1121" y="1822"/>
                </a:cxn>
                <a:cxn ang="0">
                  <a:pos x="689" y="2279"/>
                </a:cxn>
                <a:cxn ang="0">
                  <a:pos x="516" y="2480"/>
                </a:cxn>
                <a:cxn ang="0">
                  <a:pos x="445" y="2580"/>
                </a:cxn>
                <a:cxn ang="0">
                  <a:pos x="366" y="2728"/>
                </a:cxn>
                <a:cxn ang="0">
                  <a:pos x="293" y="2890"/>
                </a:cxn>
                <a:cxn ang="0">
                  <a:pos x="233" y="3056"/>
                </a:cxn>
                <a:cxn ang="0">
                  <a:pos x="174" y="3265"/>
                </a:cxn>
                <a:cxn ang="0">
                  <a:pos x="117" y="3527"/>
                </a:cxn>
                <a:cxn ang="0">
                  <a:pos x="66" y="3851"/>
                </a:cxn>
                <a:cxn ang="0">
                  <a:pos x="20" y="4247"/>
                </a:cxn>
                <a:cxn ang="0">
                  <a:pos x="4" y="4493"/>
                </a:cxn>
                <a:cxn ang="0">
                  <a:pos x="10" y="4749"/>
                </a:cxn>
                <a:cxn ang="0">
                  <a:pos x="56" y="5176"/>
                </a:cxn>
                <a:cxn ang="0">
                  <a:pos x="107" y="5525"/>
                </a:cxn>
                <a:cxn ang="0">
                  <a:pos x="165" y="5806"/>
                </a:cxn>
                <a:cxn ang="0">
                  <a:pos x="226" y="6030"/>
                </a:cxn>
                <a:cxn ang="0">
                  <a:pos x="288" y="6206"/>
                </a:cxn>
                <a:cxn ang="0">
                  <a:pos x="363" y="6376"/>
                </a:cxn>
                <a:cxn ang="0">
                  <a:pos x="445" y="6529"/>
                </a:cxn>
                <a:cxn ang="0">
                  <a:pos x="516" y="6630"/>
                </a:cxn>
                <a:cxn ang="0">
                  <a:pos x="690" y="6831"/>
                </a:cxn>
                <a:cxn ang="0">
                  <a:pos x="1121" y="7288"/>
                </a:cxn>
                <a:cxn ang="0">
                  <a:pos x="1742" y="7911"/>
                </a:cxn>
                <a:cxn ang="0">
                  <a:pos x="2003" y="8166"/>
                </a:cxn>
                <a:cxn ang="0">
                  <a:pos x="2193" y="8323"/>
                </a:cxn>
                <a:cxn ang="0">
                  <a:pos x="2399" y="8463"/>
                </a:cxn>
                <a:cxn ang="0">
                  <a:pos x="2617" y="8584"/>
                </a:cxn>
                <a:cxn ang="0">
                  <a:pos x="2845" y="8691"/>
                </a:cxn>
                <a:cxn ang="0">
                  <a:pos x="3079" y="8781"/>
                </a:cxn>
                <a:cxn ang="0">
                  <a:pos x="3317" y="8857"/>
                </a:cxn>
                <a:cxn ang="0">
                  <a:pos x="3556" y="8922"/>
                </a:cxn>
                <a:cxn ang="0">
                  <a:pos x="3853" y="8985"/>
                </a:cxn>
                <a:cxn ang="0">
                  <a:pos x="4308" y="9054"/>
                </a:cxn>
                <a:cxn ang="0">
                  <a:pos x="4722" y="9092"/>
                </a:cxn>
                <a:cxn ang="0">
                  <a:pos x="5070" y="9108"/>
                </a:cxn>
                <a:cxn ang="0">
                  <a:pos x="7183" y="9110"/>
                </a:cxn>
                <a:cxn ang="0">
                  <a:pos x="5275" y="0"/>
                </a:cxn>
              </a:cxnLst>
              <a:rect l="0" t="0" r="r" b="b"/>
              <a:pathLst>
                <a:path w="7183" h="9110">
                  <a:moveTo>
                    <a:pt x="5275" y="0"/>
                  </a:moveTo>
                  <a:lnTo>
                    <a:pt x="5275" y="0"/>
                  </a:lnTo>
                  <a:lnTo>
                    <a:pt x="5144" y="1"/>
                  </a:lnTo>
                  <a:lnTo>
                    <a:pt x="5070" y="2"/>
                  </a:lnTo>
                  <a:lnTo>
                    <a:pt x="4990" y="4"/>
                  </a:lnTo>
                  <a:lnTo>
                    <a:pt x="4906" y="8"/>
                  </a:lnTo>
                  <a:lnTo>
                    <a:pt x="4816" y="12"/>
                  </a:lnTo>
                  <a:lnTo>
                    <a:pt x="4722" y="17"/>
                  </a:lnTo>
                  <a:lnTo>
                    <a:pt x="4623" y="24"/>
                  </a:lnTo>
                  <a:lnTo>
                    <a:pt x="4522" y="33"/>
                  </a:lnTo>
                  <a:lnTo>
                    <a:pt x="4416" y="43"/>
                  </a:lnTo>
                  <a:lnTo>
                    <a:pt x="4308" y="55"/>
                  </a:lnTo>
                  <a:lnTo>
                    <a:pt x="4198" y="69"/>
                  </a:lnTo>
                  <a:lnTo>
                    <a:pt x="4084" y="85"/>
                  </a:lnTo>
                  <a:lnTo>
                    <a:pt x="3969" y="104"/>
                  </a:lnTo>
                  <a:lnTo>
                    <a:pt x="3853" y="124"/>
                  </a:lnTo>
                  <a:lnTo>
                    <a:pt x="3735" y="148"/>
                  </a:lnTo>
                  <a:lnTo>
                    <a:pt x="3675" y="160"/>
                  </a:lnTo>
                  <a:lnTo>
                    <a:pt x="3616" y="174"/>
                  </a:lnTo>
                  <a:lnTo>
                    <a:pt x="3556" y="188"/>
                  </a:lnTo>
                  <a:lnTo>
                    <a:pt x="3497" y="203"/>
                  </a:lnTo>
                  <a:lnTo>
                    <a:pt x="3436" y="218"/>
                  </a:lnTo>
                  <a:lnTo>
                    <a:pt x="3376" y="235"/>
                  </a:lnTo>
                  <a:lnTo>
                    <a:pt x="3317" y="252"/>
                  </a:lnTo>
                  <a:lnTo>
                    <a:pt x="3257" y="270"/>
                  </a:lnTo>
                  <a:lnTo>
                    <a:pt x="3198" y="289"/>
                  </a:lnTo>
                  <a:lnTo>
                    <a:pt x="3138" y="308"/>
                  </a:lnTo>
                  <a:lnTo>
                    <a:pt x="3079" y="329"/>
                  </a:lnTo>
                  <a:lnTo>
                    <a:pt x="3019" y="350"/>
                  </a:lnTo>
                  <a:lnTo>
                    <a:pt x="2961" y="372"/>
                  </a:lnTo>
                  <a:lnTo>
                    <a:pt x="2902" y="395"/>
                  </a:lnTo>
                  <a:lnTo>
                    <a:pt x="2845" y="419"/>
                  </a:lnTo>
                  <a:lnTo>
                    <a:pt x="2787" y="444"/>
                  </a:lnTo>
                  <a:lnTo>
                    <a:pt x="2729" y="470"/>
                  </a:lnTo>
                  <a:lnTo>
                    <a:pt x="2673" y="497"/>
                  </a:lnTo>
                  <a:lnTo>
                    <a:pt x="2616" y="525"/>
                  </a:lnTo>
                  <a:lnTo>
                    <a:pt x="2561" y="554"/>
                  </a:lnTo>
                  <a:lnTo>
                    <a:pt x="2506" y="584"/>
                  </a:lnTo>
                  <a:lnTo>
                    <a:pt x="2452" y="615"/>
                  </a:lnTo>
                  <a:lnTo>
                    <a:pt x="2398" y="647"/>
                  </a:lnTo>
                  <a:lnTo>
                    <a:pt x="2346" y="680"/>
                  </a:lnTo>
                  <a:lnTo>
                    <a:pt x="2294" y="714"/>
                  </a:lnTo>
                  <a:lnTo>
                    <a:pt x="2243" y="750"/>
                  </a:lnTo>
                  <a:lnTo>
                    <a:pt x="2193" y="787"/>
                  </a:lnTo>
                  <a:lnTo>
                    <a:pt x="2144" y="824"/>
                  </a:lnTo>
                  <a:lnTo>
                    <a:pt x="2096" y="863"/>
                  </a:lnTo>
                  <a:lnTo>
                    <a:pt x="2048" y="903"/>
                  </a:lnTo>
                  <a:lnTo>
                    <a:pt x="2003" y="944"/>
                  </a:lnTo>
                  <a:lnTo>
                    <a:pt x="1957" y="987"/>
                  </a:lnTo>
                  <a:lnTo>
                    <a:pt x="1957" y="987"/>
                  </a:lnTo>
                  <a:lnTo>
                    <a:pt x="1899" y="1044"/>
                  </a:lnTo>
                  <a:lnTo>
                    <a:pt x="1741" y="1199"/>
                  </a:lnTo>
                  <a:lnTo>
                    <a:pt x="1517" y="1422"/>
                  </a:lnTo>
                  <a:lnTo>
                    <a:pt x="1389" y="1549"/>
                  </a:lnTo>
                  <a:lnTo>
                    <a:pt x="1256" y="1685"/>
                  </a:lnTo>
                  <a:lnTo>
                    <a:pt x="1121" y="1822"/>
                  </a:lnTo>
                  <a:lnTo>
                    <a:pt x="987" y="1960"/>
                  </a:lnTo>
                  <a:lnTo>
                    <a:pt x="860" y="2093"/>
                  </a:lnTo>
                  <a:lnTo>
                    <a:pt x="743" y="2220"/>
                  </a:lnTo>
                  <a:lnTo>
                    <a:pt x="689" y="2279"/>
                  </a:lnTo>
                  <a:lnTo>
                    <a:pt x="639" y="2335"/>
                  </a:lnTo>
                  <a:lnTo>
                    <a:pt x="593" y="2387"/>
                  </a:lnTo>
                  <a:lnTo>
                    <a:pt x="552" y="2435"/>
                  </a:lnTo>
                  <a:lnTo>
                    <a:pt x="516" y="2480"/>
                  </a:lnTo>
                  <a:lnTo>
                    <a:pt x="486" y="2519"/>
                  </a:lnTo>
                  <a:lnTo>
                    <a:pt x="462" y="2552"/>
                  </a:lnTo>
                  <a:lnTo>
                    <a:pt x="452" y="2567"/>
                  </a:lnTo>
                  <a:lnTo>
                    <a:pt x="445" y="2580"/>
                  </a:lnTo>
                  <a:lnTo>
                    <a:pt x="445" y="2580"/>
                  </a:lnTo>
                  <a:lnTo>
                    <a:pt x="420" y="2626"/>
                  </a:lnTo>
                  <a:lnTo>
                    <a:pt x="393" y="2675"/>
                  </a:lnTo>
                  <a:lnTo>
                    <a:pt x="366" y="2728"/>
                  </a:lnTo>
                  <a:lnTo>
                    <a:pt x="336" y="2788"/>
                  </a:lnTo>
                  <a:lnTo>
                    <a:pt x="322" y="2820"/>
                  </a:lnTo>
                  <a:lnTo>
                    <a:pt x="307" y="2854"/>
                  </a:lnTo>
                  <a:lnTo>
                    <a:pt x="293" y="2890"/>
                  </a:lnTo>
                  <a:lnTo>
                    <a:pt x="278" y="2928"/>
                  </a:lnTo>
                  <a:lnTo>
                    <a:pt x="263" y="2968"/>
                  </a:lnTo>
                  <a:lnTo>
                    <a:pt x="247" y="3010"/>
                  </a:lnTo>
                  <a:lnTo>
                    <a:pt x="233" y="3056"/>
                  </a:lnTo>
                  <a:lnTo>
                    <a:pt x="218" y="3104"/>
                  </a:lnTo>
                  <a:lnTo>
                    <a:pt x="203" y="3155"/>
                  </a:lnTo>
                  <a:lnTo>
                    <a:pt x="189" y="3208"/>
                  </a:lnTo>
                  <a:lnTo>
                    <a:pt x="174" y="3265"/>
                  </a:lnTo>
                  <a:lnTo>
                    <a:pt x="160" y="3326"/>
                  </a:lnTo>
                  <a:lnTo>
                    <a:pt x="146" y="3390"/>
                  </a:lnTo>
                  <a:lnTo>
                    <a:pt x="131" y="3457"/>
                  </a:lnTo>
                  <a:lnTo>
                    <a:pt x="117" y="3527"/>
                  </a:lnTo>
                  <a:lnTo>
                    <a:pt x="104" y="3603"/>
                  </a:lnTo>
                  <a:lnTo>
                    <a:pt x="91" y="3681"/>
                  </a:lnTo>
                  <a:lnTo>
                    <a:pt x="78" y="3764"/>
                  </a:lnTo>
                  <a:lnTo>
                    <a:pt x="66" y="3851"/>
                  </a:lnTo>
                  <a:lnTo>
                    <a:pt x="54" y="3943"/>
                  </a:lnTo>
                  <a:lnTo>
                    <a:pt x="43" y="4040"/>
                  </a:lnTo>
                  <a:lnTo>
                    <a:pt x="30" y="4141"/>
                  </a:lnTo>
                  <a:lnTo>
                    <a:pt x="20" y="4247"/>
                  </a:lnTo>
                  <a:lnTo>
                    <a:pt x="10" y="4358"/>
                  </a:lnTo>
                  <a:lnTo>
                    <a:pt x="10" y="4358"/>
                  </a:lnTo>
                  <a:lnTo>
                    <a:pt x="6" y="4426"/>
                  </a:lnTo>
                  <a:lnTo>
                    <a:pt x="4" y="4493"/>
                  </a:lnTo>
                  <a:lnTo>
                    <a:pt x="2" y="4561"/>
                  </a:lnTo>
                  <a:lnTo>
                    <a:pt x="0" y="4628"/>
                  </a:lnTo>
                  <a:lnTo>
                    <a:pt x="0" y="4628"/>
                  </a:lnTo>
                  <a:lnTo>
                    <a:pt x="10" y="4749"/>
                  </a:lnTo>
                  <a:lnTo>
                    <a:pt x="20" y="4863"/>
                  </a:lnTo>
                  <a:lnTo>
                    <a:pt x="31" y="4973"/>
                  </a:lnTo>
                  <a:lnTo>
                    <a:pt x="44" y="5077"/>
                  </a:lnTo>
                  <a:lnTo>
                    <a:pt x="56" y="5176"/>
                  </a:lnTo>
                  <a:lnTo>
                    <a:pt x="68" y="5271"/>
                  </a:lnTo>
                  <a:lnTo>
                    <a:pt x="81" y="5360"/>
                  </a:lnTo>
                  <a:lnTo>
                    <a:pt x="94" y="5444"/>
                  </a:lnTo>
                  <a:lnTo>
                    <a:pt x="107" y="5525"/>
                  </a:lnTo>
                  <a:lnTo>
                    <a:pt x="121" y="5602"/>
                  </a:lnTo>
                  <a:lnTo>
                    <a:pt x="135" y="5674"/>
                  </a:lnTo>
                  <a:lnTo>
                    <a:pt x="151" y="5742"/>
                  </a:lnTo>
                  <a:lnTo>
                    <a:pt x="165" y="5806"/>
                  </a:lnTo>
                  <a:lnTo>
                    <a:pt x="180" y="5868"/>
                  </a:lnTo>
                  <a:lnTo>
                    <a:pt x="195" y="5925"/>
                  </a:lnTo>
                  <a:lnTo>
                    <a:pt x="210" y="5979"/>
                  </a:lnTo>
                  <a:lnTo>
                    <a:pt x="226" y="6030"/>
                  </a:lnTo>
                  <a:lnTo>
                    <a:pt x="241" y="6078"/>
                  </a:lnTo>
                  <a:lnTo>
                    <a:pt x="257" y="6124"/>
                  </a:lnTo>
                  <a:lnTo>
                    <a:pt x="272" y="6166"/>
                  </a:lnTo>
                  <a:lnTo>
                    <a:pt x="288" y="6206"/>
                  </a:lnTo>
                  <a:lnTo>
                    <a:pt x="303" y="6244"/>
                  </a:lnTo>
                  <a:lnTo>
                    <a:pt x="318" y="6279"/>
                  </a:lnTo>
                  <a:lnTo>
                    <a:pt x="333" y="6313"/>
                  </a:lnTo>
                  <a:lnTo>
                    <a:pt x="363" y="6376"/>
                  </a:lnTo>
                  <a:lnTo>
                    <a:pt x="392" y="6431"/>
                  </a:lnTo>
                  <a:lnTo>
                    <a:pt x="419" y="6482"/>
                  </a:lnTo>
                  <a:lnTo>
                    <a:pt x="445" y="6529"/>
                  </a:lnTo>
                  <a:lnTo>
                    <a:pt x="445" y="6529"/>
                  </a:lnTo>
                  <a:lnTo>
                    <a:pt x="453" y="6543"/>
                  </a:lnTo>
                  <a:lnTo>
                    <a:pt x="462" y="6557"/>
                  </a:lnTo>
                  <a:lnTo>
                    <a:pt x="487" y="6591"/>
                  </a:lnTo>
                  <a:lnTo>
                    <a:pt x="516" y="6630"/>
                  </a:lnTo>
                  <a:lnTo>
                    <a:pt x="552" y="6674"/>
                  </a:lnTo>
                  <a:lnTo>
                    <a:pt x="594" y="6723"/>
                  </a:lnTo>
                  <a:lnTo>
                    <a:pt x="639" y="6775"/>
                  </a:lnTo>
                  <a:lnTo>
                    <a:pt x="690" y="6831"/>
                  </a:lnTo>
                  <a:lnTo>
                    <a:pt x="743" y="6890"/>
                  </a:lnTo>
                  <a:lnTo>
                    <a:pt x="860" y="7016"/>
                  </a:lnTo>
                  <a:lnTo>
                    <a:pt x="987" y="7150"/>
                  </a:lnTo>
                  <a:lnTo>
                    <a:pt x="1121" y="7288"/>
                  </a:lnTo>
                  <a:lnTo>
                    <a:pt x="1256" y="7425"/>
                  </a:lnTo>
                  <a:lnTo>
                    <a:pt x="1389" y="7561"/>
                  </a:lnTo>
                  <a:lnTo>
                    <a:pt x="1517" y="7688"/>
                  </a:lnTo>
                  <a:lnTo>
                    <a:pt x="1742" y="7911"/>
                  </a:lnTo>
                  <a:lnTo>
                    <a:pt x="1899" y="8066"/>
                  </a:lnTo>
                  <a:lnTo>
                    <a:pt x="1957" y="8123"/>
                  </a:lnTo>
                  <a:lnTo>
                    <a:pt x="1957" y="8123"/>
                  </a:lnTo>
                  <a:lnTo>
                    <a:pt x="2003" y="8166"/>
                  </a:lnTo>
                  <a:lnTo>
                    <a:pt x="2049" y="8207"/>
                  </a:lnTo>
                  <a:lnTo>
                    <a:pt x="2096" y="8247"/>
                  </a:lnTo>
                  <a:lnTo>
                    <a:pt x="2144" y="8285"/>
                  </a:lnTo>
                  <a:lnTo>
                    <a:pt x="2193" y="8323"/>
                  </a:lnTo>
                  <a:lnTo>
                    <a:pt x="2244" y="8360"/>
                  </a:lnTo>
                  <a:lnTo>
                    <a:pt x="2294" y="8396"/>
                  </a:lnTo>
                  <a:lnTo>
                    <a:pt x="2347" y="8430"/>
                  </a:lnTo>
                  <a:lnTo>
                    <a:pt x="2399" y="8463"/>
                  </a:lnTo>
                  <a:lnTo>
                    <a:pt x="2453" y="8495"/>
                  </a:lnTo>
                  <a:lnTo>
                    <a:pt x="2506" y="8526"/>
                  </a:lnTo>
                  <a:lnTo>
                    <a:pt x="2562" y="8555"/>
                  </a:lnTo>
                  <a:lnTo>
                    <a:pt x="2617" y="8584"/>
                  </a:lnTo>
                  <a:lnTo>
                    <a:pt x="2673" y="8613"/>
                  </a:lnTo>
                  <a:lnTo>
                    <a:pt x="2730" y="8640"/>
                  </a:lnTo>
                  <a:lnTo>
                    <a:pt x="2787" y="8666"/>
                  </a:lnTo>
                  <a:lnTo>
                    <a:pt x="2845" y="8691"/>
                  </a:lnTo>
                  <a:lnTo>
                    <a:pt x="2903" y="8715"/>
                  </a:lnTo>
                  <a:lnTo>
                    <a:pt x="2962" y="8738"/>
                  </a:lnTo>
                  <a:lnTo>
                    <a:pt x="3020" y="8760"/>
                  </a:lnTo>
                  <a:lnTo>
                    <a:pt x="3079" y="8781"/>
                  </a:lnTo>
                  <a:lnTo>
                    <a:pt x="3138" y="8801"/>
                  </a:lnTo>
                  <a:lnTo>
                    <a:pt x="3198" y="8821"/>
                  </a:lnTo>
                  <a:lnTo>
                    <a:pt x="3257" y="8839"/>
                  </a:lnTo>
                  <a:lnTo>
                    <a:pt x="3317" y="8857"/>
                  </a:lnTo>
                  <a:lnTo>
                    <a:pt x="3376" y="8874"/>
                  </a:lnTo>
                  <a:lnTo>
                    <a:pt x="3437" y="8892"/>
                  </a:lnTo>
                  <a:lnTo>
                    <a:pt x="3497" y="8907"/>
                  </a:lnTo>
                  <a:lnTo>
                    <a:pt x="3556" y="8922"/>
                  </a:lnTo>
                  <a:lnTo>
                    <a:pt x="3616" y="8936"/>
                  </a:lnTo>
                  <a:lnTo>
                    <a:pt x="3675" y="8949"/>
                  </a:lnTo>
                  <a:lnTo>
                    <a:pt x="3735" y="8962"/>
                  </a:lnTo>
                  <a:lnTo>
                    <a:pt x="3853" y="8985"/>
                  </a:lnTo>
                  <a:lnTo>
                    <a:pt x="3970" y="9006"/>
                  </a:lnTo>
                  <a:lnTo>
                    <a:pt x="4085" y="9024"/>
                  </a:lnTo>
                  <a:lnTo>
                    <a:pt x="4198" y="9040"/>
                  </a:lnTo>
                  <a:lnTo>
                    <a:pt x="4308" y="9054"/>
                  </a:lnTo>
                  <a:lnTo>
                    <a:pt x="4417" y="9066"/>
                  </a:lnTo>
                  <a:lnTo>
                    <a:pt x="4522" y="9077"/>
                  </a:lnTo>
                  <a:lnTo>
                    <a:pt x="4624" y="9085"/>
                  </a:lnTo>
                  <a:lnTo>
                    <a:pt x="4722" y="9092"/>
                  </a:lnTo>
                  <a:lnTo>
                    <a:pt x="4816" y="9098"/>
                  </a:lnTo>
                  <a:lnTo>
                    <a:pt x="4906" y="9102"/>
                  </a:lnTo>
                  <a:lnTo>
                    <a:pt x="4990" y="9105"/>
                  </a:lnTo>
                  <a:lnTo>
                    <a:pt x="5070" y="9108"/>
                  </a:lnTo>
                  <a:lnTo>
                    <a:pt x="5144" y="9109"/>
                  </a:lnTo>
                  <a:lnTo>
                    <a:pt x="5275" y="9110"/>
                  </a:lnTo>
                  <a:lnTo>
                    <a:pt x="5275" y="9110"/>
                  </a:lnTo>
                  <a:lnTo>
                    <a:pt x="7183" y="9110"/>
                  </a:lnTo>
                  <a:lnTo>
                    <a:pt x="7183" y="0"/>
                  </a:lnTo>
                  <a:lnTo>
                    <a:pt x="7183" y="0"/>
                  </a:lnTo>
                  <a:lnTo>
                    <a:pt x="5275" y="0"/>
                  </a:lnTo>
                  <a:lnTo>
                    <a:pt x="5275" y="0"/>
                  </a:lnTo>
                  <a:close/>
                </a:path>
              </a:pathLst>
            </a:custGeom>
            <a:solidFill>
              <a:srgbClr val="7C7C7C"/>
            </a:solidFill>
            <a:ln w="9525">
              <a:noFill/>
              <a:round/>
              <a:headEnd/>
              <a:tailEnd/>
            </a:ln>
          </p:spPr>
          <p:txBody>
            <a:bodyPr vert="horz" wrap="square" lIns="96435" tIns="48218" rIns="96435" bIns="4821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ysClr val="windowText" lastClr="000000"/>
                </a:solidFill>
                <a:effectLst/>
                <a:uLnTx/>
                <a:uFillTx/>
              </a:endParaRPr>
            </a:p>
          </p:txBody>
        </p:sp>
      </p:grpSp>
      <p:sp>
        <p:nvSpPr>
          <p:cNvPr id="32" name="TextBox 31"/>
          <p:cNvSpPr txBox="1"/>
          <p:nvPr/>
        </p:nvSpPr>
        <p:spPr>
          <a:xfrm rot="20191043">
            <a:off x="2384108" y="2650895"/>
            <a:ext cx="595035" cy="830997"/>
          </a:xfrm>
          <a:prstGeom prst="rect">
            <a:avLst/>
          </a:prstGeom>
          <a:noFill/>
        </p:spPr>
        <p:txBody>
          <a:bodyPr wrap="none" rtlCol="0">
            <a:spAutoFit/>
          </a:bodyPr>
          <a:lstStyle/>
          <a:p>
            <a:pPr algn="ctr">
              <a:defRPr/>
            </a:pPr>
            <a:r>
              <a:rPr lang="fr-FR" sz="4800" b="1" kern="0" dirty="0">
                <a:solidFill>
                  <a:sysClr val="window" lastClr="FFFFFF"/>
                </a:solidFill>
                <a:effectLst>
                  <a:outerShdw blurRad="38100" dist="38100" dir="2700000" algn="tl">
                    <a:srgbClr val="000000">
                      <a:alpha val="43137"/>
                    </a:srgbClr>
                  </a:outerShdw>
                </a:effectLst>
                <a:latin typeface="Arial Black" pitchFamily="34" charset="0"/>
              </a:rPr>
              <a:t>1</a:t>
            </a:r>
          </a:p>
        </p:txBody>
      </p:sp>
      <p:sp>
        <p:nvSpPr>
          <p:cNvPr id="33" name="TextBox 32"/>
          <p:cNvSpPr txBox="1"/>
          <p:nvPr/>
        </p:nvSpPr>
        <p:spPr>
          <a:xfrm rot="20191043">
            <a:off x="3716091" y="2421305"/>
            <a:ext cx="595035" cy="830997"/>
          </a:xfrm>
          <a:prstGeom prst="rect">
            <a:avLst/>
          </a:prstGeom>
          <a:noFill/>
        </p:spPr>
        <p:txBody>
          <a:bodyPr wrap="none" rtlCol="0">
            <a:spAutoFit/>
          </a:bodyPr>
          <a:lstStyle/>
          <a:p>
            <a:pPr algn="ctr">
              <a:defRPr/>
            </a:pPr>
            <a:r>
              <a:rPr lang="fr-FR" sz="4800" b="1" kern="0" dirty="0">
                <a:solidFill>
                  <a:sysClr val="window" lastClr="FFFFFF"/>
                </a:solidFill>
                <a:effectLst>
                  <a:outerShdw blurRad="38100" dist="38100" dir="2700000" algn="tl">
                    <a:srgbClr val="000000">
                      <a:alpha val="43137"/>
                    </a:srgbClr>
                  </a:outerShdw>
                </a:effectLst>
                <a:latin typeface="Arial Black" pitchFamily="34" charset="0"/>
              </a:rPr>
              <a:t>2</a:t>
            </a:r>
          </a:p>
        </p:txBody>
      </p:sp>
      <p:sp>
        <p:nvSpPr>
          <p:cNvPr id="34" name="TextBox 33"/>
          <p:cNvSpPr txBox="1"/>
          <p:nvPr/>
        </p:nvSpPr>
        <p:spPr>
          <a:xfrm rot="20191043">
            <a:off x="4848632" y="3932854"/>
            <a:ext cx="595035" cy="830997"/>
          </a:xfrm>
          <a:prstGeom prst="rect">
            <a:avLst/>
          </a:prstGeom>
          <a:noFill/>
        </p:spPr>
        <p:txBody>
          <a:bodyPr wrap="none" rtlCol="0">
            <a:spAutoFit/>
          </a:bodyPr>
          <a:lstStyle/>
          <a:p>
            <a:pPr algn="ctr">
              <a:defRPr/>
            </a:pPr>
            <a:r>
              <a:rPr lang="fr-FR" sz="4800" b="1" kern="0" dirty="0">
                <a:solidFill>
                  <a:sysClr val="window" lastClr="FFFFFF"/>
                </a:solidFill>
                <a:effectLst>
                  <a:outerShdw blurRad="38100" dist="38100" dir="2700000" algn="tl">
                    <a:srgbClr val="000000">
                      <a:alpha val="43137"/>
                    </a:srgbClr>
                  </a:outerShdw>
                </a:effectLst>
                <a:latin typeface="Arial Black" pitchFamily="34" charset="0"/>
              </a:rPr>
              <a:t>3</a:t>
            </a:r>
          </a:p>
        </p:txBody>
      </p:sp>
      <p:sp>
        <p:nvSpPr>
          <p:cNvPr id="35" name="TextBox 34"/>
          <p:cNvSpPr txBox="1"/>
          <p:nvPr/>
        </p:nvSpPr>
        <p:spPr>
          <a:xfrm rot="20191043">
            <a:off x="6025406" y="3421603"/>
            <a:ext cx="595035" cy="830997"/>
          </a:xfrm>
          <a:prstGeom prst="rect">
            <a:avLst/>
          </a:prstGeom>
          <a:noFill/>
        </p:spPr>
        <p:txBody>
          <a:bodyPr wrap="none" rtlCol="0">
            <a:spAutoFit/>
          </a:bodyPr>
          <a:lstStyle/>
          <a:p>
            <a:pPr algn="ctr">
              <a:defRPr/>
            </a:pPr>
            <a:r>
              <a:rPr lang="fr-FR" sz="4800" b="1" kern="0" dirty="0">
                <a:solidFill>
                  <a:sysClr val="window" lastClr="FFFFFF"/>
                </a:solidFill>
                <a:effectLst>
                  <a:outerShdw blurRad="38100" dist="38100" dir="2700000" algn="tl">
                    <a:srgbClr val="000000">
                      <a:alpha val="43137"/>
                    </a:srgbClr>
                  </a:outerShdw>
                </a:effectLst>
                <a:latin typeface="Arial Black" pitchFamily="34" charset="0"/>
              </a:rPr>
              <a:t>4</a:t>
            </a:r>
          </a:p>
        </p:txBody>
      </p:sp>
      <p:sp>
        <p:nvSpPr>
          <p:cNvPr id="36" name="TextBox 41"/>
          <p:cNvSpPr txBox="1"/>
          <p:nvPr/>
        </p:nvSpPr>
        <p:spPr>
          <a:xfrm>
            <a:off x="255712" y="3319499"/>
            <a:ext cx="2211056" cy="50200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255712" y="3062170"/>
            <a:ext cx="1881191"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4552030" y="2358242"/>
            <a:ext cx="2211056" cy="50200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4552030" y="2100913"/>
            <a:ext cx="1881191"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41"/>
          <p:cNvSpPr txBox="1"/>
          <p:nvPr/>
        </p:nvSpPr>
        <p:spPr>
          <a:xfrm>
            <a:off x="2566320" y="4633394"/>
            <a:ext cx="2211056" cy="50200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2566320" y="4376066"/>
            <a:ext cx="1881191"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6708786" y="4633394"/>
            <a:ext cx="2211056" cy="50200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 name="TextBox 170"/>
          <p:cNvSpPr txBox="1"/>
          <p:nvPr/>
        </p:nvSpPr>
        <p:spPr>
          <a:xfrm>
            <a:off x="6708786" y="4376066"/>
            <a:ext cx="1881191"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AutoShape 1"/>
          <p:cNvSpPr>
            <a:spLocks/>
          </p:cNvSpPr>
          <p:nvPr/>
        </p:nvSpPr>
        <p:spPr bwMode="auto">
          <a:xfrm>
            <a:off x="611560" y="1725405"/>
            <a:ext cx="3979397" cy="2376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030A0"/>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sp>
        <p:nvSpPr>
          <p:cNvPr id="17" name="AutoShape 2"/>
          <p:cNvSpPr>
            <a:spLocks/>
          </p:cNvSpPr>
          <p:nvPr/>
        </p:nvSpPr>
        <p:spPr bwMode="auto">
          <a:xfrm>
            <a:off x="4568819" y="1721716"/>
            <a:ext cx="3885308" cy="23743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C7C7C"/>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sp>
        <p:nvSpPr>
          <p:cNvPr id="18" name="AutoShape 5" descr="image4.png"/>
          <p:cNvSpPr>
            <a:spLocks/>
          </p:cNvSpPr>
          <p:nvPr/>
        </p:nvSpPr>
        <p:spPr bwMode="auto">
          <a:xfrm>
            <a:off x="3506064" y="1412776"/>
            <a:ext cx="2177681" cy="46077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0">
            <a:blip r:embed="rId2"/>
            <a:srcRect/>
            <a:stretch>
              <a:fillRect/>
            </a:stretch>
          </a:blip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000">
              <a:cs typeface="Calibri" charset="0"/>
            </a:endParaRPr>
          </a:p>
        </p:txBody>
      </p:sp>
      <p:sp>
        <p:nvSpPr>
          <p:cNvPr id="19" name="矩形 18"/>
          <p:cNvSpPr/>
          <p:nvPr/>
        </p:nvSpPr>
        <p:spPr>
          <a:xfrm>
            <a:off x="3767505" y="2305437"/>
            <a:ext cx="1606790" cy="285651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AutoShape 11"/>
          <p:cNvSpPr>
            <a:spLocks/>
          </p:cNvSpPr>
          <p:nvPr/>
        </p:nvSpPr>
        <p:spPr bwMode="auto">
          <a:xfrm>
            <a:off x="5703416" y="4707207"/>
            <a:ext cx="309939" cy="3117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6" y="18801"/>
                </a:moveTo>
                <a:cubicBezTo>
                  <a:pt x="21517" y="18964"/>
                  <a:pt x="21599" y="19177"/>
                  <a:pt x="21599" y="19437"/>
                </a:cubicBezTo>
                <a:cubicBezTo>
                  <a:pt x="21599" y="19581"/>
                  <a:pt x="21517" y="19776"/>
                  <a:pt x="21356" y="20019"/>
                </a:cubicBezTo>
                <a:cubicBezTo>
                  <a:pt x="21192" y="20261"/>
                  <a:pt x="20989" y="20504"/>
                  <a:pt x="20746" y="20741"/>
                </a:cubicBezTo>
                <a:cubicBezTo>
                  <a:pt x="20503" y="20979"/>
                  <a:pt x="20260" y="21184"/>
                  <a:pt x="20022" y="21348"/>
                </a:cubicBezTo>
                <a:cubicBezTo>
                  <a:pt x="19782" y="21517"/>
                  <a:pt x="19593" y="21599"/>
                  <a:pt x="19446" y="21599"/>
                </a:cubicBezTo>
                <a:cubicBezTo>
                  <a:pt x="19189" y="21599"/>
                  <a:pt x="18974" y="21514"/>
                  <a:pt x="18810" y="21342"/>
                </a:cubicBezTo>
                <a:lnTo>
                  <a:pt x="13956" y="16503"/>
                </a:lnTo>
                <a:cubicBezTo>
                  <a:pt x="13216" y="16979"/>
                  <a:pt x="12429" y="17349"/>
                  <a:pt x="11589" y="17603"/>
                </a:cubicBezTo>
                <a:cubicBezTo>
                  <a:pt x="10750" y="17863"/>
                  <a:pt x="9891" y="17990"/>
                  <a:pt x="9007" y="17990"/>
                </a:cubicBezTo>
                <a:cubicBezTo>
                  <a:pt x="7770" y="17990"/>
                  <a:pt x="6608" y="17759"/>
                  <a:pt x="5518" y="17290"/>
                </a:cubicBezTo>
                <a:cubicBezTo>
                  <a:pt x="4427" y="16822"/>
                  <a:pt x="3470" y="16175"/>
                  <a:pt x="2645" y="15353"/>
                </a:cubicBezTo>
                <a:cubicBezTo>
                  <a:pt x="1817" y="14535"/>
                  <a:pt x="1173" y="13579"/>
                  <a:pt x="701" y="12487"/>
                </a:cubicBezTo>
                <a:cubicBezTo>
                  <a:pt x="232" y="11399"/>
                  <a:pt x="0" y="10237"/>
                  <a:pt x="0" y="8999"/>
                </a:cubicBezTo>
                <a:cubicBezTo>
                  <a:pt x="0" y="7768"/>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2" y="237"/>
                  <a:pt x="12487" y="709"/>
                </a:cubicBezTo>
                <a:cubicBezTo>
                  <a:pt x="13572" y="1180"/>
                  <a:pt x="14530" y="1827"/>
                  <a:pt x="15358" y="2646"/>
                </a:cubicBezTo>
                <a:cubicBezTo>
                  <a:pt x="16183" y="3468"/>
                  <a:pt x="16830" y="4422"/>
                  <a:pt x="17299" y="5515"/>
                </a:cubicBezTo>
                <a:cubicBezTo>
                  <a:pt x="17768" y="6602"/>
                  <a:pt x="18002" y="7768"/>
                  <a:pt x="18002" y="8999"/>
                </a:cubicBezTo>
                <a:cubicBezTo>
                  <a:pt x="18002" y="9887"/>
                  <a:pt x="17872" y="10748"/>
                  <a:pt x="17615" y="11588"/>
                </a:cubicBezTo>
                <a:cubicBezTo>
                  <a:pt x="17358" y="12434"/>
                  <a:pt x="16991" y="13218"/>
                  <a:pt x="16513" y="13947"/>
                </a:cubicBezTo>
                <a:lnTo>
                  <a:pt x="21356" y="18801"/>
                </a:lnTo>
                <a:close/>
                <a:moveTo>
                  <a:pt x="3597" y="8999"/>
                </a:moveTo>
                <a:cubicBezTo>
                  <a:pt x="3597" y="9759"/>
                  <a:pt x="3741" y="10465"/>
                  <a:pt x="4029" y="11117"/>
                </a:cubicBezTo>
                <a:cubicBezTo>
                  <a:pt x="4317" y="11770"/>
                  <a:pt x="4707" y="12338"/>
                  <a:pt x="5193" y="12821"/>
                </a:cubicBezTo>
                <a:cubicBezTo>
                  <a:pt x="5679" y="13300"/>
                  <a:pt x="6253" y="13684"/>
                  <a:pt x="6908" y="13970"/>
                </a:cubicBezTo>
                <a:cubicBezTo>
                  <a:pt x="7566" y="14252"/>
                  <a:pt x="8264" y="14394"/>
                  <a:pt x="9004" y="14394"/>
                </a:cubicBezTo>
                <a:cubicBezTo>
                  <a:pt x="9745" y="14394"/>
                  <a:pt x="10439" y="14252"/>
                  <a:pt x="11091" y="13970"/>
                </a:cubicBezTo>
                <a:cubicBezTo>
                  <a:pt x="11744" y="13684"/>
                  <a:pt x="12318" y="13300"/>
                  <a:pt x="12801" y="12821"/>
                </a:cubicBezTo>
                <a:cubicBezTo>
                  <a:pt x="13290" y="12338"/>
                  <a:pt x="13677" y="11770"/>
                  <a:pt x="13965" y="11117"/>
                </a:cubicBezTo>
                <a:cubicBezTo>
                  <a:pt x="14253" y="10465"/>
                  <a:pt x="14397" y="9759"/>
                  <a:pt x="14397" y="8999"/>
                </a:cubicBezTo>
                <a:cubicBezTo>
                  <a:pt x="14397" y="8260"/>
                  <a:pt x="14253" y="7565"/>
                  <a:pt x="13965" y="6913"/>
                </a:cubicBezTo>
                <a:cubicBezTo>
                  <a:pt x="13674" y="6258"/>
                  <a:pt x="13290" y="5683"/>
                  <a:pt x="12801" y="5193"/>
                </a:cubicBezTo>
                <a:cubicBezTo>
                  <a:pt x="12316" y="4703"/>
                  <a:pt x="11744" y="4317"/>
                  <a:pt x="11091" y="4032"/>
                </a:cubicBezTo>
                <a:cubicBezTo>
                  <a:pt x="10439" y="3750"/>
                  <a:pt x="9741" y="3606"/>
                  <a:pt x="9004" y="3606"/>
                </a:cubicBezTo>
                <a:cubicBezTo>
                  <a:pt x="8267" y="3606"/>
                  <a:pt x="7566" y="3750"/>
                  <a:pt x="6908" y="4032"/>
                </a:cubicBezTo>
                <a:cubicBezTo>
                  <a:pt x="6253" y="4317"/>
                  <a:pt x="5676" y="4703"/>
                  <a:pt x="5193" y="5193"/>
                </a:cubicBezTo>
                <a:cubicBezTo>
                  <a:pt x="4707" y="5683"/>
                  <a:pt x="4317" y="6258"/>
                  <a:pt x="4029" y="6913"/>
                </a:cubicBezTo>
                <a:cubicBezTo>
                  <a:pt x="3741" y="7565"/>
                  <a:pt x="3597" y="8257"/>
                  <a:pt x="3597" y="8999"/>
                </a:cubicBezTo>
                <a:moveTo>
                  <a:pt x="9007" y="5591"/>
                </a:moveTo>
                <a:cubicBezTo>
                  <a:pt x="9184" y="5591"/>
                  <a:pt x="9344" y="5656"/>
                  <a:pt x="9472" y="5785"/>
                </a:cubicBezTo>
                <a:cubicBezTo>
                  <a:pt x="9602" y="5919"/>
                  <a:pt x="9668" y="6082"/>
                  <a:pt x="9668" y="6280"/>
                </a:cubicBezTo>
                <a:cubicBezTo>
                  <a:pt x="9668" y="6461"/>
                  <a:pt x="9602" y="6616"/>
                  <a:pt x="9472" y="6745"/>
                </a:cubicBezTo>
                <a:cubicBezTo>
                  <a:pt x="9344" y="6878"/>
                  <a:pt x="9184" y="6944"/>
                  <a:pt x="9007" y="6944"/>
                </a:cubicBezTo>
                <a:cubicBezTo>
                  <a:pt x="8439" y="6944"/>
                  <a:pt x="7953" y="7144"/>
                  <a:pt x="7552" y="7537"/>
                </a:cubicBezTo>
                <a:cubicBezTo>
                  <a:pt x="7151" y="7934"/>
                  <a:pt x="6950" y="8423"/>
                  <a:pt x="6950" y="8996"/>
                </a:cubicBezTo>
                <a:cubicBezTo>
                  <a:pt x="6950" y="9179"/>
                  <a:pt x="6884" y="9332"/>
                  <a:pt x="6755" y="9465"/>
                </a:cubicBezTo>
                <a:cubicBezTo>
                  <a:pt x="6623" y="9596"/>
                  <a:pt x="6467" y="9658"/>
                  <a:pt x="6288" y="9658"/>
                </a:cubicBezTo>
                <a:cubicBezTo>
                  <a:pt x="6080" y="9658"/>
                  <a:pt x="5914" y="9596"/>
                  <a:pt x="5786" y="9465"/>
                </a:cubicBezTo>
                <a:cubicBezTo>
                  <a:pt x="5659" y="9332"/>
                  <a:pt x="5600" y="9179"/>
                  <a:pt x="5600" y="8996"/>
                </a:cubicBezTo>
                <a:cubicBezTo>
                  <a:pt x="5600" y="8539"/>
                  <a:pt x="5685" y="8104"/>
                  <a:pt x="5863" y="7686"/>
                </a:cubicBezTo>
                <a:cubicBezTo>
                  <a:pt x="6037" y="7271"/>
                  <a:pt x="6281" y="6907"/>
                  <a:pt x="6597" y="6591"/>
                </a:cubicBezTo>
                <a:cubicBezTo>
                  <a:pt x="6905" y="6277"/>
                  <a:pt x="7264" y="6029"/>
                  <a:pt x="7677" y="5857"/>
                </a:cubicBezTo>
                <a:cubicBezTo>
                  <a:pt x="8086" y="5680"/>
                  <a:pt x="8530" y="5591"/>
                  <a:pt x="9007" y="5591"/>
                </a:cubicBezTo>
              </a:path>
            </a:pathLst>
          </a:custGeom>
          <a:solidFill>
            <a:srgbClr val="7C7C7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sp>
        <p:nvSpPr>
          <p:cNvPr id="21" name="AutoShape 13"/>
          <p:cNvSpPr>
            <a:spLocks/>
          </p:cNvSpPr>
          <p:nvPr/>
        </p:nvSpPr>
        <p:spPr bwMode="auto">
          <a:xfrm>
            <a:off x="3229439" y="4745951"/>
            <a:ext cx="311783" cy="2601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3"/>
                </a:moveTo>
                <a:cubicBezTo>
                  <a:pt x="20632" y="3223"/>
                  <a:pt x="20946" y="3384"/>
                  <a:pt x="21208" y="3713"/>
                </a:cubicBezTo>
                <a:cubicBezTo>
                  <a:pt x="21469" y="4043"/>
                  <a:pt x="21599" y="4427"/>
                  <a:pt x="21599" y="4864"/>
                </a:cubicBezTo>
                <a:lnTo>
                  <a:pt x="21599" y="19984"/>
                </a:lnTo>
                <a:cubicBezTo>
                  <a:pt x="21599" y="20421"/>
                  <a:pt x="21469" y="20804"/>
                  <a:pt x="21208" y="21120"/>
                </a:cubicBezTo>
                <a:cubicBezTo>
                  <a:pt x="20946" y="21441"/>
                  <a:pt x="20632" y="21599"/>
                  <a:pt x="20263" y="21599"/>
                </a:cubicBezTo>
                <a:lnTo>
                  <a:pt x="1348" y="21599"/>
                </a:lnTo>
                <a:cubicBezTo>
                  <a:pt x="982" y="21599"/>
                  <a:pt x="662" y="21441"/>
                  <a:pt x="399" y="21120"/>
                </a:cubicBezTo>
                <a:cubicBezTo>
                  <a:pt x="135" y="20804"/>
                  <a:pt x="0" y="20421"/>
                  <a:pt x="0" y="19984"/>
                </a:cubicBezTo>
                <a:lnTo>
                  <a:pt x="0" y="4864"/>
                </a:lnTo>
                <a:cubicBezTo>
                  <a:pt x="0" y="4427"/>
                  <a:pt x="135" y="4043"/>
                  <a:pt x="399" y="3713"/>
                </a:cubicBezTo>
                <a:cubicBezTo>
                  <a:pt x="662" y="3384"/>
                  <a:pt x="982" y="3223"/>
                  <a:pt x="1348" y="3223"/>
                </a:cubicBezTo>
                <a:lnTo>
                  <a:pt x="5637" y="3223"/>
                </a:lnTo>
                <a:lnTo>
                  <a:pt x="6318" y="1459"/>
                </a:lnTo>
                <a:cubicBezTo>
                  <a:pt x="6457" y="1058"/>
                  <a:pt x="6718" y="713"/>
                  <a:pt x="7090" y="426"/>
                </a:cubicBezTo>
                <a:cubicBezTo>
                  <a:pt x="7467" y="143"/>
                  <a:pt x="7839" y="0"/>
                  <a:pt x="8203" y="0"/>
                </a:cubicBezTo>
                <a:lnTo>
                  <a:pt x="13396" y="0"/>
                </a:lnTo>
                <a:cubicBezTo>
                  <a:pt x="13763" y="0"/>
                  <a:pt x="14135" y="143"/>
                  <a:pt x="14509" y="426"/>
                </a:cubicBezTo>
                <a:cubicBezTo>
                  <a:pt x="14885" y="713"/>
                  <a:pt x="15146" y="1058"/>
                  <a:pt x="15293" y="1459"/>
                </a:cubicBezTo>
                <a:lnTo>
                  <a:pt x="15962" y="3223"/>
                </a:lnTo>
                <a:lnTo>
                  <a:pt x="20263" y="3223"/>
                </a:lnTo>
                <a:close/>
                <a:moveTo>
                  <a:pt x="10805" y="19185"/>
                </a:moveTo>
                <a:cubicBezTo>
                  <a:pt x="11572" y="19185"/>
                  <a:pt x="12299" y="19002"/>
                  <a:pt x="12987" y="18650"/>
                </a:cubicBezTo>
                <a:cubicBezTo>
                  <a:pt x="13673" y="18294"/>
                  <a:pt x="14270" y="17810"/>
                  <a:pt x="14775" y="17196"/>
                </a:cubicBezTo>
                <a:cubicBezTo>
                  <a:pt x="15279" y="16582"/>
                  <a:pt x="15678" y="15862"/>
                  <a:pt x="15973" y="15047"/>
                </a:cubicBezTo>
                <a:cubicBezTo>
                  <a:pt x="16270" y="14234"/>
                  <a:pt x="16419" y="13355"/>
                  <a:pt x="16419" y="12422"/>
                </a:cubicBezTo>
                <a:cubicBezTo>
                  <a:pt x="16419" y="11498"/>
                  <a:pt x="16270" y="10623"/>
                  <a:pt x="15973" y="9794"/>
                </a:cubicBezTo>
                <a:cubicBezTo>
                  <a:pt x="15678" y="8966"/>
                  <a:pt x="15279" y="8250"/>
                  <a:pt x="14775" y="7645"/>
                </a:cubicBezTo>
                <a:cubicBezTo>
                  <a:pt x="14270" y="7035"/>
                  <a:pt x="13673" y="6557"/>
                  <a:pt x="12987" y="6199"/>
                </a:cubicBezTo>
                <a:cubicBezTo>
                  <a:pt x="12299" y="5843"/>
                  <a:pt x="11572" y="5666"/>
                  <a:pt x="10805" y="5666"/>
                </a:cubicBezTo>
                <a:cubicBezTo>
                  <a:pt x="10040" y="5666"/>
                  <a:pt x="9313" y="5846"/>
                  <a:pt x="8619" y="6199"/>
                </a:cubicBezTo>
                <a:cubicBezTo>
                  <a:pt x="7930" y="6557"/>
                  <a:pt x="7332" y="7035"/>
                  <a:pt x="6828" y="7645"/>
                </a:cubicBezTo>
                <a:cubicBezTo>
                  <a:pt x="6324" y="8250"/>
                  <a:pt x="5922" y="8963"/>
                  <a:pt x="5626" y="9788"/>
                </a:cubicBezTo>
                <a:cubicBezTo>
                  <a:pt x="5330" y="10611"/>
                  <a:pt x="5180" y="11491"/>
                  <a:pt x="5180" y="12422"/>
                </a:cubicBezTo>
                <a:cubicBezTo>
                  <a:pt x="5180" y="13355"/>
                  <a:pt x="5330" y="14234"/>
                  <a:pt x="5626" y="15047"/>
                </a:cubicBezTo>
                <a:cubicBezTo>
                  <a:pt x="5922" y="15862"/>
                  <a:pt x="6324" y="16582"/>
                  <a:pt x="6828" y="17196"/>
                </a:cubicBezTo>
                <a:cubicBezTo>
                  <a:pt x="7332" y="17810"/>
                  <a:pt x="7930" y="18294"/>
                  <a:pt x="8619" y="18650"/>
                </a:cubicBezTo>
                <a:cubicBezTo>
                  <a:pt x="9313" y="19005"/>
                  <a:pt x="10040" y="19185"/>
                  <a:pt x="10805" y="19185"/>
                </a:cubicBezTo>
                <a:moveTo>
                  <a:pt x="10805" y="7833"/>
                </a:moveTo>
                <a:cubicBezTo>
                  <a:pt x="11337" y="7833"/>
                  <a:pt x="11833" y="7952"/>
                  <a:pt x="12295" y="8190"/>
                </a:cubicBezTo>
                <a:cubicBezTo>
                  <a:pt x="12755" y="8432"/>
                  <a:pt x="13158" y="8754"/>
                  <a:pt x="13501" y="9168"/>
                </a:cubicBezTo>
                <a:cubicBezTo>
                  <a:pt x="13846" y="9583"/>
                  <a:pt x="14118" y="10068"/>
                  <a:pt x="14316" y="10623"/>
                </a:cubicBezTo>
                <a:cubicBezTo>
                  <a:pt x="14515" y="11185"/>
                  <a:pt x="14615" y="11781"/>
                  <a:pt x="14615" y="12422"/>
                </a:cubicBezTo>
                <a:cubicBezTo>
                  <a:pt x="14615" y="13055"/>
                  <a:pt x="14515" y="13650"/>
                  <a:pt x="14316" y="14204"/>
                </a:cubicBezTo>
                <a:cubicBezTo>
                  <a:pt x="14118" y="14757"/>
                  <a:pt x="13846" y="15245"/>
                  <a:pt x="13501" y="15667"/>
                </a:cubicBezTo>
                <a:cubicBezTo>
                  <a:pt x="13158" y="16091"/>
                  <a:pt x="12752" y="16419"/>
                  <a:pt x="12289" y="16660"/>
                </a:cubicBezTo>
                <a:cubicBezTo>
                  <a:pt x="11825" y="16898"/>
                  <a:pt x="11329" y="17016"/>
                  <a:pt x="10805" y="17016"/>
                </a:cubicBezTo>
                <a:cubicBezTo>
                  <a:pt x="10275" y="17016"/>
                  <a:pt x="9777" y="16898"/>
                  <a:pt x="9313" y="16660"/>
                </a:cubicBezTo>
                <a:cubicBezTo>
                  <a:pt x="8848" y="16419"/>
                  <a:pt x="8444" y="16091"/>
                  <a:pt x="8101" y="15667"/>
                </a:cubicBezTo>
                <a:cubicBezTo>
                  <a:pt x="7755" y="15245"/>
                  <a:pt x="7484" y="14755"/>
                  <a:pt x="7285" y="14198"/>
                </a:cubicBezTo>
                <a:cubicBezTo>
                  <a:pt x="7084" y="13641"/>
                  <a:pt x="6985" y="13045"/>
                  <a:pt x="6985" y="12422"/>
                </a:cubicBezTo>
                <a:cubicBezTo>
                  <a:pt x="6985" y="11781"/>
                  <a:pt x="7084" y="11185"/>
                  <a:pt x="7285" y="10623"/>
                </a:cubicBezTo>
                <a:cubicBezTo>
                  <a:pt x="7484" y="10068"/>
                  <a:pt x="7755" y="9583"/>
                  <a:pt x="8101" y="9168"/>
                </a:cubicBezTo>
                <a:cubicBezTo>
                  <a:pt x="8444" y="8754"/>
                  <a:pt x="8848" y="8432"/>
                  <a:pt x="9313" y="8190"/>
                </a:cubicBezTo>
                <a:cubicBezTo>
                  <a:pt x="9777" y="7952"/>
                  <a:pt x="10275" y="7833"/>
                  <a:pt x="10805" y="7833"/>
                </a:cubicBezTo>
              </a:path>
            </a:pathLst>
          </a:custGeom>
          <a:solidFill>
            <a:srgbClr val="7030A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a:ln>
                <a:noFill/>
              </a:ln>
              <a:solidFill>
                <a:sysClr val="windowText" lastClr="000000"/>
              </a:solidFill>
              <a:effectLst/>
              <a:uLnTx/>
              <a:uFillTx/>
              <a:cs typeface="Calibri" charset="0"/>
            </a:endParaRPr>
          </a:p>
        </p:txBody>
      </p:sp>
      <p:sp>
        <p:nvSpPr>
          <p:cNvPr id="22" name="TextBox 15"/>
          <p:cNvSpPr txBox="1"/>
          <p:nvPr/>
        </p:nvSpPr>
        <p:spPr>
          <a:xfrm>
            <a:off x="962358" y="4853864"/>
            <a:ext cx="2239613" cy="637708"/>
          </a:xfrm>
          <a:prstGeom prst="rect">
            <a:avLst/>
          </a:prstGeom>
          <a:noFill/>
        </p:spPr>
        <p:txBody>
          <a:bodyPr wrap="square" lIns="99220" tIns="49610" rIns="99220" bIns="49610"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3" name="TextBox 16"/>
          <p:cNvSpPr txBox="1"/>
          <p:nvPr/>
        </p:nvSpPr>
        <p:spPr>
          <a:xfrm>
            <a:off x="1732016" y="4588797"/>
            <a:ext cx="1469956" cy="269466"/>
          </a:xfrm>
          <a:prstGeom prst="rect">
            <a:avLst/>
          </a:prstGeom>
          <a:noFill/>
        </p:spPr>
        <p:txBody>
          <a:bodyPr wrap="none" lIns="99220" tIns="49610" rIns="99220" bIns="4961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点击请替换文字内容</a:t>
            </a:r>
            <a:endPar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15"/>
          <p:cNvSpPr txBox="1"/>
          <p:nvPr/>
        </p:nvSpPr>
        <p:spPr>
          <a:xfrm>
            <a:off x="6126325" y="4853864"/>
            <a:ext cx="2239613" cy="637708"/>
          </a:xfrm>
          <a:prstGeom prst="rect">
            <a:avLst/>
          </a:prstGeom>
          <a:noFill/>
        </p:spPr>
        <p:txBody>
          <a:bodyPr wrap="square" lIns="99220" tIns="49610" rIns="99220" bIns="4961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5" name="TextBox 16"/>
          <p:cNvSpPr txBox="1"/>
          <p:nvPr/>
        </p:nvSpPr>
        <p:spPr>
          <a:xfrm>
            <a:off x="6126325" y="4588797"/>
            <a:ext cx="1469956" cy="269466"/>
          </a:xfrm>
          <a:prstGeom prst="rect">
            <a:avLst/>
          </a:prstGeom>
          <a:noFill/>
        </p:spPr>
        <p:txBody>
          <a:bodyPr wrap="none" lIns="99220" tIns="49610" rIns="99220" bIns="4961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点击请替换文字内容</a:t>
            </a:r>
            <a:endPar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5"/>
          <p:cNvSpPr txBox="1"/>
          <p:nvPr/>
        </p:nvSpPr>
        <p:spPr>
          <a:xfrm>
            <a:off x="962358" y="2799298"/>
            <a:ext cx="2239613" cy="637708"/>
          </a:xfrm>
          <a:prstGeom prst="rect">
            <a:avLst/>
          </a:prstGeom>
          <a:noFill/>
        </p:spPr>
        <p:txBody>
          <a:bodyPr wrap="square" lIns="99220" tIns="49610" rIns="99220" bIns="49610"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7" name="TextBox 16"/>
          <p:cNvSpPr txBox="1"/>
          <p:nvPr/>
        </p:nvSpPr>
        <p:spPr>
          <a:xfrm>
            <a:off x="1732016" y="2534231"/>
            <a:ext cx="1469956" cy="269466"/>
          </a:xfrm>
          <a:prstGeom prst="rect">
            <a:avLst/>
          </a:prstGeom>
          <a:noFill/>
        </p:spPr>
        <p:txBody>
          <a:bodyPr wrap="none" lIns="99220" tIns="49610" rIns="99220" bIns="4961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点击请替换文字内容</a:t>
            </a:r>
            <a:endParaRPr kumimoji="0" lang="zh-CN" altLang="en-US" sz="11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15"/>
          <p:cNvSpPr txBox="1"/>
          <p:nvPr/>
        </p:nvSpPr>
        <p:spPr>
          <a:xfrm>
            <a:off x="6126325" y="2799298"/>
            <a:ext cx="2239613" cy="637708"/>
          </a:xfrm>
          <a:prstGeom prst="rect">
            <a:avLst/>
          </a:prstGeom>
          <a:noFill/>
        </p:spPr>
        <p:txBody>
          <a:bodyPr wrap="square" lIns="99220" tIns="49610" rIns="99220" bIns="4961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9" name="TextBox 16"/>
          <p:cNvSpPr txBox="1"/>
          <p:nvPr/>
        </p:nvSpPr>
        <p:spPr>
          <a:xfrm>
            <a:off x="6126325" y="2534231"/>
            <a:ext cx="1469956" cy="269466"/>
          </a:xfrm>
          <a:prstGeom prst="rect">
            <a:avLst/>
          </a:prstGeom>
          <a:noFill/>
        </p:spPr>
        <p:txBody>
          <a:bodyPr wrap="none" lIns="99220" tIns="49610" rIns="99220" bIns="4961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点击请替换文字内容</a:t>
            </a:r>
            <a:endParaRPr kumimoji="0" lang="zh-CN" altLang="en-US" sz="11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441452" y="2204864"/>
            <a:ext cx="1443521" cy="1443522"/>
          </a:xfrm>
          <a:prstGeom prst="ellipse">
            <a:avLst/>
          </a:prstGeom>
          <a:solidFill>
            <a:srgbClr val="7030A0"/>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STEP 1</a:t>
            </a:r>
            <a:endPar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8" name="椭圆 17"/>
          <p:cNvSpPr/>
          <p:nvPr/>
        </p:nvSpPr>
        <p:spPr>
          <a:xfrm>
            <a:off x="2638115" y="2672740"/>
            <a:ext cx="1443521" cy="1443522"/>
          </a:xfrm>
          <a:prstGeom prst="ellipse">
            <a:avLst/>
          </a:prstGeom>
          <a:solidFill>
            <a:srgbClr val="7C7C7C"/>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a:ln>
                  <a:noFill/>
                </a:ln>
                <a:solidFill>
                  <a:prstClr val="white"/>
                </a:solidFill>
                <a:effectLst/>
                <a:uLnTx/>
                <a:uFillTx/>
                <a:latin typeface="微软雅黑" pitchFamily="34" charset="-122"/>
                <a:ea typeface="微软雅黑" pitchFamily="34" charset="-122"/>
                <a:cs typeface="+mn-cs"/>
              </a:rPr>
              <a:t>STEP 2</a:t>
            </a:r>
            <a:endParaRPr kumimoji="0" lang="zh-CN" altLang="en-US" b="1"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9" name="椭圆 18"/>
          <p:cNvSpPr/>
          <p:nvPr/>
        </p:nvSpPr>
        <p:spPr>
          <a:xfrm>
            <a:off x="4834776" y="2204864"/>
            <a:ext cx="1443521" cy="1443522"/>
          </a:xfrm>
          <a:prstGeom prst="ellipse">
            <a:avLst/>
          </a:prstGeom>
          <a:solidFill>
            <a:srgbClr val="7030A0"/>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a:ln>
                  <a:noFill/>
                </a:ln>
                <a:solidFill>
                  <a:prstClr val="white"/>
                </a:solidFill>
                <a:effectLst/>
                <a:uLnTx/>
                <a:uFillTx/>
                <a:latin typeface="微软雅黑" pitchFamily="34" charset="-122"/>
                <a:ea typeface="微软雅黑" pitchFamily="34" charset="-122"/>
                <a:cs typeface="+mn-cs"/>
              </a:rPr>
              <a:t>STEP 3</a:t>
            </a:r>
            <a:endParaRPr kumimoji="0" lang="zh-CN" altLang="en-US" b="1"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0" name="椭圆 19"/>
          <p:cNvSpPr/>
          <p:nvPr/>
        </p:nvSpPr>
        <p:spPr>
          <a:xfrm>
            <a:off x="7031439" y="2672740"/>
            <a:ext cx="1443521" cy="1443522"/>
          </a:xfrm>
          <a:prstGeom prst="ellipse">
            <a:avLst/>
          </a:prstGeom>
          <a:solidFill>
            <a:srgbClr val="7C7C7C"/>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STEP 4</a:t>
            </a:r>
            <a:endPar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cxnSp>
        <p:nvCxnSpPr>
          <p:cNvPr id="21" name="直接连接符 20"/>
          <p:cNvCxnSpPr>
            <a:stCxn id="17" idx="6"/>
            <a:endCxn id="18" idx="2"/>
          </p:cNvCxnSpPr>
          <p:nvPr/>
        </p:nvCxnSpPr>
        <p:spPr>
          <a:xfrm>
            <a:off x="1884973" y="2926625"/>
            <a:ext cx="753141" cy="467875"/>
          </a:xfrm>
          <a:prstGeom prst="line">
            <a:avLst/>
          </a:prstGeom>
          <a:noFill/>
          <a:ln w="6350" cap="flat" cmpd="sng" algn="ctr">
            <a:solidFill>
              <a:srgbClr val="2B2939"/>
            </a:solidFill>
            <a:prstDash val="solid"/>
            <a:miter lim="800000"/>
            <a:headEnd type="oval" w="med" len="med"/>
            <a:tailEnd type="oval" w="med" len="med"/>
          </a:ln>
          <a:effectLst/>
        </p:spPr>
      </p:cxnSp>
      <p:cxnSp>
        <p:nvCxnSpPr>
          <p:cNvPr id="22" name="直接连接符 21"/>
          <p:cNvCxnSpPr>
            <a:stCxn id="18" idx="6"/>
            <a:endCxn id="19" idx="2"/>
          </p:cNvCxnSpPr>
          <p:nvPr/>
        </p:nvCxnSpPr>
        <p:spPr>
          <a:xfrm flipV="1">
            <a:off x="4081636" y="2926625"/>
            <a:ext cx="753141" cy="467875"/>
          </a:xfrm>
          <a:prstGeom prst="line">
            <a:avLst/>
          </a:prstGeom>
          <a:noFill/>
          <a:ln w="6350" cap="flat" cmpd="sng" algn="ctr">
            <a:solidFill>
              <a:srgbClr val="2B2939"/>
            </a:solidFill>
            <a:prstDash val="solid"/>
            <a:miter lim="800000"/>
            <a:headEnd type="oval" w="med" len="med"/>
            <a:tailEnd type="oval" w="med" len="med"/>
          </a:ln>
          <a:effectLst/>
        </p:spPr>
      </p:cxnSp>
      <p:cxnSp>
        <p:nvCxnSpPr>
          <p:cNvPr id="23" name="直接连接符 22"/>
          <p:cNvCxnSpPr>
            <a:stCxn id="19" idx="6"/>
            <a:endCxn id="20" idx="2"/>
          </p:cNvCxnSpPr>
          <p:nvPr/>
        </p:nvCxnSpPr>
        <p:spPr>
          <a:xfrm>
            <a:off x="6278298" y="2926625"/>
            <a:ext cx="753141" cy="467875"/>
          </a:xfrm>
          <a:prstGeom prst="line">
            <a:avLst/>
          </a:prstGeom>
          <a:noFill/>
          <a:ln w="6350" cap="flat" cmpd="sng" algn="ctr">
            <a:solidFill>
              <a:srgbClr val="2B2939"/>
            </a:solidFill>
            <a:prstDash val="solid"/>
            <a:miter lim="800000"/>
            <a:headEnd type="oval" w="med" len="med"/>
            <a:tailEnd type="oval" w="med" len="med"/>
          </a:ln>
          <a:effectLst/>
        </p:spPr>
      </p:cxnSp>
      <p:sp>
        <p:nvSpPr>
          <p:cNvPr id="24" name="TextBox 170"/>
          <p:cNvSpPr txBox="1"/>
          <p:nvPr/>
        </p:nvSpPr>
        <p:spPr>
          <a:xfrm>
            <a:off x="351965" y="4601657"/>
            <a:ext cx="2008452"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171"/>
          <p:cNvSpPr txBox="1"/>
          <p:nvPr/>
        </p:nvSpPr>
        <p:spPr>
          <a:xfrm>
            <a:off x="351965" y="4850657"/>
            <a:ext cx="1843941" cy="496520"/>
          </a:xfrm>
          <a:prstGeom prst="rect">
            <a:avLst/>
          </a:prstGeom>
          <a:noFill/>
        </p:spPr>
        <p:txBody>
          <a:bodyPr wrap="square" lIns="96431" tIns="48215" rIns="96431" bIns="4821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6" name="TextBox 170"/>
          <p:cNvSpPr txBox="1"/>
          <p:nvPr/>
        </p:nvSpPr>
        <p:spPr>
          <a:xfrm>
            <a:off x="2465570" y="4601657"/>
            <a:ext cx="2008452"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171"/>
          <p:cNvSpPr txBox="1"/>
          <p:nvPr/>
        </p:nvSpPr>
        <p:spPr>
          <a:xfrm>
            <a:off x="2465570" y="4850657"/>
            <a:ext cx="1843941" cy="496520"/>
          </a:xfrm>
          <a:prstGeom prst="rect">
            <a:avLst/>
          </a:prstGeom>
          <a:noFill/>
        </p:spPr>
        <p:txBody>
          <a:bodyPr wrap="square" lIns="96431" tIns="48215" rIns="96431" bIns="4821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8" name="TextBox 170"/>
          <p:cNvSpPr txBox="1"/>
          <p:nvPr/>
        </p:nvSpPr>
        <p:spPr>
          <a:xfrm>
            <a:off x="4579175" y="4601657"/>
            <a:ext cx="2008452"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171"/>
          <p:cNvSpPr txBox="1"/>
          <p:nvPr/>
        </p:nvSpPr>
        <p:spPr>
          <a:xfrm>
            <a:off x="4579175" y="4850657"/>
            <a:ext cx="1843941" cy="496520"/>
          </a:xfrm>
          <a:prstGeom prst="rect">
            <a:avLst/>
          </a:prstGeom>
          <a:noFill/>
        </p:spPr>
        <p:txBody>
          <a:bodyPr wrap="square" lIns="96431" tIns="48215" rIns="96431" bIns="4821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 name="TextBox 170"/>
          <p:cNvSpPr txBox="1"/>
          <p:nvPr/>
        </p:nvSpPr>
        <p:spPr>
          <a:xfrm>
            <a:off x="6740012" y="4601657"/>
            <a:ext cx="2008452"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171"/>
          <p:cNvSpPr txBox="1"/>
          <p:nvPr/>
        </p:nvSpPr>
        <p:spPr>
          <a:xfrm>
            <a:off x="6740012" y="4850657"/>
            <a:ext cx="1843941" cy="496520"/>
          </a:xfrm>
          <a:prstGeom prst="rect">
            <a:avLst/>
          </a:prstGeom>
          <a:noFill/>
        </p:spPr>
        <p:txBody>
          <a:bodyPr wrap="square" lIns="96431" tIns="48215" rIns="96431" bIns="4821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55562" y="2209682"/>
            <a:ext cx="3331471" cy="3888092"/>
            <a:chOff x="-36513" y="1887493"/>
            <a:chExt cx="4204499" cy="4906984"/>
          </a:xfrm>
        </p:grpSpPr>
        <p:sp>
          <p:nvSpPr>
            <p:cNvPr id="33" name="Line 29"/>
            <p:cNvSpPr>
              <a:spLocks noChangeShapeType="1"/>
            </p:cNvSpPr>
            <p:nvPr/>
          </p:nvSpPr>
          <p:spPr bwMode="gray">
            <a:xfrm flipH="1">
              <a:off x="2814" y="6365566"/>
              <a:ext cx="3036678" cy="246217"/>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sz="1400" kern="0" dirty="0">
                <a:solidFill>
                  <a:sysClr val="windowText" lastClr="000000"/>
                </a:solidFill>
                <a:latin typeface="+mn-lt"/>
                <a:ea typeface="微软雅黑" pitchFamily="34" charset="-122"/>
              </a:endParaRPr>
            </a:p>
          </p:txBody>
        </p:sp>
        <p:sp>
          <p:nvSpPr>
            <p:cNvPr id="34" name="Line 30"/>
            <p:cNvSpPr>
              <a:spLocks noChangeShapeType="1"/>
            </p:cNvSpPr>
            <p:nvPr/>
          </p:nvSpPr>
          <p:spPr bwMode="gray">
            <a:xfrm flipH="1">
              <a:off x="2814" y="3739251"/>
              <a:ext cx="656579" cy="2872533"/>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sz="1400" kern="0" dirty="0">
                <a:solidFill>
                  <a:sysClr val="windowText" lastClr="000000"/>
                </a:solidFill>
                <a:latin typeface="+mn-lt"/>
                <a:ea typeface="微软雅黑" pitchFamily="34" charset="-122"/>
              </a:endParaRPr>
            </a:p>
          </p:txBody>
        </p:sp>
        <p:sp>
          <p:nvSpPr>
            <p:cNvPr id="35" name="Line 34"/>
            <p:cNvSpPr>
              <a:spLocks noChangeShapeType="1"/>
            </p:cNvSpPr>
            <p:nvPr/>
          </p:nvSpPr>
          <p:spPr bwMode="gray">
            <a:xfrm flipH="1">
              <a:off x="2814" y="3511842"/>
              <a:ext cx="1793624" cy="3099940"/>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sz="1400" kern="0" dirty="0">
                <a:solidFill>
                  <a:sysClr val="windowText" lastClr="000000"/>
                </a:solidFill>
                <a:latin typeface="+mn-lt"/>
                <a:ea typeface="微软雅黑" pitchFamily="34" charset="-122"/>
              </a:endParaRPr>
            </a:p>
          </p:txBody>
        </p:sp>
        <p:sp>
          <p:nvSpPr>
            <p:cNvPr id="36" name="Line 35"/>
            <p:cNvSpPr>
              <a:spLocks noChangeShapeType="1"/>
            </p:cNvSpPr>
            <p:nvPr/>
          </p:nvSpPr>
          <p:spPr bwMode="gray">
            <a:xfrm flipH="1">
              <a:off x="2814" y="5375568"/>
              <a:ext cx="3118750" cy="1236215"/>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sz="1400" kern="0" dirty="0">
                <a:solidFill>
                  <a:sysClr val="windowText" lastClr="000000"/>
                </a:solidFill>
                <a:latin typeface="+mn-lt"/>
                <a:ea typeface="微软雅黑" pitchFamily="34" charset="-122"/>
              </a:endParaRPr>
            </a:p>
          </p:txBody>
        </p:sp>
        <p:sp>
          <p:nvSpPr>
            <p:cNvPr id="37" name="Line 36"/>
            <p:cNvSpPr>
              <a:spLocks noChangeShapeType="1"/>
            </p:cNvSpPr>
            <p:nvPr/>
          </p:nvSpPr>
          <p:spPr bwMode="gray">
            <a:xfrm flipH="1">
              <a:off x="2814" y="1887493"/>
              <a:ext cx="2010772" cy="4724290"/>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sz="1400" kern="0" dirty="0">
                <a:solidFill>
                  <a:sysClr val="windowText" lastClr="000000"/>
                </a:solidFill>
                <a:latin typeface="+mn-lt"/>
                <a:ea typeface="微软雅黑" pitchFamily="34" charset="-122"/>
              </a:endParaRPr>
            </a:p>
          </p:txBody>
        </p:sp>
        <p:sp>
          <p:nvSpPr>
            <p:cNvPr id="38" name="Line 37"/>
            <p:cNvSpPr>
              <a:spLocks noChangeShapeType="1"/>
            </p:cNvSpPr>
            <p:nvPr/>
          </p:nvSpPr>
          <p:spPr bwMode="gray">
            <a:xfrm flipH="1">
              <a:off x="2814" y="3316921"/>
              <a:ext cx="2487819" cy="3294862"/>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sz="1400" kern="0" dirty="0">
                <a:solidFill>
                  <a:sysClr val="windowText" lastClr="000000"/>
                </a:solidFill>
                <a:latin typeface="+mn-lt"/>
                <a:ea typeface="微软雅黑" pitchFamily="34" charset="-122"/>
              </a:endParaRPr>
            </a:p>
          </p:txBody>
        </p:sp>
        <p:sp>
          <p:nvSpPr>
            <p:cNvPr id="39" name="Line 38"/>
            <p:cNvSpPr>
              <a:spLocks noChangeShapeType="1"/>
            </p:cNvSpPr>
            <p:nvPr/>
          </p:nvSpPr>
          <p:spPr bwMode="gray">
            <a:xfrm flipH="1">
              <a:off x="2814" y="4681373"/>
              <a:ext cx="3065745" cy="1930410"/>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sz="1400" kern="0" dirty="0">
                <a:solidFill>
                  <a:sysClr val="windowText" lastClr="000000"/>
                </a:solidFill>
                <a:latin typeface="+mn-lt"/>
                <a:ea typeface="微软雅黑" pitchFamily="34" charset="-122"/>
              </a:endParaRPr>
            </a:p>
          </p:txBody>
        </p:sp>
        <p:sp>
          <p:nvSpPr>
            <p:cNvPr id="40" name="Line 39"/>
            <p:cNvSpPr>
              <a:spLocks noChangeShapeType="1"/>
            </p:cNvSpPr>
            <p:nvPr/>
          </p:nvSpPr>
          <p:spPr bwMode="gray">
            <a:xfrm flipH="1">
              <a:off x="2814" y="5808158"/>
              <a:ext cx="4165172" cy="803625"/>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sz="1400" kern="0" dirty="0">
                <a:solidFill>
                  <a:sysClr val="windowText" lastClr="000000"/>
                </a:solidFill>
                <a:latin typeface="+mn-lt"/>
                <a:ea typeface="微软雅黑" pitchFamily="34" charset="-122"/>
              </a:endParaRPr>
            </a:p>
          </p:txBody>
        </p:sp>
        <p:sp>
          <p:nvSpPr>
            <p:cNvPr id="41" name="Line 42"/>
            <p:cNvSpPr>
              <a:spLocks noChangeShapeType="1"/>
            </p:cNvSpPr>
            <p:nvPr/>
          </p:nvSpPr>
          <p:spPr bwMode="gray">
            <a:xfrm flipH="1">
              <a:off x="-36513" y="4250234"/>
              <a:ext cx="2708447" cy="2544243"/>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sz="1400" kern="0" dirty="0">
                <a:solidFill>
                  <a:sysClr val="windowText" lastClr="000000"/>
                </a:solidFill>
                <a:latin typeface="+mn-lt"/>
                <a:ea typeface="微软雅黑" pitchFamily="34" charset="-122"/>
              </a:endParaRPr>
            </a:p>
          </p:txBody>
        </p:sp>
      </p:grpSp>
      <p:sp>
        <p:nvSpPr>
          <p:cNvPr id="42" name="AutoShape 31"/>
          <p:cNvSpPr>
            <a:spLocks noChangeArrowheads="1"/>
          </p:cNvSpPr>
          <p:nvPr/>
        </p:nvSpPr>
        <p:spPr bwMode="gray">
          <a:xfrm>
            <a:off x="1396792" y="3319269"/>
            <a:ext cx="195092" cy="195092"/>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7030A0"/>
          </a:solidFill>
          <a:ln w="9525">
            <a:noFill/>
            <a:round/>
            <a:headEnd/>
            <a:tailEnd/>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Calibri"/>
              <a:ea typeface="微软雅黑" pitchFamily="34" charset="-122"/>
            </a:endParaRPr>
          </a:p>
        </p:txBody>
      </p:sp>
      <p:sp>
        <p:nvSpPr>
          <p:cNvPr id="43" name="AutoShape 32"/>
          <p:cNvSpPr>
            <a:spLocks noChangeArrowheads="1"/>
          </p:cNvSpPr>
          <p:nvPr/>
        </p:nvSpPr>
        <p:spPr bwMode="gray">
          <a:xfrm>
            <a:off x="2056583" y="3937060"/>
            <a:ext cx="195092" cy="195092"/>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7030A0"/>
          </a:solidFill>
          <a:ln w="9525">
            <a:noFill/>
            <a:round/>
            <a:headEnd/>
            <a:tailEnd/>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Calibri"/>
              <a:ea typeface="微软雅黑" pitchFamily="34" charset="-122"/>
            </a:endParaRPr>
          </a:p>
        </p:txBody>
      </p:sp>
      <p:sp>
        <p:nvSpPr>
          <p:cNvPr id="44" name="AutoShape 33"/>
          <p:cNvSpPr>
            <a:spLocks noChangeArrowheads="1"/>
          </p:cNvSpPr>
          <p:nvPr/>
        </p:nvSpPr>
        <p:spPr bwMode="gray">
          <a:xfrm>
            <a:off x="2457606" y="4844782"/>
            <a:ext cx="195092" cy="195092"/>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7C7C7C"/>
          </a:solidFill>
          <a:ln w="9525">
            <a:noFill/>
            <a:round/>
            <a:headEnd/>
            <a:tailEnd/>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Calibri"/>
              <a:ea typeface="微软雅黑" pitchFamily="34" charset="-122"/>
            </a:endParaRPr>
          </a:p>
        </p:txBody>
      </p:sp>
      <p:grpSp>
        <p:nvGrpSpPr>
          <p:cNvPr id="45" name="组合 44"/>
          <p:cNvGrpSpPr/>
          <p:nvPr/>
        </p:nvGrpSpPr>
        <p:grpSpPr>
          <a:xfrm>
            <a:off x="-24556" y="4320238"/>
            <a:ext cx="1862976" cy="1827869"/>
            <a:chOff x="2617" y="4551130"/>
            <a:chExt cx="2351177" cy="2306870"/>
          </a:xfrm>
          <a:solidFill>
            <a:srgbClr val="0170C1"/>
          </a:solidFill>
        </p:grpSpPr>
        <p:sp>
          <p:nvSpPr>
            <p:cNvPr id="46" name="Arc 43"/>
            <p:cNvSpPr>
              <a:spLocks/>
            </p:cNvSpPr>
            <p:nvPr/>
          </p:nvSpPr>
          <p:spPr bwMode="gray">
            <a:xfrm>
              <a:off x="2617" y="4551130"/>
              <a:ext cx="2351177" cy="230687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7030A0"/>
            </a:solidFill>
            <a:ln w="76200">
              <a:solidFill>
                <a:srgbClr val="E8E8E6"/>
              </a:solid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Calibri"/>
                <a:ea typeface="微软雅黑" pitchFamily="34" charset="-122"/>
              </a:endParaRPr>
            </a:p>
          </p:txBody>
        </p:sp>
        <p:sp>
          <p:nvSpPr>
            <p:cNvPr id="47" name="Text Box 45"/>
            <p:cNvSpPr txBox="1">
              <a:spLocks noChangeArrowheads="1"/>
            </p:cNvSpPr>
            <p:nvPr/>
          </p:nvSpPr>
          <p:spPr bwMode="gray">
            <a:xfrm>
              <a:off x="102992" y="5646057"/>
              <a:ext cx="1401860" cy="815705"/>
            </a:xfrm>
            <a:prstGeom prst="rect">
              <a:avLst/>
            </a:prstGeom>
            <a:noFill/>
            <a:ln>
              <a:noFill/>
            </a:ln>
            <a:effectLs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a:ln>
                    <a:noFill/>
                  </a:ln>
                  <a:solidFill>
                    <a:sysClr val="window" lastClr="FFFFFF"/>
                  </a:solidFill>
                  <a:effectLst/>
                  <a:uLnTx/>
                  <a:uFillTx/>
                  <a:latin typeface="Franklin Gothic Book" panose="020B0503020102020204" pitchFamily="34" charset="0"/>
                  <a:ea typeface="Segoe UI Emoji" panose="020B0502040204020203" pitchFamily="34" charset="0"/>
                </a:rPr>
                <a:t>YOUR TITLE</a:t>
              </a:r>
              <a:endParaRPr kumimoji="0" lang="zh-CN" altLang="en-US" b="1" i="0" u="none" strike="noStrike" kern="0" cap="none" spc="0" normalizeH="0" baseline="0" noProof="0" dirty="0">
                <a:ln>
                  <a:noFill/>
                </a:ln>
                <a:solidFill>
                  <a:sysClr val="window" lastClr="FFFFFF"/>
                </a:solidFill>
                <a:effectLst/>
                <a:uLnTx/>
                <a:uFillTx/>
                <a:latin typeface="Franklin Gothic Book" panose="020B0503020102020204" pitchFamily="34" charset="0"/>
              </a:endParaRPr>
            </a:p>
          </p:txBody>
        </p:sp>
      </p:grpSp>
      <p:sp>
        <p:nvSpPr>
          <p:cNvPr id="48" name="AutoShape 50"/>
          <p:cNvSpPr>
            <a:spLocks noChangeArrowheads="1"/>
          </p:cNvSpPr>
          <p:nvPr/>
        </p:nvSpPr>
        <p:spPr bwMode="gray">
          <a:xfrm>
            <a:off x="3240685" y="4982973"/>
            <a:ext cx="560890" cy="56089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7030A0"/>
          </a:soli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Calibri"/>
              <a:ea typeface="微软雅黑" pitchFamily="34" charset="-122"/>
            </a:endParaRPr>
          </a:p>
        </p:txBody>
      </p:sp>
      <p:sp>
        <p:nvSpPr>
          <p:cNvPr id="49" name="AutoShape 55"/>
          <p:cNvSpPr>
            <a:spLocks noChangeArrowheads="1"/>
          </p:cNvSpPr>
          <p:nvPr/>
        </p:nvSpPr>
        <p:spPr bwMode="gray">
          <a:xfrm>
            <a:off x="1422534" y="1751757"/>
            <a:ext cx="560890" cy="56089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7C7C7C"/>
          </a:soli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Calibri"/>
              <a:ea typeface="微软雅黑" pitchFamily="34" charset="-122"/>
            </a:endParaRPr>
          </a:p>
        </p:txBody>
      </p:sp>
      <p:sp>
        <p:nvSpPr>
          <p:cNvPr id="50" name="AutoShape 56"/>
          <p:cNvSpPr>
            <a:spLocks noChangeArrowheads="1"/>
          </p:cNvSpPr>
          <p:nvPr/>
        </p:nvSpPr>
        <p:spPr bwMode="gray">
          <a:xfrm>
            <a:off x="1837104" y="2916891"/>
            <a:ext cx="560890" cy="56089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7030A0"/>
          </a:solidFill>
          <a:ln w="9525">
            <a:noFill/>
            <a:round/>
            <a:headEnd/>
            <a:tailEnd/>
          </a:ln>
          <a:effectLst/>
        </p:spPr>
        <p:txBody>
          <a:bodyPr wrap="none" anchor="ctr"/>
          <a:lstStyle/>
          <a:p>
            <a:pPr fontAlgn="auto">
              <a:spcBef>
                <a:spcPts val="0"/>
              </a:spcBef>
              <a:spcAft>
                <a:spcPts val="0"/>
              </a:spcAft>
              <a:defRPr/>
            </a:pPr>
            <a:endParaRPr lang="zh-CN" altLang="en-US" sz="1400" kern="0" dirty="0">
              <a:solidFill>
                <a:sysClr val="windowText" lastClr="000000"/>
              </a:solidFill>
              <a:latin typeface="+mn-lt"/>
              <a:ea typeface="微软雅黑" pitchFamily="34" charset="-122"/>
            </a:endParaRPr>
          </a:p>
        </p:txBody>
      </p:sp>
      <p:sp>
        <p:nvSpPr>
          <p:cNvPr id="51" name="AutoShape 57"/>
          <p:cNvSpPr>
            <a:spLocks noChangeArrowheads="1"/>
          </p:cNvSpPr>
          <p:nvPr/>
        </p:nvSpPr>
        <p:spPr bwMode="gray">
          <a:xfrm>
            <a:off x="2345157" y="4035962"/>
            <a:ext cx="560890" cy="56089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7C7C7C"/>
          </a:soli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Calibri"/>
              <a:ea typeface="微软雅黑" pitchFamily="34" charset="-122"/>
            </a:endParaRPr>
          </a:p>
        </p:txBody>
      </p:sp>
      <p:sp>
        <p:nvSpPr>
          <p:cNvPr id="52" name="AutoShape 58"/>
          <p:cNvSpPr>
            <a:spLocks noChangeArrowheads="1"/>
          </p:cNvSpPr>
          <p:nvPr/>
        </p:nvSpPr>
        <p:spPr bwMode="gray">
          <a:xfrm>
            <a:off x="475524" y="3480491"/>
            <a:ext cx="195092" cy="195092"/>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7030A0"/>
          </a:solidFill>
          <a:ln w="9525">
            <a:noFill/>
            <a:round/>
            <a:headEnd/>
            <a:tailEnd/>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Calibri"/>
              <a:ea typeface="微软雅黑" pitchFamily="34" charset="-122"/>
            </a:endParaRPr>
          </a:p>
        </p:txBody>
      </p:sp>
      <p:sp>
        <p:nvSpPr>
          <p:cNvPr id="53" name="AutoShape 59"/>
          <p:cNvSpPr>
            <a:spLocks noChangeArrowheads="1"/>
          </p:cNvSpPr>
          <p:nvPr/>
        </p:nvSpPr>
        <p:spPr bwMode="gray">
          <a:xfrm>
            <a:off x="2402059" y="5671214"/>
            <a:ext cx="195092" cy="195092"/>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7C7C7C"/>
          </a:solidFill>
          <a:ln w="9525">
            <a:noFill/>
            <a:round/>
            <a:headEnd/>
            <a:tailEnd/>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Calibri"/>
              <a:ea typeface="微软雅黑" pitchFamily="34" charset="-122"/>
            </a:endParaRPr>
          </a:p>
        </p:txBody>
      </p:sp>
      <p:sp>
        <p:nvSpPr>
          <p:cNvPr id="54" name="TextBox 53"/>
          <p:cNvSpPr txBox="1"/>
          <p:nvPr/>
        </p:nvSpPr>
        <p:spPr>
          <a:xfrm>
            <a:off x="2117549" y="1627531"/>
            <a:ext cx="4470733" cy="36933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 name="TextBox 54"/>
          <p:cNvSpPr txBox="1"/>
          <p:nvPr/>
        </p:nvSpPr>
        <p:spPr>
          <a:xfrm>
            <a:off x="2555152" y="2792665"/>
            <a:ext cx="4470733" cy="36933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 name="TextBox 55"/>
          <p:cNvSpPr txBox="1"/>
          <p:nvPr/>
        </p:nvSpPr>
        <p:spPr>
          <a:xfrm>
            <a:off x="3091275" y="3911736"/>
            <a:ext cx="4470733" cy="36933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7" name="TextBox 56"/>
          <p:cNvSpPr txBox="1"/>
          <p:nvPr/>
        </p:nvSpPr>
        <p:spPr>
          <a:xfrm>
            <a:off x="3974601" y="4941658"/>
            <a:ext cx="4470733" cy="36933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 name="TextBox 170"/>
          <p:cNvSpPr txBox="1"/>
          <p:nvPr/>
        </p:nvSpPr>
        <p:spPr>
          <a:xfrm>
            <a:off x="2117549" y="1436660"/>
            <a:ext cx="1825865"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170"/>
          <p:cNvSpPr txBox="1"/>
          <p:nvPr/>
        </p:nvSpPr>
        <p:spPr>
          <a:xfrm>
            <a:off x="2555152" y="2563773"/>
            <a:ext cx="1825865"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170"/>
          <p:cNvSpPr txBox="1"/>
          <p:nvPr/>
        </p:nvSpPr>
        <p:spPr>
          <a:xfrm>
            <a:off x="3091275" y="3658684"/>
            <a:ext cx="1825865" cy="266649"/>
          </a:xfrm>
          <a:prstGeom prst="rect">
            <a:avLst/>
          </a:prstGeom>
          <a:noFill/>
        </p:spPr>
        <p:txBody>
          <a:bodyPr wrap="square" lIns="96431" tIns="48215" rIns="96431" bIns="4821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170"/>
          <p:cNvSpPr txBox="1"/>
          <p:nvPr/>
        </p:nvSpPr>
        <p:spPr>
          <a:xfrm>
            <a:off x="3974601" y="4721390"/>
            <a:ext cx="1825865"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4283987" y="2680338"/>
            <a:ext cx="3294085" cy="1302055"/>
          </a:xfrm>
          <a:prstGeom prst="rect">
            <a:avLst/>
          </a:prstGeom>
          <a:noFill/>
        </p:spPr>
        <p:txBody>
          <a:bodyPr wrap="none" rtlCol="0">
            <a:spAutoFit/>
          </a:bodyPr>
          <a:lstStyle/>
          <a:p>
            <a:pPr marL="0" lvl="1"/>
            <a:r>
              <a:rPr lang="zh-CN" altLang="en-US" sz="1969" b="1" dirty="0">
                <a:solidFill>
                  <a:srgbClr val="7030A0"/>
                </a:solidFill>
                <a:latin typeface="微软雅黑" panose="020B0503020204020204" pitchFamily="34" charset="-122"/>
                <a:ea typeface="微软雅黑" panose="020B0503020204020204" pitchFamily="34" charset="-122"/>
              </a:rPr>
              <a:t> </a:t>
            </a:r>
            <a:r>
              <a:rPr lang="zh-CN" altLang="en-US" sz="2800" b="1" dirty="0" smtClean="0">
                <a:solidFill>
                  <a:srgbClr val="7030A0"/>
                </a:solidFill>
                <a:latin typeface="微软雅黑" panose="020B0503020204020204" pitchFamily="34" charset="-122"/>
                <a:ea typeface="微软雅黑" panose="020B0503020204020204" pitchFamily="34" charset="-122"/>
              </a:rPr>
              <a:t>第二部分</a:t>
            </a:r>
            <a:endParaRPr lang="en-US" altLang="zh-CN" sz="2800" b="1" dirty="0">
              <a:solidFill>
                <a:srgbClr val="7030A0"/>
              </a:solidFill>
              <a:latin typeface="微软雅黑" panose="020B0503020204020204" pitchFamily="34" charset="-122"/>
              <a:ea typeface="微软雅黑" panose="020B0503020204020204" pitchFamily="34" charset="-122"/>
            </a:endParaRPr>
          </a:p>
          <a:p>
            <a:pPr marL="0" lvl="1" algn="ctr"/>
            <a:r>
              <a:rPr lang="zh-CN" altLang="en-US" sz="5061"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1" dirty="0">
              <a:solidFill>
                <a:srgbClr val="535353"/>
              </a:solidFill>
              <a:latin typeface="微软雅黑" panose="020B0503020204020204" pitchFamily="34" charset="-122"/>
              <a:ea typeface="微软雅黑" panose="020B0503020204020204" pitchFamily="34" charset="-122"/>
            </a:endParaRPr>
          </a:p>
        </p:txBody>
      </p:sp>
      <p:cxnSp>
        <p:nvCxnSpPr>
          <p:cNvPr id="26" name="直接连接符 25"/>
          <p:cNvCxnSpPr/>
          <p:nvPr/>
        </p:nvCxnSpPr>
        <p:spPr>
          <a:xfrm flipV="1">
            <a:off x="4094505" y="2542356"/>
            <a:ext cx="0" cy="1997601"/>
          </a:xfrm>
          <a:prstGeom prst="line">
            <a:avLst/>
          </a:prstGeom>
          <a:noFill/>
          <a:ln w="12700" cap="flat" cmpd="sng" algn="ctr">
            <a:solidFill>
              <a:srgbClr val="7030A0"/>
            </a:solidFill>
            <a:prstDash val="dash"/>
            <a:miter lim="800000"/>
          </a:ln>
          <a:effectLst/>
        </p:spPr>
      </p:cxnSp>
      <p:sp>
        <p:nvSpPr>
          <p:cNvPr id="27" name="TextBox 26"/>
          <p:cNvSpPr txBox="1"/>
          <p:nvPr/>
        </p:nvSpPr>
        <p:spPr>
          <a:xfrm>
            <a:off x="2331154" y="4193750"/>
            <a:ext cx="1269401" cy="34620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5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宋体"/>
                <a:cs typeface="Arial" panose="020B0604020202020204" pitchFamily="34" charset="0"/>
              </a:rPr>
              <a:t>PART </a:t>
            </a:r>
            <a:r>
              <a:rPr kumimoji="0" lang="en-US" altLang="zh-CN" sz="2250" b="0" i="0" u="none" strike="noStrike" kern="0" cap="none" spc="0" normalizeH="0" baseline="0" noProof="0" dirty="0" smtClean="0">
                <a:ln>
                  <a:noFill/>
                </a:ln>
                <a:solidFill>
                  <a:sysClr val="windowText" lastClr="000000">
                    <a:lumMod val="65000"/>
                    <a:lumOff val="35000"/>
                  </a:sysClr>
                </a:solidFill>
                <a:effectLst/>
                <a:uLnTx/>
                <a:uFillTx/>
                <a:latin typeface="Arial" panose="020B0604020202020204" pitchFamily="34" charset="0"/>
                <a:ea typeface="宋体"/>
                <a:cs typeface="Arial" panose="020B0604020202020204" pitchFamily="34" charset="0"/>
              </a:rPr>
              <a:t>02</a:t>
            </a:r>
            <a:endParaRPr kumimoji="0" lang="zh-CN" altLang="en-US" sz="225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宋体"/>
              <a:cs typeface="Arial" panose="020B0604020202020204" pitchFamily="34" charset="0"/>
            </a:endParaRPr>
          </a:p>
        </p:txBody>
      </p:sp>
      <p:grpSp>
        <p:nvGrpSpPr>
          <p:cNvPr id="28" name="组合 27"/>
          <p:cNvGrpSpPr/>
          <p:nvPr/>
        </p:nvGrpSpPr>
        <p:grpSpPr>
          <a:xfrm>
            <a:off x="2123728" y="2505566"/>
            <a:ext cx="1476826" cy="1476826"/>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宋体"/>
                <a:ea typeface="宋体"/>
                <a:cs typeface="+mn-cs"/>
              </a:endParaRPr>
            </a:p>
          </p:txBody>
        </p:sp>
        <p:sp>
          <p:nvSpPr>
            <p:cNvPr id="30" name="椭圆 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宋体"/>
                <a:ea typeface="宋体"/>
                <a:cs typeface="+mn-cs"/>
              </a:endParaRPr>
            </a:p>
          </p:txBody>
        </p:sp>
      </p:grpSp>
      <p:sp>
        <p:nvSpPr>
          <p:cNvPr id="31" name="TextBox 30"/>
          <p:cNvSpPr txBox="1"/>
          <p:nvPr/>
        </p:nvSpPr>
        <p:spPr>
          <a:xfrm>
            <a:off x="4534156" y="4065755"/>
            <a:ext cx="1497013" cy="224334"/>
          </a:xfrm>
          <a:prstGeom prst="rect">
            <a:avLst/>
          </a:prstGeom>
          <a:noFill/>
        </p:spPr>
        <p:txBody>
          <a:bodyPr wrap="square" lIns="85020" tIns="42511" rIns="85020" bIns="425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01 </a:t>
            </a: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32" name="TextBox 31"/>
          <p:cNvSpPr txBox="1"/>
          <p:nvPr/>
        </p:nvSpPr>
        <p:spPr>
          <a:xfrm>
            <a:off x="6014211" y="4065755"/>
            <a:ext cx="1563861" cy="224334"/>
          </a:xfrm>
          <a:prstGeom prst="rect">
            <a:avLst/>
          </a:prstGeom>
          <a:noFill/>
        </p:spPr>
        <p:txBody>
          <a:bodyPr wrap="square" lIns="85020" tIns="42511" rIns="85020" bIns="425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02 </a:t>
            </a: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33" name="TextBox 13"/>
          <p:cNvSpPr txBox="1"/>
          <p:nvPr/>
        </p:nvSpPr>
        <p:spPr>
          <a:xfrm>
            <a:off x="2305511" y="2737486"/>
            <a:ext cx="1269401" cy="1081829"/>
          </a:xfrm>
          <a:prstGeom prst="rect">
            <a:avLst/>
          </a:prstGeom>
          <a:noFill/>
        </p:spPr>
        <p:txBody>
          <a:bodyPr wrap="square" lIns="0" tIns="0" rIns="0" bIns="0" rtlCol="0">
            <a:spAutoFit/>
          </a:bodyPr>
          <a:lstStyle/>
          <a:p>
            <a:r>
              <a:rPr lang="en-US" altLang="zh-CN" sz="7030" b="1" dirty="0" smtClean="0">
                <a:solidFill>
                  <a:srgbClr val="7030A0"/>
                </a:solidFill>
                <a:latin typeface="Arial" panose="020B0604020202020204" pitchFamily="34" charset="0"/>
                <a:ea typeface="+mj-ea"/>
                <a:cs typeface="Arial" panose="020B0604020202020204" pitchFamily="34" charset="0"/>
              </a:rPr>
              <a:t>02</a:t>
            </a:r>
            <a:endParaRPr lang="zh-CN" altLang="en-US" sz="7030" b="1" dirty="0">
              <a:solidFill>
                <a:srgbClr val="7030A0"/>
              </a:solidFill>
              <a:latin typeface="Arial" panose="020B0604020202020204" pitchFamily="34" charset="0"/>
              <a:ea typeface="+mj-ea"/>
              <a:cs typeface="Arial" panose="020B0604020202020204" pitchFamily="34" charset="0"/>
            </a:endParaRPr>
          </a:p>
        </p:txBody>
      </p:sp>
      <p:sp>
        <p:nvSpPr>
          <p:cNvPr id="34" name="TextBox 24"/>
          <p:cNvSpPr txBox="1"/>
          <p:nvPr/>
        </p:nvSpPr>
        <p:spPr>
          <a:xfrm>
            <a:off x="4534156" y="4355430"/>
            <a:ext cx="1497013" cy="224334"/>
          </a:xfrm>
          <a:prstGeom prst="rect">
            <a:avLst/>
          </a:prstGeom>
          <a:noFill/>
        </p:spPr>
        <p:txBody>
          <a:bodyPr wrap="square" lIns="85020" tIns="42511" rIns="85020" bIns="425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03 </a:t>
            </a: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35" name="TextBox 25"/>
          <p:cNvSpPr txBox="1"/>
          <p:nvPr/>
        </p:nvSpPr>
        <p:spPr>
          <a:xfrm>
            <a:off x="6014211" y="4355430"/>
            <a:ext cx="1563861" cy="224334"/>
          </a:xfrm>
          <a:prstGeom prst="rect">
            <a:avLst/>
          </a:prstGeom>
          <a:noFill/>
        </p:spPr>
        <p:txBody>
          <a:bodyPr wrap="square" lIns="85020" tIns="42511" rIns="85020" bIns="425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04 </a:t>
            </a: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anim calcmode="lin" valueType="num">
                                      <p:cBhvr>
                                        <p:cTn id="16" dur="500" fill="hold"/>
                                        <p:tgtEl>
                                          <p:spTgt spid="33"/>
                                        </p:tgtEl>
                                        <p:attrNameLst>
                                          <p:attrName>ppt_x</p:attrName>
                                        </p:attrNameLst>
                                      </p:cBhvr>
                                      <p:tavLst>
                                        <p:tav tm="0">
                                          <p:val>
                                            <p:strVal val="#ppt_x"/>
                                          </p:val>
                                        </p:tav>
                                        <p:tav tm="100000">
                                          <p:val>
                                            <p:strVal val="#ppt_x"/>
                                          </p:val>
                                        </p:tav>
                                      </p:tavLst>
                                    </p:anim>
                                    <p:anim calcmode="lin" valueType="num">
                                      <p:cBhvr>
                                        <p:cTn id="17" dur="500" fill="hold"/>
                                        <p:tgtEl>
                                          <p:spTgt spid="33"/>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ppt_x</p:attrName>
                                        </p:attrNameLst>
                                      </p:cBhvr>
                                      <p:tavLst>
                                        <p:tav tm="0">
                                          <p:val>
                                            <p:strVal val="#ppt_x-#ppt_w*1.125000"/>
                                          </p:val>
                                        </p:tav>
                                        <p:tav tm="100000">
                                          <p:val>
                                            <p:strVal val="#ppt_x"/>
                                          </p:val>
                                        </p:tav>
                                      </p:tavLst>
                                    </p:anim>
                                    <p:animEffect transition="in" filter="wipe(right)">
                                      <p:cBhvr>
                                        <p:cTn id="22" dur="500"/>
                                        <p:tgtEl>
                                          <p:spTgt spid="25"/>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anim calcmode="lin" valueType="num">
                                      <p:cBhvr>
                                        <p:cTn id="27" dur="500" fill="hold"/>
                                        <p:tgtEl>
                                          <p:spTgt spid="27"/>
                                        </p:tgtEl>
                                        <p:attrNameLst>
                                          <p:attrName>ppt_x</p:attrName>
                                        </p:attrNameLst>
                                      </p:cBhvr>
                                      <p:tavLst>
                                        <p:tav tm="0">
                                          <p:val>
                                            <p:strVal val="#ppt_x"/>
                                          </p:val>
                                        </p:tav>
                                        <p:tav tm="100000">
                                          <p:val>
                                            <p:strVal val="#ppt_x"/>
                                          </p:val>
                                        </p:tav>
                                      </p:tavLst>
                                    </p:anim>
                                    <p:anim calcmode="lin" valueType="num">
                                      <p:cBhvr>
                                        <p:cTn id="28" dur="500" fill="hold"/>
                                        <p:tgtEl>
                                          <p:spTgt spid="27"/>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ppt_x"/>
                                          </p:val>
                                        </p:tav>
                                        <p:tav tm="100000">
                                          <p:val>
                                            <p:strVal val="#ppt_x"/>
                                          </p:val>
                                        </p:tav>
                                      </p:tavLst>
                                    </p:anim>
                                    <p:anim calcmode="lin" valueType="num">
                                      <p:cBhvr additive="base">
                                        <p:cTn id="33" dur="500" fill="hold"/>
                                        <p:tgtEl>
                                          <p:spTgt spid="3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fill="hold"/>
                                        <p:tgtEl>
                                          <p:spTgt spid="32"/>
                                        </p:tgtEl>
                                        <p:attrNameLst>
                                          <p:attrName>ppt_x</p:attrName>
                                        </p:attrNameLst>
                                      </p:cBhvr>
                                      <p:tavLst>
                                        <p:tav tm="0">
                                          <p:val>
                                            <p:strVal val="#ppt_x"/>
                                          </p:val>
                                        </p:tav>
                                        <p:tav tm="100000">
                                          <p:val>
                                            <p:strVal val="#ppt_x"/>
                                          </p:val>
                                        </p:tav>
                                      </p:tavLst>
                                    </p:anim>
                                    <p:anim calcmode="lin" valueType="num">
                                      <p:cBhvr additive="base">
                                        <p:cTn id="37" dur="500" fill="hold"/>
                                        <p:tgtEl>
                                          <p:spTgt spid="32"/>
                                        </p:tgtEl>
                                        <p:attrNameLst>
                                          <p:attrName>ppt_y</p:attrName>
                                        </p:attrNameLst>
                                      </p:cBhvr>
                                      <p:tavLst>
                                        <p:tav tm="0">
                                          <p:val>
                                            <p:strVal val="1+#ppt_h/2"/>
                                          </p:val>
                                        </p:tav>
                                        <p:tav tm="100000">
                                          <p:val>
                                            <p:strVal val="#ppt_y"/>
                                          </p:val>
                                        </p:tav>
                                      </p:tavLst>
                                    </p:anim>
                                  </p:childTnLst>
                                </p:cTn>
                              </p:par>
                            </p:childTnLst>
                          </p:cTn>
                        </p:par>
                        <p:par>
                          <p:cTn id="38" fill="hold">
                            <p:stCondLst>
                              <p:cond delay="3200"/>
                            </p:stCondLst>
                            <p:childTnLst>
                              <p:par>
                                <p:cTn id="39" presetID="2" presetClass="entr" presetSubtype="4"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ppt_x"/>
                                          </p:val>
                                        </p:tav>
                                        <p:tav tm="100000">
                                          <p:val>
                                            <p:strVal val="#ppt_x"/>
                                          </p:val>
                                        </p:tav>
                                      </p:tavLst>
                                    </p:anim>
                                    <p:anim calcmode="lin" valueType="num">
                                      <p:cBhvr additive="base">
                                        <p:cTn id="42" dur="500" fill="hold"/>
                                        <p:tgtEl>
                                          <p:spTgt spid="34"/>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00"/>
                                  </p:stCondLst>
                                  <p:childTnLst>
                                    <p:set>
                                      <p:cBhvr>
                                        <p:cTn id="44" dur="1" fill="hold">
                                          <p:stCondLst>
                                            <p:cond delay="0"/>
                                          </p:stCondLst>
                                        </p:cTn>
                                        <p:tgtEl>
                                          <p:spTgt spid="35"/>
                                        </p:tgtEl>
                                        <p:attrNameLst>
                                          <p:attrName>style.visibility</p:attrName>
                                        </p:attrNameLst>
                                      </p:cBhvr>
                                      <p:to>
                                        <p:strVal val="visible"/>
                                      </p:to>
                                    </p:set>
                                    <p:anim calcmode="lin" valueType="num">
                                      <p:cBhvr additive="base">
                                        <p:cTn id="45" dur="500" fill="hold"/>
                                        <p:tgtEl>
                                          <p:spTgt spid="35"/>
                                        </p:tgtEl>
                                        <p:attrNameLst>
                                          <p:attrName>ppt_x</p:attrName>
                                        </p:attrNameLst>
                                      </p:cBhvr>
                                      <p:tavLst>
                                        <p:tav tm="0">
                                          <p:val>
                                            <p:strVal val="#ppt_x"/>
                                          </p:val>
                                        </p:tav>
                                        <p:tav tm="100000">
                                          <p:val>
                                            <p:strVal val="#ppt_x"/>
                                          </p:val>
                                        </p:tav>
                                      </p:tavLst>
                                    </p:anim>
                                    <p:anim calcmode="lin" valueType="num">
                                      <p:cBhvr additive="base">
                                        <p:cTn id="46"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31" grpId="0"/>
      <p:bldP spid="32" grpId="0"/>
      <p:bldP spid="33" grpId="0"/>
      <p:bldP spid="34" grpId="0"/>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2974102" y="1700808"/>
            <a:ext cx="3174938" cy="3140260"/>
            <a:chOff x="4512406" y="1799221"/>
            <a:chExt cx="3841675" cy="3799715"/>
          </a:xfrm>
        </p:grpSpPr>
        <p:sp>
          <p:nvSpPr>
            <p:cNvPr id="24" name="任意多边形 23"/>
            <p:cNvSpPr/>
            <p:nvPr/>
          </p:nvSpPr>
          <p:spPr>
            <a:xfrm rot="9257143">
              <a:off x="6221113" y="5062780"/>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rgbClr val="7030A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任意多边形 24"/>
            <p:cNvSpPr/>
            <p:nvPr/>
          </p:nvSpPr>
          <p:spPr>
            <a:xfrm rot="12342857">
              <a:off x="4750179" y="5062780"/>
              <a:ext cx="1895196"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rgbClr val="7030A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任意多边形 25"/>
            <p:cNvSpPr/>
            <p:nvPr/>
          </p:nvSpPr>
          <p:spPr>
            <a:xfrm rot="15428571">
              <a:off x="3832887" y="3912376"/>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rgbClr val="7030A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任意多边形 26"/>
            <p:cNvSpPr/>
            <p:nvPr/>
          </p:nvSpPr>
          <p:spPr>
            <a:xfrm rot="18514286">
              <a:off x="4160409" y="2477575"/>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rgbClr val="7C7C7C"/>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任意多边形 27"/>
            <p:cNvSpPr/>
            <p:nvPr/>
          </p:nvSpPr>
          <p:spPr>
            <a:xfrm>
              <a:off x="5486811" y="1838852"/>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rgbClr val="7030A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任意多边形 28"/>
            <p:cNvSpPr/>
            <p:nvPr/>
          </p:nvSpPr>
          <p:spPr>
            <a:xfrm rot="3085714">
              <a:off x="6813215" y="2477575"/>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rgbClr val="7030A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任意多边形 29"/>
            <p:cNvSpPr/>
            <p:nvPr/>
          </p:nvSpPr>
          <p:spPr>
            <a:xfrm rot="6171428">
              <a:off x="7138406" y="3912376"/>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rgbClr val="7C7C7C"/>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1" name="矩形 3"/>
          <p:cNvSpPr>
            <a:spLocks noChangeArrowheads="1"/>
          </p:cNvSpPr>
          <p:nvPr/>
        </p:nvSpPr>
        <p:spPr bwMode="auto">
          <a:xfrm>
            <a:off x="3650855" y="3158593"/>
            <a:ext cx="1758932" cy="295466"/>
          </a:xfrm>
          <a:prstGeom prst="rect">
            <a:avLst/>
          </a:prstGeom>
          <a:solidFill>
            <a:srgbClr val="7030A0"/>
          </a:solidFill>
          <a:ln>
            <a:noFill/>
          </a:ln>
          <a:extLst/>
        </p:spPr>
        <p:txBody>
          <a:bodyPr>
            <a:sp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marL="0" marR="0" lvl="0" indent="0" algn="ctr" defTabSz="914400" eaLnBrk="1" fontAlgn="auto" latinLnBrk="0" hangingPunct="1">
              <a:lnSpc>
                <a:spcPct val="120000"/>
              </a:lnSpc>
              <a:spcBef>
                <a:spcPct val="20000"/>
              </a:spcBef>
              <a:spcAft>
                <a:spcPts val="0"/>
              </a:spcAft>
              <a:buClrTx/>
              <a:buSzTx/>
              <a:buFont typeface="Arial" pitchFamily="34"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cs typeface="+mn-ea"/>
              <a:sym typeface="Arial" panose="020B0604020202020204" pitchFamily="34" charset="0"/>
            </a:endParaRPr>
          </a:p>
        </p:txBody>
      </p:sp>
      <p:sp>
        <p:nvSpPr>
          <p:cNvPr id="32" name="TextBox 170"/>
          <p:cNvSpPr txBox="1"/>
          <p:nvPr/>
        </p:nvSpPr>
        <p:spPr>
          <a:xfrm>
            <a:off x="603239" y="1951025"/>
            <a:ext cx="2008452" cy="300504"/>
          </a:xfrm>
          <a:prstGeom prst="rect">
            <a:avLst/>
          </a:prstGeom>
          <a:noFill/>
        </p:spPr>
        <p:txBody>
          <a:bodyPr wrap="square" lIns="96431" tIns="48215" rIns="96431" bIns="48215"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171"/>
          <p:cNvSpPr txBox="1"/>
          <p:nvPr/>
        </p:nvSpPr>
        <p:spPr>
          <a:xfrm>
            <a:off x="510986" y="2189299"/>
            <a:ext cx="2100705" cy="512870"/>
          </a:xfrm>
          <a:prstGeom prst="rect">
            <a:avLst/>
          </a:prstGeom>
          <a:noFill/>
        </p:spPr>
        <p:txBody>
          <a:bodyPr wrap="square" lIns="96431" tIns="48215" rIns="96431" bIns="48215"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 name="TextBox 170"/>
          <p:cNvSpPr txBox="1"/>
          <p:nvPr/>
        </p:nvSpPr>
        <p:spPr>
          <a:xfrm>
            <a:off x="603239" y="3352731"/>
            <a:ext cx="2008452" cy="300504"/>
          </a:xfrm>
          <a:prstGeom prst="rect">
            <a:avLst/>
          </a:prstGeom>
          <a:noFill/>
        </p:spPr>
        <p:txBody>
          <a:bodyPr wrap="square" lIns="96431" tIns="48215" rIns="96431" bIns="48215"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171"/>
          <p:cNvSpPr txBox="1"/>
          <p:nvPr/>
        </p:nvSpPr>
        <p:spPr>
          <a:xfrm>
            <a:off x="510986" y="3591006"/>
            <a:ext cx="2100705" cy="512870"/>
          </a:xfrm>
          <a:prstGeom prst="rect">
            <a:avLst/>
          </a:prstGeom>
          <a:noFill/>
        </p:spPr>
        <p:txBody>
          <a:bodyPr wrap="square" lIns="96431" tIns="48215" rIns="96431" bIns="48215"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 name="TextBox 170"/>
          <p:cNvSpPr txBox="1"/>
          <p:nvPr/>
        </p:nvSpPr>
        <p:spPr>
          <a:xfrm>
            <a:off x="603239" y="4669116"/>
            <a:ext cx="2008452" cy="300504"/>
          </a:xfrm>
          <a:prstGeom prst="rect">
            <a:avLst/>
          </a:prstGeom>
          <a:noFill/>
        </p:spPr>
        <p:txBody>
          <a:bodyPr wrap="square" lIns="96431" tIns="48215" rIns="96431" bIns="48215"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171"/>
          <p:cNvSpPr txBox="1"/>
          <p:nvPr/>
        </p:nvSpPr>
        <p:spPr>
          <a:xfrm>
            <a:off x="510986" y="4907391"/>
            <a:ext cx="2100705" cy="512870"/>
          </a:xfrm>
          <a:prstGeom prst="rect">
            <a:avLst/>
          </a:prstGeom>
          <a:noFill/>
        </p:spPr>
        <p:txBody>
          <a:bodyPr wrap="square" lIns="96431" tIns="48215" rIns="96431" bIns="48215"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TextBox 170"/>
          <p:cNvSpPr txBox="1"/>
          <p:nvPr/>
        </p:nvSpPr>
        <p:spPr>
          <a:xfrm>
            <a:off x="6260607" y="4657658"/>
            <a:ext cx="2008452"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171"/>
          <p:cNvSpPr txBox="1"/>
          <p:nvPr/>
        </p:nvSpPr>
        <p:spPr>
          <a:xfrm>
            <a:off x="6260607" y="4895932"/>
            <a:ext cx="2136632" cy="512870"/>
          </a:xfrm>
          <a:prstGeom prst="rect">
            <a:avLst/>
          </a:prstGeom>
          <a:noFill/>
        </p:spPr>
        <p:txBody>
          <a:bodyPr wrap="square" lIns="96431" tIns="48215" rIns="96431" bIns="4821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 name="TextBox 170"/>
          <p:cNvSpPr txBox="1"/>
          <p:nvPr/>
        </p:nvSpPr>
        <p:spPr>
          <a:xfrm>
            <a:off x="6467816" y="3352731"/>
            <a:ext cx="2008452"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171"/>
          <p:cNvSpPr txBox="1"/>
          <p:nvPr/>
        </p:nvSpPr>
        <p:spPr>
          <a:xfrm>
            <a:off x="6467816" y="3591006"/>
            <a:ext cx="2136632" cy="512870"/>
          </a:xfrm>
          <a:prstGeom prst="rect">
            <a:avLst/>
          </a:prstGeom>
          <a:noFill/>
        </p:spPr>
        <p:txBody>
          <a:bodyPr wrap="square" lIns="96431" tIns="48215" rIns="96431" bIns="4821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6309362" y="1951025"/>
            <a:ext cx="2008452"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171"/>
          <p:cNvSpPr txBox="1"/>
          <p:nvPr/>
        </p:nvSpPr>
        <p:spPr>
          <a:xfrm>
            <a:off x="6309362" y="2189299"/>
            <a:ext cx="2136632" cy="512870"/>
          </a:xfrm>
          <a:prstGeom prst="rect">
            <a:avLst/>
          </a:prstGeom>
          <a:noFill/>
        </p:spPr>
        <p:txBody>
          <a:bodyPr wrap="square" lIns="96431" tIns="48215" rIns="96431" bIns="4821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23086</TotalTime>
  <Words>6212</Words>
  <Application>Microsoft Office PowerPoint</Application>
  <PresentationFormat>全屏显示(4:3)</PresentationFormat>
  <Paragraphs>239</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1387</cp:revision>
  <dcterms:created xsi:type="dcterms:W3CDTF">2009-02-11T05:37:22Z</dcterms:created>
  <dcterms:modified xsi:type="dcterms:W3CDTF">2017-11-16T07:59:21Z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