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19" r:id="rId3"/>
    <p:sldId id="321" r:id="rId4"/>
    <p:sldId id="322" r:id="rId5"/>
    <p:sldId id="323" r:id="rId6"/>
    <p:sldId id="318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312" y="-9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4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4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23219</TotalTime>
  <Words>236</Words>
  <Application>Microsoft Office PowerPoint</Application>
  <PresentationFormat>全屏显示(16:9)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2017-11-13T05:54:18Z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