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8" r:id="rId2"/>
  </p:sldMasterIdLst>
  <p:notesMasterIdLst>
    <p:notesMasterId r:id="rId30"/>
  </p:notesMasterIdLst>
  <p:handoutMasterIdLst>
    <p:handoutMasterId r:id="rId31"/>
  </p:handoutMasterIdLst>
  <p:sldIdLst>
    <p:sldId id="3192" r:id="rId3"/>
    <p:sldId id="3194" r:id="rId4"/>
    <p:sldId id="3193" r:id="rId5"/>
    <p:sldId id="3167" r:id="rId6"/>
    <p:sldId id="3157" r:id="rId7"/>
    <p:sldId id="3198" r:id="rId8"/>
    <p:sldId id="3162" r:id="rId9"/>
    <p:sldId id="3199" r:id="rId10"/>
    <p:sldId id="3202" r:id="rId11"/>
    <p:sldId id="3159" r:id="rId12"/>
    <p:sldId id="3160" r:id="rId13"/>
    <p:sldId id="3200" r:id="rId14"/>
    <p:sldId id="3161" r:id="rId15"/>
    <p:sldId id="3173" r:id="rId16"/>
    <p:sldId id="3203" r:id="rId17"/>
    <p:sldId id="3163" r:id="rId18"/>
    <p:sldId id="3174" r:id="rId19"/>
    <p:sldId id="3201" r:id="rId20"/>
    <p:sldId id="3169" r:id="rId21"/>
    <p:sldId id="3158" r:id="rId22"/>
    <p:sldId id="3204" r:id="rId23"/>
    <p:sldId id="3171" r:id="rId24"/>
    <p:sldId id="3164" r:id="rId25"/>
    <p:sldId id="3156" r:id="rId26"/>
    <p:sldId id="3170" r:id="rId27"/>
    <p:sldId id="3205" r:id="rId28"/>
    <p:sldId id="3206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712"/>
    <a:srgbClr val="28C7D4"/>
    <a:srgbClr val="F94D4D"/>
    <a:srgbClr val="FEFEFE"/>
    <a:srgbClr val="FFFFFF"/>
    <a:srgbClr val="8F1A12"/>
    <a:srgbClr val="F84E4B"/>
    <a:srgbClr val="26C8D2"/>
    <a:srgbClr val="1CB7F1"/>
    <a:srgbClr val="017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516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4014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844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687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38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258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248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4150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01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508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23184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337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729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41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62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00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020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03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978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12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rgbClr val="F45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92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85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867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66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718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1667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0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8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67A1-5C53-42BD-AB2C-709FEF61F269}" type="datetimeFigureOut">
              <a:rPr lang="zh-CN" altLang="en-US"/>
              <a:pPr>
                <a:defRPr/>
              </a:pPr>
              <a:t>2017/11/13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80EFF5-4C64-44AF-903C-4654B01C43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910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48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08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9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588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2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7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9122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70" y="694"/>
            <a:ext cx="12862730" cy="725100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斜纹 14"/>
          <p:cNvSpPr/>
          <p:nvPr/>
        </p:nvSpPr>
        <p:spPr>
          <a:xfrm>
            <a:off x="-29815" y="-25400"/>
            <a:ext cx="12894915" cy="7277099"/>
          </a:xfrm>
          <a:custGeom>
            <a:avLst/>
            <a:gdLst>
              <a:gd name="connsiteX0" fmla="*/ 0 w 7164288"/>
              <a:gd name="connsiteY0" fmla="*/ 4474917 h 4515967"/>
              <a:gd name="connsiteX1" fmla="*/ 7099165 w 7164288"/>
              <a:gd name="connsiteY1" fmla="*/ 0 h 4515967"/>
              <a:gd name="connsiteX2" fmla="*/ 7164288 w 7164288"/>
              <a:gd name="connsiteY2" fmla="*/ 0 h 4515967"/>
              <a:gd name="connsiteX3" fmla="*/ 0 w 7164288"/>
              <a:gd name="connsiteY3" fmla="*/ 4515967 h 4515967"/>
              <a:gd name="connsiteX4" fmla="*/ 0 w 7164288"/>
              <a:gd name="connsiteY4" fmla="*/ 4474917 h 4515967"/>
              <a:gd name="connsiteX0-1" fmla="*/ 0 w 7164288"/>
              <a:gd name="connsiteY0-2" fmla="*/ 4474917 h 4515967"/>
              <a:gd name="connsiteX1-3" fmla="*/ 6875881 w 7164288"/>
              <a:gd name="connsiteY1-4" fmla="*/ 0 h 4515967"/>
              <a:gd name="connsiteX2-5" fmla="*/ 7164288 w 7164288"/>
              <a:gd name="connsiteY2-6" fmla="*/ 0 h 4515967"/>
              <a:gd name="connsiteX3-7" fmla="*/ 0 w 7164288"/>
              <a:gd name="connsiteY3-8" fmla="*/ 4515967 h 4515967"/>
              <a:gd name="connsiteX4-9" fmla="*/ 0 w 7164288"/>
              <a:gd name="connsiteY4-10" fmla="*/ 4474917 h 4515967"/>
              <a:gd name="connsiteX0-11" fmla="*/ 0 w 7164288"/>
              <a:gd name="connsiteY0-12" fmla="*/ 4474917 h 4515967"/>
              <a:gd name="connsiteX1-13" fmla="*/ 6748290 w 7164288"/>
              <a:gd name="connsiteY1-14" fmla="*/ 21265 h 4515967"/>
              <a:gd name="connsiteX2-15" fmla="*/ 7164288 w 7164288"/>
              <a:gd name="connsiteY2-16" fmla="*/ 0 h 4515967"/>
              <a:gd name="connsiteX3-17" fmla="*/ 0 w 7164288"/>
              <a:gd name="connsiteY3-18" fmla="*/ 4515967 h 4515967"/>
              <a:gd name="connsiteX4-19" fmla="*/ 0 w 7164288"/>
              <a:gd name="connsiteY4-20" fmla="*/ 4474917 h 4515967"/>
              <a:gd name="connsiteX0-21" fmla="*/ 0 w 7281246"/>
              <a:gd name="connsiteY0-22" fmla="*/ 3922024 h 4515967"/>
              <a:gd name="connsiteX1-23" fmla="*/ 6865248 w 7281246"/>
              <a:gd name="connsiteY1-24" fmla="*/ 21265 h 4515967"/>
              <a:gd name="connsiteX2-25" fmla="*/ 7281246 w 7281246"/>
              <a:gd name="connsiteY2-26" fmla="*/ 0 h 4515967"/>
              <a:gd name="connsiteX3-27" fmla="*/ 116958 w 7281246"/>
              <a:gd name="connsiteY3-28" fmla="*/ 4515967 h 4515967"/>
              <a:gd name="connsiteX4-29" fmla="*/ 0 w 7281246"/>
              <a:gd name="connsiteY4-30" fmla="*/ 3922024 h 4515967"/>
              <a:gd name="connsiteX0-31" fmla="*/ 0 w 7281246"/>
              <a:gd name="connsiteY0-32" fmla="*/ 3922024 h 5749344"/>
              <a:gd name="connsiteX1-33" fmla="*/ 6865248 w 7281246"/>
              <a:gd name="connsiteY1-34" fmla="*/ 21265 h 5749344"/>
              <a:gd name="connsiteX2-35" fmla="*/ 7281246 w 7281246"/>
              <a:gd name="connsiteY2-36" fmla="*/ 0 h 5749344"/>
              <a:gd name="connsiteX3-37" fmla="*/ 0 w 7281246"/>
              <a:gd name="connsiteY3-38" fmla="*/ 5749344 h 5749344"/>
              <a:gd name="connsiteX4-39" fmla="*/ 0 w 7281246"/>
              <a:gd name="connsiteY4-40" fmla="*/ 3922024 h 5749344"/>
              <a:gd name="connsiteX0-41" fmla="*/ 10633 w 7291879"/>
              <a:gd name="connsiteY0-42" fmla="*/ 3922024 h 5791875"/>
              <a:gd name="connsiteX1-43" fmla="*/ 6875881 w 7291879"/>
              <a:gd name="connsiteY1-44" fmla="*/ 21265 h 5791875"/>
              <a:gd name="connsiteX2-45" fmla="*/ 7291879 w 7291879"/>
              <a:gd name="connsiteY2-46" fmla="*/ 0 h 5791875"/>
              <a:gd name="connsiteX3-47" fmla="*/ 0 w 7291879"/>
              <a:gd name="connsiteY3-48" fmla="*/ 5791875 h 5791875"/>
              <a:gd name="connsiteX4-49" fmla="*/ 10633 w 7291879"/>
              <a:gd name="connsiteY4-50" fmla="*/ 3922024 h 5791875"/>
              <a:gd name="connsiteX0-51" fmla="*/ 10633 w 8408298"/>
              <a:gd name="connsiteY0-52" fmla="*/ 3900759 h 5770610"/>
              <a:gd name="connsiteX1-53" fmla="*/ 6875881 w 8408298"/>
              <a:gd name="connsiteY1-54" fmla="*/ 0 h 5770610"/>
              <a:gd name="connsiteX2-55" fmla="*/ 8408298 w 8408298"/>
              <a:gd name="connsiteY2-56" fmla="*/ 595424 h 5770610"/>
              <a:gd name="connsiteX3-57" fmla="*/ 0 w 8408298"/>
              <a:gd name="connsiteY3-58" fmla="*/ 5770610 h 5770610"/>
              <a:gd name="connsiteX4-59" fmla="*/ 10633 w 8408298"/>
              <a:gd name="connsiteY4-60" fmla="*/ 3900759 h 5770610"/>
              <a:gd name="connsiteX0-61" fmla="*/ 10633 w 8408298"/>
              <a:gd name="connsiteY0-62" fmla="*/ 3305335 h 5175186"/>
              <a:gd name="connsiteX1-63" fmla="*/ 6833351 w 8408298"/>
              <a:gd name="connsiteY1-64" fmla="*/ 10631 h 5175186"/>
              <a:gd name="connsiteX2-65" fmla="*/ 8408298 w 8408298"/>
              <a:gd name="connsiteY2-66" fmla="*/ 0 h 5175186"/>
              <a:gd name="connsiteX3-67" fmla="*/ 0 w 8408298"/>
              <a:gd name="connsiteY3-68" fmla="*/ 5175186 h 5175186"/>
              <a:gd name="connsiteX4-69" fmla="*/ 10633 w 8408298"/>
              <a:gd name="connsiteY4-70" fmla="*/ 3305335 h 5175186"/>
              <a:gd name="connsiteX0-71" fmla="*/ 10633 w 8408298"/>
              <a:gd name="connsiteY0-72" fmla="*/ 3305335 h 5175186"/>
              <a:gd name="connsiteX1-73" fmla="*/ 6833351 w 8408298"/>
              <a:gd name="connsiteY1-74" fmla="*/ 10631 h 5175186"/>
              <a:gd name="connsiteX2-75" fmla="*/ 8408298 w 8408298"/>
              <a:gd name="connsiteY2-76" fmla="*/ 0 h 5175186"/>
              <a:gd name="connsiteX3-77" fmla="*/ 30720 w 8408298"/>
              <a:gd name="connsiteY3-78" fmla="*/ 5145431 h 5175186"/>
              <a:gd name="connsiteX4-79" fmla="*/ 0 w 8408298"/>
              <a:gd name="connsiteY4-80" fmla="*/ 5175186 h 5175186"/>
              <a:gd name="connsiteX5" fmla="*/ 10633 w 8408298"/>
              <a:gd name="connsiteY5" fmla="*/ 3305335 h 5175186"/>
              <a:gd name="connsiteX0-81" fmla="*/ 10633 w 8408298"/>
              <a:gd name="connsiteY0-82" fmla="*/ 3305335 h 5175186"/>
              <a:gd name="connsiteX1-83" fmla="*/ 6833351 w 8408298"/>
              <a:gd name="connsiteY1-84" fmla="*/ 10631 h 5175186"/>
              <a:gd name="connsiteX2-85" fmla="*/ 8408298 w 8408298"/>
              <a:gd name="connsiteY2-86" fmla="*/ 0 h 5175186"/>
              <a:gd name="connsiteX3-87" fmla="*/ 30720 w 8408298"/>
              <a:gd name="connsiteY3-88" fmla="*/ 5145431 h 5175186"/>
              <a:gd name="connsiteX4-89" fmla="*/ 0 w 8408298"/>
              <a:gd name="connsiteY4-90" fmla="*/ 5175186 h 5175186"/>
              <a:gd name="connsiteX5-91" fmla="*/ 10633 w 8408298"/>
              <a:gd name="connsiteY5-92" fmla="*/ 3305335 h 5175186"/>
              <a:gd name="connsiteX0-93" fmla="*/ 10633 w 8408298"/>
              <a:gd name="connsiteY0-94" fmla="*/ 3305335 h 5175186"/>
              <a:gd name="connsiteX1-95" fmla="*/ 6833351 w 8408298"/>
              <a:gd name="connsiteY1-96" fmla="*/ 10631 h 5175186"/>
              <a:gd name="connsiteX2-97" fmla="*/ 8408298 w 8408298"/>
              <a:gd name="connsiteY2-98" fmla="*/ 0 h 5175186"/>
              <a:gd name="connsiteX3-99" fmla="*/ 30720 w 8408298"/>
              <a:gd name="connsiteY3-100" fmla="*/ 5145431 h 5175186"/>
              <a:gd name="connsiteX4-101" fmla="*/ 0 w 8408298"/>
              <a:gd name="connsiteY4-102" fmla="*/ 5175186 h 5175186"/>
              <a:gd name="connsiteX5-103" fmla="*/ 10633 w 8408298"/>
              <a:gd name="connsiteY5-104" fmla="*/ 3305335 h 5175186"/>
              <a:gd name="connsiteX0-105" fmla="*/ 10633 w 8408298"/>
              <a:gd name="connsiteY0-106" fmla="*/ 3305335 h 5175186"/>
              <a:gd name="connsiteX1-107" fmla="*/ 6833351 w 8408298"/>
              <a:gd name="connsiteY1-108" fmla="*/ 10631 h 5175186"/>
              <a:gd name="connsiteX2-109" fmla="*/ 8408298 w 8408298"/>
              <a:gd name="connsiteY2-110" fmla="*/ 0 h 5175186"/>
              <a:gd name="connsiteX3-111" fmla="*/ 30720 w 8408298"/>
              <a:gd name="connsiteY3-112" fmla="*/ 5145431 h 5175186"/>
              <a:gd name="connsiteX4-113" fmla="*/ 0 w 8408298"/>
              <a:gd name="connsiteY4-114" fmla="*/ 5175186 h 5175186"/>
              <a:gd name="connsiteX5-115" fmla="*/ 10633 w 8408298"/>
              <a:gd name="connsiteY5-116" fmla="*/ 3305335 h 5175186"/>
              <a:gd name="connsiteX0-117" fmla="*/ 10633 w 8408298"/>
              <a:gd name="connsiteY0-118" fmla="*/ 3305335 h 5175186"/>
              <a:gd name="connsiteX1-119" fmla="*/ 6833351 w 8408298"/>
              <a:gd name="connsiteY1-120" fmla="*/ 10631 h 5175186"/>
              <a:gd name="connsiteX2-121" fmla="*/ 8408298 w 8408298"/>
              <a:gd name="connsiteY2-122" fmla="*/ 0 h 5175186"/>
              <a:gd name="connsiteX3-123" fmla="*/ 62617 w 8408298"/>
              <a:gd name="connsiteY3-124" fmla="*/ 5102901 h 5175186"/>
              <a:gd name="connsiteX4-125" fmla="*/ 30720 w 8408298"/>
              <a:gd name="connsiteY4-126" fmla="*/ 5145431 h 5175186"/>
              <a:gd name="connsiteX5-127" fmla="*/ 0 w 8408298"/>
              <a:gd name="connsiteY5-128" fmla="*/ 5175186 h 5175186"/>
              <a:gd name="connsiteX6" fmla="*/ 10633 w 8408298"/>
              <a:gd name="connsiteY6" fmla="*/ 3305335 h 5175186"/>
              <a:gd name="connsiteX0-129" fmla="*/ 10633 w 8408298"/>
              <a:gd name="connsiteY0-130" fmla="*/ 3305335 h 5175186"/>
              <a:gd name="connsiteX1-131" fmla="*/ 6833351 w 8408298"/>
              <a:gd name="connsiteY1-132" fmla="*/ 10631 h 5175186"/>
              <a:gd name="connsiteX2-133" fmla="*/ 8408298 w 8408298"/>
              <a:gd name="connsiteY2-134" fmla="*/ 0 h 5175186"/>
              <a:gd name="connsiteX3-135" fmla="*/ 1646868 w 8408298"/>
              <a:gd name="connsiteY3-136" fmla="*/ 5134799 h 5175186"/>
              <a:gd name="connsiteX4-137" fmla="*/ 30720 w 8408298"/>
              <a:gd name="connsiteY4-138" fmla="*/ 5145431 h 5175186"/>
              <a:gd name="connsiteX5-139" fmla="*/ 0 w 8408298"/>
              <a:gd name="connsiteY5-140" fmla="*/ 5175186 h 5175186"/>
              <a:gd name="connsiteX6-141" fmla="*/ 10633 w 8408298"/>
              <a:gd name="connsiteY6-142" fmla="*/ 3305335 h 5175186"/>
              <a:gd name="connsiteX0-143" fmla="*/ 10633 w 8408298"/>
              <a:gd name="connsiteY0-144" fmla="*/ 3305335 h 5175186"/>
              <a:gd name="connsiteX1-145" fmla="*/ 6833351 w 8408298"/>
              <a:gd name="connsiteY1-146" fmla="*/ 10631 h 5175186"/>
              <a:gd name="connsiteX2-147" fmla="*/ 8408298 w 8408298"/>
              <a:gd name="connsiteY2-148" fmla="*/ 0 h 5175186"/>
              <a:gd name="connsiteX3-149" fmla="*/ 1678765 w 8408298"/>
              <a:gd name="connsiteY3-150" fmla="*/ 5166697 h 5175186"/>
              <a:gd name="connsiteX4-151" fmla="*/ 30720 w 8408298"/>
              <a:gd name="connsiteY4-152" fmla="*/ 5145431 h 5175186"/>
              <a:gd name="connsiteX5-153" fmla="*/ 0 w 8408298"/>
              <a:gd name="connsiteY5-154" fmla="*/ 5175186 h 5175186"/>
              <a:gd name="connsiteX6-155" fmla="*/ 10633 w 8408298"/>
              <a:gd name="connsiteY6-156" fmla="*/ 3305335 h 5175186"/>
              <a:gd name="connsiteX0-157" fmla="*/ 10633 w 8408298"/>
              <a:gd name="connsiteY0-158" fmla="*/ 3305335 h 5175186"/>
              <a:gd name="connsiteX1-159" fmla="*/ 6833351 w 8408298"/>
              <a:gd name="connsiteY1-160" fmla="*/ 10631 h 5175186"/>
              <a:gd name="connsiteX2-161" fmla="*/ 8408298 w 8408298"/>
              <a:gd name="connsiteY2-162" fmla="*/ 0 h 5175186"/>
              <a:gd name="connsiteX3-163" fmla="*/ 2795184 w 8408298"/>
              <a:gd name="connsiteY3-164" fmla="*/ 5166697 h 5175186"/>
              <a:gd name="connsiteX4-165" fmla="*/ 30720 w 8408298"/>
              <a:gd name="connsiteY4-166" fmla="*/ 5145431 h 5175186"/>
              <a:gd name="connsiteX5-167" fmla="*/ 0 w 8408298"/>
              <a:gd name="connsiteY5-168" fmla="*/ 5175186 h 5175186"/>
              <a:gd name="connsiteX6-169" fmla="*/ 10633 w 8408298"/>
              <a:gd name="connsiteY6-170" fmla="*/ 3305335 h 5175186"/>
              <a:gd name="connsiteX0-171" fmla="*/ 10633 w 8408298"/>
              <a:gd name="connsiteY0-172" fmla="*/ 3305335 h 5175186"/>
              <a:gd name="connsiteX1-173" fmla="*/ 6833351 w 8408298"/>
              <a:gd name="connsiteY1-174" fmla="*/ 10631 h 5175186"/>
              <a:gd name="connsiteX2-175" fmla="*/ 8408298 w 8408298"/>
              <a:gd name="connsiteY2-176" fmla="*/ 0 h 5175186"/>
              <a:gd name="connsiteX3-177" fmla="*/ 2444309 w 8408298"/>
              <a:gd name="connsiteY3-178" fmla="*/ 5166697 h 5175186"/>
              <a:gd name="connsiteX4-179" fmla="*/ 30720 w 8408298"/>
              <a:gd name="connsiteY4-180" fmla="*/ 5145431 h 5175186"/>
              <a:gd name="connsiteX5-181" fmla="*/ 0 w 8408298"/>
              <a:gd name="connsiteY5-182" fmla="*/ 5175186 h 5175186"/>
              <a:gd name="connsiteX6-183" fmla="*/ 10633 w 8408298"/>
              <a:gd name="connsiteY6-184" fmla="*/ 3305335 h 5175186"/>
            </a:gdLst>
            <a:ahLst/>
            <a:cxnLst>
              <a:cxn ang="0">
                <a:pos x="connsiteX0-171" y="connsiteY0-172"/>
              </a:cxn>
              <a:cxn ang="0">
                <a:pos x="connsiteX1-173" y="connsiteY1-174"/>
              </a:cxn>
              <a:cxn ang="0">
                <a:pos x="connsiteX2-175" y="connsiteY2-176"/>
              </a:cxn>
              <a:cxn ang="0">
                <a:pos x="connsiteX3-177" y="connsiteY3-178"/>
              </a:cxn>
              <a:cxn ang="0">
                <a:pos x="connsiteX4-179" y="connsiteY4-180"/>
              </a:cxn>
              <a:cxn ang="0">
                <a:pos x="connsiteX5-181" y="connsiteY5-182"/>
              </a:cxn>
              <a:cxn ang="0">
                <a:pos x="connsiteX6-183" y="connsiteY6-184"/>
              </a:cxn>
            </a:cxnLst>
            <a:rect l="l" t="t" r="r" b="b"/>
            <a:pathLst>
              <a:path w="8408298" h="5175186">
                <a:moveTo>
                  <a:pt x="10633" y="3305335"/>
                </a:moveTo>
                <a:lnTo>
                  <a:pt x="6833351" y="10631"/>
                </a:lnTo>
                <a:lnTo>
                  <a:pt x="8408298" y="0"/>
                </a:lnTo>
                <a:lnTo>
                  <a:pt x="2444309" y="5166697"/>
                </a:lnTo>
                <a:lnTo>
                  <a:pt x="30720" y="5145431"/>
                </a:lnTo>
                <a:lnTo>
                  <a:pt x="0" y="5175186"/>
                </a:lnTo>
                <a:cubicBezTo>
                  <a:pt x="3544" y="4551902"/>
                  <a:pt x="7089" y="3928619"/>
                  <a:pt x="10633" y="3305335"/>
                </a:cubicBezTo>
                <a:close/>
              </a:path>
            </a:pathLst>
          </a:custGeom>
          <a:solidFill>
            <a:srgbClr val="F45712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矩形 259"/>
          <p:cNvSpPr>
            <a:spLocks noChangeArrowheads="1"/>
          </p:cNvSpPr>
          <p:nvPr/>
        </p:nvSpPr>
        <p:spPr bwMode="auto">
          <a:xfrm>
            <a:off x="2901419" y="2680221"/>
            <a:ext cx="705591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交通安全知识普及</a:t>
            </a:r>
            <a:endParaRPr lang="zh-CN" altLang="en-US" sz="6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矩形 259"/>
          <p:cNvSpPr>
            <a:spLocks noChangeArrowheads="1"/>
          </p:cNvSpPr>
          <p:nvPr/>
        </p:nvSpPr>
        <p:spPr bwMode="auto">
          <a:xfrm>
            <a:off x="3621063" y="3804960"/>
            <a:ext cx="56166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Traffic safety knowledge popularization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矩形 259"/>
          <p:cNvSpPr>
            <a:spLocks noChangeArrowheads="1"/>
          </p:cNvSpPr>
          <p:nvPr/>
        </p:nvSpPr>
        <p:spPr bwMode="auto">
          <a:xfrm>
            <a:off x="3773825" y="4264689"/>
            <a:ext cx="5311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适用于交通安全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交通知识普及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45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6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9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6" grpId="0" animBg="1"/>
      <p:bldP spid="48" grpId="0"/>
      <p:bldP spid="48" grpId="1"/>
      <p:bldP spid="51" grpId="0"/>
      <p:bldP spid="51" grpId="1"/>
      <p:bldP spid="55" grpId="0"/>
      <p:bldP spid="5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8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3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664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725" y="3399261"/>
            <a:ext cx="3675254" cy="679464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1414" y="3399261"/>
            <a:ext cx="3684151" cy="679464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870" y="1895287"/>
            <a:ext cx="4049174" cy="906895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1415" y="1895287"/>
            <a:ext cx="4063622" cy="906895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590" y="4735338"/>
            <a:ext cx="4080521" cy="906895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1414" y="4735338"/>
            <a:ext cx="4063615" cy="906895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2232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2232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2232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044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044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044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647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647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645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303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303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302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646" y="2656285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645" y="4164516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645" y="5763832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2892" y="266341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2890" y="417164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2890" y="5770961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285" y="2359668"/>
            <a:ext cx="2808957" cy="2808955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65" tIns="53565" rIns="53565" bIns="53565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5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362347"/>
            <a:ext cx="2771272" cy="301551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50354" y="1362347"/>
            <a:ext cx="2771272" cy="301551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362347"/>
            <a:ext cx="2771272" cy="301551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17479" y="4536750"/>
            <a:ext cx="2771272" cy="965876"/>
            <a:chOff x="578159" y="1949614"/>
            <a:chExt cx="1971069" cy="68738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546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F4571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87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704" y="2642447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960" y="2642444"/>
            <a:ext cx="2381924" cy="706189"/>
            <a:chOff x="509993" y="4146958"/>
            <a:chExt cx="2041329" cy="669729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704" y="3827459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704" y="5012472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960" y="5012470"/>
            <a:ext cx="2381924" cy="706189"/>
            <a:chOff x="509993" y="4146958"/>
            <a:chExt cx="2041329" cy="669729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960" y="3827457"/>
            <a:ext cx="2381924" cy="706189"/>
            <a:chOff x="509993" y="4146958"/>
            <a:chExt cx="2041329" cy="669729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933" y="2290442"/>
            <a:ext cx="4201490" cy="4180924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3046291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72" y="5221893"/>
            <a:ext cx="788611" cy="460983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741" y="3597726"/>
            <a:ext cx="693597" cy="54366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693" y="3459063"/>
            <a:ext cx="514128" cy="761132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336" y="2607773"/>
            <a:ext cx="3073325" cy="170258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rgbClr val="28C7D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09807" y="5468938"/>
            <a:ext cx="796846" cy="796846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899926" y="4526830"/>
            <a:ext cx="796846" cy="796846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7729" y="4672077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123" y="4934237"/>
            <a:ext cx="960400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5973" y="5614185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6838" y="5876346"/>
            <a:ext cx="1139915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5" name="文本框 244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6" name="文本框 245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28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171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6"/>
          <p:cNvSpPr>
            <a:spLocks/>
          </p:cNvSpPr>
          <p:nvPr/>
        </p:nvSpPr>
        <p:spPr bwMode="auto">
          <a:xfrm rot="11258092">
            <a:off x="10312249" y="2470183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1258092">
            <a:off x="6532101" y="5086468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625118" y="2972841"/>
            <a:ext cx="6225456" cy="4252447"/>
          </a:xfrm>
          <a:custGeom>
            <a:avLst/>
            <a:gdLst>
              <a:gd name="T0" fmla="*/ 0 w 1768"/>
              <a:gd name="T1" fmla="*/ 1568 h 1568"/>
              <a:gd name="T2" fmla="*/ 1768 w 1768"/>
              <a:gd name="T3" fmla="*/ 1568 h 1568"/>
              <a:gd name="T4" fmla="*/ 1768 w 1768"/>
              <a:gd name="T5" fmla="*/ 0 h 1568"/>
              <a:gd name="T6" fmla="*/ 0 w 1768"/>
              <a:gd name="T7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8" h="1568">
                <a:moveTo>
                  <a:pt x="0" y="1568"/>
                </a:moveTo>
                <a:lnTo>
                  <a:pt x="1768" y="1568"/>
                </a:lnTo>
                <a:lnTo>
                  <a:pt x="1768" y="0"/>
                </a:lnTo>
                <a:lnTo>
                  <a:pt x="0" y="15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 rot="458092">
            <a:off x="9090578" y="4488104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6480446" y="1528306"/>
            <a:ext cx="495536" cy="433036"/>
          </a:xfrm>
          <a:custGeom>
            <a:avLst/>
            <a:gdLst>
              <a:gd name="T0" fmla="*/ 0 w 222"/>
              <a:gd name="T1" fmla="*/ 194 h 194"/>
              <a:gd name="T2" fmla="*/ 222 w 222"/>
              <a:gd name="T3" fmla="*/ 194 h 194"/>
              <a:gd name="T4" fmla="*/ 140 w 222"/>
              <a:gd name="T5" fmla="*/ 62 h 194"/>
              <a:gd name="T6" fmla="*/ 142 w 222"/>
              <a:gd name="T7" fmla="*/ 62 h 194"/>
              <a:gd name="T8" fmla="*/ 142 w 222"/>
              <a:gd name="T9" fmla="*/ 26 h 194"/>
              <a:gd name="T10" fmla="*/ 154 w 222"/>
              <a:gd name="T11" fmla="*/ 26 h 194"/>
              <a:gd name="T12" fmla="*/ 154 w 222"/>
              <a:gd name="T13" fmla="*/ 0 h 194"/>
              <a:gd name="T14" fmla="*/ 69 w 222"/>
              <a:gd name="T15" fmla="*/ 0 h 194"/>
              <a:gd name="T16" fmla="*/ 69 w 222"/>
              <a:gd name="T17" fmla="*/ 26 h 194"/>
              <a:gd name="T18" fmla="*/ 80 w 222"/>
              <a:gd name="T19" fmla="*/ 26 h 194"/>
              <a:gd name="T20" fmla="*/ 80 w 222"/>
              <a:gd name="T21" fmla="*/ 62 h 194"/>
              <a:gd name="T22" fmla="*/ 0 w 222"/>
              <a:gd name="T23" fmla="*/ 194 h 194"/>
              <a:gd name="T24" fmla="*/ 102 w 222"/>
              <a:gd name="T25" fmla="*/ 64 h 194"/>
              <a:gd name="T26" fmla="*/ 116 w 222"/>
              <a:gd name="T27" fmla="*/ 64 h 194"/>
              <a:gd name="T28" fmla="*/ 140 w 222"/>
              <a:gd name="T29" fmla="*/ 106 h 194"/>
              <a:gd name="T30" fmla="*/ 78 w 222"/>
              <a:gd name="T31" fmla="*/ 106 h 194"/>
              <a:gd name="T32" fmla="*/ 102 w 222"/>
              <a:gd name="T3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194">
                <a:moveTo>
                  <a:pt x="0" y="194"/>
                </a:moveTo>
                <a:lnTo>
                  <a:pt x="222" y="194"/>
                </a:lnTo>
                <a:lnTo>
                  <a:pt x="140" y="62"/>
                </a:lnTo>
                <a:lnTo>
                  <a:pt x="142" y="62"/>
                </a:lnTo>
                <a:lnTo>
                  <a:pt x="142" y="26"/>
                </a:lnTo>
                <a:lnTo>
                  <a:pt x="154" y="26"/>
                </a:lnTo>
                <a:lnTo>
                  <a:pt x="154" y="0"/>
                </a:lnTo>
                <a:lnTo>
                  <a:pt x="69" y="0"/>
                </a:lnTo>
                <a:lnTo>
                  <a:pt x="69" y="26"/>
                </a:lnTo>
                <a:lnTo>
                  <a:pt x="80" y="26"/>
                </a:lnTo>
                <a:lnTo>
                  <a:pt x="80" y="62"/>
                </a:lnTo>
                <a:lnTo>
                  <a:pt x="0" y="194"/>
                </a:lnTo>
                <a:close/>
                <a:moveTo>
                  <a:pt x="102" y="64"/>
                </a:moveTo>
                <a:lnTo>
                  <a:pt x="116" y="64"/>
                </a:lnTo>
                <a:lnTo>
                  <a:pt x="140" y="106"/>
                </a:lnTo>
                <a:lnTo>
                  <a:pt x="78" y="106"/>
                </a:lnTo>
                <a:lnTo>
                  <a:pt x="102" y="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4246418" y="3098512"/>
            <a:ext cx="578126" cy="546875"/>
          </a:xfrm>
          <a:custGeom>
            <a:avLst/>
            <a:gdLst>
              <a:gd name="T0" fmla="*/ 210 w 259"/>
              <a:gd name="T1" fmla="*/ 245 h 245"/>
              <a:gd name="T2" fmla="*/ 129 w 259"/>
              <a:gd name="T3" fmla="*/ 203 h 245"/>
              <a:gd name="T4" fmla="*/ 49 w 259"/>
              <a:gd name="T5" fmla="*/ 245 h 245"/>
              <a:gd name="T6" fmla="*/ 66 w 259"/>
              <a:gd name="T7" fmla="*/ 158 h 245"/>
              <a:gd name="T8" fmla="*/ 0 w 259"/>
              <a:gd name="T9" fmla="*/ 94 h 245"/>
              <a:gd name="T10" fmla="*/ 89 w 259"/>
              <a:gd name="T11" fmla="*/ 80 h 245"/>
              <a:gd name="T12" fmla="*/ 129 w 259"/>
              <a:gd name="T13" fmla="*/ 0 h 245"/>
              <a:gd name="T14" fmla="*/ 170 w 259"/>
              <a:gd name="T15" fmla="*/ 80 h 245"/>
              <a:gd name="T16" fmla="*/ 259 w 259"/>
              <a:gd name="T17" fmla="*/ 94 h 245"/>
              <a:gd name="T18" fmla="*/ 193 w 259"/>
              <a:gd name="T19" fmla="*/ 158 h 245"/>
              <a:gd name="T20" fmla="*/ 210 w 259"/>
              <a:gd name="T2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45">
                <a:moveTo>
                  <a:pt x="210" y="245"/>
                </a:moveTo>
                <a:lnTo>
                  <a:pt x="129" y="203"/>
                </a:lnTo>
                <a:lnTo>
                  <a:pt x="49" y="245"/>
                </a:lnTo>
                <a:lnTo>
                  <a:pt x="66" y="158"/>
                </a:lnTo>
                <a:lnTo>
                  <a:pt x="0" y="94"/>
                </a:lnTo>
                <a:lnTo>
                  <a:pt x="89" y="80"/>
                </a:lnTo>
                <a:lnTo>
                  <a:pt x="129" y="0"/>
                </a:lnTo>
                <a:lnTo>
                  <a:pt x="170" y="80"/>
                </a:lnTo>
                <a:lnTo>
                  <a:pt x="259" y="94"/>
                </a:lnTo>
                <a:lnTo>
                  <a:pt x="193" y="158"/>
                </a:lnTo>
                <a:lnTo>
                  <a:pt x="210" y="2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2036895" y="4728273"/>
            <a:ext cx="522322" cy="522322"/>
          </a:xfrm>
          <a:custGeom>
            <a:avLst/>
            <a:gdLst>
              <a:gd name="T0" fmla="*/ 91 w 99"/>
              <a:gd name="T1" fmla="*/ 41 h 99"/>
              <a:gd name="T2" fmla="*/ 85 w 99"/>
              <a:gd name="T3" fmla="*/ 26 h 99"/>
              <a:gd name="T4" fmla="*/ 85 w 99"/>
              <a:gd name="T5" fmla="*/ 15 h 99"/>
              <a:gd name="T6" fmla="*/ 74 w 99"/>
              <a:gd name="T7" fmla="*/ 14 h 99"/>
              <a:gd name="T8" fmla="*/ 58 w 99"/>
              <a:gd name="T9" fmla="*/ 8 h 99"/>
              <a:gd name="T10" fmla="*/ 50 w 99"/>
              <a:gd name="T11" fmla="*/ 0 h 99"/>
              <a:gd name="T12" fmla="*/ 41 w 99"/>
              <a:gd name="T13" fmla="*/ 8 h 99"/>
              <a:gd name="T14" fmla="*/ 27 w 99"/>
              <a:gd name="T15" fmla="*/ 14 h 99"/>
              <a:gd name="T16" fmla="*/ 21 w 99"/>
              <a:gd name="T17" fmla="*/ 12 h 99"/>
              <a:gd name="T18" fmla="*/ 15 w 99"/>
              <a:gd name="T19" fmla="*/ 14 h 99"/>
              <a:gd name="T20" fmla="*/ 15 w 99"/>
              <a:gd name="T21" fmla="*/ 25 h 99"/>
              <a:gd name="T22" fmla="*/ 9 w 99"/>
              <a:gd name="T23" fmla="*/ 41 h 99"/>
              <a:gd name="T24" fmla="*/ 0 w 99"/>
              <a:gd name="T25" fmla="*/ 49 h 99"/>
              <a:gd name="T26" fmla="*/ 9 w 99"/>
              <a:gd name="T27" fmla="*/ 57 h 99"/>
              <a:gd name="T28" fmla="*/ 15 w 99"/>
              <a:gd name="T29" fmla="*/ 72 h 99"/>
              <a:gd name="T30" fmla="*/ 15 w 99"/>
              <a:gd name="T31" fmla="*/ 84 h 99"/>
              <a:gd name="T32" fmla="*/ 26 w 99"/>
              <a:gd name="T33" fmla="*/ 84 h 99"/>
              <a:gd name="T34" fmla="*/ 41 w 99"/>
              <a:gd name="T35" fmla="*/ 90 h 99"/>
              <a:gd name="T36" fmla="*/ 50 w 99"/>
              <a:gd name="T37" fmla="*/ 99 h 99"/>
              <a:gd name="T38" fmla="*/ 58 w 99"/>
              <a:gd name="T39" fmla="*/ 90 h 99"/>
              <a:gd name="T40" fmla="*/ 63 w 99"/>
              <a:gd name="T41" fmla="*/ 89 h 99"/>
              <a:gd name="T42" fmla="*/ 73 w 99"/>
              <a:gd name="T43" fmla="*/ 84 h 99"/>
              <a:gd name="T44" fmla="*/ 84 w 99"/>
              <a:gd name="T45" fmla="*/ 84 h 99"/>
              <a:gd name="T46" fmla="*/ 84 w 99"/>
              <a:gd name="T47" fmla="*/ 73 h 99"/>
              <a:gd name="T48" fmla="*/ 91 w 99"/>
              <a:gd name="T49" fmla="*/ 58 h 99"/>
              <a:gd name="T50" fmla="*/ 99 w 99"/>
              <a:gd name="T51" fmla="*/ 49 h 99"/>
              <a:gd name="T52" fmla="*/ 91 w 99"/>
              <a:gd name="T53" fmla="*/ 41 h 99"/>
              <a:gd name="T54" fmla="*/ 50 w 99"/>
              <a:gd name="T55" fmla="*/ 68 h 99"/>
              <a:gd name="T56" fmla="*/ 31 w 99"/>
              <a:gd name="T57" fmla="*/ 49 h 99"/>
              <a:gd name="T58" fmla="*/ 50 w 99"/>
              <a:gd name="T59" fmla="*/ 30 h 99"/>
              <a:gd name="T60" fmla="*/ 69 w 99"/>
              <a:gd name="T61" fmla="*/ 49 h 99"/>
              <a:gd name="T62" fmla="*/ 50 w 99"/>
              <a:gd name="T63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9">
                <a:moveTo>
                  <a:pt x="91" y="41"/>
                </a:moveTo>
                <a:cubicBezTo>
                  <a:pt x="90" y="36"/>
                  <a:pt x="88" y="30"/>
                  <a:pt x="85" y="26"/>
                </a:cubicBezTo>
                <a:cubicBezTo>
                  <a:pt x="88" y="23"/>
                  <a:pt x="88" y="18"/>
                  <a:pt x="85" y="15"/>
                </a:cubicBezTo>
                <a:cubicBezTo>
                  <a:pt x="82" y="11"/>
                  <a:pt x="77" y="11"/>
                  <a:pt x="74" y="14"/>
                </a:cubicBezTo>
                <a:cubicBezTo>
                  <a:pt x="69" y="11"/>
                  <a:pt x="64" y="9"/>
                  <a:pt x="58" y="8"/>
                </a:cubicBezTo>
                <a:cubicBezTo>
                  <a:pt x="58" y="3"/>
                  <a:pt x="54" y="0"/>
                  <a:pt x="50" y="0"/>
                </a:cubicBezTo>
                <a:cubicBezTo>
                  <a:pt x="45" y="0"/>
                  <a:pt x="41" y="3"/>
                  <a:pt x="41" y="8"/>
                </a:cubicBezTo>
                <a:cubicBezTo>
                  <a:pt x="36" y="9"/>
                  <a:pt x="31" y="11"/>
                  <a:pt x="27" y="14"/>
                </a:cubicBezTo>
                <a:cubicBezTo>
                  <a:pt x="25" y="12"/>
                  <a:pt x="23" y="12"/>
                  <a:pt x="21" y="12"/>
                </a:cubicBezTo>
                <a:cubicBezTo>
                  <a:pt x="19" y="12"/>
                  <a:pt x="17" y="12"/>
                  <a:pt x="15" y="14"/>
                </a:cubicBezTo>
                <a:cubicBezTo>
                  <a:pt x="12" y="17"/>
                  <a:pt x="12" y="22"/>
                  <a:pt x="15" y="25"/>
                </a:cubicBezTo>
                <a:cubicBezTo>
                  <a:pt x="12" y="30"/>
                  <a:pt x="10" y="35"/>
                  <a:pt x="9" y="41"/>
                </a:cubicBezTo>
                <a:cubicBezTo>
                  <a:pt x="4" y="41"/>
                  <a:pt x="0" y="44"/>
                  <a:pt x="0" y="49"/>
                </a:cubicBezTo>
                <a:cubicBezTo>
                  <a:pt x="0" y="54"/>
                  <a:pt x="4" y="57"/>
                  <a:pt x="9" y="57"/>
                </a:cubicBezTo>
                <a:cubicBezTo>
                  <a:pt x="10" y="63"/>
                  <a:pt x="12" y="68"/>
                  <a:pt x="15" y="72"/>
                </a:cubicBezTo>
                <a:cubicBezTo>
                  <a:pt x="11" y="75"/>
                  <a:pt x="11" y="80"/>
                  <a:pt x="15" y="84"/>
                </a:cubicBezTo>
                <a:cubicBezTo>
                  <a:pt x="18" y="87"/>
                  <a:pt x="23" y="87"/>
                  <a:pt x="26" y="84"/>
                </a:cubicBezTo>
                <a:cubicBezTo>
                  <a:pt x="30" y="87"/>
                  <a:pt x="36" y="89"/>
                  <a:pt x="41" y="90"/>
                </a:cubicBezTo>
                <a:cubicBezTo>
                  <a:pt x="41" y="95"/>
                  <a:pt x="45" y="99"/>
                  <a:pt x="50" y="99"/>
                </a:cubicBezTo>
                <a:cubicBezTo>
                  <a:pt x="54" y="99"/>
                  <a:pt x="58" y="95"/>
                  <a:pt x="58" y="90"/>
                </a:cubicBezTo>
                <a:cubicBezTo>
                  <a:pt x="60" y="90"/>
                  <a:pt x="62" y="89"/>
                  <a:pt x="63" y="89"/>
                </a:cubicBezTo>
                <a:cubicBezTo>
                  <a:pt x="67" y="88"/>
                  <a:pt x="70" y="86"/>
                  <a:pt x="73" y="84"/>
                </a:cubicBezTo>
                <a:cubicBezTo>
                  <a:pt x="76" y="87"/>
                  <a:pt x="81" y="87"/>
                  <a:pt x="84" y="84"/>
                </a:cubicBezTo>
                <a:cubicBezTo>
                  <a:pt x="87" y="81"/>
                  <a:pt x="87" y="76"/>
                  <a:pt x="84" y="73"/>
                </a:cubicBezTo>
                <a:cubicBezTo>
                  <a:pt x="87" y="68"/>
                  <a:pt x="90" y="63"/>
                  <a:pt x="91" y="58"/>
                </a:cubicBezTo>
                <a:cubicBezTo>
                  <a:pt x="95" y="58"/>
                  <a:pt x="99" y="54"/>
                  <a:pt x="99" y="49"/>
                </a:cubicBezTo>
                <a:cubicBezTo>
                  <a:pt x="99" y="45"/>
                  <a:pt x="95" y="41"/>
                  <a:pt x="91" y="41"/>
                </a:cubicBezTo>
                <a:close/>
                <a:moveTo>
                  <a:pt x="50" y="68"/>
                </a:moveTo>
                <a:cubicBezTo>
                  <a:pt x="39" y="68"/>
                  <a:pt x="31" y="60"/>
                  <a:pt x="31" y="49"/>
                </a:cubicBezTo>
                <a:cubicBezTo>
                  <a:pt x="31" y="39"/>
                  <a:pt x="39" y="30"/>
                  <a:pt x="50" y="30"/>
                </a:cubicBezTo>
                <a:cubicBezTo>
                  <a:pt x="60" y="30"/>
                  <a:pt x="69" y="39"/>
                  <a:pt x="69" y="49"/>
                </a:cubicBezTo>
                <a:cubicBezTo>
                  <a:pt x="69" y="60"/>
                  <a:pt x="60" y="68"/>
                  <a:pt x="50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96659" y="192318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7196660" y="16034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4979447" y="36453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4979448" y="332566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2667404" y="518766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2667405" y="486793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10922494" y="2932462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9750919" y="5189887"/>
            <a:ext cx="858602" cy="712925"/>
          </a:xfrm>
          <a:prstGeom prst="rect">
            <a:avLst/>
          </a:prstGeom>
          <a:solidFill>
            <a:schemeClr val="bg1"/>
          </a:solidFill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accent2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02</a:t>
            </a:r>
            <a:endParaRPr lang="zh-CN" altLang="en-US" sz="4000" b="1" dirty="0">
              <a:solidFill>
                <a:schemeClr val="accent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0"/>
          <p:cNvSpPr txBox="1"/>
          <p:nvPr/>
        </p:nvSpPr>
        <p:spPr>
          <a:xfrm>
            <a:off x="7150594" y="5661374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8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29" grpId="0" animBg="1"/>
      <p:bldP spid="33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2370" y="694"/>
            <a:ext cx="12862730" cy="7251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61001" y="604280"/>
            <a:ext cx="3172335" cy="6984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500" dirty="0">
                <a:solidFill>
                  <a:srgbClr val="F457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500" dirty="0">
                <a:solidFill>
                  <a:srgbClr val="F45712"/>
                </a:solidFill>
                <a:cs typeface="+mn-ea"/>
                <a:sym typeface="+mn-lt"/>
              </a:rPr>
              <a:t>/</a:t>
            </a:r>
            <a:r>
              <a:rPr lang="en-US" altLang="zh-CN" sz="2531" dirty="0">
                <a:solidFill>
                  <a:srgbClr val="F45712"/>
                </a:solidFill>
                <a:cs typeface="+mn-ea"/>
                <a:sym typeface="+mn-lt"/>
              </a:rPr>
              <a:t>Contents</a:t>
            </a:r>
            <a:endParaRPr lang="en-GB" sz="2531" dirty="0">
              <a:solidFill>
                <a:srgbClr val="F45712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039578" y="1490218"/>
            <a:ext cx="10755686" cy="0"/>
          </a:xfrm>
          <a:prstGeom prst="line">
            <a:avLst/>
          </a:prstGeom>
          <a:ln w="9525">
            <a:solidFill>
              <a:srgbClr val="F457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290838" y="2396435"/>
            <a:ext cx="1257328" cy="698118"/>
            <a:chOff x="2215144" y="927951"/>
            <a:chExt cx="1244730" cy="910317"/>
          </a:xfrm>
        </p:grpSpPr>
        <p:sp>
          <p:nvSpPr>
            <p:cNvPr id="11" name="平行四边形 10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F45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90838" y="3351972"/>
            <a:ext cx="1257328" cy="708853"/>
            <a:chOff x="2215144" y="1952311"/>
            <a:chExt cx="1244730" cy="924318"/>
          </a:xfrm>
        </p:grpSpPr>
        <p:sp>
          <p:nvSpPr>
            <p:cNvPr id="16" name="平行四边形 15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F45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17" name="文本框 10"/>
            <p:cNvSpPr txBox="1"/>
            <p:nvPr/>
          </p:nvSpPr>
          <p:spPr>
            <a:xfrm>
              <a:off x="2393075" y="1952311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90838" y="4338770"/>
            <a:ext cx="1257328" cy="698118"/>
            <a:chOff x="2215144" y="3018135"/>
            <a:chExt cx="1244730" cy="910318"/>
          </a:xfrm>
        </p:grpSpPr>
        <p:sp>
          <p:nvSpPr>
            <p:cNvPr id="19" name="平行四边形 18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F45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20" name="文本框 11"/>
            <p:cNvSpPr txBox="1"/>
            <p:nvPr/>
          </p:nvSpPr>
          <p:spPr>
            <a:xfrm>
              <a:off x="2393075" y="3018135"/>
              <a:ext cx="1066799" cy="91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90838" y="5298346"/>
            <a:ext cx="1257328" cy="714438"/>
            <a:chOff x="2215144" y="4047038"/>
            <a:chExt cx="1244730" cy="931601"/>
          </a:xfrm>
        </p:grpSpPr>
        <p:sp>
          <p:nvSpPr>
            <p:cNvPr id="22" name="平行四边形 21"/>
            <p:cNvSpPr/>
            <p:nvPr/>
          </p:nvSpPr>
          <p:spPr>
            <a:xfrm>
              <a:off x="2215144" y="413585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F45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23" name="文本框 12"/>
            <p:cNvSpPr txBox="1"/>
            <p:nvPr/>
          </p:nvSpPr>
          <p:spPr>
            <a:xfrm>
              <a:off x="2393075" y="4047038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45867" y="2415149"/>
            <a:ext cx="5423290" cy="646324"/>
            <a:chOff x="4315150" y="953426"/>
            <a:chExt cx="3857250" cy="540057"/>
          </a:xfrm>
        </p:grpSpPr>
        <p:sp>
          <p:nvSpPr>
            <p:cNvPr id="25" name="矩形 24"/>
            <p:cNvSpPr/>
            <p:nvPr/>
          </p:nvSpPr>
          <p:spPr>
            <a:xfrm>
              <a:off x="4841196" y="1036090"/>
              <a:ext cx="2827147" cy="387661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F4571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rgbClr val="F457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F457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rgbClr val="F4571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45867" y="3391128"/>
            <a:ext cx="5423290" cy="646324"/>
            <a:chOff x="4315150" y="1647579"/>
            <a:chExt cx="3857250" cy="540057"/>
          </a:xfrm>
        </p:grpSpPr>
        <p:sp>
          <p:nvSpPr>
            <p:cNvPr id="28" name="矩形 27"/>
            <p:cNvSpPr/>
            <p:nvPr/>
          </p:nvSpPr>
          <p:spPr>
            <a:xfrm>
              <a:off x="4841196" y="1730243"/>
              <a:ext cx="2827147" cy="387661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F4571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rgbClr val="F457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F457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rgbClr val="F4571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245867" y="4367105"/>
            <a:ext cx="5423290" cy="646324"/>
            <a:chOff x="4315150" y="2341731"/>
            <a:chExt cx="3857250" cy="540057"/>
          </a:xfrm>
        </p:grpSpPr>
        <p:sp>
          <p:nvSpPr>
            <p:cNvPr id="31" name="矩形 30"/>
            <p:cNvSpPr/>
            <p:nvPr/>
          </p:nvSpPr>
          <p:spPr>
            <a:xfrm>
              <a:off x="4841197" y="2424395"/>
              <a:ext cx="2827146" cy="387661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F4571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rgbClr val="F457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F457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rgbClr val="F4571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245867" y="5343084"/>
            <a:ext cx="5423290" cy="646324"/>
            <a:chOff x="4315150" y="3035884"/>
            <a:chExt cx="3857250" cy="540057"/>
          </a:xfrm>
        </p:grpSpPr>
        <p:sp>
          <p:nvSpPr>
            <p:cNvPr id="34" name="矩形 33"/>
            <p:cNvSpPr/>
            <p:nvPr/>
          </p:nvSpPr>
          <p:spPr>
            <a:xfrm>
              <a:off x="4841196" y="3118548"/>
              <a:ext cx="2827147" cy="387661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F4571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rgbClr val="F457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4315150" y="3035884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rgbClr val="F457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rgbClr val="F4571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21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287125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623550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288713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625138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287125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623550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12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F4571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9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4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/>
          <p:cNvGrpSpPr/>
          <p:nvPr/>
        </p:nvGrpSpPr>
        <p:grpSpPr>
          <a:xfrm rot="5400000">
            <a:off x="1430315" y="3182320"/>
            <a:ext cx="2313900" cy="1056015"/>
            <a:chOff x="1426011" y="1587375"/>
            <a:chExt cx="1722710" cy="745217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1"/>
                </a:gs>
                <a:gs pos="50000">
                  <a:schemeClr val="accent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76"/>
          <p:cNvGrpSpPr/>
          <p:nvPr/>
        </p:nvGrpSpPr>
        <p:grpSpPr>
          <a:xfrm rot="5400000">
            <a:off x="3374630" y="3182320"/>
            <a:ext cx="2313900" cy="1056015"/>
            <a:chOff x="1426011" y="1587375"/>
            <a:chExt cx="1722710" cy="745217"/>
          </a:xfrm>
        </p:grpSpPr>
        <p:sp>
          <p:nvSpPr>
            <p:cNvPr id="84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2"/>
                </a:gs>
                <a:gs pos="50000">
                  <a:schemeClr val="accent2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6"/>
          <p:cNvGrpSpPr/>
          <p:nvPr/>
        </p:nvGrpSpPr>
        <p:grpSpPr>
          <a:xfrm rot="5400000">
            <a:off x="5318945" y="3182320"/>
            <a:ext cx="2313900" cy="1056015"/>
            <a:chOff x="1426011" y="1587375"/>
            <a:chExt cx="1722710" cy="745217"/>
          </a:xfrm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3"/>
                </a:gs>
                <a:gs pos="50000">
                  <a:schemeClr val="accent3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76"/>
          <p:cNvGrpSpPr/>
          <p:nvPr/>
        </p:nvGrpSpPr>
        <p:grpSpPr>
          <a:xfrm rot="5400000">
            <a:off x="7263260" y="3182320"/>
            <a:ext cx="2313900" cy="1056015"/>
            <a:chOff x="1426011" y="1587375"/>
            <a:chExt cx="1722710" cy="745217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4"/>
                </a:gs>
                <a:gs pos="50000">
                  <a:schemeClr val="accent4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Text Placeholder 3"/>
            <p:cNvSpPr txBox="1">
              <a:spLocks/>
            </p:cNvSpPr>
            <p:nvPr/>
          </p:nvSpPr>
          <p:spPr>
            <a:xfrm rot="19102985">
              <a:off x="1800238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76"/>
          <p:cNvGrpSpPr/>
          <p:nvPr/>
        </p:nvGrpSpPr>
        <p:grpSpPr>
          <a:xfrm rot="5400000">
            <a:off x="9207575" y="3182320"/>
            <a:ext cx="2313900" cy="1056015"/>
            <a:chOff x="1426011" y="1587375"/>
            <a:chExt cx="1722710" cy="745217"/>
          </a:xfrm>
        </p:grpSpPr>
        <p:sp>
          <p:nvSpPr>
            <p:cNvPr id="105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5"/>
                </a:gs>
                <a:gs pos="50000">
                  <a:schemeClr val="accent5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1684263" y="4843667"/>
            <a:ext cx="1806009" cy="859015"/>
            <a:chOff x="764014" y="1572527"/>
            <a:chExt cx="1544637" cy="703523"/>
          </a:xfrm>
        </p:grpSpPr>
        <p:sp>
          <p:nvSpPr>
            <p:cNvPr id="108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3628578" y="4843658"/>
            <a:ext cx="1806009" cy="859015"/>
            <a:chOff x="764014" y="1572526"/>
            <a:chExt cx="1544637" cy="703526"/>
          </a:xfrm>
        </p:grpSpPr>
        <p:sp>
          <p:nvSpPr>
            <p:cNvPr id="111" name="Text Placeholder 3"/>
            <p:cNvSpPr txBox="1">
              <a:spLocks/>
            </p:cNvSpPr>
            <p:nvPr/>
          </p:nvSpPr>
          <p:spPr>
            <a:xfrm>
              <a:off x="998962" y="1572526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5"/>
          <p:cNvGrpSpPr/>
          <p:nvPr/>
        </p:nvGrpSpPr>
        <p:grpSpPr>
          <a:xfrm>
            <a:off x="5572892" y="4843658"/>
            <a:ext cx="1806009" cy="859014"/>
            <a:chOff x="764014" y="1572527"/>
            <a:chExt cx="1544637" cy="703525"/>
          </a:xfrm>
        </p:grpSpPr>
        <p:sp>
          <p:nvSpPr>
            <p:cNvPr id="114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7517207" y="4843658"/>
            <a:ext cx="1806009" cy="859014"/>
            <a:chOff x="764014" y="1572527"/>
            <a:chExt cx="1544637" cy="703525"/>
          </a:xfrm>
        </p:grpSpPr>
        <p:sp>
          <p:nvSpPr>
            <p:cNvPr id="117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25"/>
          <p:cNvGrpSpPr/>
          <p:nvPr/>
        </p:nvGrpSpPr>
        <p:grpSpPr>
          <a:xfrm>
            <a:off x="9461522" y="4843659"/>
            <a:ext cx="1806009" cy="859014"/>
            <a:chOff x="764014" y="1572527"/>
            <a:chExt cx="1544637" cy="703525"/>
          </a:xfrm>
        </p:grpSpPr>
        <p:sp>
          <p:nvSpPr>
            <p:cNvPr id="120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63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717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17"/>
              <p:cNvSpPr/>
              <p:nvPr/>
            </p:nvSpPr>
            <p:spPr>
              <a:xfrm rot="18884533">
                <a:off x="3394757" y="2310909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4" y="1188251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17"/>
              <p:cNvSpPr/>
              <p:nvPr/>
            </p:nvSpPr>
            <p:spPr>
              <a:xfrm rot="18884533">
                <a:off x="4986624" y="2349450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4" y="3452363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533423"/>
            <a:ext cx="6005876" cy="10130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865387"/>
            <a:ext cx="6005878" cy="1036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3122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2157" y="193092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92157" y="387647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2157" y="5572913"/>
            <a:ext cx="1451423" cy="333552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92157" y="2415107"/>
            <a:ext cx="5067833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2157" y="4215985"/>
            <a:ext cx="5147287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2157" y="5848051"/>
            <a:ext cx="5042291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48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70" y="694"/>
            <a:ext cx="12862730" cy="725100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斜纹 14"/>
          <p:cNvSpPr/>
          <p:nvPr/>
        </p:nvSpPr>
        <p:spPr>
          <a:xfrm>
            <a:off x="-29815" y="-25400"/>
            <a:ext cx="12894915" cy="7277099"/>
          </a:xfrm>
          <a:custGeom>
            <a:avLst/>
            <a:gdLst>
              <a:gd name="connsiteX0" fmla="*/ 0 w 7164288"/>
              <a:gd name="connsiteY0" fmla="*/ 4474917 h 4515967"/>
              <a:gd name="connsiteX1" fmla="*/ 7099165 w 7164288"/>
              <a:gd name="connsiteY1" fmla="*/ 0 h 4515967"/>
              <a:gd name="connsiteX2" fmla="*/ 7164288 w 7164288"/>
              <a:gd name="connsiteY2" fmla="*/ 0 h 4515967"/>
              <a:gd name="connsiteX3" fmla="*/ 0 w 7164288"/>
              <a:gd name="connsiteY3" fmla="*/ 4515967 h 4515967"/>
              <a:gd name="connsiteX4" fmla="*/ 0 w 7164288"/>
              <a:gd name="connsiteY4" fmla="*/ 4474917 h 4515967"/>
              <a:gd name="connsiteX0-1" fmla="*/ 0 w 7164288"/>
              <a:gd name="connsiteY0-2" fmla="*/ 4474917 h 4515967"/>
              <a:gd name="connsiteX1-3" fmla="*/ 6875881 w 7164288"/>
              <a:gd name="connsiteY1-4" fmla="*/ 0 h 4515967"/>
              <a:gd name="connsiteX2-5" fmla="*/ 7164288 w 7164288"/>
              <a:gd name="connsiteY2-6" fmla="*/ 0 h 4515967"/>
              <a:gd name="connsiteX3-7" fmla="*/ 0 w 7164288"/>
              <a:gd name="connsiteY3-8" fmla="*/ 4515967 h 4515967"/>
              <a:gd name="connsiteX4-9" fmla="*/ 0 w 7164288"/>
              <a:gd name="connsiteY4-10" fmla="*/ 4474917 h 4515967"/>
              <a:gd name="connsiteX0-11" fmla="*/ 0 w 7164288"/>
              <a:gd name="connsiteY0-12" fmla="*/ 4474917 h 4515967"/>
              <a:gd name="connsiteX1-13" fmla="*/ 6748290 w 7164288"/>
              <a:gd name="connsiteY1-14" fmla="*/ 21265 h 4515967"/>
              <a:gd name="connsiteX2-15" fmla="*/ 7164288 w 7164288"/>
              <a:gd name="connsiteY2-16" fmla="*/ 0 h 4515967"/>
              <a:gd name="connsiteX3-17" fmla="*/ 0 w 7164288"/>
              <a:gd name="connsiteY3-18" fmla="*/ 4515967 h 4515967"/>
              <a:gd name="connsiteX4-19" fmla="*/ 0 w 7164288"/>
              <a:gd name="connsiteY4-20" fmla="*/ 4474917 h 4515967"/>
              <a:gd name="connsiteX0-21" fmla="*/ 0 w 7281246"/>
              <a:gd name="connsiteY0-22" fmla="*/ 3922024 h 4515967"/>
              <a:gd name="connsiteX1-23" fmla="*/ 6865248 w 7281246"/>
              <a:gd name="connsiteY1-24" fmla="*/ 21265 h 4515967"/>
              <a:gd name="connsiteX2-25" fmla="*/ 7281246 w 7281246"/>
              <a:gd name="connsiteY2-26" fmla="*/ 0 h 4515967"/>
              <a:gd name="connsiteX3-27" fmla="*/ 116958 w 7281246"/>
              <a:gd name="connsiteY3-28" fmla="*/ 4515967 h 4515967"/>
              <a:gd name="connsiteX4-29" fmla="*/ 0 w 7281246"/>
              <a:gd name="connsiteY4-30" fmla="*/ 3922024 h 4515967"/>
              <a:gd name="connsiteX0-31" fmla="*/ 0 w 7281246"/>
              <a:gd name="connsiteY0-32" fmla="*/ 3922024 h 5749344"/>
              <a:gd name="connsiteX1-33" fmla="*/ 6865248 w 7281246"/>
              <a:gd name="connsiteY1-34" fmla="*/ 21265 h 5749344"/>
              <a:gd name="connsiteX2-35" fmla="*/ 7281246 w 7281246"/>
              <a:gd name="connsiteY2-36" fmla="*/ 0 h 5749344"/>
              <a:gd name="connsiteX3-37" fmla="*/ 0 w 7281246"/>
              <a:gd name="connsiteY3-38" fmla="*/ 5749344 h 5749344"/>
              <a:gd name="connsiteX4-39" fmla="*/ 0 w 7281246"/>
              <a:gd name="connsiteY4-40" fmla="*/ 3922024 h 5749344"/>
              <a:gd name="connsiteX0-41" fmla="*/ 10633 w 7291879"/>
              <a:gd name="connsiteY0-42" fmla="*/ 3922024 h 5791875"/>
              <a:gd name="connsiteX1-43" fmla="*/ 6875881 w 7291879"/>
              <a:gd name="connsiteY1-44" fmla="*/ 21265 h 5791875"/>
              <a:gd name="connsiteX2-45" fmla="*/ 7291879 w 7291879"/>
              <a:gd name="connsiteY2-46" fmla="*/ 0 h 5791875"/>
              <a:gd name="connsiteX3-47" fmla="*/ 0 w 7291879"/>
              <a:gd name="connsiteY3-48" fmla="*/ 5791875 h 5791875"/>
              <a:gd name="connsiteX4-49" fmla="*/ 10633 w 7291879"/>
              <a:gd name="connsiteY4-50" fmla="*/ 3922024 h 5791875"/>
              <a:gd name="connsiteX0-51" fmla="*/ 10633 w 8408298"/>
              <a:gd name="connsiteY0-52" fmla="*/ 3900759 h 5770610"/>
              <a:gd name="connsiteX1-53" fmla="*/ 6875881 w 8408298"/>
              <a:gd name="connsiteY1-54" fmla="*/ 0 h 5770610"/>
              <a:gd name="connsiteX2-55" fmla="*/ 8408298 w 8408298"/>
              <a:gd name="connsiteY2-56" fmla="*/ 595424 h 5770610"/>
              <a:gd name="connsiteX3-57" fmla="*/ 0 w 8408298"/>
              <a:gd name="connsiteY3-58" fmla="*/ 5770610 h 5770610"/>
              <a:gd name="connsiteX4-59" fmla="*/ 10633 w 8408298"/>
              <a:gd name="connsiteY4-60" fmla="*/ 3900759 h 5770610"/>
              <a:gd name="connsiteX0-61" fmla="*/ 10633 w 8408298"/>
              <a:gd name="connsiteY0-62" fmla="*/ 3305335 h 5175186"/>
              <a:gd name="connsiteX1-63" fmla="*/ 6833351 w 8408298"/>
              <a:gd name="connsiteY1-64" fmla="*/ 10631 h 5175186"/>
              <a:gd name="connsiteX2-65" fmla="*/ 8408298 w 8408298"/>
              <a:gd name="connsiteY2-66" fmla="*/ 0 h 5175186"/>
              <a:gd name="connsiteX3-67" fmla="*/ 0 w 8408298"/>
              <a:gd name="connsiteY3-68" fmla="*/ 5175186 h 5175186"/>
              <a:gd name="connsiteX4-69" fmla="*/ 10633 w 8408298"/>
              <a:gd name="connsiteY4-70" fmla="*/ 3305335 h 5175186"/>
              <a:gd name="connsiteX0-71" fmla="*/ 10633 w 8408298"/>
              <a:gd name="connsiteY0-72" fmla="*/ 3305335 h 5175186"/>
              <a:gd name="connsiteX1-73" fmla="*/ 6833351 w 8408298"/>
              <a:gd name="connsiteY1-74" fmla="*/ 10631 h 5175186"/>
              <a:gd name="connsiteX2-75" fmla="*/ 8408298 w 8408298"/>
              <a:gd name="connsiteY2-76" fmla="*/ 0 h 5175186"/>
              <a:gd name="connsiteX3-77" fmla="*/ 30720 w 8408298"/>
              <a:gd name="connsiteY3-78" fmla="*/ 5145431 h 5175186"/>
              <a:gd name="connsiteX4-79" fmla="*/ 0 w 8408298"/>
              <a:gd name="connsiteY4-80" fmla="*/ 5175186 h 5175186"/>
              <a:gd name="connsiteX5" fmla="*/ 10633 w 8408298"/>
              <a:gd name="connsiteY5" fmla="*/ 3305335 h 5175186"/>
              <a:gd name="connsiteX0-81" fmla="*/ 10633 w 8408298"/>
              <a:gd name="connsiteY0-82" fmla="*/ 3305335 h 5175186"/>
              <a:gd name="connsiteX1-83" fmla="*/ 6833351 w 8408298"/>
              <a:gd name="connsiteY1-84" fmla="*/ 10631 h 5175186"/>
              <a:gd name="connsiteX2-85" fmla="*/ 8408298 w 8408298"/>
              <a:gd name="connsiteY2-86" fmla="*/ 0 h 5175186"/>
              <a:gd name="connsiteX3-87" fmla="*/ 30720 w 8408298"/>
              <a:gd name="connsiteY3-88" fmla="*/ 5145431 h 5175186"/>
              <a:gd name="connsiteX4-89" fmla="*/ 0 w 8408298"/>
              <a:gd name="connsiteY4-90" fmla="*/ 5175186 h 5175186"/>
              <a:gd name="connsiteX5-91" fmla="*/ 10633 w 8408298"/>
              <a:gd name="connsiteY5-92" fmla="*/ 3305335 h 5175186"/>
              <a:gd name="connsiteX0-93" fmla="*/ 10633 w 8408298"/>
              <a:gd name="connsiteY0-94" fmla="*/ 3305335 h 5175186"/>
              <a:gd name="connsiteX1-95" fmla="*/ 6833351 w 8408298"/>
              <a:gd name="connsiteY1-96" fmla="*/ 10631 h 5175186"/>
              <a:gd name="connsiteX2-97" fmla="*/ 8408298 w 8408298"/>
              <a:gd name="connsiteY2-98" fmla="*/ 0 h 5175186"/>
              <a:gd name="connsiteX3-99" fmla="*/ 30720 w 8408298"/>
              <a:gd name="connsiteY3-100" fmla="*/ 5145431 h 5175186"/>
              <a:gd name="connsiteX4-101" fmla="*/ 0 w 8408298"/>
              <a:gd name="connsiteY4-102" fmla="*/ 5175186 h 5175186"/>
              <a:gd name="connsiteX5-103" fmla="*/ 10633 w 8408298"/>
              <a:gd name="connsiteY5-104" fmla="*/ 3305335 h 5175186"/>
              <a:gd name="connsiteX0-105" fmla="*/ 10633 w 8408298"/>
              <a:gd name="connsiteY0-106" fmla="*/ 3305335 h 5175186"/>
              <a:gd name="connsiteX1-107" fmla="*/ 6833351 w 8408298"/>
              <a:gd name="connsiteY1-108" fmla="*/ 10631 h 5175186"/>
              <a:gd name="connsiteX2-109" fmla="*/ 8408298 w 8408298"/>
              <a:gd name="connsiteY2-110" fmla="*/ 0 h 5175186"/>
              <a:gd name="connsiteX3-111" fmla="*/ 30720 w 8408298"/>
              <a:gd name="connsiteY3-112" fmla="*/ 5145431 h 5175186"/>
              <a:gd name="connsiteX4-113" fmla="*/ 0 w 8408298"/>
              <a:gd name="connsiteY4-114" fmla="*/ 5175186 h 5175186"/>
              <a:gd name="connsiteX5-115" fmla="*/ 10633 w 8408298"/>
              <a:gd name="connsiteY5-116" fmla="*/ 3305335 h 5175186"/>
              <a:gd name="connsiteX0-117" fmla="*/ 10633 w 8408298"/>
              <a:gd name="connsiteY0-118" fmla="*/ 3305335 h 5175186"/>
              <a:gd name="connsiteX1-119" fmla="*/ 6833351 w 8408298"/>
              <a:gd name="connsiteY1-120" fmla="*/ 10631 h 5175186"/>
              <a:gd name="connsiteX2-121" fmla="*/ 8408298 w 8408298"/>
              <a:gd name="connsiteY2-122" fmla="*/ 0 h 5175186"/>
              <a:gd name="connsiteX3-123" fmla="*/ 62617 w 8408298"/>
              <a:gd name="connsiteY3-124" fmla="*/ 5102901 h 5175186"/>
              <a:gd name="connsiteX4-125" fmla="*/ 30720 w 8408298"/>
              <a:gd name="connsiteY4-126" fmla="*/ 5145431 h 5175186"/>
              <a:gd name="connsiteX5-127" fmla="*/ 0 w 8408298"/>
              <a:gd name="connsiteY5-128" fmla="*/ 5175186 h 5175186"/>
              <a:gd name="connsiteX6" fmla="*/ 10633 w 8408298"/>
              <a:gd name="connsiteY6" fmla="*/ 3305335 h 5175186"/>
              <a:gd name="connsiteX0-129" fmla="*/ 10633 w 8408298"/>
              <a:gd name="connsiteY0-130" fmla="*/ 3305335 h 5175186"/>
              <a:gd name="connsiteX1-131" fmla="*/ 6833351 w 8408298"/>
              <a:gd name="connsiteY1-132" fmla="*/ 10631 h 5175186"/>
              <a:gd name="connsiteX2-133" fmla="*/ 8408298 w 8408298"/>
              <a:gd name="connsiteY2-134" fmla="*/ 0 h 5175186"/>
              <a:gd name="connsiteX3-135" fmla="*/ 1646868 w 8408298"/>
              <a:gd name="connsiteY3-136" fmla="*/ 5134799 h 5175186"/>
              <a:gd name="connsiteX4-137" fmla="*/ 30720 w 8408298"/>
              <a:gd name="connsiteY4-138" fmla="*/ 5145431 h 5175186"/>
              <a:gd name="connsiteX5-139" fmla="*/ 0 w 8408298"/>
              <a:gd name="connsiteY5-140" fmla="*/ 5175186 h 5175186"/>
              <a:gd name="connsiteX6-141" fmla="*/ 10633 w 8408298"/>
              <a:gd name="connsiteY6-142" fmla="*/ 3305335 h 5175186"/>
              <a:gd name="connsiteX0-143" fmla="*/ 10633 w 8408298"/>
              <a:gd name="connsiteY0-144" fmla="*/ 3305335 h 5175186"/>
              <a:gd name="connsiteX1-145" fmla="*/ 6833351 w 8408298"/>
              <a:gd name="connsiteY1-146" fmla="*/ 10631 h 5175186"/>
              <a:gd name="connsiteX2-147" fmla="*/ 8408298 w 8408298"/>
              <a:gd name="connsiteY2-148" fmla="*/ 0 h 5175186"/>
              <a:gd name="connsiteX3-149" fmla="*/ 1678765 w 8408298"/>
              <a:gd name="connsiteY3-150" fmla="*/ 5166697 h 5175186"/>
              <a:gd name="connsiteX4-151" fmla="*/ 30720 w 8408298"/>
              <a:gd name="connsiteY4-152" fmla="*/ 5145431 h 5175186"/>
              <a:gd name="connsiteX5-153" fmla="*/ 0 w 8408298"/>
              <a:gd name="connsiteY5-154" fmla="*/ 5175186 h 5175186"/>
              <a:gd name="connsiteX6-155" fmla="*/ 10633 w 8408298"/>
              <a:gd name="connsiteY6-156" fmla="*/ 3305335 h 5175186"/>
              <a:gd name="connsiteX0-157" fmla="*/ 10633 w 8408298"/>
              <a:gd name="connsiteY0-158" fmla="*/ 3305335 h 5175186"/>
              <a:gd name="connsiteX1-159" fmla="*/ 6833351 w 8408298"/>
              <a:gd name="connsiteY1-160" fmla="*/ 10631 h 5175186"/>
              <a:gd name="connsiteX2-161" fmla="*/ 8408298 w 8408298"/>
              <a:gd name="connsiteY2-162" fmla="*/ 0 h 5175186"/>
              <a:gd name="connsiteX3-163" fmla="*/ 2795184 w 8408298"/>
              <a:gd name="connsiteY3-164" fmla="*/ 5166697 h 5175186"/>
              <a:gd name="connsiteX4-165" fmla="*/ 30720 w 8408298"/>
              <a:gd name="connsiteY4-166" fmla="*/ 5145431 h 5175186"/>
              <a:gd name="connsiteX5-167" fmla="*/ 0 w 8408298"/>
              <a:gd name="connsiteY5-168" fmla="*/ 5175186 h 5175186"/>
              <a:gd name="connsiteX6-169" fmla="*/ 10633 w 8408298"/>
              <a:gd name="connsiteY6-170" fmla="*/ 3305335 h 5175186"/>
              <a:gd name="connsiteX0-171" fmla="*/ 10633 w 8408298"/>
              <a:gd name="connsiteY0-172" fmla="*/ 3305335 h 5175186"/>
              <a:gd name="connsiteX1-173" fmla="*/ 6833351 w 8408298"/>
              <a:gd name="connsiteY1-174" fmla="*/ 10631 h 5175186"/>
              <a:gd name="connsiteX2-175" fmla="*/ 8408298 w 8408298"/>
              <a:gd name="connsiteY2-176" fmla="*/ 0 h 5175186"/>
              <a:gd name="connsiteX3-177" fmla="*/ 2444309 w 8408298"/>
              <a:gd name="connsiteY3-178" fmla="*/ 5166697 h 5175186"/>
              <a:gd name="connsiteX4-179" fmla="*/ 30720 w 8408298"/>
              <a:gd name="connsiteY4-180" fmla="*/ 5145431 h 5175186"/>
              <a:gd name="connsiteX5-181" fmla="*/ 0 w 8408298"/>
              <a:gd name="connsiteY5-182" fmla="*/ 5175186 h 5175186"/>
              <a:gd name="connsiteX6-183" fmla="*/ 10633 w 8408298"/>
              <a:gd name="connsiteY6-184" fmla="*/ 3305335 h 5175186"/>
            </a:gdLst>
            <a:ahLst/>
            <a:cxnLst>
              <a:cxn ang="0">
                <a:pos x="connsiteX0-171" y="connsiteY0-172"/>
              </a:cxn>
              <a:cxn ang="0">
                <a:pos x="connsiteX1-173" y="connsiteY1-174"/>
              </a:cxn>
              <a:cxn ang="0">
                <a:pos x="connsiteX2-175" y="connsiteY2-176"/>
              </a:cxn>
              <a:cxn ang="0">
                <a:pos x="connsiteX3-177" y="connsiteY3-178"/>
              </a:cxn>
              <a:cxn ang="0">
                <a:pos x="connsiteX4-179" y="connsiteY4-180"/>
              </a:cxn>
              <a:cxn ang="0">
                <a:pos x="connsiteX5-181" y="connsiteY5-182"/>
              </a:cxn>
              <a:cxn ang="0">
                <a:pos x="connsiteX6-183" y="connsiteY6-184"/>
              </a:cxn>
            </a:cxnLst>
            <a:rect l="l" t="t" r="r" b="b"/>
            <a:pathLst>
              <a:path w="8408298" h="5175186">
                <a:moveTo>
                  <a:pt x="10633" y="3305335"/>
                </a:moveTo>
                <a:lnTo>
                  <a:pt x="6833351" y="10631"/>
                </a:lnTo>
                <a:lnTo>
                  <a:pt x="8408298" y="0"/>
                </a:lnTo>
                <a:lnTo>
                  <a:pt x="2444309" y="5166697"/>
                </a:lnTo>
                <a:lnTo>
                  <a:pt x="30720" y="5145431"/>
                </a:lnTo>
                <a:lnTo>
                  <a:pt x="0" y="5175186"/>
                </a:lnTo>
                <a:cubicBezTo>
                  <a:pt x="3544" y="4551902"/>
                  <a:pt x="7089" y="3928619"/>
                  <a:pt x="10633" y="3305335"/>
                </a:cubicBezTo>
                <a:close/>
              </a:path>
            </a:pathLst>
          </a:custGeom>
          <a:solidFill>
            <a:srgbClr val="F45712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矩形 259"/>
          <p:cNvSpPr>
            <a:spLocks noChangeArrowheads="1"/>
          </p:cNvSpPr>
          <p:nvPr/>
        </p:nvSpPr>
        <p:spPr bwMode="auto">
          <a:xfrm>
            <a:off x="2901419" y="2680221"/>
            <a:ext cx="70559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" name="矩形 259"/>
          <p:cNvSpPr>
            <a:spLocks noChangeArrowheads="1"/>
          </p:cNvSpPr>
          <p:nvPr/>
        </p:nvSpPr>
        <p:spPr bwMode="auto">
          <a:xfrm>
            <a:off x="3621063" y="3804960"/>
            <a:ext cx="56166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Traffic safety knowledge popularization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矩形 259"/>
          <p:cNvSpPr>
            <a:spLocks noChangeArrowheads="1"/>
          </p:cNvSpPr>
          <p:nvPr/>
        </p:nvSpPr>
        <p:spPr bwMode="auto">
          <a:xfrm>
            <a:off x="3773825" y="4264689"/>
            <a:ext cx="5311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适用于交通安全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交通知识普及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06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6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9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6" grpId="0" animBg="1"/>
      <p:bldP spid="48" grpId="0"/>
      <p:bldP spid="48" grpId="1"/>
      <p:bldP spid="51" grpId="0"/>
      <p:bldP spid="51" grpId="1"/>
      <p:bldP spid="55" grpId="0"/>
      <p:bldP spid="5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9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F4571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14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660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839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rgbClr val="F45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90299" y="5437685"/>
            <a:ext cx="2095186" cy="11078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599" cap="all" dirty="0">
                <a:solidFill>
                  <a:schemeClr val="bg1"/>
                </a:solidFill>
                <a:latin typeface="Franklin Gothic Book" panose="020B0503020102020204" pitchFamily="34" charset="0"/>
              </a:rPr>
              <a:t>title</a:t>
            </a:r>
            <a:endParaRPr lang="zh-CN" altLang="en-US" sz="7999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b="1" cap="all" dirty="0">
                <a:solidFill>
                  <a:schemeClr val="bg1"/>
                </a:solidFill>
              </a:rPr>
              <a:t>title words</a:t>
            </a:r>
            <a:endParaRPr lang="zh-CN" altLang="en-US" sz="3600" b="1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7" y="3340114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372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2" grpId="0"/>
      <p:bldP spid="1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43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201"/>
            <a:ext cx="1861717" cy="1393278"/>
            <a:chOff x="3779017" y="5292615"/>
            <a:chExt cx="1862177" cy="1393622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24935" y="5434398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862177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10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92569" y="5028566"/>
            <a:ext cx="1972937" cy="2077766"/>
            <a:chOff x="6392557" y="5028914"/>
            <a:chExt cx="1973425" cy="2078280"/>
          </a:xfrm>
        </p:grpSpPr>
        <p:sp>
          <p:nvSpPr>
            <p:cNvPr id="40" name="Rectangle 39"/>
            <p:cNvSpPr/>
            <p:nvPr/>
          </p:nvSpPr>
          <p:spPr>
            <a:xfrm>
              <a:off x="6875920" y="5028914"/>
              <a:ext cx="8980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10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40294" y="6430367"/>
              <a:ext cx="678559" cy="676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028566"/>
            <a:ext cx="1972937" cy="2077766"/>
            <a:chOff x="8713914" y="5028914"/>
            <a:chExt cx="1973425" cy="2078280"/>
          </a:xfrm>
        </p:grpSpPr>
        <p:sp>
          <p:nvSpPr>
            <p:cNvPr id="44" name="Rectangle 43"/>
            <p:cNvSpPr/>
            <p:nvPr/>
          </p:nvSpPr>
          <p:spPr>
            <a:xfrm>
              <a:off x="9235640" y="5028914"/>
              <a:ext cx="8258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10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61651" y="6430367"/>
              <a:ext cx="678559" cy="676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779716"/>
            <a:ext cx="2011841" cy="572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id-ID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YOUR TITLE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149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F4571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7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65610"/>
      </a:accent1>
      <a:accent2>
        <a:srgbClr val="A5A5A5"/>
      </a:accent2>
      <a:accent3>
        <a:srgbClr val="F65610"/>
      </a:accent3>
      <a:accent4>
        <a:srgbClr val="A5A5A5"/>
      </a:accent4>
      <a:accent5>
        <a:srgbClr val="F65610"/>
      </a:accent5>
      <a:accent6>
        <a:srgbClr val="A5A5A5"/>
      </a:accent6>
      <a:hlink>
        <a:srgbClr val="F65610"/>
      </a:hlink>
      <a:folHlink>
        <a:srgbClr val="A5A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6133</Words>
  <Application>Microsoft Office PowerPoint</Application>
  <PresentationFormat>自定义</PresentationFormat>
  <Paragraphs>295</Paragraphs>
  <Slides>27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交通安全模板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2017-11-13T05:17:41Z</dcterms:modified>
</cp:coreProperties>
</file>