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</p:sldMasterIdLst>
  <p:notesMasterIdLst>
    <p:notesMasterId r:id="rId7"/>
  </p:notesMasterIdLst>
  <p:handoutMasterIdLst>
    <p:handoutMasterId r:id="rId8"/>
  </p:handoutMasterIdLst>
  <p:sldIdLst>
    <p:sldId id="323" r:id="rId3"/>
    <p:sldId id="324" r:id="rId4"/>
    <p:sldId id="325" r:id="rId5"/>
    <p:sldId id="318" r:id="rId6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FF33"/>
    <a:srgbClr val="FF6600"/>
    <a:srgbClr val="99FF66"/>
    <a:srgbClr val="990099"/>
    <a:srgbClr val="FFCC66"/>
    <a:srgbClr val="FFFFFF"/>
    <a:srgbClr val="FFCC00"/>
    <a:srgbClr val="00206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6444" autoAdjust="0"/>
  </p:normalViewPr>
  <p:slideViewPr>
    <p:cSldViewPr>
      <p:cViewPr>
        <p:scale>
          <a:sx n="75" d="100"/>
          <a:sy n="75" d="100"/>
        </p:scale>
        <p:origin x="-2868" y="-156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0" d="100"/>
        <a:sy n="18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2017/11/8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2017/11/8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sucai/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 bwMode="auto">
          <a:xfrm>
            <a:off x="2771800" y="7378285"/>
            <a:ext cx="4032448" cy="27003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模板网，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素材下载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  <a:hlinkClick r:id="rId2"/>
              </a:rPr>
              <a:t>www.1ppt.com/sucai/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2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52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8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0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8117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1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37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01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7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53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03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52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2017/11/8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22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2017/11/8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983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6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5831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47289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7"/>
            <a:ext cx="9143999" cy="5142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93392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3003798"/>
            <a:ext cx="7960398" cy="19982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1714495"/>
            <a:ext cx="9144000" cy="1666881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1789789"/>
            <a:ext cx="4103687" cy="148403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1789789"/>
            <a:ext cx="4103688" cy="148403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186599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186599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87475"/>
            <a:ext cx="7711638" cy="201132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99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23214</TotalTime>
  <Words>236</Words>
  <Application>Microsoft Office PowerPoint</Application>
  <PresentationFormat>全屏显示(16:9)</PresentationFormat>
  <Paragraphs>17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4</vt:i4>
      </vt:variant>
    </vt:vector>
  </HeadingPairs>
  <TitlesOfParts>
    <vt:vector size="6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第一PPT www.1ppt.com;</dc:description>
  <cp:lastModifiedBy>Windows User</cp:lastModifiedBy>
  <cp:revision>1158</cp:revision>
  <dcterms:created xsi:type="dcterms:W3CDTF">2009-02-11T05:37:22Z</dcterms:created>
  <dcterms:modified xsi:type="dcterms:W3CDTF">2017-11-08T08:57:06Z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