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426" y="-6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4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4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全屏显示(16:9)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2017-11-07T01:30:22Z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