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22" y="-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23528" y="764704"/>
            <a:ext cx="2437397" cy="5433325"/>
          </a:xfrm>
          <a:prstGeom prst="rect">
            <a:avLst/>
          </a:prstGeom>
          <a:solidFill>
            <a:srgbClr val="2E4861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991126" y="2878406"/>
            <a:ext cx="3124073" cy="462762"/>
          </a:xfrm>
          <a:prstGeom prst="roundRect">
            <a:avLst/>
          </a:prstGeom>
          <a:solidFill>
            <a:srgbClr val="2E4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17" tIns="48208" rIns="96417" bIns="4820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93964" y="2897341"/>
            <a:ext cx="1800493" cy="4247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936278" y="2837374"/>
            <a:ext cx="1158319" cy="54482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6" name="圆角矩形 35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8" name="圆角矩形 37"/>
          <p:cNvSpPr/>
          <p:nvPr/>
        </p:nvSpPr>
        <p:spPr bwMode="auto">
          <a:xfrm>
            <a:off x="4352949" y="2888592"/>
            <a:ext cx="536583" cy="442391"/>
          </a:xfrm>
          <a:prstGeom prst="roundRect">
            <a:avLst/>
          </a:prstGeom>
          <a:solidFill>
            <a:srgbClr val="2E4861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4991126" y="3617652"/>
            <a:ext cx="3124073" cy="462762"/>
          </a:xfrm>
          <a:prstGeom prst="roundRect">
            <a:avLst/>
          </a:prstGeom>
          <a:solidFill>
            <a:srgbClr val="2E4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17" tIns="48208" rIns="96417" bIns="4820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93964" y="3636587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936278" y="3576620"/>
            <a:ext cx="1158319" cy="54482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2" name="圆角矩形 4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4" name="圆角矩形 43"/>
          <p:cNvSpPr/>
          <p:nvPr/>
        </p:nvSpPr>
        <p:spPr bwMode="auto">
          <a:xfrm>
            <a:off x="4352949" y="3627838"/>
            <a:ext cx="536583" cy="442391"/>
          </a:xfrm>
          <a:prstGeom prst="roundRect">
            <a:avLst/>
          </a:prstGeom>
          <a:solidFill>
            <a:srgbClr val="2E4861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4991126" y="4358265"/>
            <a:ext cx="3124073" cy="462762"/>
          </a:xfrm>
          <a:prstGeom prst="roundRect">
            <a:avLst/>
          </a:prstGeom>
          <a:solidFill>
            <a:srgbClr val="2E4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17" tIns="48208" rIns="96417" bIns="4820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93964" y="4377199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936278" y="4317233"/>
            <a:ext cx="1158319" cy="54482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8" name="圆角矩形 47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0" name="圆角矩形 49"/>
          <p:cNvSpPr/>
          <p:nvPr/>
        </p:nvSpPr>
        <p:spPr bwMode="auto">
          <a:xfrm>
            <a:off x="4352949" y="4368451"/>
            <a:ext cx="536583" cy="442391"/>
          </a:xfrm>
          <a:prstGeom prst="roundRect">
            <a:avLst/>
          </a:prstGeom>
          <a:solidFill>
            <a:srgbClr val="2E4861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4991126" y="5111694"/>
            <a:ext cx="3124073" cy="462762"/>
          </a:xfrm>
          <a:prstGeom prst="roundRect">
            <a:avLst/>
          </a:prstGeom>
          <a:solidFill>
            <a:srgbClr val="2E486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17" tIns="48208" rIns="96417" bIns="4820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93964" y="5130629"/>
            <a:ext cx="1800493" cy="39613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936278" y="5070662"/>
            <a:ext cx="1158319" cy="544826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4352949" y="5121880"/>
            <a:ext cx="536583" cy="442391"/>
          </a:xfrm>
          <a:prstGeom prst="roundRect">
            <a:avLst/>
          </a:prstGeom>
          <a:solidFill>
            <a:srgbClr val="2E4861"/>
          </a:solidFill>
          <a:ln w="38100" cap="flat" cmpd="sng" algn="ctr">
            <a:noFill/>
            <a:prstDash val="solid"/>
            <a:miter lim="800000"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82652" y="2621793"/>
            <a:ext cx="1719149" cy="1719147"/>
            <a:chOff x="3962648" y="2819400"/>
            <a:chExt cx="1218704" cy="1218704"/>
          </a:xfrm>
        </p:grpSpPr>
        <p:grpSp>
          <p:nvGrpSpPr>
            <p:cNvPr id="58" name="组合 57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59" name="TextBox 5"/>
            <p:cNvSpPr txBox="1"/>
            <p:nvPr/>
          </p:nvSpPr>
          <p:spPr>
            <a:xfrm>
              <a:off x="4108533" y="3165339"/>
              <a:ext cx="928640" cy="436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300" normalizeH="0" baseline="0" noProof="0" dirty="0">
                  <a:ln>
                    <a:noFill/>
                  </a:ln>
                  <a:solidFill>
                    <a:srgbClr val="2E486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kumimoji="0" lang="en-US" altLang="zh-CN" b="1" i="0" u="none" strike="noStrike" kern="0" cap="none" spc="300" normalizeH="0" baseline="0" noProof="0" dirty="0">
                <a:ln>
                  <a:noFill/>
                </a:ln>
                <a:solidFill>
                  <a:srgbClr val="2E486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0" cap="all" spc="0" normalizeH="0" baseline="0" noProof="0" dirty="0">
                  <a:ln>
                    <a:noFill/>
                  </a:ln>
                  <a:solidFill>
                    <a:srgbClr val="2E4861"/>
                  </a:solidFill>
                  <a:effectLst/>
                  <a:uLnTx/>
                  <a:uFillTx/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kumimoji="0" lang="zh-CN" altLang="en-US" sz="1600" b="1" i="0" u="none" strike="noStrike" kern="0" cap="all" spc="0" normalizeH="0" baseline="0" noProof="0" dirty="0">
                <a:ln>
                  <a:noFill/>
                </a:ln>
                <a:solidFill>
                  <a:srgbClr val="2E4861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19"/>
          <p:cNvGrpSpPr>
            <a:grpSpLocks/>
          </p:cNvGrpSpPr>
          <p:nvPr/>
        </p:nvGrpSpPr>
        <p:grpSpPr bwMode="auto">
          <a:xfrm>
            <a:off x="3517985" y="3028258"/>
            <a:ext cx="4527832" cy="1774316"/>
            <a:chOff x="1930" y="1737"/>
            <a:chExt cx="3203" cy="1514"/>
          </a:xfrm>
        </p:grpSpPr>
        <p:sp>
          <p:nvSpPr>
            <p:cNvPr id="34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599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599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ysClr val="window" lastClr="FFFFFF">
                  <a:lumMod val="65000"/>
                </a:sys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599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5464815" y="3367902"/>
            <a:ext cx="2581006" cy="3228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5464814" y="4245353"/>
            <a:ext cx="2622878" cy="3228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5464815" y="5122805"/>
            <a:ext cx="2581006" cy="3228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Box 35"/>
          <p:cNvSpPr txBox="1">
            <a:spLocks noChangeArrowheads="1"/>
          </p:cNvSpPr>
          <p:nvPr/>
        </p:nvSpPr>
        <p:spPr bwMode="auto">
          <a:xfrm>
            <a:off x="5464815" y="3145286"/>
            <a:ext cx="1537282" cy="1856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5475075" y="4935255"/>
            <a:ext cx="987450" cy="1856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5475075" y="4045702"/>
            <a:ext cx="987450" cy="1856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marL="0" marR="0" lvl="0" indent="0" algn="just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3" name="Group 4"/>
          <p:cNvGrpSpPr/>
          <p:nvPr/>
        </p:nvGrpSpPr>
        <p:grpSpPr>
          <a:xfrm>
            <a:off x="2042196" y="3995102"/>
            <a:ext cx="2951580" cy="1511506"/>
            <a:chOff x="1047907" y="3811318"/>
            <a:chExt cx="3673475" cy="1881188"/>
          </a:xfrm>
        </p:grpSpPr>
        <p:grpSp>
          <p:nvGrpSpPr>
            <p:cNvPr id="44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46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915992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9"/>
          <p:cNvGrpSpPr/>
          <p:nvPr/>
        </p:nvGrpSpPr>
        <p:grpSpPr>
          <a:xfrm>
            <a:off x="2533278" y="3173664"/>
            <a:ext cx="1996207" cy="1238541"/>
            <a:chOff x="1659095" y="2788969"/>
            <a:chExt cx="2484437" cy="1541462"/>
          </a:xfrm>
        </p:grpSpPr>
        <p:grpSp>
          <p:nvGrpSpPr>
            <p:cNvPr id="49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6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915992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Freeform 12"/>
          <p:cNvSpPr>
            <a:spLocks/>
          </p:cNvSpPr>
          <p:nvPr/>
        </p:nvSpPr>
        <p:spPr bwMode="auto">
          <a:xfrm>
            <a:off x="2956750" y="2247622"/>
            <a:ext cx="1149254" cy="1178593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rgbClr val="354456"/>
          </a:solidFill>
          <a:ln>
            <a:noFill/>
          </a:ln>
          <a:extLst/>
        </p:spPr>
        <p:txBody>
          <a:bodyPr wrap="none" anchor="ctr"/>
          <a:lstStyle/>
          <a:p>
            <a:pPr marL="0" marR="0" lvl="0" indent="0" algn="just" defTabSz="91599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9"/>
          <p:cNvSpPr>
            <a:spLocks noEditPoints="1"/>
          </p:cNvSpPr>
          <p:nvPr/>
        </p:nvSpPr>
        <p:spPr bwMode="auto">
          <a:xfrm>
            <a:off x="3382378" y="3846230"/>
            <a:ext cx="368511" cy="355843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11"/>
          <p:cNvSpPr>
            <a:spLocks noChangeAspect="1" noEditPoints="1"/>
          </p:cNvSpPr>
          <p:nvPr/>
        </p:nvSpPr>
        <p:spPr bwMode="auto">
          <a:xfrm>
            <a:off x="3340172" y="2835804"/>
            <a:ext cx="385314" cy="385723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6" name="Group 21"/>
          <p:cNvGrpSpPr/>
          <p:nvPr/>
        </p:nvGrpSpPr>
        <p:grpSpPr>
          <a:xfrm>
            <a:off x="3358659" y="4937342"/>
            <a:ext cx="362754" cy="355843"/>
            <a:chOff x="6786562" y="796925"/>
            <a:chExt cx="500063" cy="490538"/>
          </a:xfrm>
          <a:solidFill>
            <a:sysClr val="window" lastClr="FFFFFF"/>
          </a:solidFill>
        </p:grpSpPr>
        <p:sp>
          <p:nvSpPr>
            <p:cNvPr id="57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" name="任意多边形 60"/>
          <p:cNvSpPr/>
          <p:nvPr/>
        </p:nvSpPr>
        <p:spPr>
          <a:xfrm rot="16200000">
            <a:off x="1138269" y="-90274"/>
            <a:ext cx="384972" cy="2347128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 bwMode="auto">
          <a:xfrm>
            <a:off x="13143" y="890804"/>
            <a:ext cx="114911" cy="384973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文本框 28"/>
          <p:cNvSpPr>
            <a:spLocks noChangeArrowheads="1"/>
          </p:cNvSpPr>
          <p:nvPr/>
        </p:nvSpPr>
        <p:spPr bwMode="auto">
          <a:xfrm>
            <a:off x="260183" y="920143"/>
            <a:ext cx="2284477" cy="33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6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 flipH="1">
            <a:off x="3143126" y="2262342"/>
            <a:ext cx="5124964" cy="0"/>
          </a:xfrm>
          <a:prstGeom prst="line">
            <a:avLst/>
          </a:prstGeom>
          <a:noFill/>
          <a:ln w="3175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H="1">
            <a:off x="3925008" y="3181522"/>
            <a:ext cx="4343083" cy="0"/>
          </a:xfrm>
          <a:prstGeom prst="line">
            <a:avLst/>
          </a:prstGeom>
          <a:noFill/>
          <a:ln w="3175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H="1">
            <a:off x="2048967" y="4100701"/>
            <a:ext cx="6219124" cy="0"/>
          </a:xfrm>
          <a:prstGeom prst="line">
            <a:avLst/>
          </a:prstGeom>
          <a:noFill/>
          <a:ln w="3175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3143126" y="5019881"/>
            <a:ext cx="5124964" cy="0"/>
          </a:xfrm>
          <a:prstGeom prst="line">
            <a:avLst/>
          </a:prstGeom>
          <a:noFill/>
          <a:ln w="3175" cap="flat" cmpd="sng" algn="ctr">
            <a:solidFill>
              <a:srgbClr val="414455"/>
            </a:solidFill>
            <a:prstDash val="solid"/>
            <a:miter lim="800000"/>
          </a:ln>
          <a:effectLst/>
        </p:spPr>
      </p:cxnSp>
      <p:sp>
        <p:nvSpPr>
          <p:cNvPr id="38" name="流程图: 决策 37"/>
          <p:cNvSpPr/>
          <p:nvPr/>
        </p:nvSpPr>
        <p:spPr>
          <a:xfrm>
            <a:off x="2334248" y="2124797"/>
            <a:ext cx="1307534" cy="1222819"/>
          </a:xfrm>
          <a:prstGeom prst="flowChartDecision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20%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39" name="流程图: 决策 38"/>
          <p:cNvSpPr/>
          <p:nvPr/>
        </p:nvSpPr>
        <p:spPr>
          <a:xfrm>
            <a:off x="2167806" y="3487587"/>
            <a:ext cx="1588088" cy="1547074"/>
          </a:xfrm>
          <a:prstGeom prst="flowChartDecision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35%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40" name="流程图: 决策 39"/>
          <p:cNvSpPr/>
          <p:nvPr/>
        </p:nvSpPr>
        <p:spPr>
          <a:xfrm>
            <a:off x="858152" y="2432049"/>
            <a:ext cx="1994343" cy="1942837"/>
          </a:xfrm>
          <a:prstGeom prst="flowChartDecision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55%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41" name="流程图: 决策 40"/>
          <p:cNvSpPr/>
          <p:nvPr/>
        </p:nvSpPr>
        <p:spPr>
          <a:xfrm>
            <a:off x="3061378" y="2932449"/>
            <a:ext cx="1067831" cy="998647"/>
          </a:xfrm>
          <a:prstGeom prst="flowChartDecision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10%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689099" y="2046575"/>
            <a:ext cx="3834674" cy="401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宋体"/>
                <a:ea typeface="宋体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宋体"/>
              <a:ea typeface="宋体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62149" y="2967754"/>
            <a:ext cx="3753866" cy="401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162149" y="3888933"/>
            <a:ext cx="3848531" cy="401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宋体"/>
                <a:ea typeface="宋体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宋体"/>
              <a:ea typeface="宋体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689099" y="4788494"/>
            <a:ext cx="3780573" cy="401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宋体"/>
                <a:ea typeface="宋体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宋体"/>
              <a:ea typeface="宋体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任意多边形 45"/>
          <p:cNvSpPr/>
          <p:nvPr/>
        </p:nvSpPr>
        <p:spPr>
          <a:xfrm rot="16200000">
            <a:off x="1076631" y="-51202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 bwMode="auto">
          <a:xfrm>
            <a:off x="22796" y="867713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文本框 28"/>
          <p:cNvSpPr>
            <a:spLocks noChangeArrowheads="1"/>
          </p:cNvSpPr>
          <p:nvPr/>
        </p:nvSpPr>
        <p:spPr bwMode="auto">
          <a:xfrm>
            <a:off x="254183" y="895193"/>
            <a:ext cx="2139726" cy="30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6A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11"/>
          <p:cNvGrpSpPr>
            <a:grpSpLocks noChangeAspect="1"/>
          </p:cNvGrpSpPr>
          <p:nvPr/>
        </p:nvGrpSpPr>
        <p:grpSpPr>
          <a:xfrm>
            <a:off x="3868891" y="3671194"/>
            <a:ext cx="4299059" cy="1782537"/>
            <a:chOff x="3962400" y="3409950"/>
            <a:chExt cx="3124200" cy="1295400"/>
          </a:xfrm>
          <a:solidFill>
            <a:sysClr val="windowText" lastClr="000000">
              <a:lumMod val="85000"/>
              <a:lumOff val="15000"/>
            </a:sys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49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rgbClr val="3544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Freeform 210"/>
          <p:cNvSpPr>
            <a:spLocks/>
          </p:cNvSpPr>
          <p:nvPr/>
        </p:nvSpPr>
        <p:spPr bwMode="auto">
          <a:xfrm flipH="1" flipV="1">
            <a:off x="4029823" y="3562344"/>
            <a:ext cx="3755802" cy="1463851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rgbClr val="889EB6">
              <a:alpha val="89804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210"/>
          <p:cNvSpPr>
            <a:spLocks/>
          </p:cNvSpPr>
          <p:nvPr/>
        </p:nvSpPr>
        <p:spPr bwMode="auto">
          <a:xfrm flipH="1" flipV="1">
            <a:off x="3965028" y="3302479"/>
            <a:ext cx="3755802" cy="1463851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rgbClr val="354456">
              <a:alpha val="89804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27"/>
          <p:cNvCxnSpPr/>
          <p:nvPr/>
        </p:nvCxnSpPr>
        <p:spPr>
          <a:xfrm flipV="1">
            <a:off x="4038932" y="3768677"/>
            <a:ext cx="0" cy="1185268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22"/>
          <p:cNvCxnSpPr/>
          <p:nvPr/>
        </p:nvCxnSpPr>
        <p:spPr>
          <a:xfrm flipV="1">
            <a:off x="5859157" y="3174069"/>
            <a:ext cx="0" cy="151691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31"/>
          <p:cNvCxnSpPr/>
          <p:nvPr/>
        </p:nvCxnSpPr>
        <p:spPr>
          <a:xfrm flipV="1">
            <a:off x="7679382" y="3337387"/>
            <a:ext cx="0" cy="100315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 Placeholder 8"/>
          <p:cNvSpPr txBox="1">
            <a:spLocks/>
          </p:cNvSpPr>
          <p:nvPr/>
        </p:nvSpPr>
        <p:spPr>
          <a:xfrm>
            <a:off x="5585618" y="2359572"/>
            <a:ext cx="951775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 txBox="1">
            <a:spLocks/>
          </p:cNvSpPr>
          <p:nvPr/>
        </p:nvSpPr>
        <p:spPr>
          <a:xfrm>
            <a:off x="5397128" y="2595798"/>
            <a:ext cx="1140265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 txBox="1">
            <a:spLocks/>
          </p:cNvSpPr>
          <p:nvPr/>
        </p:nvSpPr>
        <p:spPr>
          <a:xfrm>
            <a:off x="3698407" y="2994434"/>
            <a:ext cx="951775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 txBox="1">
            <a:spLocks/>
          </p:cNvSpPr>
          <p:nvPr/>
        </p:nvSpPr>
        <p:spPr>
          <a:xfrm>
            <a:off x="3698407" y="3230659"/>
            <a:ext cx="1140265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Text Placeholder 8"/>
          <p:cNvSpPr txBox="1">
            <a:spLocks/>
          </p:cNvSpPr>
          <p:nvPr/>
        </p:nvSpPr>
        <p:spPr>
          <a:xfrm>
            <a:off x="7376036" y="2604223"/>
            <a:ext cx="950739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 Placeholder 9"/>
          <p:cNvSpPr txBox="1">
            <a:spLocks/>
          </p:cNvSpPr>
          <p:nvPr/>
        </p:nvSpPr>
        <p:spPr>
          <a:xfrm>
            <a:off x="7187545" y="2840448"/>
            <a:ext cx="1139230" cy="2769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 Placeholder 8"/>
          <p:cNvSpPr txBox="1">
            <a:spLocks/>
          </p:cNvSpPr>
          <p:nvPr/>
        </p:nvSpPr>
        <p:spPr>
          <a:xfrm>
            <a:off x="1561481" y="2665624"/>
            <a:ext cx="1154764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Text Placeholder 9"/>
          <p:cNvSpPr txBox="1">
            <a:spLocks/>
          </p:cNvSpPr>
          <p:nvPr/>
        </p:nvSpPr>
        <p:spPr>
          <a:xfrm>
            <a:off x="1561479" y="2873228"/>
            <a:ext cx="156149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Text Placeholder 8"/>
          <p:cNvSpPr txBox="1">
            <a:spLocks/>
          </p:cNvSpPr>
          <p:nvPr/>
        </p:nvSpPr>
        <p:spPr>
          <a:xfrm>
            <a:off x="1561481" y="3512797"/>
            <a:ext cx="1154764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9"/>
          <p:cNvSpPr txBox="1">
            <a:spLocks/>
          </p:cNvSpPr>
          <p:nvPr/>
        </p:nvSpPr>
        <p:spPr>
          <a:xfrm>
            <a:off x="1561479" y="3720399"/>
            <a:ext cx="156149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Text Placeholder 8"/>
          <p:cNvSpPr txBox="1">
            <a:spLocks/>
          </p:cNvSpPr>
          <p:nvPr/>
        </p:nvSpPr>
        <p:spPr>
          <a:xfrm>
            <a:off x="1561481" y="4372397"/>
            <a:ext cx="1154764" cy="1938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altLang="zh-CN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 Placeholder 9"/>
          <p:cNvSpPr txBox="1">
            <a:spLocks/>
          </p:cNvSpPr>
          <p:nvPr/>
        </p:nvSpPr>
        <p:spPr>
          <a:xfrm>
            <a:off x="1561479" y="4580000"/>
            <a:ext cx="1561491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Oval 43"/>
          <p:cNvSpPr/>
          <p:nvPr/>
        </p:nvSpPr>
        <p:spPr>
          <a:xfrm>
            <a:off x="899592" y="2643843"/>
            <a:ext cx="585243" cy="585244"/>
          </a:xfrm>
          <a:prstGeom prst="ellipse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1" name="Oval 48"/>
          <p:cNvSpPr/>
          <p:nvPr/>
        </p:nvSpPr>
        <p:spPr>
          <a:xfrm>
            <a:off x="899592" y="3485667"/>
            <a:ext cx="585243" cy="585244"/>
          </a:xfrm>
          <a:prstGeom prst="ellipse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2" name="Oval 49"/>
          <p:cNvSpPr/>
          <p:nvPr/>
        </p:nvSpPr>
        <p:spPr>
          <a:xfrm>
            <a:off x="903278" y="4349491"/>
            <a:ext cx="585243" cy="585244"/>
          </a:xfrm>
          <a:prstGeom prst="ellipse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3" name="Shape 56"/>
          <p:cNvSpPr/>
          <p:nvPr/>
        </p:nvSpPr>
        <p:spPr>
          <a:xfrm>
            <a:off x="1082412" y="3679820"/>
            <a:ext cx="201171" cy="1788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5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Shape 268"/>
          <p:cNvSpPr/>
          <p:nvPr/>
        </p:nvSpPr>
        <p:spPr>
          <a:xfrm>
            <a:off x="1072359" y="2836953"/>
            <a:ext cx="221278" cy="177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5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Shape 671"/>
          <p:cNvSpPr/>
          <p:nvPr/>
        </p:nvSpPr>
        <p:spPr>
          <a:xfrm>
            <a:off x="1103684" y="4547140"/>
            <a:ext cx="189953" cy="1899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5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任意多边形 119"/>
          <p:cNvSpPr/>
          <p:nvPr/>
        </p:nvSpPr>
        <p:spPr>
          <a:xfrm rot="16200000">
            <a:off x="1089331" y="61814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矩形 120"/>
          <p:cNvSpPr/>
          <p:nvPr/>
        </p:nvSpPr>
        <p:spPr bwMode="auto">
          <a:xfrm>
            <a:off x="35496" y="980729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文本框 28"/>
          <p:cNvSpPr>
            <a:spLocks noChangeArrowheads="1"/>
          </p:cNvSpPr>
          <p:nvPr/>
        </p:nvSpPr>
        <p:spPr bwMode="auto">
          <a:xfrm>
            <a:off x="266883" y="1008209"/>
            <a:ext cx="2139726" cy="30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24544" y="2276872"/>
            <a:ext cx="9663950" cy="2199804"/>
          </a:xfrm>
          <a:prstGeom prst="rect">
            <a:avLst/>
          </a:prstGeom>
          <a:solidFill>
            <a:srgbClr val="2E4861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" name="组合 74"/>
          <p:cNvGrpSpPr>
            <a:grpSpLocks/>
          </p:cNvGrpSpPr>
          <p:nvPr/>
        </p:nvGrpSpPr>
        <p:grpSpPr bwMode="auto">
          <a:xfrm>
            <a:off x="4012982" y="2641719"/>
            <a:ext cx="988563" cy="989821"/>
            <a:chOff x="0" y="0"/>
            <a:chExt cx="1248318" cy="1248318"/>
          </a:xfrm>
        </p:grpSpPr>
        <p:sp>
          <p:nvSpPr>
            <p:cNvPr id="4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5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15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4861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rPr>
                <a:t>03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2E486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3618059" y="3688137"/>
            <a:ext cx="1790986" cy="679800"/>
            <a:chOff x="0" y="0"/>
            <a:chExt cx="2261776" cy="858347"/>
          </a:xfrm>
        </p:grpSpPr>
        <p:sp>
          <p:nvSpPr>
            <p:cNvPr id="7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100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100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24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700" dirty="0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16919" y="1844824"/>
            <a:ext cx="2656620" cy="22541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54381" y="1844824"/>
            <a:ext cx="2656620" cy="22541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1844" y="1844824"/>
            <a:ext cx="2656620" cy="225410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849745" y="4630485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849745" y="4389515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6473" y="4630485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76473" y="4389515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567607" y="4630485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567607" y="4389515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65"/>
          <p:cNvCxnSpPr/>
          <p:nvPr/>
        </p:nvCxnSpPr>
        <p:spPr>
          <a:xfrm>
            <a:off x="3132071" y="5010855"/>
            <a:ext cx="135463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64"/>
          <p:cNvCxnSpPr/>
          <p:nvPr/>
        </p:nvCxnSpPr>
        <p:spPr>
          <a:xfrm>
            <a:off x="3606445" y="4171374"/>
            <a:ext cx="1625559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63"/>
          <p:cNvCxnSpPr/>
          <p:nvPr/>
        </p:nvCxnSpPr>
        <p:spPr>
          <a:xfrm>
            <a:off x="3206999" y="3346634"/>
            <a:ext cx="135463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62"/>
          <p:cNvCxnSpPr/>
          <p:nvPr/>
        </p:nvCxnSpPr>
        <p:spPr>
          <a:xfrm>
            <a:off x="2738906" y="2446808"/>
            <a:ext cx="1354631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18" name="Group 4"/>
          <p:cNvGrpSpPr/>
          <p:nvPr/>
        </p:nvGrpSpPr>
        <p:grpSpPr>
          <a:xfrm>
            <a:off x="2603725" y="4668188"/>
            <a:ext cx="897571" cy="844805"/>
            <a:chOff x="6139503" y="4871969"/>
            <a:chExt cx="1192668" cy="1122553"/>
          </a:xfrm>
          <a:effectLst/>
        </p:grpSpPr>
        <p:sp>
          <p:nvSpPr>
            <p:cNvPr id="167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889EB6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564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19" name="Group 7"/>
          <p:cNvGrpSpPr/>
          <p:nvPr/>
        </p:nvGrpSpPr>
        <p:grpSpPr>
          <a:xfrm>
            <a:off x="2814917" y="3823388"/>
            <a:ext cx="897571" cy="844806"/>
            <a:chOff x="6420131" y="3749417"/>
            <a:chExt cx="1192668" cy="1122553"/>
          </a:xfrm>
          <a:effectLst/>
        </p:grpSpPr>
        <p:sp>
          <p:nvSpPr>
            <p:cNvPr id="165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354456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564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20" name="Group 10"/>
          <p:cNvGrpSpPr/>
          <p:nvPr/>
        </p:nvGrpSpPr>
        <p:grpSpPr>
          <a:xfrm>
            <a:off x="2498128" y="2978591"/>
            <a:ext cx="897571" cy="844804"/>
            <a:chOff x="5999190" y="2626865"/>
            <a:chExt cx="1192668" cy="1122553"/>
          </a:xfrm>
          <a:effectLst/>
        </p:grpSpPr>
        <p:sp>
          <p:nvSpPr>
            <p:cNvPr id="163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889EB6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564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21" name="Group 13"/>
          <p:cNvGrpSpPr/>
          <p:nvPr/>
        </p:nvGrpSpPr>
        <p:grpSpPr>
          <a:xfrm>
            <a:off x="2049347" y="2180864"/>
            <a:ext cx="897571" cy="844805"/>
            <a:chOff x="5402860" y="1566869"/>
            <a:chExt cx="1192668" cy="1122553"/>
          </a:xfrm>
          <a:effectLst/>
        </p:grpSpPr>
        <p:sp>
          <p:nvSpPr>
            <p:cNvPr id="161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rgbClr val="354456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altLang="id-ID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98794"/>
              <a:ext cx="771727" cy="564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altLang="id-ID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122" name="Group 26"/>
          <p:cNvGrpSpPr>
            <a:grpSpLocks noChangeAspect="1"/>
          </p:cNvGrpSpPr>
          <p:nvPr/>
        </p:nvGrpSpPr>
        <p:grpSpPr>
          <a:xfrm>
            <a:off x="3657723" y="2151122"/>
            <a:ext cx="677317" cy="677317"/>
            <a:chOff x="5385173" y="1917525"/>
            <a:chExt cx="1440000" cy="1440000"/>
          </a:xfrm>
        </p:grpSpPr>
        <p:sp>
          <p:nvSpPr>
            <p:cNvPr id="159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ysClr val="window" lastClr="FFFFFF">
                <a:lumMod val="65000"/>
                <a:alpha val="60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60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rgbClr val="35445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29"/>
          <p:cNvGrpSpPr>
            <a:grpSpLocks noChangeAspect="1"/>
          </p:cNvGrpSpPr>
          <p:nvPr/>
        </p:nvGrpSpPr>
        <p:grpSpPr>
          <a:xfrm>
            <a:off x="4394626" y="4658445"/>
            <a:ext cx="677316" cy="677317"/>
            <a:chOff x="5385173" y="1917525"/>
            <a:chExt cx="1440000" cy="1440000"/>
          </a:xfrm>
        </p:grpSpPr>
        <p:sp>
          <p:nvSpPr>
            <p:cNvPr id="157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ysClr val="window" lastClr="FFFFFF">
                <a:lumMod val="65000"/>
                <a:alpha val="60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8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rgbClr val="889EB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32"/>
          <p:cNvGrpSpPr>
            <a:grpSpLocks noChangeAspect="1"/>
          </p:cNvGrpSpPr>
          <p:nvPr/>
        </p:nvGrpSpPr>
        <p:grpSpPr>
          <a:xfrm>
            <a:off x="5071420" y="3831321"/>
            <a:ext cx="677317" cy="677317"/>
            <a:chOff x="5385173" y="1917525"/>
            <a:chExt cx="1440000" cy="1440000"/>
          </a:xfrm>
        </p:grpSpPr>
        <p:sp>
          <p:nvSpPr>
            <p:cNvPr id="155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ysClr val="window" lastClr="FFFFFF">
                <a:lumMod val="65000"/>
                <a:alpha val="60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6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rgbClr val="35445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35"/>
          <p:cNvGrpSpPr>
            <a:grpSpLocks noChangeAspect="1"/>
          </p:cNvGrpSpPr>
          <p:nvPr/>
        </p:nvGrpSpPr>
        <p:grpSpPr>
          <a:xfrm>
            <a:off x="4255842" y="2955705"/>
            <a:ext cx="677317" cy="677317"/>
            <a:chOff x="5385173" y="1917525"/>
            <a:chExt cx="1440000" cy="1440000"/>
          </a:xfrm>
        </p:grpSpPr>
        <p:sp>
          <p:nvSpPr>
            <p:cNvPr id="153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ysClr val="window" lastClr="FFFFFF">
                <a:lumMod val="65000"/>
                <a:alpha val="60000"/>
              </a:sysClr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4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rgbClr val="889EB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38"/>
          <p:cNvGrpSpPr>
            <a:grpSpLocks noChangeAspect="1"/>
          </p:cNvGrpSpPr>
          <p:nvPr/>
        </p:nvGrpSpPr>
        <p:grpSpPr>
          <a:xfrm>
            <a:off x="3809662" y="2299285"/>
            <a:ext cx="366881" cy="366881"/>
            <a:chOff x="-2771775" y="66675"/>
            <a:chExt cx="827087" cy="827088"/>
          </a:xfrm>
          <a:solidFill>
            <a:sysClr val="window" lastClr="FFFFFF"/>
          </a:solidFill>
        </p:grpSpPr>
        <p:sp>
          <p:nvSpPr>
            <p:cNvPr id="15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42"/>
          <p:cNvGrpSpPr/>
          <p:nvPr/>
        </p:nvGrpSpPr>
        <p:grpSpPr>
          <a:xfrm>
            <a:off x="4567978" y="4870735"/>
            <a:ext cx="325388" cy="248694"/>
            <a:chOff x="5516563" y="84138"/>
            <a:chExt cx="1414463" cy="1081087"/>
          </a:xfrm>
          <a:solidFill>
            <a:sysClr val="window" lastClr="FFFFFF"/>
          </a:solidFill>
        </p:grpSpPr>
        <p:sp>
          <p:nvSpPr>
            <p:cNvPr id="143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50"/>
          <p:cNvGrpSpPr/>
          <p:nvPr/>
        </p:nvGrpSpPr>
        <p:grpSpPr>
          <a:xfrm>
            <a:off x="5234838" y="4022457"/>
            <a:ext cx="336705" cy="289961"/>
            <a:chOff x="2727325" y="-39687"/>
            <a:chExt cx="1463675" cy="1260475"/>
          </a:xfrm>
          <a:solidFill>
            <a:sysClr val="window" lastClr="FFFFFF"/>
          </a:solidFill>
        </p:grpSpPr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Freeform 13"/>
          <p:cNvSpPr>
            <a:spLocks noChangeAspect="1" noEditPoints="1"/>
          </p:cNvSpPr>
          <p:nvPr/>
        </p:nvSpPr>
        <p:spPr bwMode="auto">
          <a:xfrm>
            <a:off x="4446104" y="3125139"/>
            <a:ext cx="318625" cy="310286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159641" y="4605931"/>
            <a:ext cx="1328591" cy="193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889E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srgbClr val="889E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826241" y="3823895"/>
            <a:ext cx="1328591" cy="193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021703" y="2912756"/>
            <a:ext cx="1328591" cy="193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889E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srgbClr val="889E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449608" y="2073467"/>
            <a:ext cx="1328591" cy="1938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453943" y="2252293"/>
            <a:ext cx="2034290" cy="147733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039167" y="3077366"/>
            <a:ext cx="2034290" cy="147733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826253" y="3992944"/>
            <a:ext cx="1986362" cy="147733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157463" y="4781833"/>
            <a:ext cx="2034290" cy="147733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任意多边形 137"/>
          <p:cNvSpPr/>
          <p:nvPr/>
        </p:nvSpPr>
        <p:spPr>
          <a:xfrm rot="16200000">
            <a:off x="1074817" y="-25159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矩形 138"/>
          <p:cNvSpPr/>
          <p:nvPr/>
        </p:nvSpPr>
        <p:spPr bwMode="auto">
          <a:xfrm>
            <a:off x="20982" y="893756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文本框 28"/>
          <p:cNvSpPr>
            <a:spLocks noChangeArrowheads="1"/>
          </p:cNvSpPr>
          <p:nvPr/>
        </p:nvSpPr>
        <p:spPr bwMode="auto">
          <a:xfrm>
            <a:off x="252369" y="921236"/>
            <a:ext cx="2139726" cy="3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6A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723241" y="1641048"/>
            <a:ext cx="5655979" cy="378694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242881" y="3658843"/>
            <a:ext cx="2862914" cy="1296750"/>
          </a:xfrm>
          <a:prstGeom prst="rect">
            <a:avLst/>
          </a:prstGeom>
          <a:solidFill>
            <a:srgbClr val="354456">
              <a:alpha val="76862"/>
            </a:srgb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12849" y="1788595"/>
            <a:ext cx="1269189" cy="2443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12849" y="2054659"/>
            <a:ext cx="2115298" cy="101267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 rot="16200000">
            <a:off x="993527" y="145352"/>
            <a:ext cx="327799" cy="1998552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35496" y="980729"/>
            <a:ext cx="97846" cy="32780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文本框 28"/>
          <p:cNvSpPr>
            <a:spLocks noChangeArrowheads="1"/>
          </p:cNvSpPr>
          <p:nvPr/>
        </p:nvSpPr>
        <p:spPr bwMode="auto">
          <a:xfrm>
            <a:off x="245848" y="1005711"/>
            <a:ext cx="1945205" cy="33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6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6"/>
          <p:cNvSpPr>
            <a:spLocks noChangeAspect="1"/>
          </p:cNvSpPr>
          <p:nvPr/>
        </p:nvSpPr>
        <p:spPr>
          <a:xfrm>
            <a:off x="872013" y="2692386"/>
            <a:ext cx="1426425" cy="1426424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Oval 8"/>
          <p:cNvSpPr>
            <a:spLocks noChangeAspect="1"/>
          </p:cNvSpPr>
          <p:nvPr/>
        </p:nvSpPr>
        <p:spPr>
          <a:xfrm>
            <a:off x="3989014" y="2692386"/>
            <a:ext cx="1426425" cy="1426424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Oval 10"/>
          <p:cNvSpPr>
            <a:spLocks noChangeAspect="1"/>
          </p:cNvSpPr>
          <p:nvPr/>
        </p:nvSpPr>
        <p:spPr>
          <a:xfrm>
            <a:off x="7106015" y="2692386"/>
            <a:ext cx="1426425" cy="1426424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4" name="Straight Connector 11"/>
          <p:cNvCxnSpPr/>
          <p:nvPr/>
        </p:nvCxnSpPr>
        <p:spPr>
          <a:xfrm>
            <a:off x="1585225" y="4204346"/>
            <a:ext cx="0" cy="32327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med" len="med"/>
            <a:tailEnd type="none" w="med" len="med"/>
          </a:ln>
          <a:effectLst/>
        </p:spPr>
      </p:cxnSp>
      <p:sp>
        <p:nvSpPr>
          <p:cNvPr id="25" name="Title 13"/>
          <p:cNvSpPr txBox="1">
            <a:spLocks/>
          </p:cNvSpPr>
          <p:nvPr/>
        </p:nvSpPr>
        <p:spPr bwMode="auto">
          <a:xfrm>
            <a:off x="872013" y="4497429"/>
            <a:ext cx="1426425" cy="7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6" name="Straight Connector 13"/>
          <p:cNvCxnSpPr/>
          <p:nvPr/>
        </p:nvCxnSpPr>
        <p:spPr>
          <a:xfrm>
            <a:off x="3143725" y="4404346"/>
            <a:ext cx="0" cy="14339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med" len="med"/>
            <a:tailEnd type="none" w="med" len="med"/>
          </a:ln>
          <a:effectLst/>
        </p:spPr>
      </p:cxnSp>
      <p:sp>
        <p:nvSpPr>
          <p:cNvPr id="27" name="Title 13"/>
          <p:cNvSpPr txBox="1">
            <a:spLocks/>
          </p:cNvSpPr>
          <p:nvPr/>
        </p:nvSpPr>
        <p:spPr bwMode="auto">
          <a:xfrm>
            <a:off x="2430514" y="4527618"/>
            <a:ext cx="1426425" cy="7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8" name="Straight Connector 15"/>
          <p:cNvCxnSpPr/>
          <p:nvPr/>
        </p:nvCxnSpPr>
        <p:spPr>
          <a:xfrm>
            <a:off x="4700968" y="4234535"/>
            <a:ext cx="0" cy="32327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med" len="med"/>
            <a:tailEnd type="none" w="med" len="med"/>
          </a:ln>
          <a:effectLst/>
        </p:spPr>
      </p:cxnSp>
      <p:sp>
        <p:nvSpPr>
          <p:cNvPr id="29" name="Title 13"/>
          <p:cNvSpPr txBox="1">
            <a:spLocks/>
          </p:cNvSpPr>
          <p:nvPr/>
        </p:nvSpPr>
        <p:spPr bwMode="auto">
          <a:xfrm>
            <a:off x="3987756" y="4527618"/>
            <a:ext cx="1426425" cy="74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30" name="Straight Connector 17"/>
          <p:cNvCxnSpPr/>
          <p:nvPr/>
        </p:nvCxnSpPr>
        <p:spPr>
          <a:xfrm>
            <a:off x="6256953" y="4435793"/>
            <a:ext cx="0" cy="14339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med" len="med"/>
            <a:tailEnd type="none" w="med" len="med"/>
          </a:ln>
          <a:effectLst/>
        </p:spPr>
      </p:cxnSp>
      <p:sp>
        <p:nvSpPr>
          <p:cNvPr id="31" name="Title 13"/>
          <p:cNvSpPr txBox="1">
            <a:spLocks/>
          </p:cNvSpPr>
          <p:nvPr/>
        </p:nvSpPr>
        <p:spPr bwMode="auto">
          <a:xfrm>
            <a:off x="5544999" y="4559065"/>
            <a:ext cx="1426425" cy="74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32" name="Straight Connector 22"/>
          <p:cNvCxnSpPr/>
          <p:nvPr/>
        </p:nvCxnSpPr>
        <p:spPr>
          <a:xfrm>
            <a:off x="7812937" y="4265980"/>
            <a:ext cx="0" cy="323273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 w="med" len="med"/>
            <a:tailEnd type="none" w="med" len="med"/>
          </a:ln>
          <a:effectLst/>
        </p:spPr>
      </p:cxnSp>
      <p:sp>
        <p:nvSpPr>
          <p:cNvPr id="33" name="Title 13"/>
          <p:cNvSpPr txBox="1">
            <a:spLocks/>
          </p:cNvSpPr>
          <p:nvPr/>
        </p:nvSpPr>
        <p:spPr bwMode="auto">
          <a:xfrm>
            <a:off x="7100984" y="4559065"/>
            <a:ext cx="1426425" cy="74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4" name="Oval 7"/>
          <p:cNvSpPr>
            <a:spLocks noChangeAspect="1"/>
          </p:cNvSpPr>
          <p:nvPr/>
        </p:nvSpPr>
        <p:spPr>
          <a:xfrm>
            <a:off x="2142462" y="2342698"/>
            <a:ext cx="1996240" cy="199749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Oval 9"/>
          <p:cNvSpPr>
            <a:spLocks noChangeAspect="1"/>
          </p:cNvSpPr>
          <p:nvPr/>
        </p:nvSpPr>
        <p:spPr>
          <a:xfrm>
            <a:off x="5259462" y="2365340"/>
            <a:ext cx="1996240" cy="199749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 dirty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TextBox 4"/>
          <p:cNvSpPr txBox="1"/>
          <p:nvPr/>
        </p:nvSpPr>
        <p:spPr>
          <a:xfrm>
            <a:off x="2770139" y="1736405"/>
            <a:ext cx="3806313" cy="5804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任意多边形 36"/>
          <p:cNvSpPr/>
          <p:nvPr/>
        </p:nvSpPr>
        <p:spPr>
          <a:xfrm rot="16200000">
            <a:off x="1039389" y="98257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-14446" y="1017172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文本框 28"/>
          <p:cNvSpPr>
            <a:spLocks noChangeArrowheads="1"/>
          </p:cNvSpPr>
          <p:nvPr/>
        </p:nvSpPr>
        <p:spPr bwMode="auto">
          <a:xfrm>
            <a:off x="216941" y="1044652"/>
            <a:ext cx="2139726" cy="27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2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直接连接符 7"/>
          <p:cNvCxnSpPr/>
          <p:nvPr/>
        </p:nvCxnSpPr>
        <p:spPr>
          <a:xfrm>
            <a:off x="4679908" y="1981972"/>
            <a:ext cx="0" cy="372201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73" name="Group 8"/>
          <p:cNvGrpSpPr/>
          <p:nvPr/>
        </p:nvGrpSpPr>
        <p:grpSpPr>
          <a:xfrm>
            <a:off x="4602976" y="2235279"/>
            <a:ext cx="736355" cy="153866"/>
            <a:chOff x="5964215" y="1531583"/>
            <a:chExt cx="1070244" cy="223633"/>
          </a:xfrm>
        </p:grpSpPr>
        <p:sp>
          <p:nvSpPr>
            <p:cNvPr id="104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5" name="直接连接符 12"/>
            <p:cNvCxnSpPr>
              <a:stCxn id="104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lgDash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74" name="Group 12"/>
          <p:cNvGrpSpPr/>
          <p:nvPr/>
        </p:nvGrpSpPr>
        <p:grpSpPr>
          <a:xfrm>
            <a:off x="4602975" y="4477425"/>
            <a:ext cx="737656" cy="153866"/>
            <a:chOff x="5964215" y="4790393"/>
            <a:chExt cx="1072134" cy="223633"/>
          </a:xfrm>
        </p:grpSpPr>
        <p:sp>
          <p:nvSpPr>
            <p:cNvPr id="102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3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lgDash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75" name="Group 10"/>
          <p:cNvGrpSpPr/>
          <p:nvPr/>
        </p:nvGrpSpPr>
        <p:grpSpPr>
          <a:xfrm>
            <a:off x="4602975" y="3268485"/>
            <a:ext cx="737656" cy="153866"/>
            <a:chOff x="5964215" y="3033279"/>
            <a:chExt cx="1072134" cy="223633"/>
          </a:xfrm>
        </p:grpSpPr>
        <p:sp>
          <p:nvSpPr>
            <p:cNvPr id="100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>
              <a:innerShdw blurRad="114300">
                <a:prstClr val="black"/>
              </a:innerShdw>
            </a:effectLst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1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lgDash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6" name="TextBox 75"/>
          <p:cNvSpPr txBox="1"/>
          <p:nvPr/>
        </p:nvSpPr>
        <p:spPr>
          <a:xfrm>
            <a:off x="5404715" y="2189653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404714" y="3222597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4714" y="4439628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9" name="Group 34"/>
          <p:cNvGrpSpPr/>
          <p:nvPr/>
        </p:nvGrpSpPr>
        <p:grpSpPr>
          <a:xfrm>
            <a:off x="1640142" y="2430601"/>
            <a:ext cx="1924005" cy="591701"/>
            <a:chOff x="-158386" y="2124222"/>
            <a:chExt cx="4463257" cy="860000"/>
          </a:xfrm>
        </p:grpSpPr>
        <p:sp>
          <p:nvSpPr>
            <p:cNvPr id="98" name="TextBox 97"/>
            <p:cNvSpPr txBox="1"/>
            <p:nvPr/>
          </p:nvSpPr>
          <p:spPr>
            <a:xfrm>
              <a:off x="1585827" y="2124222"/>
              <a:ext cx="2719044" cy="42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33"/>
            <p:cNvSpPr/>
            <p:nvPr/>
          </p:nvSpPr>
          <p:spPr>
            <a:xfrm>
              <a:off x="-158386" y="2447421"/>
              <a:ext cx="4451858" cy="536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35"/>
          <p:cNvGrpSpPr/>
          <p:nvPr/>
        </p:nvGrpSpPr>
        <p:grpSpPr>
          <a:xfrm>
            <a:off x="1640142" y="4738580"/>
            <a:ext cx="1925326" cy="591701"/>
            <a:chOff x="-159167" y="2124222"/>
            <a:chExt cx="4466319" cy="860000"/>
          </a:xfrm>
        </p:grpSpPr>
        <p:sp>
          <p:nvSpPr>
            <p:cNvPr id="96" name="TextBox 95"/>
            <p:cNvSpPr txBox="1"/>
            <p:nvPr/>
          </p:nvSpPr>
          <p:spPr>
            <a:xfrm>
              <a:off x="1588109" y="2124222"/>
              <a:ext cx="2719043" cy="42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37"/>
            <p:cNvSpPr/>
            <p:nvPr/>
          </p:nvSpPr>
          <p:spPr>
            <a:xfrm>
              <a:off x="-159167" y="2447421"/>
              <a:ext cx="4452637" cy="5368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8"/>
          <p:cNvGrpSpPr/>
          <p:nvPr/>
        </p:nvGrpSpPr>
        <p:grpSpPr>
          <a:xfrm>
            <a:off x="5418121" y="3555872"/>
            <a:ext cx="2047170" cy="591701"/>
            <a:chOff x="257395" y="2124222"/>
            <a:chExt cx="4036076" cy="860002"/>
          </a:xfrm>
        </p:grpSpPr>
        <p:sp>
          <p:nvSpPr>
            <p:cNvPr id="94" name="TextBox 93"/>
            <p:cNvSpPr txBox="1"/>
            <p:nvPr/>
          </p:nvSpPr>
          <p:spPr>
            <a:xfrm>
              <a:off x="257395" y="2124222"/>
              <a:ext cx="2310873" cy="429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40"/>
            <p:cNvSpPr/>
            <p:nvPr/>
          </p:nvSpPr>
          <p:spPr>
            <a:xfrm>
              <a:off x="276738" y="2447422"/>
              <a:ext cx="4016733" cy="5368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14"/>
          <p:cNvGrpSpPr/>
          <p:nvPr/>
        </p:nvGrpSpPr>
        <p:grpSpPr>
          <a:xfrm>
            <a:off x="4179847" y="2565100"/>
            <a:ext cx="2939922" cy="461596"/>
            <a:chOff x="5349226" y="2010956"/>
            <a:chExt cx="4272984" cy="670899"/>
          </a:xfrm>
        </p:grpSpPr>
        <p:sp>
          <p:nvSpPr>
            <p:cNvPr id="92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915003" y="2162574"/>
              <a:ext cx="1703594" cy="42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15"/>
          <p:cNvGrpSpPr/>
          <p:nvPr/>
        </p:nvGrpSpPr>
        <p:grpSpPr>
          <a:xfrm>
            <a:off x="2267524" y="3690374"/>
            <a:ext cx="2939922" cy="461596"/>
            <a:chOff x="2569789" y="3646467"/>
            <a:chExt cx="4272984" cy="670899"/>
          </a:xfrm>
        </p:grpSpPr>
        <p:sp>
          <p:nvSpPr>
            <p:cNvPr id="90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3135566" y="3795078"/>
              <a:ext cx="1703594" cy="42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7"/>
          <p:cNvGrpSpPr/>
          <p:nvPr/>
        </p:nvGrpSpPr>
        <p:grpSpPr>
          <a:xfrm>
            <a:off x="4179847" y="4873078"/>
            <a:ext cx="2939922" cy="461596"/>
            <a:chOff x="5349226" y="5365450"/>
            <a:chExt cx="4272984" cy="670899"/>
          </a:xfrm>
        </p:grpSpPr>
        <p:sp>
          <p:nvSpPr>
            <p:cNvPr id="88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920086" y="5516234"/>
              <a:ext cx="1703594" cy="429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任意多边形 84"/>
          <p:cNvSpPr/>
          <p:nvPr/>
        </p:nvSpPr>
        <p:spPr>
          <a:xfrm rot="16200000">
            <a:off x="1059741" y="1961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5906" y="920876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文本框 28"/>
          <p:cNvSpPr>
            <a:spLocks noChangeArrowheads="1"/>
          </p:cNvSpPr>
          <p:nvPr/>
        </p:nvSpPr>
        <p:spPr bwMode="auto">
          <a:xfrm>
            <a:off x="237293" y="948356"/>
            <a:ext cx="2139726" cy="3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6A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6A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80528" y="2348880"/>
            <a:ext cx="9663950" cy="2199804"/>
          </a:xfrm>
          <a:prstGeom prst="rect">
            <a:avLst/>
          </a:prstGeom>
          <a:solidFill>
            <a:srgbClr val="2E4861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" name="组合 74"/>
          <p:cNvGrpSpPr>
            <a:grpSpLocks/>
          </p:cNvGrpSpPr>
          <p:nvPr/>
        </p:nvGrpSpPr>
        <p:grpSpPr bwMode="auto">
          <a:xfrm>
            <a:off x="4156998" y="2713727"/>
            <a:ext cx="988563" cy="989821"/>
            <a:chOff x="0" y="0"/>
            <a:chExt cx="1248318" cy="1248318"/>
          </a:xfrm>
        </p:grpSpPr>
        <p:sp>
          <p:nvSpPr>
            <p:cNvPr id="11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15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4861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rPr>
                <a:t>04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2E486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3" name="组合 4"/>
          <p:cNvGrpSpPr>
            <a:grpSpLocks/>
          </p:cNvGrpSpPr>
          <p:nvPr/>
        </p:nvGrpSpPr>
        <p:grpSpPr bwMode="auto">
          <a:xfrm>
            <a:off x="3762075" y="3760145"/>
            <a:ext cx="1790986" cy="849077"/>
            <a:chOff x="0" y="0"/>
            <a:chExt cx="2261776" cy="1072084"/>
          </a:xfrm>
        </p:grpSpPr>
        <p:sp>
          <p:nvSpPr>
            <p:cNvPr id="14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100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100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738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800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80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6"/>
          <p:cNvGrpSpPr/>
          <p:nvPr/>
        </p:nvGrpSpPr>
        <p:grpSpPr>
          <a:xfrm>
            <a:off x="3595893" y="4439820"/>
            <a:ext cx="2231384" cy="573356"/>
            <a:chOff x="4475937" y="4698842"/>
            <a:chExt cx="3243170" cy="833335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rgbClr val="354456">
                <a:alpha val="90000"/>
              </a:srgb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5000"/>
              </a:sys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9"/>
          <p:cNvGrpSpPr/>
          <p:nvPr/>
        </p:nvGrpSpPr>
        <p:grpSpPr>
          <a:xfrm>
            <a:off x="3386763" y="3991540"/>
            <a:ext cx="2649644" cy="671417"/>
            <a:chOff x="4171981" y="4047299"/>
            <a:chExt cx="3851083" cy="975860"/>
          </a:xfrm>
        </p:grpSpPr>
        <p:sp>
          <p:nvSpPr>
            <p:cNvPr id="49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rgbClr val="889EB6">
                <a:alpha val="90000"/>
              </a:srgb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5000"/>
              </a:sys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2"/>
          <p:cNvGrpSpPr/>
          <p:nvPr/>
        </p:nvGrpSpPr>
        <p:grpSpPr>
          <a:xfrm>
            <a:off x="3307714" y="3498235"/>
            <a:ext cx="2806741" cy="761473"/>
            <a:chOff x="4057088" y="3330311"/>
            <a:chExt cx="4079414" cy="1106751"/>
          </a:xfrm>
        </p:grpSpPr>
        <p:sp>
          <p:nvSpPr>
            <p:cNvPr id="52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rgbClr val="354456">
                <a:alpha val="90000"/>
              </a:srgb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5000"/>
              </a:sys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15"/>
          <p:cNvGrpSpPr/>
          <p:nvPr/>
        </p:nvGrpSpPr>
        <p:grpSpPr>
          <a:xfrm>
            <a:off x="3386763" y="3125005"/>
            <a:ext cx="2649644" cy="672418"/>
            <a:chOff x="4171981" y="2787843"/>
            <a:chExt cx="3851083" cy="977315"/>
          </a:xfrm>
        </p:grpSpPr>
        <p:sp>
          <p:nvSpPr>
            <p:cNvPr id="55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rgbClr val="889EB6">
                <a:alpha val="90000"/>
              </a:srgb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5000"/>
              </a:sys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18"/>
          <p:cNvGrpSpPr/>
          <p:nvPr/>
        </p:nvGrpSpPr>
        <p:grpSpPr>
          <a:xfrm>
            <a:off x="3595893" y="2774788"/>
            <a:ext cx="2231384" cy="574357"/>
            <a:chOff x="4475937" y="2278826"/>
            <a:chExt cx="3243170" cy="834790"/>
          </a:xfrm>
        </p:grpSpPr>
        <p:sp>
          <p:nvSpPr>
            <p:cNvPr id="58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rgbClr val="354456">
                <a:alpha val="90000"/>
              </a:srgb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5000"/>
              </a:sys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Text Placeholder 9"/>
          <p:cNvSpPr txBox="1">
            <a:spLocks/>
          </p:cNvSpPr>
          <p:nvPr/>
        </p:nvSpPr>
        <p:spPr>
          <a:xfrm>
            <a:off x="6642501" y="3102012"/>
            <a:ext cx="1584146" cy="247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8"/>
          <p:cNvSpPr txBox="1">
            <a:spLocks/>
          </p:cNvSpPr>
          <p:nvPr/>
        </p:nvSpPr>
        <p:spPr>
          <a:xfrm>
            <a:off x="1180752" y="2871059"/>
            <a:ext cx="983879" cy="23095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9"/>
          <p:cNvSpPr txBox="1">
            <a:spLocks/>
          </p:cNvSpPr>
          <p:nvPr/>
        </p:nvSpPr>
        <p:spPr>
          <a:xfrm>
            <a:off x="1180750" y="3102012"/>
            <a:ext cx="1457178" cy="2547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8"/>
          <p:cNvSpPr txBox="1">
            <a:spLocks/>
          </p:cNvSpPr>
          <p:nvPr/>
        </p:nvSpPr>
        <p:spPr>
          <a:xfrm>
            <a:off x="1180752" y="3681984"/>
            <a:ext cx="983879" cy="2309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9"/>
          <p:cNvSpPr txBox="1">
            <a:spLocks/>
          </p:cNvSpPr>
          <p:nvPr/>
        </p:nvSpPr>
        <p:spPr>
          <a:xfrm>
            <a:off x="1180750" y="3912936"/>
            <a:ext cx="1457178" cy="2547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8"/>
          <p:cNvSpPr txBox="1">
            <a:spLocks/>
          </p:cNvSpPr>
          <p:nvPr/>
        </p:nvSpPr>
        <p:spPr>
          <a:xfrm>
            <a:off x="1180752" y="4527084"/>
            <a:ext cx="983879" cy="2309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kumimoji="0" lang="en-US" altLang="zh-CN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9"/>
          <p:cNvSpPr txBox="1">
            <a:spLocks/>
          </p:cNvSpPr>
          <p:nvPr/>
        </p:nvSpPr>
        <p:spPr>
          <a:xfrm>
            <a:off x="1180750" y="4758036"/>
            <a:ext cx="1457178" cy="2547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8"/>
          <p:cNvSpPr txBox="1">
            <a:spLocks/>
          </p:cNvSpPr>
          <p:nvPr/>
        </p:nvSpPr>
        <p:spPr>
          <a:xfrm>
            <a:off x="7198519" y="3681984"/>
            <a:ext cx="1028128" cy="224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9"/>
          <p:cNvSpPr txBox="1">
            <a:spLocks/>
          </p:cNvSpPr>
          <p:nvPr/>
        </p:nvSpPr>
        <p:spPr>
          <a:xfrm>
            <a:off x="6642501" y="3912936"/>
            <a:ext cx="1584146" cy="2471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8"/>
          <p:cNvSpPr txBox="1">
            <a:spLocks/>
          </p:cNvSpPr>
          <p:nvPr/>
        </p:nvSpPr>
        <p:spPr>
          <a:xfrm>
            <a:off x="7198519" y="2871059"/>
            <a:ext cx="1028128" cy="2240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0" name="Group 48"/>
          <p:cNvGrpSpPr/>
          <p:nvPr/>
        </p:nvGrpSpPr>
        <p:grpSpPr>
          <a:xfrm>
            <a:off x="2900587" y="2884482"/>
            <a:ext cx="318475" cy="318475"/>
            <a:chOff x="2925343" y="2268550"/>
            <a:chExt cx="462882" cy="462882"/>
          </a:xfrm>
        </p:grpSpPr>
        <p:sp>
          <p:nvSpPr>
            <p:cNvPr id="71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5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54"/>
          <p:cNvGrpSpPr/>
          <p:nvPr/>
        </p:nvGrpSpPr>
        <p:grpSpPr>
          <a:xfrm>
            <a:off x="2900587" y="4536811"/>
            <a:ext cx="318475" cy="318475"/>
            <a:chOff x="2855493" y="3429000"/>
            <a:chExt cx="462882" cy="462882"/>
          </a:xfrm>
        </p:grpSpPr>
        <p:sp>
          <p:nvSpPr>
            <p:cNvPr id="74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5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61"/>
          <p:cNvGrpSpPr/>
          <p:nvPr/>
        </p:nvGrpSpPr>
        <p:grpSpPr>
          <a:xfrm>
            <a:off x="6220709" y="3710647"/>
            <a:ext cx="318475" cy="318475"/>
            <a:chOff x="2095350" y="2324961"/>
            <a:chExt cx="462882" cy="462882"/>
          </a:xfrm>
        </p:grpSpPr>
        <p:sp>
          <p:nvSpPr>
            <p:cNvPr id="77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5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66"/>
          <p:cNvGrpSpPr/>
          <p:nvPr/>
        </p:nvGrpSpPr>
        <p:grpSpPr>
          <a:xfrm>
            <a:off x="6220709" y="2868459"/>
            <a:ext cx="318475" cy="318475"/>
            <a:chOff x="2018242" y="3429000"/>
            <a:chExt cx="462882" cy="462882"/>
          </a:xfrm>
        </p:grpSpPr>
        <p:sp>
          <p:nvSpPr>
            <p:cNvPr id="80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1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kumimoji="0" sz="500" b="1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68"/>
          <p:cNvGrpSpPr/>
          <p:nvPr/>
        </p:nvGrpSpPr>
        <p:grpSpPr>
          <a:xfrm>
            <a:off x="2900587" y="3710647"/>
            <a:ext cx="318475" cy="318475"/>
            <a:chOff x="2855493" y="3429000"/>
            <a:chExt cx="462882" cy="462882"/>
          </a:xfrm>
        </p:grpSpPr>
        <p:sp>
          <p:nvSpPr>
            <p:cNvPr id="83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4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5" name="任意多边形 84"/>
          <p:cNvSpPr/>
          <p:nvPr/>
        </p:nvSpPr>
        <p:spPr>
          <a:xfrm rot="16200000">
            <a:off x="1076631" y="127121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22796" y="1046036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文本框 28"/>
          <p:cNvSpPr>
            <a:spLocks noChangeArrowheads="1"/>
          </p:cNvSpPr>
          <p:nvPr/>
        </p:nvSpPr>
        <p:spPr bwMode="auto">
          <a:xfrm>
            <a:off x="254183" y="1073516"/>
            <a:ext cx="2139726" cy="33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6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1"/>
          <p:cNvGrpSpPr/>
          <p:nvPr/>
        </p:nvGrpSpPr>
        <p:grpSpPr>
          <a:xfrm>
            <a:off x="751854" y="2397265"/>
            <a:ext cx="6035200" cy="2692971"/>
            <a:chOff x="179512" y="2060848"/>
            <a:chExt cx="7617691" cy="3399096"/>
          </a:xfrm>
        </p:grpSpPr>
        <p:sp>
          <p:nvSpPr>
            <p:cNvPr id="57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8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64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4456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354456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889EB6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just" defTabSz="96423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just" defTabSz="964230" eaLnBrk="1" fontAlgn="auto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889EB6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354456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354456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230" rtl="0" eaLnBrk="1" fontAlgn="base" latin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6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9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23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5186833" y="5186822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889E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889E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409904" y="5039314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32850" y="4891802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889E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rgbClr val="889E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852983" y="4744293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6280" y="4596783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889EB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rgbClr val="889EB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318203" y="4449273"/>
            <a:ext cx="498855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100" b="0" i="0" u="none" strike="noStrike" kern="0" cap="none" spc="0" normalizeH="0" baseline="0" noProof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5535259" y="258619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56"/>
          <p:cNvSpPr/>
          <p:nvPr/>
        </p:nvSpPr>
        <p:spPr>
          <a:xfrm>
            <a:off x="5579905" y="2780014"/>
            <a:ext cx="30818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Freeform 59"/>
          <p:cNvSpPr>
            <a:spLocks noEditPoints="1"/>
          </p:cNvSpPr>
          <p:nvPr/>
        </p:nvSpPr>
        <p:spPr bwMode="auto">
          <a:xfrm>
            <a:off x="6868547" y="4879712"/>
            <a:ext cx="617384" cy="631183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354456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591180" y="553742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任意多边形 106"/>
          <p:cNvSpPr/>
          <p:nvPr/>
        </p:nvSpPr>
        <p:spPr>
          <a:xfrm rot="16200000">
            <a:off x="1074817" y="15739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矩形 107"/>
          <p:cNvSpPr/>
          <p:nvPr/>
        </p:nvSpPr>
        <p:spPr bwMode="auto">
          <a:xfrm>
            <a:off x="20982" y="934654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文本框 28"/>
          <p:cNvSpPr>
            <a:spLocks noChangeArrowheads="1"/>
          </p:cNvSpPr>
          <p:nvPr/>
        </p:nvSpPr>
        <p:spPr bwMode="auto">
          <a:xfrm>
            <a:off x="252369" y="962134"/>
            <a:ext cx="2139726" cy="3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886370" y="2231461"/>
            <a:ext cx="5389931" cy="886369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38261" y="2059124"/>
            <a:ext cx="3713053" cy="345899"/>
          </a:xfrm>
          <a:prstGeom prst="rect">
            <a:avLst/>
          </a:prstGeom>
          <a:solidFill>
            <a:srgbClr val="35445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六边形 19"/>
          <p:cNvSpPr/>
          <p:nvPr/>
        </p:nvSpPr>
        <p:spPr>
          <a:xfrm>
            <a:off x="833860" y="3374364"/>
            <a:ext cx="1257457" cy="1083875"/>
          </a:xfrm>
          <a:prstGeom prst="hexagon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箭头连接符 20"/>
          <p:cNvCxnSpPr>
            <a:stCxn id="20" idx="5"/>
            <a:endCxn id="18" idx="1"/>
          </p:cNvCxnSpPr>
          <p:nvPr/>
        </p:nvCxnSpPr>
        <p:spPr>
          <a:xfrm flipV="1">
            <a:off x="1820349" y="2674645"/>
            <a:ext cx="1066022" cy="699718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2" name="直接箭头连接符 21"/>
          <p:cNvCxnSpPr>
            <a:stCxn id="20" idx="0"/>
            <a:endCxn id="25" idx="1"/>
          </p:cNvCxnSpPr>
          <p:nvPr/>
        </p:nvCxnSpPr>
        <p:spPr>
          <a:xfrm flipV="1">
            <a:off x="2091316" y="3914012"/>
            <a:ext cx="795053" cy="2289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" name="直接箭头连接符 22"/>
          <p:cNvCxnSpPr>
            <a:stCxn id="20" idx="1"/>
            <a:endCxn id="28" idx="1"/>
          </p:cNvCxnSpPr>
          <p:nvPr/>
        </p:nvCxnSpPr>
        <p:spPr>
          <a:xfrm>
            <a:off x="1820349" y="4458239"/>
            <a:ext cx="1066022" cy="717261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198544" y="2518508"/>
            <a:ext cx="4792488" cy="3664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886370" y="3470829"/>
            <a:ext cx="5389931" cy="886369"/>
          </a:xfrm>
          <a:prstGeom prst="rect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738261" y="3306606"/>
            <a:ext cx="3713053" cy="345899"/>
          </a:xfrm>
          <a:prstGeom prst="rect">
            <a:avLst/>
          </a:prstGeom>
          <a:solidFill>
            <a:srgbClr val="889EB6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98544" y="3776891"/>
            <a:ext cx="4792488" cy="3664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86370" y="4732316"/>
            <a:ext cx="5389931" cy="886369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38261" y="4568095"/>
            <a:ext cx="3713053" cy="345899"/>
          </a:xfrm>
          <a:prstGeom prst="rect">
            <a:avLst/>
          </a:prstGeom>
          <a:solidFill>
            <a:srgbClr val="354456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3" tIns="48211" rIns="96423" bIns="48211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98544" y="5038377"/>
            <a:ext cx="4792488" cy="366412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rot="16200000">
            <a:off x="1074817" y="-10151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20982" y="908764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文本框 28"/>
          <p:cNvSpPr>
            <a:spLocks noChangeArrowheads="1"/>
          </p:cNvSpPr>
          <p:nvPr/>
        </p:nvSpPr>
        <p:spPr bwMode="auto">
          <a:xfrm>
            <a:off x="252369" y="936244"/>
            <a:ext cx="2139726" cy="30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6"/>
          <p:cNvGrpSpPr/>
          <p:nvPr/>
        </p:nvGrpSpPr>
        <p:grpSpPr>
          <a:xfrm>
            <a:off x="1216837" y="1783101"/>
            <a:ext cx="6084053" cy="2703276"/>
            <a:chOff x="1447800" y="2628900"/>
            <a:chExt cx="5745163" cy="2552700"/>
          </a:xfrm>
        </p:grpSpPr>
        <p:sp>
          <p:nvSpPr>
            <p:cNvPr id="26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35445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28" name="Straight Connector 26"/>
          <p:cNvCxnSpPr/>
          <p:nvPr/>
        </p:nvCxnSpPr>
        <p:spPr>
          <a:xfrm rot="5400000">
            <a:off x="1956087" y="4726515"/>
            <a:ext cx="1578055" cy="1144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</a:sysClr>
            </a:solidFill>
            <a:prstDash val="sysDot"/>
            <a:miter lim="800000"/>
          </a:ln>
          <a:effectLst/>
        </p:spPr>
      </p:cxnSp>
      <p:cxnSp>
        <p:nvCxnSpPr>
          <p:cNvPr id="29" name="Straight Connector 27"/>
          <p:cNvCxnSpPr/>
          <p:nvPr/>
        </p:nvCxnSpPr>
        <p:spPr>
          <a:xfrm rot="5400000">
            <a:off x="3310871" y="4609304"/>
            <a:ext cx="1921110" cy="1144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</a:sysClr>
            </a:solidFill>
            <a:prstDash val="sysDot"/>
            <a:miter lim="800000"/>
          </a:ln>
          <a:effectLst/>
        </p:spPr>
      </p:cxnSp>
      <p:grpSp>
        <p:nvGrpSpPr>
          <p:cNvPr id="30" name="组合 29"/>
          <p:cNvGrpSpPr/>
          <p:nvPr/>
        </p:nvGrpSpPr>
        <p:grpSpPr>
          <a:xfrm>
            <a:off x="2059407" y="3380583"/>
            <a:ext cx="368527" cy="368527"/>
            <a:chOff x="3237545" y="4561747"/>
            <a:chExt cx="1146960" cy="1146960"/>
          </a:xfrm>
        </p:grpSpPr>
        <p:sp>
          <p:nvSpPr>
            <p:cNvPr id="31" name="圆角矩形 3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889EB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1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004174" y="2890843"/>
            <a:ext cx="547805" cy="547805"/>
            <a:chOff x="3237545" y="4561747"/>
            <a:chExt cx="1146960" cy="1146960"/>
          </a:xfrm>
        </p:grpSpPr>
        <p:sp>
          <p:nvSpPr>
            <p:cNvPr id="34" name="圆角矩形 3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35445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379486" y="2519809"/>
            <a:ext cx="779775" cy="779774"/>
            <a:chOff x="3237545" y="4561747"/>
            <a:chExt cx="1146960" cy="1146960"/>
          </a:xfrm>
        </p:grpSpPr>
        <p:sp>
          <p:nvSpPr>
            <p:cNvPr id="37" name="圆角矩形 3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rgbClr val="889EB6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95000"/>
              </a:sysClr>
            </a:solidFill>
            <a:ln w="50800" cap="flat" cmpd="sng" algn="ctr">
              <a:noFill/>
              <a:prstDash val="solid"/>
              <a:miter lim="800000"/>
            </a:ln>
            <a:effectLst>
              <a:outerShdw blurRad="76200" dist="38100" dir="2700000" algn="tl" rotWithShape="0">
                <a:sysClr val="windowText" lastClr="000000">
                  <a:lumMod val="65000"/>
                  <a:lumOff val="35000"/>
                  <a:alpha val="64000"/>
                </a:sys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B2939"/>
                  </a:solidFill>
                  <a:effectLst/>
                  <a:uLnTx/>
                  <a:uFillTx/>
                  <a:latin typeface="Calibri"/>
                  <a:ea typeface="宋体"/>
                  <a:cs typeface="+mn-ea"/>
                  <a:sym typeface="+mn-lt"/>
                </a:rPr>
                <a:t>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2B2939"/>
                </a:solidFill>
                <a:effectLst/>
                <a:uLnTx/>
                <a:uFillTx/>
                <a:latin typeface="Calibri"/>
                <a:ea typeface="宋体"/>
                <a:cs typeface="+mn-ea"/>
                <a:sym typeface="+mn-lt"/>
              </a:endParaRPr>
            </a:p>
          </p:txBody>
        </p:sp>
      </p:grpSp>
      <p:sp>
        <p:nvSpPr>
          <p:cNvPr id="39" name="TextBox 41"/>
          <p:cNvSpPr txBox="1"/>
          <p:nvPr/>
        </p:nvSpPr>
        <p:spPr>
          <a:xfrm>
            <a:off x="1036298" y="4794544"/>
            <a:ext cx="1573502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1036297" y="4590494"/>
            <a:ext cx="1659878" cy="2830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1"/>
          <p:cNvSpPr txBox="1"/>
          <p:nvPr/>
        </p:nvSpPr>
        <p:spPr>
          <a:xfrm>
            <a:off x="2753803" y="4637694"/>
            <a:ext cx="1573502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2753803" y="4433645"/>
            <a:ext cx="1659878" cy="2830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334689" y="4404201"/>
            <a:ext cx="1573502" cy="419160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334688" y="4200152"/>
            <a:ext cx="1659878" cy="28300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任意多边形 44"/>
          <p:cNvSpPr/>
          <p:nvPr/>
        </p:nvSpPr>
        <p:spPr>
          <a:xfrm rot="16200000">
            <a:off x="978451" y="212685"/>
            <a:ext cx="327799" cy="1998552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45"/>
          <p:cNvSpPr/>
          <p:nvPr/>
        </p:nvSpPr>
        <p:spPr bwMode="auto">
          <a:xfrm>
            <a:off x="20420" y="1048062"/>
            <a:ext cx="97846" cy="32780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文本框 28"/>
          <p:cNvSpPr>
            <a:spLocks noChangeArrowheads="1"/>
          </p:cNvSpPr>
          <p:nvPr/>
        </p:nvSpPr>
        <p:spPr bwMode="auto">
          <a:xfrm>
            <a:off x="230772" y="1073044"/>
            <a:ext cx="1945205" cy="30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670584" y="1731303"/>
            <a:ext cx="1814408" cy="198367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65601" y="1731303"/>
            <a:ext cx="1814408" cy="19836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61420" y="1731303"/>
            <a:ext cx="1814408" cy="198367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56437" y="1731303"/>
            <a:ext cx="1814408" cy="1983676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010667" y="3136358"/>
            <a:ext cx="1084284" cy="1157241"/>
          </a:xfrm>
          <a:prstGeom prst="rect">
            <a:avLst/>
          </a:prstGeom>
          <a:solidFill>
            <a:srgbClr val="354456">
              <a:alpha val="85000"/>
            </a:srgbClr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3131466" y="3123645"/>
            <a:ext cx="1084284" cy="1157241"/>
          </a:xfrm>
          <a:prstGeom prst="rect">
            <a:avLst/>
          </a:prstGeom>
          <a:solidFill>
            <a:srgbClr val="889EB6">
              <a:alpha val="85000"/>
            </a:srgbClr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7323105" y="3041884"/>
            <a:ext cx="1084284" cy="1157241"/>
          </a:xfrm>
          <a:prstGeom prst="rect">
            <a:avLst/>
          </a:prstGeom>
          <a:solidFill>
            <a:srgbClr val="889EB6">
              <a:alpha val="85000"/>
            </a:srgbClr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5233079" y="3041884"/>
            <a:ext cx="1084284" cy="1157241"/>
          </a:xfrm>
          <a:prstGeom prst="rect">
            <a:avLst/>
          </a:prstGeom>
          <a:solidFill>
            <a:srgbClr val="354456">
              <a:alpha val="85000"/>
            </a:srgbClr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33" name="文本框 23"/>
          <p:cNvSpPr txBox="1">
            <a:spLocks noChangeArrowheads="1"/>
          </p:cNvSpPr>
          <p:nvPr/>
        </p:nvSpPr>
        <p:spPr bwMode="auto">
          <a:xfrm>
            <a:off x="1197220" y="3567673"/>
            <a:ext cx="761136" cy="26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71125" y="4795637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71125" y="4992573"/>
            <a:ext cx="1913868" cy="6686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2761370" y="4795637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2761370" y="4992573"/>
            <a:ext cx="1913868" cy="6686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4856386" y="4795637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56387" y="4992573"/>
            <a:ext cx="1913868" cy="6686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978611" y="4795637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6978612" y="4992573"/>
            <a:ext cx="1913868" cy="66867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54456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3285984" y="3567673"/>
            <a:ext cx="761136" cy="26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5395568" y="3567673"/>
            <a:ext cx="761136" cy="26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7470453" y="3567673"/>
            <a:ext cx="761136" cy="26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kumimoji="0" lang="en-US" altLang="zh-CN" sz="10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任意多边形 44"/>
          <p:cNvSpPr/>
          <p:nvPr/>
        </p:nvSpPr>
        <p:spPr>
          <a:xfrm rot="16200000">
            <a:off x="1065212" y="12532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45"/>
          <p:cNvSpPr/>
          <p:nvPr/>
        </p:nvSpPr>
        <p:spPr bwMode="auto">
          <a:xfrm>
            <a:off x="11377" y="931447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文本框 28"/>
          <p:cNvSpPr>
            <a:spLocks noChangeArrowheads="1"/>
          </p:cNvSpPr>
          <p:nvPr/>
        </p:nvSpPr>
        <p:spPr bwMode="auto">
          <a:xfrm>
            <a:off x="242764" y="958927"/>
            <a:ext cx="2139726" cy="305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269928" y="2163379"/>
            <a:ext cx="2886307" cy="2854782"/>
            <a:chOff x="4512406" y="1799221"/>
            <a:chExt cx="3841675" cy="3799715"/>
          </a:xfrm>
        </p:grpSpPr>
        <p:sp>
          <p:nvSpPr>
            <p:cNvPr id="27" name="任意多边形 26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3885158" y="3488638"/>
            <a:ext cx="1599029" cy="295466"/>
          </a:xfrm>
          <a:prstGeom prst="rect">
            <a:avLst/>
          </a:prstGeom>
          <a:solidFill>
            <a:srgbClr val="354456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1114598" y="2390848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030732" y="2607462"/>
            <a:ext cx="1909732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1114598" y="3665127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1030732" y="3881740"/>
            <a:ext cx="1909732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1114598" y="4861841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1030732" y="5078454"/>
            <a:ext cx="1909732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6257659" y="4851424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6257659" y="5068037"/>
            <a:ext cx="1942393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6446031" y="3665127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1"/>
          <p:cNvSpPr txBox="1"/>
          <p:nvPr/>
        </p:nvSpPr>
        <p:spPr>
          <a:xfrm>
            <a:off x="6446031" y="3881740"/>
            <a:ext cx="1942393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6301982" y="2390848"/>
            <a:ext cx="1825865" cy="3005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1"/>
          <p:cNvSpPr txBox="1"/>
          <p:nvPr/>
        </p:nvSpPr>
        <p:spPr>
          <a:xfrm>
            <a:off x="6301982" y="2607461"/>
            <a:ext cx="1942393" cy="5128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任意多边形 46"/>
          <p:cNvSpPr/>
          <p:nvPr/>
        </p:nvSpPr>
        <p:spPr>
          <a:xfrm rot="16200000">
            <a:off x="1075672" y="-10194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21837" y="908721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文本框 28"/>
          <p:cNvSpPr>
            <a:spLocks noChangeArrowheads="1"/>
          </p:cNvSpPr>
          <p:nvPr/>
        </p:nvSpPr>
        <p:spPr bwMode="auto">
          <a:xfrm>
            <a:off x="253224" y="936201"/>
            <a:ext cx="2139726" cy="36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6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6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610637" y="1340768"/>
            <a:ext cx="5709252" cy="344295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18458" y="1340768"/>
            <a:ext cx="1652445" cy="16476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8458" y="3125481"/>
            <a:ext cx="1652445" cy="164768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6795" y="1475463"/>
            <a:ext cx="1573775" cy="517144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1" name="直角三角形 20"/>
          <p:cNvSpPr/>
          <p:nvPr/>
        </p:nvSpPr>
        <p:spPr>
          <a:xfrm rot="10800000">
            <a:off x="466795" y="1986336"/>
            <a:ext cx="356567" cy="148265"/>
          </a:xfrm>
          <a:prstGeom prst="rt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66795" y="3240754"/>
            <a:ext cx="1573775" cy="517144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466795" y="3751627"/>
            <a:ext cx="356567" cy="148265"/>
          </a:xfrm>
          <a:prstGeom prst="rt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6513841" y="1475463"/>
            <a:ext cx="2162615" cy="517144"/>
          </a:xfrm>
          <a:prstGeom prst="rect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 flipH="1">
            <a:off x="8319889" y="1986336"/>
            <a:ext cx="356567" cy="148265"/>
          </a:xfrm>
          <a:prstGeom prst="rt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6" name="文本框 17"/>
          <p:cNvSpPr txBox="1"/>
          <p:nvPr/>
        </p:nvSpPr>
        <p:spPr>
          <a:xfrm>
            <a:off x="727941" y="1534313"/>
            <a:ext cx="1129230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7" name="文本框 18"/>
          <p:cNvSpPr txBox="1"/>
          <p:nvPr/>
        </p:nvSpPr>
        <p:spPr>
          <a:xfrm>
            <a:off x="727941" y="3319637"/>
            <a:ext cx="1129230" cy="305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8" name="文本框 19"/>
          <p:cNvSpPr txBox="1"/>
          <p:nvPr/>
        </p:nvSpPr>
        <p:spPr>
          <a:xfrm>
            <a:off x="6846967" y="1534313"/>
            <a:ext cx="1172116" cy="316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9" name="组合 19"/>
          <p:cNvGrpSpPr>
            <a:grpSpLocks/>
          </p:cNvGrpSpPr>
          <p:nvPr/>
        </p:nvGrpSpPr>
        <p:grpSpPr bwMode="auto">
          <a:xfrm>
            <a:off x="818457" y="4773165"/>
            <a:ext cx="7501431" cy="780486"/>
            <a:chOff x="1160463" y="2796138"/>
            <a:chExt cx="9421420" cy="738638"/>
          </a:xfrm>
        </p:grpSpPr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5" cy="299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02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4"/>
          <p:cNvSpPr/>
          <p:nvPr/>
        </p:nvSpPr>
        <p:spPr>
          <a:xfrm>
            <a:off x="-190171" y="2060849"/>
            <a:ext cx="9658715" cy="4084522"/>
          </a:xfrm>
          <a:prstGeom prst="rect">
            <a:avLst/>
          </a:prstGeom>
          <a:solidFill>
            <a:srgbClr val="44546A">
              <a:lumMod val="75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Rectangle 5"/>
          <p:cNvSpPr/>
          <p:nvPr/>
        </p:nvSpPr>
        <p:spPr>
          <a:xfrm>
            <a:off x="913150" y="2060848"/>
            <a:ext cx="1939173" cy="2674724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Rectangle 6"/>
          <p:cNvSpPr/>
          <p:nvPr/>
        </p:nvSpPr>
        <p:spPr>
          <a:xfrm>
            <a:off x="3669600" y="2060848"/>
            <a:ext cx="1939173" cy="2674724"/>
          </a:xfrm>
          <a:prstGeom prst="rect">
            <a:avLst/>
          </a:prstGeom>
          <a:solidFill>
            <a:srgbClr val="889EB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Rectangle 7"/>
          <p:cNvSpPr/>
          <p:nvPr/>
        </p:nvSpPr>
        <p:spPr>
          <a:xfrm>
            <a:off x="6426051" y="2060848"/>
            <a:ext cx="1939173" cy="2674724"/>
          </a:xfrm>
          <a:prstGeom prst="rect">
            <a:avLst/>
          </a:prstGeom>
          <a:solidFill>
            <a:srgbClr val="35445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AutoShape 123"/>
          <p:cNvSpPr>
            <a:spLocks noChangeAspect="1"/>
          </p:cNvSpPr>
          <p:nvPr/>
        </p:nvSpPr>
        <p:spPr bwMode="auto">
          <a:xfrm>
            <a:off x="1622926" y="2419944"/>
            <a:ext cx="519616" cy="5717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marL="0" marR="0" lvl="0" indent="0" algn="just" defTabSz="48194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4681"/>
          <p:cNvGrpSpPr>
            <a:grpSpLocks noChangeAspect="1"/>
          </p:cNvGrpSpPr>
          <p:nvPr/>
        </p:nvGrpSpPr>
        <p:grpSpPr bwMode="auto">
          <a:xfrm>
            <a:off x="4397287" y="2419945"/>
            <a:ext cx="483799" cy="634109"/>
            <a:chOff x="4576763" y="2300287"/>
            <a:chExt cx="276225" cy="361950"/>
          </a:xfrm>
          <a:solidFill>
            <a:sysClr val="window" lastClr="FFFFFF"/>
          </a:solidFill>
        </p:grpSpPr>
        <p:sp>
          <p:nvSpPr>
            <p:cNvPr id="34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Freeform 26"/>
          <p:cNvSpPr>
            <a:spLocks noChangeAspect="1" noChangeArrowheads="1"/>
          </p:cNvSpPr>
          <p:nvPr/>
        </p:nvSpPr>
        <p:spPr bwMode="auto">
          <a:xfrm>
            <a:off x="7131516" y="2389695"/>
            <a:ext cx="528239" cy="632222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27"/>
          <p:cNvSpPr/>
          <p:nvPr/>
        </p:nvSpPr>
        <p:spPr>
          <a:xfrm>
            <a:off x="1068742" y="3442242"/>
            <a:ext cx="16279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96675" y="325532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29"/>
          <p:cNvSpPr/>
          <p:nvPr/>
        </p:nvSpPr>
        <p:spPr>
          <a:xfrm>
            <a:off x="6581644" y="3442242"/>
            <a:ext cx="16279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09576" y="325532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53127" y="325532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32"/>
          <p:cNvSpPr/>
          <p:nvPr/>
        </p:nvSpPr>
        <p:spPr>
          <a:xfrm>
            <a:off x="3825193" y="3442242"/>
            <a:ext cx="16279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ectangle 33"/>
          <p:cNvSpPr/>
          <p:nvPr/>
        </p:nvSpPr>
        <p:spPr>
          <a:xfrm>
            <a:off x="913150" y="4955679"/>
            <a:ext cx="7452074" cy="96958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53128" y="509567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Rectangle 37"/>
          <p:cNvSpPr/>
          <p:nvPr/>
        </p:nvSpPr>
        <p:spPr>
          <a:xfrm>
            <a:off x="1198733" y="5337141"/>
            <a:ext cx="688090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Elbow Connector 6"/>
          <p:cNvCxnSpPr/>
          <p:nvPr/>
        </p:nvCxnSpPr>
        <p:spPr>
          <a:xfrm>
            <a:off x="5156663" y="3596493"/>
            <a:ext cx="716129" cy="1995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1" name="Elbow Connector 7"/>
          <p:cNvCxnSpPr/>
          <p:nvPr/>
        </p:nvCxnSpPr>
        <p:spPr>
          <a:xfrm flipV="1">
            <a:off x="5145129" y="2988396"/>
            <a:ext cx="716129" cy="1995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2" name="Elbow Connector 8"/>
          <p:cNvCxnSpPr/>
          <p:nvPr/>
        </p:nvCxnSpPr>
        <p:spPr>
          <a:xfrm flipH="1">
            <a:off x="3543054" y="3611677"/>
            <a:ext cx="716129" cy="1995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grpSp>
        <p:nvGrpSpPr>
          <p:cNvPr id="43" name="Group 9"/>
          <p:cNvGrpSpPr/>
          <p:nvPr/>
        </p:nvGrpSpPr>
        <p:grpSpPr>
          <a:xfrm>
            <a:off x="5909044" y="2701033"/>
            <a:ext cx="2484869" cy="579202"/>
            <a:chOff x="7699508" y="2223969"/>
            <a:chExt cx="3283266" cy="765303"/>
          </a:xfrm>
        </p:grpSpPr>
        <p:sp>
          <p:nvSpPr>
            <p:cNvPr id="44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15"/>
          <p:cNvGrpSpPr/>
          <p:nvPr/>
        </p:nvGrpSpPr>
        <p:grpSpPr>
          <a:xfrm>
            <a:off x="5909044" y="3509796"/>
            <a:ext cx="2484869" cy="579202"/>
            <a:chOff x="7699508" y="3292593"/>
            <a:chExt cx="3283266" cy="765302"/>
          </a:xfrm>
        </p:grpSpPr>
        <p:sp>
          <p:nvSpPr>
            <p:cNvPr id="4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8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21"/>
          <p:cNvGrpSpPr/>
          <p:nvPr/>
        </p:nvGrpSpPr>
        <p:grpSpPr>
          <a:xfrm>
            <a:off x="1025231" y="2710642"/>
            <a:ext cx="2484869" cy="579202"/>
            <a:chOff x="1246506" y="2236667"/>
            <a:chExt cx="3283266" cy="765302"/>
          </a:xfrm>
        </p:grpSpPr>
        <p:sp>
          <p:nvSpPr>
            <p:cNvPr id="50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445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1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27"/>
          <p:cNvGrpSpPr/>
          <p:nvPr/>
        </p:nvGrpSpPr>
        <p:grpSpPr>
          <a:xfrm>
            <a:off x="1025231" y="3519407"/>
            <a:ext cx="2484869" cy="579202"/>
            <a:chOff x="1246506" y="3305290"/>
            <a:chExt cx="3283266" cy="765303"/>
          </a:xfrm>
        </p:grpSpPr>
        <p:sp>
          <p:nvSpPr>
            <p:cNvPr id="53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889EB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cxnSp>
        <p:nvCxnSpPr>
          <p:cNvPr id="55" name="Elbow Connector 33"/>
          <p:cNvCxnSpPr/>
          <p:nvPr/>
        </p:nvCxnSpPr>
        <p:spPr>
          <a:xfrm flipH="1" flipV="1">
            <a:off x="3543054" y="3003580"/>
            <a:ext cx="716129" cy="1995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56" name="Freeform 12"/>
          <p:cNvSpPr>
            <a:spLocks/>
          </p:cNvSpPr>
          <p:nvPr/>
        </p:nvSpPr>
        <p:spPr bwMode="auto">
          <a:xfrm>
            <a:off x="3884286" y="2564904"/>
            <a:ext cx="815977" cy="814127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rgbClr val="354456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13"/>
          <p:cNvSpPr>
            <a:spLocks/>
          </p:cNvSpPr>
          <p:nvPr/>
        </p:nvSpPr>
        <p:spPr bwMode="auto">
          <a:xfrm>
            <a:off x="4700264" y="2564904"/>
            <a:ext cx="815052" cy="814127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rgbClr val="354456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5"/>
          <p:cNvSpPr>
            <a:spLocks/>
          </p:cNvSpPr>
          <p:nvPr/>
        </p:nvSpPr>
        <p:spPr bwMode="auto">
          <a:xfrm>
            <a:off x="4700264" y="3379033"/>
            <a:ext cx="815052" cy="813202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rgbClr val="889EB6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14"/>
          <p:cNvSpPr>
            <a:spLocks/>
          </p:cNvSpPr>
          <p:nvPr/>
        </p:nvSpPr>
        <p:spPr bwMode="auto">
          <a:xfrm>
            <a:off x="3884286" y="3379033"/>
            <a:ext cx="815977" cy="813202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rgbClr val="889EB6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6"/>
          <p:cNvSpPr txBox="1">
            <a:spLocks/>
          </p:cNvSpPr>
          <p:nvPr/>
        </p:nvSpPr>
        <p:spPr>
          <a:xfrm>
            <a:off x="1408399" y="2913596"/>
            <a:ext cx="1222393" cy="24468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1408399" y="3697386"/>
            <a:ext cx="1222393" cy="24468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11"/>
          <p:cNvSpPr>
            <a:spLocks noEditPoints="1"/>
          </p:cNvSpPr>
          <p:nvPr/>
        </p:nvSpPr>
        <p:spPr bwMode="auto">
          <a:xfrm>
            <a:off x="2965501" y="2828909"/>
            <a:ext cx="374051" cy="332341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3" name="Group 1"/>
          <p:cNvGrpSpPr/>
          <p:nvPr/>
        </p:nvGrpSpPr>
        <p:grpSpPr>
          <a:xfrm>
            <a:off x="2976734" y="3621503"/>
            <a:ext cx="363681" cy="361365"/>
            <a:chOff x="7392564" y="5336936"/>
            <a:chExt cx="556472" cy="552928"/>
          </a:xfrm>
          <a:solidFill>
            <a:sysClr val="window" lastClr="FFFFFF"/>
          </a:solidFill>
        </p:grpSpPr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"/>
          <p:cNvGrpSpPr/>
          <p:nvPr/>
        </p:nvGrpSpPr>
        <p:grpSpPr>
          <a:xfrm>
            <a:off x="6160220" y="2820007"/>
            <a:ext cx="233589" cy="313157"/>
            <a:chOff x="8025047" y="2676140"/>
            <a:chExt cx="308642" cy="413776"/>
          </a:xfrm>
        </p:grpSpPr>
        <p:sp>
          <p:nvSpPr>
            <p:cNvPr id="69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1" name="Freeform 58"/>
          <p:cNvSpPr>
            <a:spLocks/>
          </p:cNvSpPr>
          <p:nvPr/>
        </p:nvSpPr>
        <p:spPr bwMode="auto">
          <a:xfrm>
            <a:off x="6072063" y="3616715"/>
            <a:ext cx="353231" cy="366153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6"/>
          <p:cNvSpPr txBox="1">
            <a:spLocks/>
          </p:cNvSpPr>
          <p:nvPr/>
        </p:nvSpPr>
        <p:spPr>
          <a:xfrm>
            <a:off x="6800531" y="2913989"/>
            <a:ext cx="1222317" cy="261610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6800566" y="3697832"/>
            <a:ext cx="1222667" cy="261610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57"/>
          <p:cNvSpPr txBox="1"/>
          <p:nvPr/>
        </p:nvSpPr>
        <p:spPr>
          <a:xfrm>
            <a:off x="1408400" y="4404652"/>
            <a:ext cx="1461450" cy="185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100" b="0" i="0" u="none" strike="noStrike" kern="0" cap="none" spc="0" normalizeH="0" baseline="0" noProof="0" dirty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58"/>
          <p:cNvSpPr txBox="1"/>
          <p:nvPr/>
        </p:nvSpPr>
        <p:spPr>
          <a:xfrm>
            <a:off x="1413168" y="4601361"/>
            <a:ext cx="1770640" cy="43364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57"/>
          <p:cNvSpPr txBox="1"/>
          <p:nvPr/>
        </p:nvSpPr>
        <p:spPr>
          <a:xfrm>
            <a:off x="6168425" y="4404652"/>
            <a:ext cx="1461450" cy="1856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35445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id-ID" sz="1100" b="0" i="0" u="none" strike="noStrike" kern="0" cap="none" spc="0" normalizeH="0" baseline="0" noProof="0" dirty="0">
              <a:ln>
                <a:noFill/>
              </a:ln>
              <a:solidFill>
                <a:srgbClr val="35445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58"/>
          <p:cNvSpPr txBox="1"/>
          <p:nvPr/>
        </p:nvSpPr>
        <p:spPr>
          <a:xfrm>
            <a:off x="6173193" y="4601361"/>
            <a:ext cx="1770640" cy="43364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324544" y="2276872"/>
            <a:ext cx="9663950" cy="2199804"/>
          </a:xfrm>
          <a:prstGeom prst="rect">
            <a:avLst/>
          </a:prstGeom>
          <a:solidFill>
            <a:srgbClr val="2E4861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" name="组合 74"/>
          <p:cNvGrpSpPr>
            <a:grpSpLocks/>
          </p:cNvGrpSpPr>
          <p:nvPr/>
        </p:nvGrpSpPr>
        <p:grpSpPr bwMode="auto">
          <a:xfrm>
            <a:off x="4012982" y="2641719"/>
            <a:ext cx="988563" cy="989821"/>
            <a:chOff x="0" y="0"/>
            <a:chExt cx="1248318" cy="1248318"/>
          </a:xfrm>
        </p:grpSpPr>
        <p:sp>
          <p:nvSpPr>
            <p:cNvPr id="11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15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E4861"/>
                  </a:solidFill>
                  <a:effectLst/>
                  <a:uLnTx/>
                  <a:uFillTx/>
                  <a:latin typeface="华文细黑" pitchFamily="2" charset="-122"/>
                  <a:ea typeface="华文细黑" pitchFamily="2" charset="-122"/>
                </a:rPr>
                <a:t>02</a:t>
              </a:r>
              <a:endPara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2E486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3" name="组合 4"/>
          <p:cNvGrpSpPr>
            <a:grpSpLocks/>
          </p:cNvGrpSpPr>
          <p:nvPr/>
        </p:nvGrpSpPr>
        <p:grpSpPr bwMode="auto">
          <a:xfrm>
            <a:off x="3618059" y="3688137"/>
            <a:ext cx="1790986" cy="679800"/>
            <a:chOff x="0" y="0"/>
            <a:chExt cx="2261776" cy="858347"/>
          </a:xfrm>
        </p:grpSpPr>
        <p:sp>
          <p:nvSpPr>
            <p:cNvPr id="14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100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100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24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700" dirty="0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线连接符 9"/>
          <p:cNvCxnSpPr/>
          <p:nvPr/>
        </p:nvCxnSpPr>
        <p:spPr>
          <a:xfrm>
            <a:off x="-229370" y="3126749"/>
            <a:ext cx="9470090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487788" y="2304747"/>
            <a:ext cx="1490129" cy="1490129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/>
          </a:p>
        </p:txBody>
      </p:sp>
      <p:sp>
        <p:nvSpPr>
          <p:cNvPr id="4" name="TextBox 15"/>
          <p:cNvSpPr txBox="1"/>
          <p:nvPr/>
        </p:nvSpPr>
        <p:spPr>
          <a:xfrm>
            <a:off x="234905" y="4460574"/>
            <a:ext cx="1995895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" name="TextBox 16"/>
          <p:cNvSpPr txBox="1"/>
          <p:nvPr/>
        </p:nvSpPr>
        <p:spPr>
          <a:xfrm>
            <a:off x="234905" y="4224353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746704" y="2304747"/>
            <a:ext cx="1490129" cy="1490129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/>
          </a:p>
        </p:txBody>
      </p:sp>
      <p:sp>
        <p:nvSpPr>
          <p:cNvPr id="7" name="TextBox 15"/>
          <p:cNvSpPr txBox="1"/>
          <p:nvPr/>
        </p:nvSpPr>
        <p:spPr>
          <a:xfrm>
            <a:off x="2493821" y="4460572"/>
            <a:ext cx="1995895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16"/>
          <p:cNvSpPr txBox="1"/>
          <p:nvPr/>
        </p:nvSpPr>
        <p:spPr>
          <a:xfrm>
            <a:off x="2493821" y="4224353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65315" y="2304747"/>
            <a:ext cx="1490129" cy="149012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/>
          </a:p>
        </p:txBody>
      </p:sp>
      <p:sp>
        <p:nvSpPr>
          <p:cNvPr id="10" name="TextBox 15"/>
          <p:cNvSpPr txBox="1"/>
          <p:nvPr/>
        </p:nvSpPr>
        <p:spPr>
          <a:xfrm>
            <a:off x="4612432" y="4460572"/>
            <a:ext cx="1995895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TextBox 16"/>
          <p:cNvSpPr txBox="1"/>
          <p:nvPr/>
        </p:nvSpPr>
        <p:spPr>
          <a:xfrm>
            <a:off x="4612432" y="4224353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7124231" y="2304747"/>
            <a:ext cx="1490129" cy="149012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/>
          </a:p>
        </p:txBody>
      </p:sp>
      <p:sp>
        <p:nvSpPr>
          <p:cNvPr id="13" name="TextBox 15"/>
          <p:cNvSpPr txBox="1"/>
          <p:nvPr/>
        </p:nvSpPr>
        <p:spPr>
          <a:xfrm>
            <a:off x="6871347" y="4460572"/>
            <a:ext cx="1995895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4" name="TextBox 16"/>
          <p:cNvSpPr txBox="1"/>
          <p:nvPr/>
        </p:nvSpPr>
        <p:spPr>
          <a:xfrm>
            <a:off x="6871347" y="4224352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肘形连接符 43"/>
          <p:cNvSpPr>
            <a:spLocks noChangeShapeType="1"/>
          </p:cNvSpPr>
          <p:nvPr/>
        </p:nvSpPr>
        <p:spPr bwMode="auto">
          <a:xfrm rot="10800000" flipH="1">
            <a:off x="6027823" y="2351533"/>
            <a:ext cx="73309" cy="1441986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肘形连接符 17"/>
          <p:cNvSpPr>
            <a:spLocks noChangeShapeType="1"/>
          </p:cNvSpPr>
          <p:nvPr/>
        </p:nvSpPr>
        <p:spPr bwMode="auto">
          <a:xfrm rot="16200000" flipH="1">
            <a:off x="5933654" y="3959743"/>
            <a:ext cx="255356" cy="2679194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肘形连接符 46"/>
          <p:cNvSpPr>
            <a:spLocks noChangeShapeType="1"/>
          </p:cNvSpPr>
          <p:nvPr/>
        </p:nvSpPr>
        <p:spPr bwMode="auto">
          <a:xfrm rot="10800000" flipV="1">
            <a:off x="3201214" y="3918183"/>
            <a:ext cx="142624" cy="606264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肘形连接符 51"/>
          <p:cNvSpPr>
            <a:spLocks noChangeShapeType="1"/>
          </p:cNvSpPr>
          <p:nvPr/>
        </p:nvSpPr>
        <p:spPr bwMode="auto">
          <a:xfrm rot="16200000" flipV="1">
            <a:off x="3961606" y="1916942"/>
            <a:ext cx="96267" cy="1430568"/>
          </a:xfrm>
          <a:prstGeom prst="bentConnector2">
            <a:avLst/>
          </a:prstGeom>
          <a:noFill/>
          <a:ln w="9525" cap="flat" cmpd="sng">
            <a:solidFill>
              <a:sysClr val="window" lastClr="FFFFFF">
                <a:lumMod val="65000"/>
              </a:sys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8" name="Group 3"/>
          <p:cNvGrpSpPr/>
          <p:nvPr/>
        </p:nvGrpSpPr>
        <p:grpSpPr>
          <a:xfrm>
            <a:off x="3416351" y="2788610"/>
            <a:ext cx="2625553" cy="2433931"/>
            <a:chOff x="3898426" y="1805124"/>
            <a:chExt cx="4494140" cy="4166144"/>
          </a:xfrm>
        </p:grpSpPr>
        <p:sp>
          <p:nvSpPr>
            <p:cNvPr id="59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354456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889EB6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889EB6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354456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rgbClr val="354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rgbClr val="889E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092849" y="3278560"/>
              <a:ext cx="2006302" cy="5057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8"/>
            <p:cNvSpPr/>
            <p:nvPr/>
          </p:nvSpPr>
          <p:spPr>
            <a:xfrm>
              <a:off x="4872490" y="3651940"/>
              <a:ext cx="2447021" cy="6321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7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82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76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889EB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9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74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rgbClr val="35445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rgbClr val="35445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7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35445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35445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35445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marL="0" marR="0" lvl="0" indent="0" algn="just" defTabSz="209348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1" name="Group 97"/>
          <p:cNvGrpSpPr/>
          <p:nvPr/>
        </p:nvGrpSpPr>
        <p:grpSpPr>
          <a:xfrm>
            <a:off x="1675476" y="2351533"/>
            <a:ext cx="1575687" cy="507358"/>
            <a:chOff x="773723" y="1924636"/>
            <a:chExt cx="2945744" cy="737412"/>
          </a:xfrm>
        </p:grpSpPr>
        <p:sp>
          <p:nvSpPr>
            <p:cNvPr id="92" name="TextBox 91"/>
            <p:cNvSpPr txBox="1"/>
            <p:nvPr/>
          </p:nvSpPr>
          <p:spPr>
            <a:xfrm>
              <a:off x="1957342" y="1924636"/>
              <a:ext cx="1762125" cy="28182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6"/>
            <p:cNvSpPr/>
            <p:nvPr/>
          </p:nvSpPr>
          <p:spPr>
            <a:xfrm>
              <a:off x="773723" y="2259448"/>
              <a:ext cx="2945200" cy="4026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98"/>
          <p:cNvGrpSpPr/>
          <p:nvPr/>
        </p:nvGrpSpPr>
        <p:grpSpPr>
          <a:xfrm>
            <a:off x="1688543" y="4612324"/>
            <a:ext cx="1621334" cy="507359"/>
            <a:chOff x="773723" y="1924636"/>
            <a:chExt cx="3031080" cy="737414"/>
          </a:xfrm>
        </p:grpSpPr>
        <p:sp>
          <p:nvSpPr>
            <p:cNvPr id="95" name="TextBox 94"/>
            <p:cNvSpPr txBox="1"/>
            <p:nvPr/>
          </p:nvSpPr>
          <p:spPr>
            <a:xfrm>
              <a:off x="2042678" y="1924636"/>
              <a:ext cx="1762125" cy="28182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0"/>
            <p:cNvSpPr/>
            <p:nvPr/>
          </p:nvSpPr>
          <p:spPr>
            <a:xfrm>
              <a:off x="773723" y="2259450"/>
              <a:ext cx="2945199" cy="4026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101"/>
          <p:cNvGrpSpPr/>
          <p:nvPr/>
        </p:nvGrpSpPr>
        <p:grpSpPr>
          <a:xfrm>
            <a:off x="6132723" y="2329792"/>
            <a:ext cx="1706851" cy="507358"/>
            <a:chOff x="773723" y="1924636"/>
            <a:chExt cx="2945200" cy="737410"/>
          </a:xfrm>
        </p:grpSpPr>
        <p:sp>
          <p:nvSpPr>
            <p:cNvPr id="98" name="TextBox 97"/>
            <p:cNvSpPr txBox="1"/>
            <p:nvPr/>
          </p:nvSpPr>
          <p:spPr>
            <a:xfrm>
              <a:off x="776762" y="1924636"/>
              <a:ext cx="1626413" cy="28181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3"/>
            <p:cNvSpPr/>
            <p:nvPr/>
          </p:nvSpPr>
          <p:spPr>
            <a:xfrm>
              <a:off x="773723" y="2259447"/>
              <a:ext cx="2945200" cy="402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107"/>
          <p:cNvGrpSpPr/>
          <p:nvPr/>
        </p:nvGrpSpPr>
        <p:grpSpPr>
          <a:xfrm>
            <a:off x="5843221" y="4670675"/>
            <a:ext cx="1719624" cy="489003"/>
            <a:chOff x="751684" y="1951314"/>
            <a:chExt cx="2967239" cy="710732"/>
          </a:xfrm>
        </p:grpSpPr>
        <p:sp>
          <p:nvSpPr>
            <p:cNvPr id="101" name="TextBox 100"/>
            <p:cNvSpPr txBox="1"/>
            <p:nvPr/>
          </p:nvSpPr>
          <p:spPr>
            <a:xfrm>
              <a:off x="751684" y="1951314"/>
              <a:ext cx="1626413" cy="28181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9"/>
            <p:cNvSpPr/>
            <p:nvPr/>
          </p:nvSpPr>
          <p:spPr>
            <a:xfrm>
              <a:off x="773722" y="2259447"/>
              <a:ext cx="2945201" cy="402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任意多边形 102"/>
          <p:cNvSpPr/>
          <p:nvPr/>
        </p:nvSpPr>
        <p:spPr>
          <a:xfrm rot="16200000">
            <a:off x="1089331" y="-27086"/>
            <a:ext cx="360579" cy="219840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35496" y="891829"/>
            <a:ext cx="107630" cy="360580"/>
          </a:xfrm>
          <a:prstGeom prst="rect">
            <a:avLst/>
          </a:prstGeom>
          <a:solidFill>
            <a:sysClr val="window" lastClr="FFFFFF">
              <a:lumMod val="75000"/>
              <a:alpha val="80000"/>
            </a:sys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lIns="68562" tIns="34281" rIns="68562" bIns="3428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文本框 28"/>
          <p:cNvSpPr>
            <a:spLocks noChangeArrowheads="1"/>
          </p:cNvSpPr>
          <p:nvPr/>
        </p:nvSpPr>
        <p:spPr bwMode="auto">
          <a:xfrm>
            <a:off x="266883" y="919309"/>
            <a:ext cx="2139726" cy="3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14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23467</TotalTime>
  <Words>6248</Words>
  <Application>Microsoft Office PowerPoint</Application>
  <PresentationFormat>全屏显示(4:3)</PresentationFormat>
  <Paragraphs>226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1392</cp:revision>
  <dcterms:created xsi:type="dcterms:W3CDTF">2009-02-11T05:37:22Z</dcterms:created>
  <dcterms:modified xsi:type="dcterms:W3CDTF">2017-11-09T07:22:25Z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