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52" y="-108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16B5F9"/>
            </a:solidFill>
            <a:ln w="25383">
              <a:noFill/>
            </a:ln>
          </c:spPr>
          <c:dPt>
            <c:idx val="0"/>
            <c:bubble3D val="0"/>
            <c:spPr>
              <a:noFill/>
              <a:ln w="25383">
                <a:noFill/>
              </a:ln>
            </c:spPr>
            <c:extLst xmlns:c16r2="http://schemas.microsoft.com/office/drawing/2015/06/chart">
              <c:ext xmlns:c16="http://schemas.microsoft.com/office/drawing/2014/chart" uri="{C3380CC4-5D6E-409C-BE32-E72D297353CC}">
                <c16:uniqueId val="{00000001-340C-40D5-B565-66C6672ABC72}"/>
              </c:ext>
            </c:extLst>
          </c:dPt>
          <c:dPt>
            <c:idx val="1"/>
            <c:bubble3D val="0"/>
            <c:spPr>
              <a:noFill/>
              <a:ln w="25383">
                <a:noFill/>
              </a:ln>
            </c:spPr>
            <c:extLst xmlns:c16r2="http://schemas.microsoft.com/office/drawing/2015/06/chart">
              <c:ext xmlns:c16="http://schemas.microsoft.com/office/drawing/2014/chart" uri="{C3380CC4-5D6E-409C-BE32-E72D297353CC}">
                <c16:uniqueId val="{00000003-340C-40D5-B565-66C6672ABC72}"/>
              </c:ext>
            </c:extLst>
          </c:dPt>
          <c:dPt>
            <c:idx val="2"/>
            <c:bubble3D val="0"/>
            <c:spPr>
              <a:solidFill>
                <a:schemeClr val="accent3"/>
              </a:solidFill>
              <a:ln w="25383">
                <a:noFill/>
              </a:ln>
            </c:spPr>
            <c:extLst xmlns:c16r2="http://schemas.microsoft.com/office/drawing/2015/06/chart">
              <c:ext xmlns:c16="http://schemas.microsoft.com/office/drawing/2014/chart" uri="{C3380CC4-5D6E-409C-BE32-E72D297353CC}">
                <c16:uniqueId val="{00000005-340C-40D5-B565-66C6672ABC72}"/>
              </c:ext>
            </c:extLst>
          </c:dPt>
          <c:dPt>
            <c:idx val="3"/>
            <c:bubble3D val="0"/>
            <c:spPr>
              <a:solidFill>
                <a:schemeClr val="accent2"/>
              </a:solidFill>
              <a:ln w="25383">
                <a:noFill/>
              </a:ln>
            </c:spPr>
            <c:extLst xmlns:c16r2="http://schemas.microsoft.com/office/drawing/2015/06/chart">
              <c:ext xmlns:c16="http://schemas.microsoft.com/office/drawing/2014/chart" uri="{C3380CC4-5D6E-409C-BE32-E72D297353CC}">
                <c16:uniqueId val="{00000007-340C-40D5-B565-66C6672ABC72}"/>
              </c:ext>
            </c:extLst>
          </c:dPt>
          <c:dPt>
            <c:idx val="4"/>
            <c:bubble3D val="0"/>
            <c:spPr>
              <a:solidFill>
                <a:schemeClr val="accent1"/>
              </a:solidFill>
              <a:ln w="25383">
                <a:noFill/>
              </a:ln>
            </c:spPr>
            <c:extLst xmlns:c16r2="http://schemas.microsoft.com/office/drawing/2015/06/chart">
              <c:ext xmlns:c16="http://schemas.microsoft.com/office/drawing/2014/chart" uri="{C3380CC4-5D6E-409C-BE32-E72D297353CC}">
                <c16:uniqueId val="{00000009-340C-40D5-B565-66C6672ABC72}"/>
              </c:ext>
            </c:extLst>
          </c:dPt>
          <c:dPt>
            <c:idx val="5"/>
            <c:bubble3D val="0"/>
            <c:spPr>
              <a:solidFill>
                <a:schemeClr val="accent6"/>
              </a:solidFill>
              <a:ln w="25383">
                <a:noFill/>
              </a:ln>
            </c:spPr>
            <c:extLst xmlns:c16r2="http://schemas.microsoft.com/office/drawing/2015/06/chart">
              <c:ext xmlns:c16="http://schemas.microsoft.com/office/drawing/2014/chart" uri="{C3380CC4-5D6E-409C-BE32-E72D297353CC}">
                <c16:uniqueId val="{0000000B-340C-40D5-B565-66C6672ABC72}"/>
              </c:ext>
            </c:extLst>
          </c:dPt>
          <c:dPt>
            <c:idx val="6"/>
            <c:bubble3D val="0"/>
            <c:spPr>
              <a:noFill/>
              <a:ln w="25383">
                <a:noFill/>
              </a:ln>
            </c:spPr>
            <c:extLst xmlns:c16r2="http://schemas.microsoft.com/office/drawing/2015/06/chart">
              <c:ext xmlns:c16="http://schemas.microsoft.com/office/drawing/2014/chart" uri="{C3380CC4-5D6E-409C-BE32-E72D297353CC}">
                <c16:uniqueId val="{0000000D-340C-40D5-B565-66C6672ABC72}"/>
              </c:ext>
            </c:extLst>
          </c:dPt>
          <c:dPt>
            <c:idx val="7"/>
            <c:bubble3D val="0"/>
            <c:spPr>
              <a:noFill/>
              <a:ln w="25383">
                <a:noFill/>
              </a:ln>
            </c:spPr>
            <c:extLst xmlns:c16r2="http://schemas.microsoft.com/office/drawing/2015/06/chart">
              <c:ext xmlns:c16="http://schemas.microsoft.com/office/drawing/2014/chart" uri="{C3380CC4-5D6E-409C-BE32-E72D297353CC}">
                <c16:uniqueId val="{0000000F-340C-40D5-B565-66C6672ABC72}"/>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340C-40D5-B565-66C6672ABC72}"/>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9"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6"/>
              </a:solidFill>
              <a:ln w="25383">
                <a:noFill/>
              </a:ln>
            </c:spPr>
            <c:extLst xmlns:c16r2="http://schemas.microsoft.com/office/drawing/2015/06/chart">
              <c:ext xmlns:c16="http://schemas.microsoft.com/office/drawing/2014/chart" uri="{C3380CC4-5D6E-409C-BE32-E72D297353CC}">
                <c16:uniqueId val="{00000001-7193-454E-8DAA-530B071FC317}"/>
              </c:ext>
            </c:extLst>
          </c:dPt>
          <c:dPt>
            <c:idx val="1"/>
            <c:bubble3D val="0"/>
            <c:spPr>
              <a:solidFill>
                <a:schemeClr val="accent1"/>
              </a:solidFill>
              <a:ln w="25383">
                <a:noFill/>
              </a:ln>
            </c:spPr>
            <c:extLst xmlns:c16r2="http://schemas.microsoft.com/office/drawing/2015/06/chart">
              <c:ext xmlns:c16="http://schemas.microsoft.com/office/drawing/2014/chart" uri="{C3380CC4-5D6E-409C-BE32-E72D297353CC}">
                <c16:uniqueId val="{00000003-7193-454E-8DAA-530B071FC317}"/>
              </c:ext>
            </c:extLst>
          </c:dPt>
          <c:dPt>
            <c:idx val="2"/>
            <c:bubble3D val="0"/>
            <c:spPr>
              <a:solidFill>
                <a:schemeClr val="accent2"/>
              </a:solidFill>
              <a:ln w="25383">
                <a:noFill/>
              </a:ln>
            </c:spPr>
            <c:extLst xmlns:c16r2="http://schemas.microsoft.com/office/drawing/2015/06/chart">
              <c:ext xmlns:c16="http://schemas.microsoft.com/office/drawing/2014/chart" uri="{C3380CC4-5D6E-409C-BE32-E72D297353CC}">
                <c16:uniqueId val="{00000005-7193-454E-8DAA-530B071FC317}"/>
              </c:ext>
            </c:extLst>
          </c:dPt>
          <c:dPt>
            <c:idx val="3"/>
            <c:bubble3D val="0"/>
            <c:spPr>
              <a:solidFill>
                <a:schemeClr val="accent3"/>
              </a:solidFill>
              <a:ln w="25383">
                <a:noFill/>
              </a:ln>
            </c:spPr>
            <c:extLst xmlns:c16r2="http://schemas.microsoft.com/office/drawing/2015/06/chart">
              <c:ext xmlns:c16="http://schemas.microsoft.com/office/drawing/2014/chart" uri="{C3380CC4-5D6E-409C-BE32-E72D297353CC}">
                <c16:uniqueId val="{00000007-7193-454E-8DAA-530B071FC317}"/>
              </c:ext>
            </c:extLst>
          </c:dPt>
          <c:dPt>
            <c:idx val="4"/>
            <c:bubble3D val="0"/>
            <c:spPr>
              <a:noFill/>
              <a:ln w="25383">
                <a:noFill/>
              </a:ln>
            </c:spPr>
            <c:extLst xmlns:c16r2="http://schemas.microsoft.com/office/drawing/2015/06/chart">
              <c:ext xmlns:c16="http://schemas.microsoft.com/office/drawing/2014/chart" uri="{C3380CC4-5D6E-409C-BE32-E72D297353CC}">
                <c16:uniqueId val="{00000009-7193-454E-8DAA-530B071FC317}"/>
              </c:ext>
            </c:extLst>
          </c:dPt>
          <c:dPt>
            <c:idx val="5"/>
            <c:bubble3D val="0"/>
            <c:spPr>
              <a:noFill/>
              <a:ln w="25383">
                <a:noFill/>
              </a:ln>
            </c:spPr>
            <c:extLst xmlns:c16r2="http://schemas.microsoft.com/office/drawing/2015/06/chart">
              <c:ext xmlns:c16="http://schemas.microsoft.com/office/drawing/2014/chart" uri="{C3380CC4-5D6E-409C-BE32-E72D297353CC}">
                <c16:uniqueId val="{0000000B-7193-454E-8DAA-530B071FC317}"/>
              </c:ext>
            </c:extLst>
          </c:dPt>
          <c:dPt>
            <c:idx val="6"/>
            <c:bubble3D val="0"/>
            <c:spPr>
              <a:solidFill>
                <a:schemeClr val="accent4"/>
              </a:solidFill>
              <a:ln w="25383">
                <a:noFill/>
              </a:ln>
            </c:spPr>
            <c:extLst xmlns:c16r2="http://schemas.microsoft.com/office/drawing/2015/06/chart">
              <c:ext xmlns:c16="http://schemas.microsoft.com/office/drawing/2014/chart" uri="{C3380CC4-5D6E-409C-BE32-E72D297353CC}">
                <c16:uniqueId val="{0000000D-7193-454E-8DAA-530B071FC317}"/>
              </c:ext>
            </c:extLst>
          </c:dPt>
          <c:dPt>
            <c:idx val="7"/>
            <c:bubble3D val="0"/>
            <c:spPr>
              <a:solidFill>
                <a:schemeClr val="accent5"/>
              </a:solidFill>
              <a:ln w="25383">
                <a:noFill/>
              </a:ln>
            </c:spPr>
            <c:extLst xmlns:c16r2="http://schemas.microsoft.com/office/drawing/2015/06/chart">
              <c:ext xmlns:c16="http://schemas.microsoft.com/office/drawing/2014/chart" uri="{C3380CC4-5D6E-409C-BE32-E72D297353CC}">
                <c16:uniqueId val="{0000000F-7193-454E-8DAA-530B071FC317}"/>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7193-454E-8DAA-530B071FC317}"/>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4"/>
              </a:solidFill>
              <a:ln w="25383">
                <a:noFill/>
              </a:ln>
            </c:spPr>
            <c:extLst xmlns:c16r2="http://schemas.microsoft.com/office/drawing/2015/06/chart">
              <c:ext xmlns:c16="http://schemas.microsoft.com/office/drawing/2014/chart" uri="{C3380CC4-5D6E-409C-BE32-E72D297353CC}">
                <c16:uniqueId val="{00000001-42D1-4E15-94B2-042B0A97577D}"/>
              </c:ext>
            </c:extLst>
          </c:dPt>
          <c:dPt>
            <c:idx val="1"/>
            <c:bubble3D val="0"/>
            <c:spPr>
              <a:solidFill>
                <a:schemeClr val="accent5"/>
              </a:solidFill>
              <a:ln w="25383">
                <a:noFill/>
              </a:ln>
            </c:spPr>
            <c:extLst xmlns:c16r2="http://schemas.microsoft.com/office/drawing/2015/06/chart">
              <c:ext xmlns:c16="http://schemas.microsoft.com/office/drawing/2014/chart" uri="{C3380CC4-5D6E-409C-BE32-E72D297353CC}">
                <c16:uniqueId val="{00000003-42D1-4E15-94B2-042B0A97577D}"/>
              </c:ext>
            </c:extLst>
          </c:dPt>
          <c:dPt>
            <c:idx val="2"/>
            <c:bubble3D val="0"/>
            <c:spPr>
              <a:noFill/>
              <a:ln w="25383">
                <a:noFill/>
              </a:ln>
            </c:spPr>
            <c:extLst xmlns:c16r2="http://schemas.microsoft.com/office/drawing/2015/06/chart">
              <c:ext xmlns:c16="http://schemas.microsoft.com/office/drawing/2014/chart" uri="{C3380CC4-5D6E-409C-BE32-E72D297353CC}">
                <c16:uniqueId val="{00000005-42D1-4E15-94B2-042B0A97577D}"/>
              </c:ext>
            </c:extLst>
          </c:dPt>
          <c:dPt>
            <c:idx val="3"/>
            <c:bubble3D val="0"/>
            <c:spPr>
              <a:noFill/>
              <a:ln w="25383">
                <a:noFill/>
              </a:ln>
            </c:spPr>
            <c:extLst xmlns:c16r2="http://schemas.microsoft.com/office/drawing/2015/06/chart">
              <c:ext xmlns:c16="http://schemas.microsoft.com/office/drawing/2014/chart" uri="{C3380CC4-5D6E-409C-BE32-E72D297353CC}">
                <c16:uniqueId val="{00000007-42D1-4E15-94B2-042B0A97577D}"/>
              </c:ext>
            </c:extLst>
          </c:dPt>
          <c:dPt>
            <c:idx val="4"/>
            <c:bubble3D val="0"/>
            <c:spPr>
              <a:noFill/>
              <a:ln w="25383">
                <a:noFill/>
              </a:ln>
            </c:spPr>
            <c:extLst xmlns:c16r2="http://schemas.microsoft.com/office/drawing/2015/06/chart">
              <c:ext xmlns:c16="http://schemas.microsoft.com/office/drawing/2014/chart" uri="{C3380CC4-5D6E-409C-BE32-E72D297353CC}">
                <c16:uniqueId val="{00000009-42D1-4E15-94B2-042B0A97577D}"/>
              </c:ext>
            </c:extLst>
          </c:dPt>
          <c:dPt>
            <c:idx val="5"/>
            <c:bubble3D val="0"/>
            <c:spPr>
              <a:noFill/>
              <a:ln w="25383">
                <a:noFill/>
              </a:ln>
            </c:spPr>
            <c:extLst xmlns:c16r2="http://schemas.microsoft.com/office/drawing/2015/06/chart">
              <c:ext xmlns:c16="http://schemas.microsoft.com/office/drawing/2014/chart" uri="{C3380CC4-5D6E-409C-BE32-E72D297353CC}">
                <c16:uniqueId val="{0000000B-42D1-4E15-94B2-042B0A97577D}"/>
              </c:ext>
            </c:extLst>
          </c:dPt>
          <c:dPt>
            <c:idx val="6"/>
            <c:bubble3D val="0"/>
            <c:spPr>
              <a:solidFill>
                <a:schemeClr val="accent2"/>
              </a:solidFill>
              <a:ln w="25383">
                <a:noFill/>
              </a:ln>
            </c:spPr>
            <c:extLst xmlns:c16r2="http://schemas.microsoft.com/office/drawing/2015/06/chart">
              <c:ext xmlns:c16="http://schemas.microsoft.com/office/drawing/2014/chart" uri="{C3380CC4-5D6E-409C-BE32-E72D297353CC}">
                <c16:uniqueId val="{0000000D-42D1-4E15-94B2-042B0A97577D}"/>
              </c:ext>
            </c:extLst>
          </c:dPt>
          <c:dPt>
            <c:idx val="7"/>
            <c:bubble3D val="0"/>
            <c:spPr>
              <a:solidFill>
                <a:schemeClr val="accent3"/>
              </a:solidFill>
              <a:ln w="25383">
                <a:noFill/>
              </a:ln>
            </c:spPr>
            <c:extLst xmlns:c16r2="http://schemas.microsoft.com/office/drawing/2015/06/chart">
              <c:ext xmlns:c16="http://schemas.microsoft.com/office/drawing/2014/chart" uri="{C3380CC4-5D6E-409C-BE32-E72D297353CC}">
                <c16:uniqueId val="{0000000F-42D1-4E15-94B2-042B0A97577D}"/>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42D1-4E15-94B2-042B0A97577D}"/>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a:lstStyle/>
          <a:p>
            <a:pPr>
              <a:defRPr/>
            </a:pPr>
            <a:endParaRPr lang="zh-CN"/>
          </a:p>
        </c:rich>
      </c:tx>
      <c:layout>
        <c:manualLayout>
          <c:xMode val="edge"/>
          <c:yMode val="edge"/>
          <c:x val="0.49493708146294796"/>
          <c:y val="1.9316910736625212E-2"/>
        </c:manualLayout>
      </c:layout>
      <c:overlay val="0"/>
      <c:spPr>
        <a:noFill/>
        <a:ln w="25411">
          <a:noFill/>
        </a:ln>
      </c:spPr>
    </c:title>
    <c:autoTitleDeleted val="0"/>
    <c:plotArea>
      <c:layout>
        <c:manualLayout>
          <c:layoutTarget val="inner"/>
          <c:xMode val="edge"/>
          <c:yMode val="edge"/>
          <c:x val="6.6951660037340696E-2"/>
          <c:y val="7.4050653462131716E-2"/>
          <c:w val="0.85189873417721507"/>
          <c:h val="1"/>
        </c:manualLayout>
      </c:layout>
      <c:pieChart>
        <c:varyColors val="0"/>
        <c:ser>
          <c:idx val="0"/>
          <c:order val="0"/>
          <c:spPr>
            <a:solidFill>
              <a:srgbClr val="16B5F9"/>
            </a:solidFill>
            <a:ln w="25411">
              <a:noFill/>
            </a:ln>
          </c:spPr>
          <c:dPt>
            <c:idx val="0"/>
            <c:bubble3D val="0"/>
            <c:spPr>
              <a:noFill/>
              <a:ln w="25411">
                <a:noFill/>
              </a:ln>
            </c:spPr>
            <c:extLst xmlns:c16r2="http://schemas.microsoft.com/office/drawing/2015/06/chart">
              <c:ext xmlns:c16="http://schemas.microsoft.com/office/drawing/2014/chart" uri="{C3380CC4-5D6E-409C-BE32-E72D297353CC}">
                <c16:uniqueId val="{00000001-1114-4E2E-B7CE-869F28FA56E7}"/>
              </c:ext>
            </c:extLst>
          </c:dPt>
          <c:dPt>
            <c:idx val="1"/>
            <c:bubble3D val="0"/>
            <c:spPr>
              <a:noFill/>
              <a:ln w="25411">
                <a:noFill/>
              </a:ln>
            </c:spPr>
            <c:extLst xmlns:c16r2="http://schemas.microsoft.com/office/drawing/2015/06/chart">
              <c:ext xmlns:c16="http://schemas.microsoft.com/office/drawing/2014/chart" uri="{C3380CC4-5D6E-409C-BE32-E72D297353CC}">
                <c16:uniqueId val="{00000003-1114-4E2E-B7CE-869F28FA56E7}"/>
              </c:ext>
            </c:extLst>
          </c:dPt>
          <c:dPt>
            <c:idx val="2"/>
            <c:bubble3D val="0"/>
            <c:spPr>
              <a:solidFill>
                <a:schemeClr val="accent1"/>
              </a:solidFill>
              <a:ln w="25411">
                <a:noFill/>
              </a:ln>
            </c:spPr>
            <c:extLst xmlns:c16r2="http://schemas.microsoft.com/office/drawing/2015/06/chart">
              <c:ext xmlns:c16="http://schemas.microsoft.com/office/drawing/2014/chart" uri="{C3380CC4-5D6E-409C-BE32-E72D297353CC}">
                <c16:uniqueId val="{00000005-1114-4E2E-B7CE-869F28FA56E7}"/>
              </c:ext>
            </c:extLst>
          </c:dPt>
          <c:dPt>
            <c:idx val="3"/>
            <c:bubble3D val="0"/>
            <c:spPr>
              <a:solidFill>
                <a:schemeClr val="accent6"/>
              </a:solidFill>
              <a:ln w="25411">
                <a:noFill/>
              </a:ln>
            </c:spPr>
            <c:extLst xmlns:c16r2="http://schemas.microsoft.com/office/drawing/2015/06/chart">
              <c:ext xmlns:c16="http://schemas.microsoft.com/office/drawing/2014/chart" uri="{C3380CC4-5D6E-409C-BE32-E72D297353CC}">
                <c16:uniqueId val="{00000007-1114-4E2E-B7CE-869F28FA56E7}"/>
              </c:ext>
            </c:extLst>
          </c:dPt>
          <c:dPt>
            <c:idx val="4"/>
            <c:bubble3D val="0"/>
            <c:spPr>
              <a:solidFill>
                <a:schemeClr val="accent5"/>
              </a:solidFill>
              <a:ln w="25411">
                <a:noFill/>
              </a:ln>
            </c:spPr>
            <c:extLst xmlns:c16r2="http://schemas.microsoft.com/office/drawing/2015/06/chart">
              <c:ext xmlns:c16="http://schemas.microsoft.com/office/drawing/2014/chart" uri="{C3380CC4-5D6E-409C-BE32-E72D297353CC}">
                <c16:uniqueId val="{00000009-1114-4E2E-B7CE-869F28FA56E7}"/>
              </c:ext>
            </c:extLst>
          </c:dPt>
          <c:dPt>
            <c:idx val="5"/>
            <c:bubble3D val="0"/>
            <c:spPr>
              <a:solidFill>
                <a:schemeClr val="accent4"/>
              </a:solidFill>
              <a:ln w="25411">
                <a:noFill/>
              </a:ln>
            </c:spPr>
            <c:extLst xmlns:c16r2="http://schemas.microsoft.com/office/drawing/2015/06/chart">
              <c:ext xmlns:c16="http://schemas.microsoft.com/office/drawing/2014/chart" uri="{C3380CC4-5D6E-409C-BE32-E72D297353CC}">
                <c16:uniqueId val="{0000000B-1114-4E2E-B7CE-869F28FA56E7}"/>
              </c:ext>
            </c:extLst>
          </c:dPt>
          <c:dPt>
            <c:idx val="6"/>
            <c:bubble3D val="0"/>
            <c:spPr>
              <a:noFill/>
              <a:ln w="25411">
                <a:noFill/>
              </a:ln>
            </c:spPr>
            <c:extLst xmlns:c16r2="http://schemas.microsoft.com/office/drawing/2015/06/chart">
              <c:ext xmlns:c16="http://schemas.microsoft.com/office/drawing/2014/chart" uri="{C3380CC4-5D6E-409C-BE32-E72D297353CC}">
                <c16:uniqueId val="{0000000D-1114-4E2E-B7CE-869F28FA56E7}"/>
              </c:ext>
            </c:extLst>
          </c:dPt>
          <c:dPt>
            <c:idx val="7"/>
            <c:bubble3D val="0"/>
            <c:spPr>
              <a:noFill/>
              <a:ln w="25411">
                <a:noFill/>
              </a:ln>
            </c:spPr>
            <c:extLst xmlns:c16r2="http://schemas.microsoft.com/office/drawing/2015/06/chart">
              <c:ext xmlns:c16="http://schemas.microsoft.com/office/drawing/2014/chart" uri="{C3380CC4-5D6E-409C-BE32-E72D297353CC}">
                <c16:uniqueId val="{0000000F-1114-4E2E-B7CE-869F28FA56E7}"/>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1114-4E2E-B7CE-869F28FA56E7}"/>
            </c:ext>
          </c:extLst>
        </c:ser>
        <c:dLbls>
          <c:showLegendKey val="0"/>
          <c:showVal val="0"/>
          <c:showCatName val="0"/>
          <c:showSerName val="0"/>
          <c:showPercent val="0"/>
          <c:showBubbleSize val="0"/>
          <c:showLeaderLines val="1"/>
        </c:dLbls>
        <c:firstSliceAng val="0"/>
      </c:pieChart>
      <c:spPr>
        <a:noFill/>
        <a:ln w="25411">
          <a:noFill/>
        </a:ln>
      </c:spPr>
    </c:plotArea>
    <c:plotVisOnly val="1"/>
    <c:dispBlanksAs val="zero"/>
    <c:showDLblsOverMax val="0"/>
  </c:chart>
  <c:spPr>
    <a:noFill/>
    <a:ln>
      <a:noFill/>
    </a:ln>
  </c:spPr>
  <c:txPr>
    <a:bodyPr/>
    <a:lstStyle/>
    <a:p>
      <a:pPr>
        <a:defRPr sz="1801"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2"/>
              </a:solidFill>
              <a:ln w="25383">
                <a:noFill/>
              </a:ln>
            </c:spPr>
            <c:extLst xmlns:c16r2="http://schemas.microsoft.com/office/drawing/2015/06/chart">
              <c:ext xmlns:c16="http://schemas.microsoft.com/office/drawing/2014/chart" uri="{C3380CC4-5D6E-409C-BE32-E72D297353CC}">
                <c16:uniqueId val="{00000001-D572-4DF5-9B5A-C200529F4476}"/>
              </c:ext>
            </c:extLst>
          </c:dPt>
          <c:dPt>
            <c:idx val="1"/>
            <c:bubble3D val="0"/>
            <c:spPr>
              <a:solidFill>
                <a:schemeClr val="accent3"/>
              </a:solidFill>
              <a:ln w="25383">
                <a:noFill/>
              </a:ln>
            </c:spPr>
            <c:extLst xmlns:c16r2="http://schemas.microsoft.com/office/drawing/2015/06/chart">
              <c:ext xmlns:c16="http://schemas.microsoft.com/office/drawing/2014/chart" uri="{C3380CC4-5D6E-409C-BE32-E72D297353CC}">
                <c16:uniqueId val="{00000003-D572-4DF5-9B5A-C200529F4476}"/>
              </c:ext>
            </c:extLst>
          </c:dPt>
          <c:dPt>
            <c:idx val="2"/>
            <c:bubble3D val="0"/>
            <c:spPr>
              <a:noFill/>
              <a:ln w="25383">
                <a:noFill/>
              </a:ln>
            </c:spPr>
            <c:extLst xmlns:c16r2="http://schemas.microsoft.com/office/drawing/2015/06/chart">
              <c:ext xmlns:c16="http://schemas.microsoft.com/office/drawing/2014/chart" uri="{C3380CC4-5D6E-409C-BE32-E72D297353CC}">
                <c16:uniqueId val="{00000005-D572-4DF5-9B5A-C200529F4476}"/>
              </c:ext>
            </c:extLst>
          </c:dPt>
          <c:dPt>
            <c:idx val="3"/>
            <c:bubble3D val="0"/>
            <c:spPr>
              <a:noFill/>
              <a:ln w="25383">
                <a:noFill/>
              </a:ln>
            </c:spPr>
            <c:extLst xmlns:c16r2="http://schemas.microsoft.com/office/drawing/2015/06/chart">
              <c:ext xmlns:c16="http://schemas.microsoft.com/office/drawing/2014/chart" uri="{C3380CC4-5D6E-409C-BE32-E72D297353CC}">
                <c16:uniqueId val="{00000007-D572-4DF5-9B5A-C200529F4476}"/>
              </c:ext>
            </c:extLst>
          </c:dPt>
          <c:dPt>
            <c:idx val="4"/>
            <c:bubble3D val="0"/>
            <c:spPr>
              <a:noFill/>
              <a:ln w="25383">
                <a:noFill/>
              </a:ln>
            </c:spPr>
            <c:extLst xmlns:c16r2="http://schemas.microsoft.com/office/drawing/2015/06/chart">
              <c:ext xmlns:c16="http://schemas.microsoft.com/office/drawing/2014/chart" uri="{C3380CC4-5D6E-409C-BE32-E72D297353CC}">
                <c16:uniqueId val="{00000009-D572-4DF5-9B5A-C200529F4476}"/>
              </c:ext>
            </c:extLst>
          </c:dPt>
          <c:dPt>
            <c:idx val="5"/>
            <c:bubble3D val="0"/>
            <c:spPr>
              <a:noFill/>
              <a:ln w="25383">
                <a:noFill/>
              </a:ln>
            </c:spPr>
            <c:extLst xmlns:c16r2="http://schemas.microsoft.com/office/drawing/2015/06/chart">
              <c:ext xmlns:c16="http://schemas.microsoft.com/office/drawing/2014/chart" uri="{C3380CC4-5D6E-409C-BE32-E72D297353CC}">
                <c16:uniqueId val="{0000000B-D572-4DF5-9B5A-C200529F4476}"/>
              </c:ext>
            </c:extLst>
          </c:dPt>
          <c:dPt>
            <c:idx val="6"/>
            <c:bubble3D val="0"/>
            <c:spPr>
              <a:solidFill>
                <a:schemeClr val="accent6"/>
              </a:solidFill>
              <a:ln w="25383">
                <a:noFill/>
              </a:ln>
            </c:spPr>
            <c:extLst xmlns:c16r2="http://schemas.microsoft.com/office/drawing/2015/06/chart">
              <c:ext xmlns:c16="http://schemas.microsoft.com/office/drawing/2014/chart" uri="{C3380CC4-5D6E-409C-BE32-E72D297353CC}">
                <c16:uniqueId val="{0000000D-D572-4DF5-9B5A-C200529F4476}"/>
              </c:ext>
            </c:extLst>
          </c:dPt>
          <c:dPt>
            <c:idx val="7"/>
            <c:bubble3D val="0"/>
            <c:spPr>
              <a:solidFill>
                <a:schemeClr val="accent1"/>
              </a:solidFill>
              <a:ln w="25383">
                <a:noFill/>
              </a:ln>
            </c:spPr>
            <c:extLst xmlns:c16r2="http://schemas.microsoft.com/office/drawing/2015/06/chart">
              <c:ext xmlns:c16="http://schemas.microsoft.com/office/drawing/2014/chart" uri="{C3380CC4-5D6E-409C-BE32-E72D297353CC}">
                <c16:uniqueId val="{0000000F-D572-4DF5-9B5A-C200529F4476}"/>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D572-4DF5-9B5A-C200529F4476}"/>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9"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a:lstStyle/>
          <a:p>
            <a:pPr>
              <a:defRPr/>
            </a:pPr>
            <a:endParaRPr lang="zh-CN"/>
          </a:p>
        </c:rich>
      </c:tx>
      <c:layout>
        <c:manualLayout>
          <c:xMode val="edge"/>
          <c:yMode val="edge"/>
          <c:x val="0.48969119996919702"/>
          <c:y val="2.1332807115491983E-2"/>
        </c:manualLayout>
      </c:layout>
      <c:overlay val="0"/>
      <c:spPr>
        <a:noFill/>
        <a:ln w="25387">
          <a:noFill/>
        </a:ln>
      </c:spPr>
    </c:title>
    <c:autoTitleDeleted val="0"/>
    <c:plotArea>
      <c:layout>
        <c:manualLayout>
          <c:layoutTarget val="inner"/>
          <c:xMode val="edge"/>
          <c:yMode val="edge"/>
          <c:x val="1.8041237113402102E-2"/>
          <c:y val="2.6666666666666713E-3"/>
          <c:w val="0.96649484536082508"/>
          <c:h val="1"/>
        </c:manualLayout>
      </c:layout>
      <c:pieChart>
        <c:varyColors val="0"/>
        <c:ser>
          <c:idx val="0"/>
          <c:order val="0"/>
          <c:spPr>
            <a:solidFill>
              <a:srgbClr val="16B5F9"/>
            </a:solidFill>
            <a:ln w="25387">
              <a:noFill/>
            </a:ln>
          </c:spPr>
          <c:dPt>
            <c:idx val="0"/>
            <c:bubble3D val="0"/>
            <c:spPr>
              <a:noFill/>
              <a:ln w="25387">
                <a:noFill/>
              </a:ln>
            </c:spPr>
            <c:extLst xmlns:c16r2="http://schemas.microsoft.com/office/drawing/2015/06/chart">
              <c:ext xmlns:c16="http://schemas.microsoft.com/office/drawing/2014/chart" uri="{C3380CC4-5D6E-409C-BE32-E72D297353CC}">
                <c16:uniqueId val="{00000001-3EE4-4050-A3C9-85933F6089BF}"/>
              </c:ext>
            </c:extLst>
          </c:dPt>
          <c:dPt>
            <c:idx val="1"/>
            <c:bubble3D val="0"/>
            <c:spPr>
              <a:noFill/>
              <a:ln w="25387">
                <a:noFill/>
              </a:ln>
            </c:spPr>
            <c:extLst xmlns:c16r2="http://schemas.microsoft.com/office/drawing/2015/06/chart">
              <c:ext xmlns:c16="http://schemas.microsoft.com/office/drawing/2014/chart" uri="{C3380CC4-5D6E-409C-BE32-E72D297353CC}">
                <c16:uniqueId val="{00000003-3EE4-4050-A3C9-85933F6089BF}"/>
              </c:ext>
            </c:extLst>
          </c:dPt>
          <c:dPt>
            <c:idx val="2"/>
            <c:bubble3D val="0"/>
            <c:spPr>
              <a:solidFill>
                <a:schemeClr val="accent5"/>
              </a:solidFill>
              <a:ln w="25387">
                <a:noFill/>
              </a:ln>
            </c:spPr>
            <c:extLst xmlns:c16r2="http://schemas.microsoft.com/office/drawing/2015/06/chart">
              <c:ext xmlns:c16="http://schemas.microsoft.com/office/drawing/2014/chart" uri="{C3380CC4-5D6E-409C-BE32-E72D297353CC}">
                <c16:uniqueId val="{00000005-3EE4-4050-A3C9-85933F6089BF}"/>
              </c:ext>
            </c:extLst>
          </c:dPt>
          <c:dPt>
            <c:idx val="3"/>
            <c:bubble3D val="0"/>
            <c:spPr>
              <a:solidFill>
                <a:schemeClr val="accent4"/>
              </a:solidFill>
              <a:ln w="25387">
                <a:noFill/>
              </a:ln>
            </c:spPr>
            <c:extLst xmlns:c16r2="http://schemas.microsoft.com/office/drawing/2015/06/chart">
              <c:ext xmlns:c16="http://schemas.microsoft.com/office/drawing/2014/chart" uri="{C3380CC4-5D6E-409C-BE32-E72D297353CC}">
                <c16:uniqueId val="{00000007-3EE4-4050-A3C9-85933F6089BF}"/>
              </c:ext>
            </c:extLst>
          </c:dPt>
          <c:dPt>
            <c:idx val="4"/>
            <c:bubble3D val="0"/>
            <c:spPr>
              <a:solidFill>
                <a:schemeClr val="accent3"/>
              </a:solidFill>
              <a:ln w="25387">
                <a:noFill/>
              </a:ln>
            </c:spPr>
            <c:extLst xmlns:c16r2="http://schemas.microsoft.com/office/drawing/2015/06/chart">
              <c:ext xmlns:c16="http://schemas.microsoft.com/office/drawing/2014/chart" uri="{C3380CC4-5D6E-409C-BE32-E72D297353CC}">
                <c16:uniqueId val="{00000009-3EE4-4050-A3C9-85933F6089BF}"/>
              </c:ext>
            </c:extLst>
          </c:dPt>
          <c:dPt>
            <c:idx val="5"/>
            <c:bubble3D val="0"/>
            <c:spPr>
              <a:solidFill>
                <a:schemeClr val="accent2"/>
              </a:solidFill>
              <a:ln w="25387">
                <a:noFill/>
              </a:ln>
            </c:spPr>
            <c:extLst xmlns:c16r2="http://schemas.microsoft.com/office/drawing/2015/06/chart">
              <c:ext xmlns:c16="http://schemas.microsoft.com/office/drawing/2014/chart" uri="{C3380CC4-5D6E-409C-BE32-E72D297353CC}">
                <c16:uniqueId val="{0000000B-3EE4-4050-A3C9-85933F6089BF}"/>
              </c:ext>
            </c:extLst>
          </c:dPt>
          <c:dPt>
            <c:idx val="6"/>
            <c:bubble3D val="0"/>
            <c:spPr>
              <a:solidFill>
                <a:schemeClr val="accent1"/>
              </a:solidFill>
              <a:ln w="25387">
                <a:noFill/>
              </a:ln>
            </c:spPr>
            <c:extLst xmlns:c16r2="http://schemas.microsoft.com/office/drawing/2015/06/chart">
              <c:ext xmlns:c16="http://schemas.microsoft.com/office/drawing/2014/chart" uri="{C3380CC4-5D6E-409C-BE32-E72D297353CC}">
                <c16:uniqueId val="{0000000D-3EE4-4050-A3C9-85933F6089BF}"/>
              </c:ext>
            </c:extLst>
          </c:dPt>
          <c:dPt>
            <c:idx val="7"/>
            <c:bubble3D val="0"/>
            <c:spPr>
              <a:noFill/>
              <a:ln w="25387">
                <a:noFill/>
              </a:ln>
            </c:spPr>
            <c:extLst xmlns:c16r2="http://schemas.microsoft.com/office/drawing/2015/06/chart">
              <c:ext xmlns:c16="http://schemas.microsoft.com/office/drawing/2014/chart" uri="{C3380CC4-5D6E-409C-BE32-E72D297353CC}">
                <c16:uniqueId val="{0000000F-3EE4-4050-A3C9-85933F6089BF}"/>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3EE4-4050-A3C9-85933F6089BF}"/>
            </c:ext>
          </c:extLst>
        </c:ser>
        <c:dLbls>
          <c:showLegendKey val="0"/>
          <c:showVal val="0"/>
          <c:showCatName val="0"/>
          <c:showSerName val="0"/>
          <c:showPercent val="0"/>
          <c:showBubbleSize val="0"/>
          <c:showLeaderLines val="1"/>
        </c:dLbls>
        <c:firstSliceAng val="0"/>
      </c:pieChart>
      <c:spPr>
        <a:noFill/>
        <a:ln w="25387">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2017/11/5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2017/11/5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11"/>
          <p:cNvGrpSpPr>
            <a:grpSpLocks/>
          </p:cNvGrpSpPr>
          <p:nvPr/>
        </p:nvGrpSpPr>
        <p:grpSpPr bwMode="auto">
          <a:xfrm>
            <a:off x="323528" y="1268760"/>
            <a:ext cx="3722120" cy="777118"/>
            <a:chOff x="3886200" y="188686"/>
            <a:chExt cx="4699000" cy="979713"/>
          </a:xfrm>
        </p:grpSpPr>
        <p:sp>
          <p:nvSpPr>
            <p:cNvPr id="46" name="任意多边形 45"/>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rgbClr val="FEA70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任意多边形 46"/>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rgbClr val="A6A6A6">
                <a:alpha val="44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方正正中黑简体" panose="02000000000000000000" pitchFamily="2" charset="-122"/>
                  <a:ea typeface="方正正中黑简体" panose="02000000000000000000" pitchFamily="2" charset="-122"/>
                  <a:cs typeface="+mn-cs"/>
                </a:rPr>
                <a:t>目录</a:t>
              </a:r>
              <a:r>
                <a:rPr kumimoji="0" lang="zh-CN" altLang="en-US" sz="2400" b="1" i="0" u="none" strike="noStrike" kern="0" cap="none" spc="0" normalizeH="0" baseline="0" noProof="0" dirty="0">
                  <a:ln>
                    <a:noFill/>
                  </a:ln>
                  <a:solidFill>
                    <a:sysClr val="window" lastClr="FFFFFF"/>
                  </a:solidFill>
                  <a:effectLst/>
                  <a:uLnTx/>
                  <a:uFillTx/>
                  <a:latin typeface="Calibri"/>
                  <a:ea typeface="宋体"/>
                  <a:cs typeface="+mn-cs"/>
                </a:rPr>
                <a:t> </a:t>
              </a:r>
              <a:r>
                <a:rPr kumimoji="0" lang="en-US" altLang="zh-CN" sz="2400" b="1" i="0" u="none" strike="noStrike" kern="0" cap="none" spc="0" normalizeH="0" baseline="0" noProof="0" dirty="0">
                  <a:ln>
                    <a:noFill/>
                  </a:ln>
                  <a:solidFill>
                    <a:sysClr val="window" lastClr="FFFFFF"/>
                  </a:solidFill>
                  <a:effectLst/>
                  <a:uLnTx/>
                  <a:uFillTx/>
                  <a:latin typeface="Calibri"/>
                  <a:ea typeface="宋体"/>
                  <a:cs typeface="+mn-cs"/>
                </a:rPr>
                <a:t>/</a:t>
              </a:r>
              <a:r>
                <a:rPr kumimoji="0" lang="en-US" altLang="zh-CN" sz="2000" b="0" i="0" u="none" strike="noStrike" kern="0" cap="none" spc="0" normalizeH="0" baseline="0" noProof="0" dirty="0">
                  <a:ln>
                    <a:noFill/>
                  </a:ln>
                  <a:solidFill>
                    <a:sysClr val="window" lastClr="FFFFFF"/>
                  </a:solidFill>
                  <a:effectLst/>
                  <a:uLnTx/>
                  <a:uFillTx/>
                  <a:latin typeface="Calibri"/>
                  <a:ea typeface="宋体"/>
                  <a:cs typeface="+mn-cs"/>
                </a:rPr>
                <a:t>CONTENTS</a:t>
              </a:r>
              <a:endParaRPr kumimoji="0" lang="zh-CN" altLang="en-US" sz="20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pSp>
        <p:nvGrpSpPr>
          <p:cNvPr id="48" name="组合 41"/>
          <p:cNvGrpSpPr>
            <a:grpSpLocks/>
          </p:cNvGrpSpPr>
          <p:nvPr/>
        </p:nvGrpSpPr>
        <p:grpSpPr bwMode="auto">
          <a:xfrm>
            <a:off x="3654104" y="2955267"/>
            <a:ext cx="461171" cy="417559"/>
            <a:chOff x="2727102" y="1805798"/>
            <a:chExt cx="789301" cy="714855"/>
          </a:xfrm>
        </p:grpSpPr>
        <p:grpSp>
          <p:nvGrpSpPr>
            <p:cNvPr id="49" name="组合 35"/>
            <p:cNvGrpSpPr>
              <a:grpSpLocks/>
            </p:cNvGrpSpPr>
            <p:nvPr/>
          </p:nvGrpSpPr>
          <p:grpSpPr bwMode="auto">
            <a:xfrm>
              <a:off x="2727102" y="1809520"/>
              <a:ext cx="789301" cy="711133"/>
              <a:chOff x="3696385" y="1762464"/>
              <a:chExt cx="2543112" cy="2379436"/>
            </a:xfrm>
          </p:grpSpPr>
          <p:sp>
            <p:nvSpPr>
              <p:cNvPr id="51" name="矩形 50"/>
              <p:cNvSpPr/>
              <p:nvPr/>
            </p:nvSpPr>
            <p:spPr>
              <a:xfrm>
                <a:off x="3855008" y="1760639"/>
                <a:ext cx="2379374" cy="2381261"/>
              </a:xfrm>
              <a:prstGeom prst="rect">
                <a:avLst/>
              </a:prstGeom>
              <a:solidFill>
                <a:srgbClr val="FEA702">
                  <a:alpha val="89000"/>
                </a:srgbClr>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文本框 39"/>
            <p:cNvSpPr txBox="1">
              <a:spLocks noChangeArrowheads="1"/>
            </p:cNvSpPr>
            <p:nvPr/>
          </p:nvSpPr>
          <p:spPr bwMode="auto">
            <a:xfrm>
              <a:off x="2806884" y="1805798"/>
              <a:ext cx="678208" cy="63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rPr>
                <a:t>01</a:t>
              </a:r>
              <a:endParaRPr kumimoji="0" lang="zh-CN" altLang="en-US"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endParaRPr>
            </a:p>
          </p:txBody>
        </p:sp>
      </p:grpSp>
      <p:grpSp>
        <p:nvGrpSpPr>
          <p:cNvPr id="53" name="组合 42"/>
          <p:cNvGrpSpPr>
            <a:grpSpLocks/>
          </p:cNvGrpSpPr>
          <p:nvPr/>
        </p:nvGrpSpPr>
        <p:grpSpPr bwMode="auto">
          <a:xfrm>
            <a:off x="4321823" y="2956920"/>
            <a:ext cx="2990654" cy="415908"/>
            <a:chOff x="3859762" y="1809521"/>
            <a:chExt cx="5116559" cy="711133"/>
          </a:xfrm>
        </p:grpSpPr>
        <p:grpSp>
          <p:nvGrpSpPr>
            <p:cNvPr id="54" name="组合 36"/>
            <p:cNvGrpSpPr>
              <a:grpSpLocks/>
            </p:cNvGrpSpPr>
            <p:nvPr/>
          </p:nvGrpSpPr>
          <p:grpSpPr bwMode="auto">
            <a:xfrm>
              <a:off x="3859762" y="1809521"/>
              <a:ext cx="5116559" cy="711133"/>
              <a:chOff x="3856314" y="1762464"/>
              <a:chExt cx="2383183" cy="2379436"/>
            </a:xfrm>
          </p:grpSpPr>
          <p:sp>
            <p:nvSpPr>
              <p:cNvPr id="56" name="矩形 55"/>
              <p:cNvSpPr/>
              <p:nvPr/>
            </p:nvSpPr>
            <p:spPr>
              <a:xfrm>
                <a:off x="3856314" y="1763631"/>
                <a:ext cx="2379486" cy="2378269"/>
              </a:xfrm>
              <a:prstGeom prst="rect">
                <a:avLst/>
              </a:prstGeom>
              <a:solidFill>
                <a:srgbClr val="FEA702"/>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5" name="矩形 54"/>
            <p:cNvSpPr/>
            <p:nvPr/>
          </p:nvSpPr>
          <p:spPr>
            <a:xfrm>
              <a:off x="4943773" y="1868801"/>
              <a:ext cx="2773214" cy="5788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请替换文字内容</a:t>
              </a:r>
            </a:p>
          </p:txBody>
        </p:sp>
      </p:grpSp>
      <p:grpSp>
        <p:nvGrpSpPr>
          <p:cNvPr id="58" name="组合 41"/>
          <p:cNvGrpSpPr>
            <a:grpSpLocks/>
          </p:cNvGrpSpPr>
          <p:nvPr/>
        </p:nvGrpSpPr>
        <p:grpSpPr bwMode="auto">
          <a:xfrm>
            <a:off x="3654104" y="3499011"/>
            <a:ext cx="461171" cy="417559"/>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rgbClr val="A6A6A6">
                  <a:alpha val="89000"/>
                </a:srgbClr>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0" name="文本框 39"/>
            <p:cNvSpPr txBox="1">
              <a:spLocks noChangeArrowheads="1"/>
            </p:cNvSpPr>
            <p:nvPr/>
          </p:nvSpPr>
          <p:spPr bwMode="auto">
            <a:xfrm>
              <a:off x="2783565" y="1805798"/>
              <a:ext cx="724849" cy="63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rPr>
                <a:t>02</a:t>
              </a:r>
              <a:endParaRPr kumimoji="0" lang="zh-CN" altLang="en-US"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4321823" y="3500662"/>
            <a:ext cx="2990654" cy="415908"/>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rgbClr val="A6A6A6"/>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5" name="矩形 64"/>
            <p:cNvSpPr/>
            <p:nvPr/>
          </p:nvSpPr>
          <p:spPr>
            <a:xfrm>
              <a:off x="4943773" y="1868801"/>
              <a:ext cx="2773214" cy="5788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请替换文字内容</a:t>
              </a:r>
            </a:p>
          </p:txBody>
        </p:sp>
      </p:grpSp>
      <p:grpSp>
        <p:nvGrpSpPr>
          <p:cNvPr id="68" name="组合 41"/>
          <p:cNvGrpSpPr>
            <a:grpSpLocks/>
          </p:cNvGrpSpPr>
          <p:nvPr/>
        </p:nvGrpSpPr>
        <p:grpSpPr bwMode="auto">
          <a:xfrm>
            <a:off x="3654104" y="4057062"/>
            <a:ext cx="461171" cy="417559"/>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rgbClr val="FEA702">
                  <a:alpha val="89000"/>
                </a:srgbClr>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0" name="文本框 39"/>
            <p:cNvSpPr txBox="1">
              <a:spLocks noChangeArrowheads="1"/>
            </p:cNvSpPr>
            <p:nvPr/>
          </p:nvSpPr>
          <p:spPr bwMode="auto">
            <a:xfrm>
              <a:off x="2778078" y="1805798"/>
              <a:ext cx="735825" cy="63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rPr>
                <a:t>03</a:t>
              </a:r>
              <a:endParaRPr kumimoji="0" lang="zh-CN" altLang="en-US"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4321823" y="4058714"/>
            <a:ext cx="2990654" cy="415908"/>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rgbClr val="FEA702">
                  <a:alpha val="89000"/>
                </a:srgbClr>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5" name="矩形 74"/>
            <p:cNvSpPr/>
            <p:nvPr/>
          </p:nvSpPr>
          <p:spPr>
            <a:xfrm>
              <a:off x="4943773" y="1868801"/>
              <a:ext cx="2773214" cy="5788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请替换文字内容</a:t>
              </a:r>
            </a:p>
          </p:txBody>
        </p:sp>
      </p:grpSp>
      <p:grpSp>
        <p:nvGrpSpPr>
          <p:cNvPr id="78" name="组合 41"/>
          <p:cNvGrpSpPr>
            <a:grpSpLocks/>
          </p:cNvGrpSpPr>
          <p:nvPr/>
        </p:nvGrpSpPr>
        <p:grpSpPr bwMode="auto">
          <a:xfrm>
            <a:off x="3654104" y="4643732"/>
            <a:ext cx="461171" cy="417559"/>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rgbClr val="A6A6A6">
                  <a:alpha val="89000"/>
                </a:srgbClr>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0" name="文本框 39"/>
            <p:cNvSpPr txBox="1">
              <a:spLocks noChangeArrowheads="1"/>
            </p:cNvSpPr>
            <p:nvPr/>
          </p:nvSpPr>
          <p:spPr bwMode="auto">
            <a:xfrm>
              <a:off x="2783565" y="1805798"/>
              <a:ext cx="724849" cy="63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rPr>
                <a:t>04</a:t>
              </a:r>
              <a:endParaRPr kumimoji="0" lang="zh-CN" altLang="en-US" b="0" i="0" u="none" strike="noStrike" kern="0" cap="none" spc="0" normalizeH="0" baseline="0" noProof="0" dirty="0">
                <a:ln>
                  <a:noFill/>
                </a:ln>
                <a:solidFill>
                  <a:sysClr val="window" lastClr="FFFFFF"/>
                </a:solidFill>
                <a:effectLst/>
                <a:uLnTx/>
                <a:uFillTx/>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4321823" y="4645383"/>
            <a:ext cx="2990654" cy="415908"/>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rgbClr val="A6A6A6">
                  <a:alpha val="89000"/>
                </a:srgbClr>
              </a:solidFill>
              <a:ln w="9525" cap="flat" cmpd="sng" algn="ctr">
                <a:solidFill>
                  <a:sysClr val="window" lastClr="FFFFFF"/>
                </a:solid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ysClr val="window" lastClr="FFFFFF">
                  <a:alpha val="18000"/>
                </a:sysClr>
              </a:solidFill>
              <a:ln w="12700" cap="flat" cmpd="sng" algn="ctr">
                <a:noFill/>
                <a:prstDash val="solid"/>
                <a:miter lim="800000"/>
              </a:ln>
              <a:effectLst>
                <a:outerShdw blurRad="635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5" name="矩形 84"/>
            <p:cNvSpPr/>
            <p:nvPr/>
          </p:nvSpPr>
          <p:spPr>
            <a:xfrm>
              <a:off x="4943773" y="1868801"/>
              <a:ext cx="2773214" cy="5788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请替换文字内容</a:t>
              </a: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20388521">
            <a:off x="2987129" y="2285090"/>
            <a:ext cx="2139322" cy="2139321"/>
          </a:xfrm>
          <a:prstGeom prst="rect">
            <a:avLst/>
          </a:prstGeom>
          <a:solidFill>
            <a:srgbClr val="A6A6A6"/>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1" name="矩形 20"/>
          <p:cNvSpPr/>
          <p:nvPr/>
        </p:nvSpPr>
        <p:spPr>
          <a:xfrm rot="20388521">
            <a:off x="4607375" y="3181504"/>
            <a:ext cx="2041233" cy="2041233"/>
          </a:xfrm>
          <a:prstGeom prst="rect">
            <a:avLst/>
          </a:prstGeom>
          <a:solidFill>
            <a:srgbClr val="FEA600"/>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2" name="矩形 21"/>
          <p:cNvSpPr/>
          <p:nvPr/>
        </p:nvSpPr>
        <p:spPr>
          <a:xfrm rot="20388521">
            <a:off x="4675760" y="1526605"/>
            <a:ext cx="2041233" cy="2041233"/>
          </a:xfrm>
          <a:prstGeom prst="rect">
            <a:avLst/>
          </a:prstGeom>
          <a:solidFill>
            <a:srgbClr val="FEA600"/>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3" name="矩形 22"/>
          <p:cNvSpPr/>
          <p:nvPr/>
        </p:nvSpPr>
        <p:spPr>
          <a:xfrm rot="20388521">
            <a:off x="2994133" y="3574800"/>
            <a:ext cx="1890017" cy="1890017"/>
          </a:xfrm>
          <a:prstGeom prst="rect">
            <a:avLst/>
          </a:prstGeom>
          <a:solidFill>
            <a:srgbClr val="FEA600"/>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4" name="矩形 23"/>
          <p:cNvSpPr/>
          <p:nvPr/>
        </p:nvSpPr>
        <p:spPr>
          <a:xfrm rot="20388521">
            <a:off x="3816098" y="2849155"/>
            <a:ext cx="1825672" cy="1825672"/>
          </a:xfrm>
          <a:prstGeom prst="rect">
            <a:avLst/>
          </a:prstGeom>
          <a:solidFill>
            <a:srgbClr val="A6A6A6"/>
          </a:solidFill>
          <a:ln w="12700" cap="flat" cmpd="sng" algn="ctr">
            <a:noFill/>
            <a:prstDash val="solid"/>
            <a:miter lim="800000"/>
          </a:ln>
          <a:effectLst>
            <a:outerShdw blurRad="76200" sx="106000" sy="106000" algn="ctr" rotWithShape="0">
              <a:prstClr val="black">
                <a:alpha val="12000"/>
              </a:prstClr>
            </a:outerShdw>
          </a:effectLst>
        </p:spPr>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25" name="TextBox 41"/>
          <p:cNvSpPr txBox="1"/>
          <p:nvPr/>
        </p:nvSpPr>
        <p:spPr>
          <a:xfrm>
            <a:off x="757069" y="2770498"/>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6" name="组合 25"/>
          <p:cNvGrpSpPr/>
          <p:nvPr/>
        </p:nvGrpSpPr>
        <p:grpSpPr>
          <a:xfrm>
            <a:off x="2732346" y="2434062"/>
            <a:ext cx="4232570" cy="2994127"/>
            <a:chOff x="3645357" y="2310828"/>
            <a:chExt cx="5633551" cy="3985183"/>
          </a:xfrm>
        </p:grpSpPr>
        <p:sp>
          <p:nvSpPr>
            <p:cNvPr id="27" name="TextBox 26"/>
            <p:cNvSpPr txBox="1"/>
            <p:nvPr/>
          </p:nvSpPr>
          <p:spPr>
            <a:xfrm rot="20304192">
              <a:off x="7533359" y="3079900"/>
              <a:ext cx="1745549" cy="3932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rot="20429128">
              <a:off x="3645357" y="2310828"/>
              <a:ext cx="2392131" cy="3932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rot="20487529">
              <a:off x="7044647" y="5340014"/>
              <a:ext cx="1891006" cy="3932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rot="20441200">
              <a:off x="4419588" y="5902746"/>
              <a:ext cx="1885400" cy="393265"/>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16"/>
            <p:cNvSpPr txBox="1"/>
            <p:nvPr/>
          </p:nvSpPr>
          <p:spPr>
            <a:xfrm rot="20427633">
              <a:off x="5285555" y="4197281"/>
              <a:ext cx="2995894" cy="81930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ea typeface="微软雅黑" panose="020B0503020204020204" pitchFamily="34" charset="-122"/>
                </a:rPr>
                <a:t>ADD RELATED</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ysClr val="window" lastClr="FFFFFF"/>
                  </a:solidFill>
                  <a:effectLst/>
                  <a:uLnTx/>
                  <a:uFillTx/>
                  <a:ea typeface="微软雅黑" panose="020B0503020204020204" pitchFamily="34" charset="-122"/>
                </a:rPr>
                <a:t>TITLE WORDS</a:t>
              </a:r>
              <a:endParaRPr kumimoji="0" lang="zh-CN" altLang="en-US" sz="2000" b="1" i="0" u="none" strike="noStrike" kern="0" cap="none" spc="0" normalizeH="0" baseline="0" noProof="0" dirty="0">
                <a:ln>
                  <a:noFill/>
                </a:ln>
                <a:solidFill>
                  <a:sysClr val="window" lastClr="FFFFFF"/>
                </a:solidFill>
                <a:effectLst/>
                <a:uLnTx/>
                <a:uFillTx/>
                <a:ea typeface="微软雅黑" panose="020B0503020204020204" pitchFamily="34" charset="-122"/>
                <a:cs typeface="Arial" panose="020B0604020202020204" pitchFamily="34" charset="0"/>
              </a:endParaRPr>
            </a:p>
          </p:txBody>
        </p:sp>
      </p:grpSp>
      <p:sp>
        <p:nvSpPr>
          <p:cNvPr id="32" name="TextBox 41"/>
          <p:cNvSpPr txBox="1"/>
          <p:nvPr/>
        </p:nvSpPr>
        <p:spPr>
          <a:xfrm>
            <a:off x="1113762" y="4733730"/>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TextBox 41"/>
          <p:cNvSpPr txBox="1"/>
          <p:nvPr/>
        </p:nvSpPr>
        <p:spPr>
          <a:xfrm>
            <a:off x="6680015" y="3244160"/>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4" name="TextBox 41"/>
          <p:cNvSpPr txBox="1"/>
          <p:nvPr/>
        </p:nvSpPr>
        <p:spPr>
          <a:xfrm>
            <a:off x="6342495" y="5000721"/>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6796" y="969604"/>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36" name="文本框 21"/>
          <p:cNvSpPr txBox="1"/>
          <p:nvPr/>
        </p:nvSpPr>
        <p:spPr>
          <a:xfrm>
            <a:off x="273158" y="898165"/>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7" name="文本框 22"/>
          <p:cNvSpPr txBox="1"/>
          <p:nvPr/>
        </p:nvSpPr>
        <p:spPr>
          <a:xfrm>
            <a:off x="273158" y="1189981"/>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4778756" y="2230163"/>
            <a:ext cx="2159214" cy="1645753"/>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43" name="任意多边形 42"/>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44" name="任意多边形 43"/>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rgbClr val="FEA600"/>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5" name="组合 44"/>
          <p:cNvGrpSpPr/>
          <p:nvPr/>
        </p:nvGrpSpPr>
        <p:grpSpPr>
          <a:xfrm>
            <a:off x="2276943" y="2230163"/>
            <a:ext cx="2151900" cy="1637638"/>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46" name="任意多边形 45"/>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47" name="任意多边形 46"/>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rgbClr val="FEA600"/>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8" name="组合 47"/>
          <p:cNvGrpSpPr/>
          <p:nvPr/>
        </p:nvGrpSpPr>
        <p:grpSpPr>
          <a:xfrm>
            <a:off x="4778756" y="3837774"/>
            <a:ext cx="2159690" cy="161501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49" name="任意多边形 48"/>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50" name="任意多边形 49"/>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1" name="组合 50"/>
          <p:cNvGrpSpPr/>
          <p:nvPr/>
        </p:nvGrpSpPr>
        <p:grpSpPr>
          <a:xfrm>
            <a:off x="2273491" y="3855876"/>
            <a:ext cx="2155351" cy="164459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52" name="任意多边形 51"/>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53" name="任意多边形 52"/>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4" name="组合 53"/>
          <p:cNvGrpSpPr/>
          <p:nvPr/>
        </p:nvGrpSpPr>
        <p:grpSpPr>
          <a:xfrm>
            <a:off x="1597561" y="2482234"/>
            <a:ext cx="6196511" cy="2737367"/>
            <a:chOff x="2332224" y="2356940"/>
            <a:chExt cx="8247556" cy="3643436"/>
          </a:xfrm>
        </p:grpSpPr>
        <p:grpSp>
          <p:nvGrpSpPr>
            <p:cNvPr id="55" name="组合 54"/>
            <p:cNvGrpSpPr/>
            <p:nvPr/>
          </p:nvGrpSpPr>
          <p:grpSpPr>
            <a:xfrm>
              <a:off x="2433471" y="2356940"/>
              <a:ext cx="8081289" cy="3643436"/>
              <a:chOff x="2433471" y="2356940"/>
              <a:chExt cx="8081289" cy="3643436"/>
            </a:xfrm>
          </p:grpSpPr>
          <p:grpSp>
            <p:nvGrpSpPr>
              <p:cNvPr id="58" name="组合 57"/>
              <p:cNvGrpSpPr/>
              <p:nvPr/>
            </p:nvGrpSpPr>
            <p:grpSpPr>
              <a:xfrm>
                <a:off x="2433471" y="2356940"/>
                <a:ext cx="8081289" cy="64285"/>
                <a:chOff x="1172471" y="1676076"/>
                <a:chExt cx="5747404" cy="45719"/>
              </a:xfrm>
            </p:grpSpPr>
            <p:sp>
              <p:nvSpPr>
                <p:cNvPr id="62" name="椭圆 61"/>
                <p:cNvSpPr/>
                <p:nvPr/>
              </p:nvSpPr>
              <p:spPr>
                <a:xfrm>
                  <a:off x="4024402" y="1676076"/>
                  <a:ext cx="2895473" cy="45719"/>
                </a:xfrm>
                <a:prstGeom prst="ellipse">
                  <a:avLst/>
                </a:prstGeom>
                <a:gradFill>
                  <a:gsLst>
                    <a:gs pos="100000">
                      <a:sysClr val="window" lastClr="FFFFFF">
                        <a:lumMod val="75000"/>
                        <a:alpha val="17000"/>
                      </a:sysClr>
                    </a:gs>
                    <a:gs pos="24000">
                      <a:sysClr val="window" lastClr="FFFFFF">
                        <a:lumMod val="95000"/>
                        <a:alpha val="0"/>
                      </a:sysClr>
                    </a:gs>
                  </a:gsLst>
                  <a:lin ang="5400000" scaled="1"/>
                </a:grad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63" name="椭圆 62"/>
                <p:cNvSpPr/>
                <p:nvPr/>
              </p:nvSpPr>
              <p:spPr>
                <a:xfrm>
                  <a:off x="1172471" y="1676076"/>
                  <a:ext cx="2895473" cy="45719"/>
                </a:xfrm>
                <a:prstGeom prst="ellipse">
                  <a:avLst/>
                </a:prstGeom>
                <a:gradFill>
                  <a:gsLst>
                    <a:gs pos="100000">
                      <a:sysClr val="window" lastClr="FFFFFF">
                        <a:lumMod val="75000"/>
                        <a:alpha val="17000"/>
                      </a:sysClr>
                    </a:gs>
                    <a:gs pos="24000">
                      <a:sysClr val="window" lastClr="FFFFFF">
                        <a:lumMod val="95000"/>
                        <a:alpha val="0"/>
                      </a:sysClr>
                    </a:gs>
                  </a:gsLst>
                  <a:lin ang="5400000" scaled="1"/>
                </a:grad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9" name="组合 58"/>
              <p:cNvGrpSpPr/>
              <p:nvPr/>
            </p:nvGrpSpPr>
            <p:grpSpPr>
              <a:xfrm>
                <a:off x="2433471" y="5936091"/>
                <a:ext cx="8081289" cy="64285"/>
                <a:chOff x="1172471" y="1676076"/>
                <a:chExt cx="5747404" cy="45719"/>
              </a:xfrm>
            </p:grpSpPr>
            <p:sp>
              <p:nvSpPr>
                <p:cNvPr id="60" name="椭圆 59"/>
                <p:cNvSpPr/>
                <p:nvPr/>
              </p:nvSpPr>
              <p:spPr>
                <a:xfrm>
                  <a:off x="4024402" y="1676076"/>
                  <a:ext cx="2895473" cy="45719"/>
                </a:xfrm>
                <a:prstGeom prst="ellipse">
                  <a:avLst/>
                </a:prstGeom>
                <a:gradFill>
                  <a:gsLst>
                    <a:gs pos="100000">
                      <a:sysClr val="window" lastClr="FFFFFF">
                        <a:lumMod val="75000"/>
                        <a:alpha val="17000"/>
                      </a:sysClr>
                    </a:gs>
                    <a:gs pos="24000">
                      <a:sysClr val="window" lastClr="FFFFFF">
                        <a:lumMod val="95000"/>
                        <a:alpha val="0"/>
                      </a:sysClr>
                    </a:gs>
                  </a:gsLst>
                  <a:lin ang="5400000" scaled="1"/>
                </a:grad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61" name="椭圆 60"/>
                <p:cNvSpPr/>
                <p:nvPr/>
              </p:nvSpPr>
              <p:spPr>
                <a:xfrm>
                  <a:off x="1172471" y="1676076"/>
                  <a:ext cx="2895473" cy="45719"/>
                </a:xfrm>
                <a:prstGeom prst="ellipse">
                  <a:avLst/>
                </a:prstGeom>
                <a:gradFill>
                  <a:gsLst>
                    <a:gs pos="100000">
                      <a:sysClr val="window" lastClr="FFFFFF">
                        <a:lumMod val="75000"/>
                        <a:alpha val="17000"/>
                      </a:sysClr>
                    </a:gs>
                    <a:gs pos="24000">
                      <a:sysClr val="window" lastClr="FFFFFF">
                        <a:lumMod val="95000"/>
                        <a:alpha val="0"/>
                      </a:sysClr>
                    </a:gs>
                  </a:gsLst>
                  <a:lin ang="5400000" scaled="1"/>
                </a:grad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sp>
          <p:nvSpPr>
            <p:cNvPr id="56" name="椭圆 55"/>
            <p:cNvSpPr/>
            <p:nvPr/>
          </p:nvSpPr>
          <p:spPr>
            <a:xfrm>
              <a:off x="2332224" y="4162247"/>
              <a:ext cx="2936213" cy="64285"/>
            </a:xfrm>
            <a:prstGeom prst="ellipse">
              <a:avLst/>
            </a:prstGeom>
            <a:gradFill>
              <a:gsLst>
                <a:gs pos="100000">
                  <a:sysClr val="window" lastClr="FFFFFF">
                    <a:lumMod val="75000"/>
                    <a:alpha val="17000"/>
                  </a:sysClr>
                </a:gs>
                <a:gs pos="24000">
                  <a:sysClr val="window" lastClr="FFFFFF">
                    <a:lumMod val="95000"/>
                    <a:alpha val="0"/>
                  </a:sysClr>
                </a:gs>
              </a:gsLst>
              <a:lin ang="5400000" scaled="1"/>
            </a:grad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sp>
          <p:nvSpPr>
            <p:cNvPr id="57" name="椭圆 56"/>
            <p:cNvSpPr/>
            <p:nvPr/>
          </p:nvSpPr>
          <p:spPr>
            <a:xfrm>
              <a:off x="7643567" y="4162247"/>
              <a:ext cx="2936213" cy="64285"/>
            </a:xfrm>
            <a:prstGeom prst="ellipse">
              <a:avLst/>
            </a:prstGeom>
            <a:gradFill>
              <a:gsLst>
                <a:gs pos="100000">
                  <a:sysClr val="window" lastClr="FFFFFF">
                    <a:lumMod val="75000"/>
                    <a:alpha val="17000"/>
                  </a:sysClr>
                </a:gs>
                <a:gs pos="24000">
                  <a:sysClr val="window" lastClr="FFFFFF">
                    <a:lumMod val="95000"/>
                    <a:alpha val="0"/>
                  </a:sysClr>
                </a:gs>
              </a:gsLst>
              <a:lin ang="5400000" scaled="1"/>
            </a:grad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4" name="组合 63"/>
          <p:cNvGrpSpPr/>
          <p:nvPr/>
        </p:nvGrpSpPr>
        <p:grpSpPr>
          <a:xfrm>
            <a:off x="2977765" y="2771402"/>
            <a:ext cx="3384785" cy="2112474"/>
            <a:chOff x="4169274" y="2741822"/>
            <a:chExt cx="4505149" cy="2811703"/>
          </a:xfrm>
        </p:grpSpPr>
        <p:sp>
          <p:nvSpPr>
            <p:cNvPr id="65"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ysClr val="window" lastClr="FFFFFF"/>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sp>
          <p:nvSpPr>
            <p:cNvPr id="66"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ysClr val="window" lastClr="FFFFFF"/>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grpSp>
          <p:nvGrpSpPr>
            <p:cNvPr id="67" name="Group 14"/>
            <p:cNvGrpSpPr/>
            <p:nvPr/>
          </p:nvGrpSpPr>
          <p:grpSpPr>
            <a:xfrm>
              <a:off x="4169274" y="2796059"/>
              <a:ext cx="571258" cy="484420"/>
              <a:chOff x="4130294" y="1070076"/>
              <a:chExt cx="635754" cy="539115"/>
            </a:xfrm>
            <a:solidFill>
              <a:sysClr val="window" lastClr="FFFFFF"/>
            </a:solidFill>
          </p:grpSpPr>
          <p:sp>
            <p:nvSpPr>
              <p:cNvPr id="69"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endParaRPr>
              </a:p>
            </p:txBody>
          </p:sp>
          <p:sp>
            <p:nvSpPr>
              <p:cNvPr id="70"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ysClr val="window" lastClr="FFFFFF"/>
                  </a:solidFill>
                  <a:effectLst/>
                  <a:uLnTx/>
                  <a:uFillTx/>
                </a:endParaRPr>
              </a:p>
            </p:txBody>
          </p:sp>
        </p:grpSp>
        <p:sp>
          <p:nvSpPr>
            <p:cNvPr id="68"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ysClr val="window" lastClr="FFFFFF"/>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grpSp>
      <p:sp>
        <p:nvSpPr>
          <p:cNvPr id="71" name="TextBox 41"/>
          <p:cNvSpPr txBox="1"/>
          <p:nvPr/>
        </p:nvSpPr>
        <p:spPr>
          <a:xfrm>
            <a:off x="473525" y="298695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473525" y="2787475"/>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473525" y="4382428"/>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473525" y="4182948"/>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6881967" y="298695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6881967" y="2787475"/>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41"/>
          <p:cNvSpPr txBox="1"/>
          <p:nvPr/>
        </p:nvSpPr>
        <p:spPr>
          <a:xfrm>
            <a:off x="6881967" y="4382428"/>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8" name="TextBox 170"/>
          <p:cNvSpPr txBox="1"/>
          <p:nvPr/>
        </p:nvSpPr>
        <p:spPr>
          <a:xfrm>
            <a:off x="6881967" y="4182948"/>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矩形 78"/>
          <p:cNvSpPr/>
          <p:nvPr/>
        </p:nvSpPr>
        <p:spPr>
          <a:xfrm>
            <a:off x="-15304" y="983132"/>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80" name="文本框 47"/>
          <p:cNvSpPr txBox="1"/>
          <p:nvPr/>
        </p:nvSpPr>
        <p:spPr>
          <a:xfrm>
            <a:off x="264650" y="911693"/>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1" name="文本框 49"/>
          <p:cNvSpPr txBox="1"/>
          <p:nvPr/>
        </p:nvSpPr>
        <p:spPr>
          <a:xfrm>
            <a:off x="264650" y="1203509"/>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19"/>
          <p:cNvGrpSpPr>
            <a:grpSpLocks/>
          </p:cNvGrpSpPr>
          <p:nvPr/>
        </p:nvGrpSpPr>
        <p:grpSpPr bwMode="auto">
          <a:xfrm>
            <a:off x="3752258" y="2891777"/>
            <a:ext cx="4665030" cy="1828080"/>
            <a:chOff x="1930" y="1737"/>
            <a:chExt cx="3203" cy="1514"/>
          </a:xfrm>
        </p:grpSpPr>
        <p:sp>
          <p:nvSpPr>
            <p:cNvPr id="34" name="Line 20"/>
            <p:cNvSpPr>
              <a:spLocks noChangeShapeType="1"/>
            </p:cNvSpPr>
            <p:nvPr/>
          </p:nvSpPr>
          <p:spPr bwMode="auto">
            <a:xfrm flipH="1">
              <a:off x="2579" y="3251"/>
              <a:ext cx="2545" cy="0"/>
            </a:xfrm>
            <a:prstGeom prst="line">
              <a:avLst/>
            </a:prstGeom>
            <a:noFill/>
            <a:ln w="9525" cap="rnd">
              <a:solidFill>
                <a:sysClr val="window" lastClr="FFFFFF">
                  <a:lumMod val="65000"/>
                </a:sys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marL="0" marR="0" lvl="0" indent="0" defTabSz="915992"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Line 21"/>
            <p:cNvSpPr>
              <a:spLocks noChangeShapeType="1"/>
            </p:cNvSpPr>
            <p:nvPr/>
          </p:nvSpPr>
          <p:spPr bwMode="auto">
            <a:xfrm flipH="1">
              <a:off x="1930" y="1737"/>
              <a:ext cx="3203" cy="0"/>
            </a:xfrm>
            <a:prstGeom prst="line">
              <a:avLst/>
            </a:prstGeom>
            <a:noFill/>
            <a:ln w="9525" cap="rnd">
              <a:solidFill>
                <a:sysClr val="window" lastClr="FFFFFF">
                  <a:lumMod val="65000"/>
                </a:sys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marL="0" marR="0" lvl="0" indent="0" defTabSz="915992"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Line 22"/>
            <p:cNvSpPr>
              <a:spLocks noChangeShapeType="1"/>
            </p:cNvSpPr>
            <p:nvPr/>
          </p:nvSpPr>
          <p:spPr bwMode="auto">
            <a:xfrm flipH="1">
              <a:off x="2221" y="2462"/>
              <a:ext cx="2903" cy="0"/>
            </a:xfrm>
            <a:prstGeom prst="line">
              <a:avLst/>
            </a:prstGeom>
            <a:noFill/>
            <a:ln w="9525" cap="rnd">
              <a:solidFill>
                <a:sysClr val="window" lastClr="FFFFFF">
                  <a:lumMod val="65000"/>
                </a:sys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marL="0" marR="0" lvl="0" indent="0" defTabSz="915992"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Text Box 13"/>
          <p:cNvSpPr txBox="1">
            <a:spLocks noChangeArrowheads="1"/>
          </p:cNvSpPr>
          <p:nvPr/>
        </p:nvSpPr>
        <p:spPr bwMode="auto">
          <a:xfrm>
            <a:off x="5758079" y="3241713"/>
            <a:ext cx="2659213" cy="176715"/>
          </a:xfrm>
          <a:prstGeom prst="rect">
            <a:avLst/>
          </a:prstGeom>
          <a:noFill/>
          <a:ln w="9525" algn="ctr">
            <a:noFill/>
            <a:miter lim="800000"/>
            <a:headEnd/>
            <a:tailEnd/>
          </a:ln>
        </p:spPr>
        <p:txBody>
          <a:bodyPr wrap="square" lIns="0" tIns="0" rIns="0" bIns="0">
            <a:spAutoFit/>
          </a:bodyPr>
          <a:lstStyle/>
          <a:p>
            <a:pPr marL="0" marR="0" lvl="0" indent="0" algn="just" defTabSz="914400" eaLnBrk="1" fontAlgn="auto" latinLnBrk="1" hangingPunct="1">
              <a:lnSpc>
                <a:spcPct val="120000"/>
              </a:lnSpc>
              <a:spcBef>
                <a:spcPts val="0"/>
              </a:spcBef>
              <a:spcAft>
                <a:spcPts val="0"/>
              </a:spcAft>
              <a:buClrTx/>
              <a:buSzTx/>
              <a:buFontTx/>
              <a:buNone/>
              <a:tabLst/>
              <a:defRPr/>
            </a:pPr>
            <a:r>
              <a:rPr kumimoji="1"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 Box 11"/>
          <p:cNvSpPr txBox="1">
            <a:spLocks noChangeArrowheads="1"/>
          </p:cNvSpPr>
          <p:nvPr/>
        </p:nvSpPr>
        <p:spPr bwMode="auto">
          <a:xfrm>
            <a:off x="5758078" y="4145752"/>
            <a:ext cx="2702354" cy="176715"/>
          </a:xfrm>
          <a:prstGeom prst="rect">
            <a:avLst/>
          </a:prstGeom>
          <a:noFill/>
          <a:ln w="9525" algn="ctr">
            <a:noFill/>
            <a:miter lim="800000"/>
            <a:headEnd/>
            <a:tailEnd/>
          </a:ln>
        </p:spPr>
        <p:txBody>
          <a:bodyPr wrap="square" lIns="0" tIns="0" rIns="0" bIns="0">
            <a:spAutoFit/>
          </a:bodyPr>
          <a:lstStyle/>
          <a:p>
            <a:pPr marL="0" marR="0" lvl="0" indent="0" algn="just" defTabSz="914400" eaLnBrk="1" fontAlgn="auto" latinLnBrk="1" hangingPunct="1">
              <a:lnSpc>
                <a:spcPct val="120000"/>
              </a:lnSpc>
              <a:spcBef>
                <a:spcPts val="0"/>
              </a:spcBef>
              <a:spcAft>
                <a:spcPts val="0"/>
              </a:spcAft>
              <a:buClrTx/>
              <a:buSzTx/>
              <a:buFontTx/>
              <a:buNone/>
              <a:tabLst/>
              <a:defRPr/>
            </a:pPr>
            <a:r>
              <a:rPr kumimoji="1"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Box 10"/>
          <p:cNvSpPr txBox="1">
            <a:spLocks noChangeArrowheads="1"/>
          </p:cNvSpPr>
          <p:nvPr/>
        </p:nvSpPr>
        <p:spPr bwMode="auto">
          <a:xfrm>
            <a:off x="5758079" y="5049791"/>
            <a:ext cx="2659213" cy="176715"/>
          </a:xfrm>
          <a:prstGeom prst="rect">
            <a:avLst/>
          </a:prstGeom>
          <a:noFill/>
          <a:ln w="9525" algn="ctr">
            <a:noFill/>
            <a:miter lim="800000"/>
            <a:headEnd/>
            <a:tailEnd/>
          </a:ln>
        </p:spPr>
        <p:txBody>
          <a:bodyPr wrap="square" lIns="0" tIns="0" rIns="0" bIns="0">
            <a:spAutoFit/>
          </a:bodyPr>
          <a:lstStyle/>
          <a:p>
            <a:pPr marL="0" marR="0" lvl="0" indent="0" algn="just" defTabSz="914400" eaLnBrk="1" fontAlgn="auto" latinLnBrk="1" hangingPunct="1">
              <a:lnSpc>
                <a:spcPct val="120000"/>
              </a:lnSpc>
              <a:spcBef>
                <a:spcPts val="0"/>
              </a:spcBef>
              <a:spcAft>
                <a:spcPts val="0"/>
              </a:spcAft>
              <a:buClrTx/>
              <a:buSzTx/>
              <a:buFontTx/>
              <a:buNone/>
              <a:tabLst/>
              <a:defRPr/>
            </a:pPr>
            <a:r>
              <a:rPr kumimoji="1"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Box 35"/>
          <p:cNvSpPr txBox="1">
            <a:spLocks noChangeArrowheads="1"/>
          </p:cNvSpPr>
          <p:nvPr/>
        </p:nvSpPr>
        <p:spPr bwMode="auto">
          <a:xfrm>
            <a:off x="5758079" y="3012352"/>
            <a:ext cx="1583863" cy="177228"/>
          </a:xfrm>
          <a:prstGeom prst="rect">
            <a:avLst/>
          </a:prstGeom>
          <a:noFill/>
          <a:ln w="9525" algn="ctr">
            <a:noFill/>
            <a:miter lim="800000"/>
            <a:headEnd/>
            <a:tailEnd/>
          </a:ln>
          <a:effectLst/>
        </p:spPr>
        <p:txBody>
          <a:bodyPr wrap="square" lIns="0" tIns="0" rIns="0" bIns="0">
            <a:spAutoFit/>
          </a:bodyPr>
          <a:lstStyle/>
          <a:p>
            <a:pPr marL="0" marR="0" lvl="0" indent="0" algn="just" defTabSz="914400" eaLnBrk="1" fontAlgn="auto" latinLnBrk="1" hangingPunct="1">
              <a:lnSpc>
                <a:spcPct val="120000"/>
              </a:lnSpc>
              <a:spcBef>
                <a:spcPts val="0"/>
              </a:spcBef>
              <a:spcAft>
                <a:spcPts val="0"/>
              </a:spcAft>
              <a:buClrTx/>
              <a:buSzTx/>
              <a:buFontTx/>
              <a:buNone/>
              <a:tabLst/>
              <a:defRPr/>
            </a:pPr>
            <a:r>
              <a:rPr kumimoji="1"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36"/>
          <p:cNvSpPr>
            <a:spLocks noChangeArrowheads="1"/>
          </p:cNvSpPr>
          <p:nvPr/>
        </p:nvSpPr>
        <p:spPr bwMode="auto">
          <a:xfrm>
            <a:off x="5806052" y="4863571"/>
            <a:ext cx="942566" cy="177228"/>
          </a:xfrm>
          <a:prstGeom prst="rect">
            <a:avLst/>
          </a:prstGeom>
          <a:noFill/>
          <a:ln w="9525" algn="ctr">
            <a:noFill/>
            <a:miter lim="800000"/>
            <a:headEnd/>
            <a:tailEnd/>
          </a:ln>
          <a:effectLst/>
        </p:spPr>
        <p:txBody>
          <a:bodyPr wrap="none" lIns="0" tIns="0" rIns="0" bIns="0" anchor="ctr">
            <a:spAutoFit/>
          </a:bodyPr>
          <a:lstStyle/>
          <a:p>
            <a:pPr marL="0" marR="0" lvl="0" indent="0" algn="just" defTabSz="914400" eaLnBrk="1" fontAlgn="auto" latinLnBrk="1" hangingPunct="1">
              <a:lnSpc>
                <a:spcPct val="120000"/>
              </a:lnSpc>
              <a:spcBef>
                <a:spcPts val="0"/>
              </a:spcBef>
              <a:spcAft>
                <a:spcPts val="0"/>
              </a:spcAft>
              <a:buClrTx/>
              <a:buSzTx/>
              <a:buFontTx/>
              <a:buNone/>
              <a:tabLst/>
              <a:defRPr/>
            </a:pPr>
            <a:r>
              <a:rPr kumimoji="1"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37"/>
          <p:cNvSpPr>
            <a:spLocks noChangeArrowheads="1"/>
          </p:cNvSpPr>
          <p:nvPr/>
        </p:nvSpPr>
        <p:spPr bwMode="auto">
          <a:xfrm>
            <a:off x="5806052" y="3947063"/>
            <a:ext cx="942566" cy="177228"/>
          </a:xfrm>
          <a:prstGeom prst="rect">
            <a:avLst/>
          </a:prstGeom>
          <a:noFill/>
          <a:ln w="9525" algn="ctr">
            <a:noFill/>
            <a:miter lim="800000"/>
            <a:headEnd/>
            <a:tailEnd/>
          </a:ln>
          <a:effectLst/>
        </p:spPr>
        <p:txBody>
          <a:bodyPr wrap="none" lIns="0" tIns="0" rIns="0" bIns="0" anchor="ctr">
            <a:spAutoFit/>
          </a:bodyPr>
          <a:lstStyle/>
          <a:p>
            <a:pPr marL="0" marR="0" lvl="0" indent="0" algn="just" defTabSz="914400" eaLnBrk="1" fontAlgn="auto" latinLnBrk="1" hangingPunct="1">
              <a:lnSpc>
                <a:spcPct val="120000"/>
              </a:lnSpc>
              <a:spcBef>
                <a:spcPts val="0"/>
              </a:spcBef>
              <a:spcAft>
                <a:spcPts val="0"/>
              </a:spcAft>
              <a:buClrTx/>
              <a:buSzTx/>
              <a:buFontTx/>
              <a:buNone/>
              <a:tabLst/>
              <a:defRPr/>
            </a:pPr>
            <a:r>
              <a:rPr kumimoji="1"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3" name="Group 4"/>
          <p:cNvGrpSpPr/>
          <p:nvPr/>
        </p:nvGrpSpPr>
        <p:grpSpPr>
          <a:xfrm>
            <a:off x="2231751" y="3887918"/>
            <a:ext cx="3041016" cy="1557306"/>
            <a:chOff x="1047907" y="3811318"/>
            <a:chExt cx="3673475" cy="1881188"/>
          </a:xfrm>
        </p:grpSpPr>
        <p:grpSp>
          <p:nvGrpSpPr>
            <p:cNvPr id="44" name="Group 5"/>
            <p:cNvGrpSpPr>
              <a:grpSpLocks/>
            </p:cNvGrpSpPr>
            <p:nvPr/>
          </p:nvGrpSpPr>
          <p:grpSpPr bwMode="auto">
            <a:xfrm>
              <a:off x="1047907" y="3965306"/>
              <a:ext cx="3673475" cy="1727200"/>
              <a:chOff x="1728" y="3024"/>
              <a:chExt cx="2304" cy="1080"/>
            </a:xfrm>
          </p:grpSpPr>
          <p:sp>
            <p:nvSpPr>
              <p:cNvPr id="46"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rgbClr val="FEA6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zh-CN" altLang="en-US" sz="5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zh-CN" altLang="en-US" sz="5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marL="0" marR="0" lvl="0" indent="0" algn="just" defTabSz="915992" eaLnBrk="1" fontAlgn="base" latinLnBrk="0" hangingPunct="1">
                <a:lnSpc>
                  <a:spcPct val="120000"/>
                </a:lnSpc>
                <a:spcBef>
                  <a:spcPts val="0"/>
                </a:spcBef>
                <a:spcAft>
                  <a:spcPts val="0"/>
                </a:spcAft>
                <a:buClrTx/>
                <a:buSzTx/>
                <a:buFont typeface="Wingdings" pitchFamily="2" charset="2"/>
                <a:buNone/>
                <a:tabLst/>
                <a:defRPr/>
              </a:pPr>
              <a:endParaRPr kumimoji="0" lang="zh-CN" altLang="en-US" sz="500" b="0" i="0" u="none" strike="noStrike" kern="0" cap="none" spc="0" normalizeH="0" baseline="0" noProof="0">
                <a:ln>
                  <a:noFill/>
                </a:ln>
                <a:solidFill>
                  <a:srgbClr val="000000"/>
                </a:solidFill>
                <a:effectLst/>
                <a:uLnTx/>
                <a:uFillTx/>
                <a:latin typeface="Arial" panose="020B0604020202020204" pitchFamily="34" charset="0"/>
                <a:ea typeface="微软雅黑" pitchFamily="34" charset="-122"/>
                <a:cs typeface="+mn-ea"/>
                <a:sym typeface="Arial" panose="020B0604020202020204" pitchFamily="34" charset="0"/>
              </a:endParaRPr>
            </a:p>
          </p:txBody>
        </p:sp>
      </p:grpSp>
      <p:grpSp>
        <p:nvGrpSpPr>
          <p:cNvPr id="48" name="Group 9"/>
          <p:cNvGrpSpPr/>
          <p:nvPr/>
        </p:nvGrpSpPr>
        <p:grpSpPr>
          <a:xfrm>
            <a:off x="2737714" y="3041590"/>
            <a:ext cx="2056694" cy="1276070"/>
            <a:chOff x="1659095" y="2788969"/>
            <a:chExt cx="2484437" cy="1541462"/>
          </a:xfrm>
        </p:grpSpPr>
        <p:grpSp>
          <p:nvGrpSpPr>
            <p:cNvPr id="49" name="Group 8"/>
            <p:cNvGrpSpPr>
              <a:grpSpLocks/>
            </p:cNvGrpSpPr>
            <p:nvPr/>
          </p:nvGrpSpPr>
          <p:grpSpPr bwMode="auto">
            <a:xfrm>
              <a:off x="1659095" y="2957244"/>
              <a:ext cx="2484437" cy="1373187"/>
              <a:chOff x="2016" y="1944"/>
              <a:chExt cx="1728" cy="936"/>
            </a:xfrm>
          </p:grpSpPr>
          <p:sp>
            <p:nvSpPr>
              <p:cNvPr id="51"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zh-CN" altLang="en-US" sz="5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zh-CN" altLang="en-US" sz="5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0"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marL="0" marR="0" lvl="0" indent="0" algn="just" defTabSz="915992" eaLnBrk="1" fontAlgn="base" latinLnBrk="0" hangingPunct="1">
                <a:lnSpc>
                  <a:spcPct val="120000"/>
                </a:lnSpc>
                <a:spcBef>
                  <a:spcPts val="0"/>
                </a:spcBef>
                <a:spcAft>
                  <a:spcPts val="0"/>
                </a:spcAft>
                <a:buClrTx/>
                <a:buSzTx/>
                <a:buFont typeface="Wingdings" pitchFamily="2" charset="2"/>
                <a:buNone/>
                <a:tabLst/>
                <a:defRPr/>
              </a:pPr>
              <a:endParaRPr kumimoji="0" lang="zh-CN" altLang="en-US" sz="500" b="0" i="0" u="none" strike="noStrike" kern="0" cap="none" spc="0" normalizeH="0" baseline="0" noProof="0">
                <a:ln>
                  <a:noFill/>
                </a:ln>
                <a:solidFill>
                  <a:srgbClr val="000000"/>
                </a:solidFill>
                <a:effectLst/>
                <a:uLnTx/>
                <a:uFillTx/>
                <a:latin typeface="Arial" panose="020B0604020202020204" pitchFamily="34" charset="0"/>
                <a:ea typeface="微软雅黑" pitchFamily="34" charset="-122"/>
                <a:cs typeface="+mn-ea"/>
                <a:sym typeface="Arial" panose="020B0604020202020204" pitchFamily="34" charset="0"/>
              </a:endParaRPr>
            </a:p>
          </p:txBody>
        </p:sp>
      </p:grpSp>
      <p:sp>
        <p:nvSpPr>
          <p:cNvPr id="53" name="Freeform 12"/>
          <p:cNvSpPr>
            <a:spLocks/>
          </p:cNvSpPr>
          <p:nvPr/>
        </p:nvSpPr>
        <p:spPr bwMode="auto">
          <a:xfrm>
            <a:off x="3174018" y="2087487"/>
            <a:ext cx="1184078" cy="1214306"/>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rgbClr val="FEA600"/>
          </a:solidFill>
          <a:ln>
            <a:noFill/>
          </a:ln>
          <a:extLst/>
        </p:spPr>
        <p:txBody>
          <a:bodyPr wrap="none" anchor="ctr"/>
          <a:lstStyle/>
          <a:p>
            <a:pPr marL="0" marR="0" lvl="0" indent="0" algn="just" defTabSz="915992" eaLnBrk="1" fontAlgn="auto" latinLnBrk="0" hangingPunct="1">
              <a:lnSpc>
                <a:spcPct val="120000"/>
              </a:lnSpc>
              <a:spcBef>
                <a:spcPts val="0"/>
              </a:spcBef>
              <a:spcAft>
                <a:spcPts val="0"/>
              </a:spcAft>
              <a:buClrTx/>
              <a:buSzTx/>
              <a:buFontTx/>
              <a:buNone/>
              <a:tabLst/>
              <a:defRPr/>
            </a:pPr>
            <a:endParaRPr kumimoji="0" lang="zh-CN" altLang="en-US" sz="500" b="1"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19"/>
          <p:cNvSpPr>
            <a:spLocks noEditPoints="1"/>
          </p:cNvSpPr>
          <p:nvPr/>
        </p:nvSpPr>
        <p:spPr bwMode="auto">
          <a:xfrm>
            <a:off x="3612542" y="3734534"/>
            <a:ext cx="379677" cy="36662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ysClr val="window" lastClr="FFFFFF"/>
          </a:solidFill>
          <a:ln>
            <a:noFill/>
          </a:ln>
        </p:spPr>
        <p:txBody>
          <a:bodyPr vert="horz" wrap="square" lIns="91595" tIns="45796" rIns="91595" bIns="45796"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id-ID" sz="5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1"/>
          <p:cNvSpPr>
            <a:spLocks noChangeAspect="1" noEditPoints="1"/>
          </p:cNvSpPr>
          <p:nvPr/>
        </p:nvSpPr>
        <p:spPr bwMode="auto">
          <a:xfrm>
            <a:off x="3569057" y="2693492"/>
            <a:ext cx="396989" cy="397411"/>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ysClr val="window" lastClr="FFFFFF"/>
          </a:solidFill>
          <a:ln>
            <a:noFill/>
          </a:ln>
        </p:spPr>
        <p:txBody>
          <a:bodyPr vert="horz" wrap="square" lIns="91595" tIns="45796" rIns="91595" bIns="45796"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5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6" name="Group 21"/>
          <p:cNvGrpSpPr/>
          <p:nvPr/>
        </p:nvGrpSpPr>
        <p:grpSpPr>
          <a:xfrm>
            <a:off x="3588104" y="4858708"/>
            <a:ext cx="373745" cy="366626"/>
            <a:chOff x="6786562" y="796925"/>
            <a:chExt cx="500063" cy="490538"/>
          </a:xfrm>
          <a:solidFill>
            <a:sysClr val="window" lastClr="FFFFFF"/>
          </a:solidFill>
        </p:grpSpPr>
        <p:sp>
          <p:nvSpPr>
            <p:cNvPr id="5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id-ID" sz="5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id-ID" sz="5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id-ID" sz="5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id-ID" sz="5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矩形 60"/>
          <p:cNvSpPr/>
          <p:nvPr/>
        </p:nvSpPr>
        <p:spPr>
          <a:xfrm>
            <a:off x="-15509" y="881592"/>
            <a:ext cx="185964" cy="484833"/>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62" name="文本框 33"/>
          <p:cNvSpPr txBox="1"/>
          <p:nvPr/>
        </p:nvSpPr>
        <p:spPr>
          <a:xfrm>
            <a:off x="292441" y="803009"/>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3" name="文本框 34"/>
          <p:cNvSpPr txBox="1"/>
          <p:nvPr/>
        </p:nvSpPr>
        <p:spPr>
          <a:xfrm>
            <a:off x="292441" y="112400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3215408" y="2049367"/>
            <a:ext cx="3153080" cy="3153325"/>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rgbClr val="A6A6A6"/>
          </a:solidFill>
          <a:ln w="12700" cap="flat" cmpd="sng" algn="ctr">
            <a:noFill/>
            <a:prstDash val="solid"/>
            <a:miter lim="800000"/>
          </a:ln>
          <a:effectLst/>
        </p:spPr>
        <p:txBody>
          <a:bodyPr rtlCol="0" anchor="ctr"/>
          <a:lstStyle/>
          <a:p>
            <a:pPr marL="0" marR="0" lvl="0" indent="0" algn="ctr" defTabSz="482163"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宋体"/>
              <a:cs typeface="+mn-cs"/>
            </a:endParaRPr>
          </a:p>
        </p:txBody>
      </p:sp>
      <p:sp>
        <p:nvSpPr>
          <p:cNvPr id="17" name="任意多边形 16"/>
          <p:cNvSpPr/>
          <p:nvPr/>
        </p:nvSpPr>
        <p:spPr>
          <a:xfrm>
            <a:off x="3690916" y="2456301"/>
            <a:ext cx="2266207" cy="2266207"/>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rgbClr val="FEA600"/>
          </a:solidFill>
          <a:ln w="12700" cap="flat" cmpd="sng" algn="ctr">
            <a:noFill/>
            <a:prstDash val="solid"/>
            <a:miter lim="800000"/>
          </a:ln>
          <a:effectLst/>
        </p:spPr>
        <p:txBody>
          <a:bodyPr rtlCol="0" anchor="ctr"/>
          <a:lstStyle/>
          <a:p>
            <a:pPr marL="0" marR="0" lvl="0" indent="0" algn="ctr" defTabSz="482163"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宋体"/>
              <a:cs typeface="+mn-cs"/>
            </a:endParaRPr>
          </a:p>
        </p:txBody>
      </p:sp>
      <p:sp>
        <p:nvSpPr>
          <p:cNvPr id="18" name="任意多边形 17"/>
          <p:cNvSpPr/>
          <p:nvPr/>
        </p:nvSpPr>
        <p:spPr>
          <a:xfrm>
            <a:off x="4073358" y="2838743"/>
            <a:ext cx="1501326" cy="1501326"/>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rgbClr val="FEA600"/>
          </a:solidFill>
          <a:ln w="12700" cap="flat" cmpd="sng" algn="ctr">
            <a:noFill/>
            <a:prstDash val="solid"/>
            <a:miter lim="800000"/>
          </a:ln>
          <a:effectLst/>
        </p:spPr>
        <p:txBody>
          <a:bodyPr rtlCol="0" anchor="ctr"/>
          <a:lstStyle/>
          <a:p>
            <a:pPr marL="0" marR="0" lvl="0" indent="0" algn="ctr" defTabSz="482163"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Calibri"/>
              <a:ea typeface="宋体"/>
              <a:cs typeface="+mn-cs"/>
            </a:endParaRPr>
          </a:p>
        </p:txBody>
      </p:sp>
      <p:sp>
        <p:nvSpPr>
          <p:cNvPr id="19" name="TextBox 41"/>
          <p:cNvSpPr txBox="1"/>
          <p:nvPr/>
        </p:nvSpPr>
        <p:spPr>
          <a:xfrm>
            <a:off x="1147270" y="2598133"/>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1147270" y="2347476"/>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41"/>
          <p:cNvSpPr txBox="1"/>
          <p:nvPr/>
        </p:nvSpPr>
        <p:spPr>
          <a:xfrm>
            <a:off x="1777022" y="4372889"/>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TextBox 170"/>
          <p:cNvSpPr txBox="1"/>
          <p:nvPr/>
        </p:nvSpPr>
        <p:spPr>
          <a:xfrm>
            <a:off x="1777022" y="4122232"/>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41"/>
          <p:cNvSpPr txBox="1"/>
          <p:nvPr/>
        </p:nvSpPr>
        <p:spPr>
          <a:xfrm>
            <a:off x="6059336" y="2426383"/>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TextBox 170"/>
          <p:cNvSpPr txBox="1"/>
          <p:nvPr/>
        </p:nvSpPr>
        <p:spPr>
          <a:xfrm>
            <a:off x="6059336" y="2175726"/>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41"/>
          <p:cNvSpPr txBox="1"/>
          <p:nvPr/>
        </p:nvSpPr>
        <p:spPr>
          <a:xfrm>
            <a:off x="6368487" y="4624790"/>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6368487" y="4374133"/>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矩形 26"/>
          <p:cNvSpPr/>
          <p:nvPr/>
        </p:nvSpPr>
        <p:spPr>
          <a:xfrm>
            <a:off x="-6796" y="1038917"/>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28" name="文本框 21"/>
          <p:cNvSpPr txBox="1"/>
          <p:nvPr/>
        </p:nvSpPr>
        <p:spPr>
          <a:xfrm>
            <a:off x="273158" y="967478"/>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9" name="文本框 22"/>
          <p:cNvSpPr txBox="1"/>
          <p:nvPr/>
        </p:nvSpPr>
        <p:spPr>
          <a:xfrm>
            <a:off x="273158" y="1259294"/>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6512" y="791425"/>
            <a:ext cx="4418545" cy="5433187"/>
            <a:chOff x="389112" y="2"/>
            <a:chExt cx="5882535" cy="7233359"/>
          </a:xfrm>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EA702"/>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rgbClr val="A6A6A6"/>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grpSp>
      <p:sp>
        <p:nvSpPr>
          <p:cNvPr id="15" name="TextBox 14"/>
          <p:cNvSpPr txBox="1"/>
          <p:nvPr/>
        </p:nvSpPr>
        <p:spPr>
          <a:xfrm>
            <a:off x="1618762" y="2428989"/>
            <a:ext cx="1883023" cy="371159"/>
          </a:xfrm>
          <a:prstGeom prst="rect">
            <a:avLst/>
          </a:prstGeom>
          <a:noFill/>
        </p:spPr>
        <p:txBody>
          <a:bodyPr wrap="square" lIns="45305" tIns="22653" rIns="45305" bIns="22653"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sp>
        <p:nvSpPr>
          <p:cNvPr id="16" name="TextBox 15"/>
          <p:cNvSpPr txBox="1"/>
          <p:nvPr/>
        </p:nvSpPr>
        <p:spPr>
          <a:xfrm>
            <a:off x="1618763" y="2281564"/>
            <a:ext cx="2178608" cy="168859"/>
          </a:xfrm>
          <a:prstGeom prst="rect">
            <a:avLst/>
          </a:prstGeom>
          <a:noFill/>
        </p:spPr>
        <p:txBody>
          <a:bodyPr wrap="squar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17" name="组合 16"/>
          <p:cNvGrpSpPr/>
          <p:nvPr/>
        </p:nvGrpSpPr>
        <p:grpSpPr>
          <a:xfrm>
            <a:off x="5491487" y="4838826"/>
            <a:ext cx="2083171" cy="377339"/>
            <a:chOff x="15486198" y="7757237"/>
            <a:chExt cx="5356112" cy="950255"/>
          </a:xfrm>
          <a:effectLst>
            <a:outerShdw blurRad="127000" dist="127000" dir="600000" algn="ctr" rotWithShape="0">
              <a:srgbClr val="000000">
                <a:alpha val="40000"/>
              </a:srgbClr>
            </a:outerShdw>
          </a:effectLst>
        </p:grpSpPr>
        <p:sp>
          <p:nvSpPr>
            <p:cNvPr id="18" name="圆角矩形 17"/>
            <p:cNvSpPr/>
            <p:nvPr/>
          </p:nvSpPr>
          <p:spPr>
            <a:xfrm>
              <a:off x="15486198" y="7850465"/>
              <a:ext cx="5356112" cy="857027"/>
            </a:xfrm>
            <a:prstGeom prst="roundRect">
              <a:avLst/>
            </a:prstGeom>
            <a:solidFill>
              <a:srgbClr val="FEA702"/>
            </a:solidFill>
            <a:ln w="60325" cap="flat" cmpd="sng" algn="ctr">
              <a:solidFill>
                <a:sysClr val="window" lastClr="FFFFFF"/>
              </a:solidFill>
              <a:prstDash val="solid"/>
              <a:miter lim="800000"/>
            </a:ln>
            <a:effectLst>
              <a:outerShdw blurRad="266700" dist="114300" dir="5340000" sx="101000" sy="101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
          <p:nvSpPr>
            <p:cNvPr id="19" name="TextBox 18"/>
            <p:cNvSpPr txBox="1"/>
            <p:nvPr/>
          </p:nvSpPr>
          <p:spPr>
            <a:xfrm>
              <a:off x="16233799" y="7757237"/>
              <a:ext cx="4265293" cy="94946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grpSp>
      <p:sp>
        <p:nvSpPr>
          <p:cNvPr id="20" name="TextBox 19"/>
          <p:cNvSpPr txBox="1"/>
          <p:nvPr/>
        </p:nvSpPr>
        <p:spPr>
          <a:xfrm>
            <a:off x="878088" y="3495981"/>
            <a:ext cx="1393390" cy="1553854"/>
          </a:xfrm>
          <a:prstGeom prst="rect">
            <a:avLst/>
          </a:prstGeom>
          <a:noFill/>
        </p:spPr>
        <p:txBody>
          <a:bodyPr wrap="non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600" b="0" i="0" u="none" strike="noStrike" kern="0" cap="none" spc="-149" normalizeH="0" baseline="0" noProof="0" dirty="0" smtClean="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rPr>
              <a:t>03</a:t>
            </a:r>
            <a:endParaRPr kumimoji="0" lang="zh-CN" altLang="en-US" sz="9600" b="0" i="0" u="none" strike="noStrike" kern="0" cap="none" spc="-149"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endParaRPr>
          </a:p>
        </p:txBody>
      </p:sp>
      <p:sp>
        <p:nvSpPr>
          <p:cNvPr id="21" name="圆角矩形 20"/>
          <p:cNvSpPr/>
          <p:nvPr/>
        </p:nvSpPr>
        <p:spPr>
          <a:xfrm>
            <a:off x="4464863" y="1825489"/>
            <a:ext cx="4136418" cy="2495397"/>
          </a:xfrm>
          <a:prstGeom prst="round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flipH="1">
            <a:off x="3110124" y="2318954"/>
            <a:ext cx="4896717" cy="0"/>
          </a:xfrm>
          <a:prstGeom prst="line">
            <a:avLst/>
          </a:prstGeom>
          <a:noFill/>
          <a:ln w="3175" cap="flat" cmpd="sng" algn="ctr">
            <a:solidFill>
              <a:srgbClr val="414455"/>
            </a:solidFill>
            <a:prstDash val="solid"/>
            <a:miter lim="800000"/>
          </a:ln>
          <a:effectLst/>
        </p:spPr>
      </p:cxnSp>
      <p:cxnSp>
        <p:nvCxnSpPr>
          <p:cNvPr id="35" name="直接连接符 34"/>
          <p:cNvCxnSpPr/>
          <p:nvPr/>
        </p:nvCxnSpPr>
        <p:spPr>
          <a:xfrm flipH="1">
            <a:off x="3857184" y="3197197"/>
            <a:ext cx="4149658" cy="0"/>
          </a:xfrm>
          <a:prstGeom prst="line">
            <a:avLst/>
          </a:prstGeom>
          <a:noFill/>
          <a:ln w="3175" cap="flat" cmpd="sng" algn="ctr">
            <a:solidFill>
              <a:srgbClr val="414455"/>
            </a:solidFill>
            <a:prstDash val="solid"/>
            <a:miter lim="800000"/>
          </a:ln>
          <a:effectLst/>
        </p:spPr>
      </p:cxnSp>
      <p:cxnSp>
        <p:nvCxnSpPr>
          <p:cNvPr id="36" name="直接连接符 35"/>
          <p:cNvCxnSpPr/>
          <p:nvPr/>
        </p:nvCxnSpPr>
        <p:spPr>
          <a:xfrm flipH="1">
            <a:off x="2064695" y="4075440"/>
            <a:ext cx="5942146" cy="0"/>
          </a:xfrm>
          <a:prstGeom prst="line">
            <a:avLst/>
          </a:prstGeom>
          <a:noFill/>
          <a:ln w="3175" cap="flat" cmpd="sng" algn="ctr">
            <a:solidFill>
              <a:srgbClr val="414455"/>
            </a:solidFill>
            <a:prstDash val="solid"/>
            <a:miter lim="800000"/>
          </a:ln>
          <a:effectLst/>
        </p:spPr>
      </p:cxnSp>
      <p:cxnSp>
        <p:nvCxnSpPr>
          <p:cNvPr id="37" name="直接连接符 36"/>
          <p:cNvCxnSpPr/>
          <p:nvPr/>
        </p:nvCxnSpPr>
        <p:spPr>
          <a:xfrm flipH="1">
            <a:off x="3110124" y="4953683"/>
            <a:ext cx="4896717" cy="0"/>
          </a:xfrm>
          <a:prstGeom prst="line">
            <a:avLst/>
          </a:prstGeom>
          <a:noFill/>
          <a:ln w="3175" cap="flat" cmpd="sng" algn="ctr">
            <a:solidFill>
              <a:srgbClr val="414455"/>
            </a:solidFill>
            <a:prstDash val="solid"/>
            <a:miter lim="800000"/>
          </a:ln>
          <a:effectLst/>
        </p:spPr>
      </p:cxnSp>
      <p:sp>
        <p:nvSpPr>
          <p:cNvPr id="38" name="流程图: 决策 37"/>
          <p:cNvSpPr/>
          <p:nvPr/>
        </p:nvSpPr>
        <p:spPr>
          <a:xfrm>
            <a:off x="2337270" y="2187535"/>
            <a:ext cx="1249301" cy="1168359"/>
          </a:xfrm>
          <a:prstGeom prst="flowChartDecision">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20%</a:t>
            </a:r>
            <a:endParaRPr kumimoji="0" lang="zh-CN" altLang="en-US"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39" name="流程图: 决策 38"/>
          <p:cNvSpPr/>
          <p:nvPr/>
        </p:nvSpPr>
        <p:spPr>
          <a:xfrm>
            <a:off x="2178241" y="3489632"/>
            <a:ext cx="1517360" cy="1478174"/>
          </a:xfrm>
          <a:prstGeom prst="flowChartDecision">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35%</a:t>
            </a:r>
            <a:endParaRPr kumimoji="0" lang="zh-CN" altLang="en-US"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40" name="流程图: 决策 39"/>
          <p:cNvSpPr/>
          <p:nvPr/>
        </p:nvSpPr>
        <p:spPr>
          <a:xfrm>
            <a:off x="926915" y="2481103"/>
            <a:ext cx="1905522" cy="1856311"/>
          </a:xfrm>
          <a:prstGeom prst="flowChartDecision">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rPr>
              <a:t>55%</a:t>
            </a:r>
            <a:endParaRPr kumimoji="0" lang="zh-CN" altLang="en-US" sz="2400" b="0" i="0" u="none" strike="noStrike" kern="0" cap="none" spc="0" normalizeH="0" baseline="0" noProof="0" dirty="0">
              <a:ln>
                <a:noFill/>
              </a:ln>
              <a:solidFill>
                <a:sysClr val="window" lastClr="FFFFFF"/>
              </a:solidFill>
              <a:effectLst/>
              <a:uLnTx/>
              <a:uFillTx/>
              <a:latin typeface="HelveticaNeueLT Pro 35 Th" pitchFamily="34" charset="0"/>
              <a:ea typeface="宋体"/>
              <a:cs typeface="+mn-cs"/>
            </a:endParaRPr>
          </a:p>
        </p:txBody>
      </p:sp>
      <p:sp>
        <p:nvSpPr>
          <p:cNvPr id="41" name="流程图: 决策 40"/>
          <p:cNvSpPr/>
          <p:nvPr/>
        </p:nvSpPr>
        <p:spPr>
          <a:xfrm>
            <a:off x="3032017" y="2959217"/>
            <a:ext cx="1020274" cy="954171"/>
          </a:xfrm>
          <a:prstGeom prst="flowChartDecision">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 lastClr="FFFFFF"/>
                </a:solidFill>
                <a:effectLst/>
                <a:uLnTx/>
                <a:uFillTx/>
                <a:latin typeface="HelveticaNeueLT Pro 35 Th" pitchFamily="34" charset="0"/>
                <a:ea typeface="宋体"/>
                <a:cs typeface="+mn-cs"/>
              </a:rPr>
              <a:t>10%</a:t>
            </a:r>
            <a:endParaRPr kumimoji="0" lang="zh-CN" altLang="en-US" sz="1600" b="0" i="0" u="none" strike="noStrike" kern="0" cap="none" spc="0" normalizeH="0" baseline="0" noProof="0">
              <a:ln>
                <a:noFill/>
              </a:ln>
              <a:solidFill>
                <a:sysClr val="window" lastClr="FFFFFF"/>
              </a:solidFill>
              <a:effectLst/>
              <a:uLnTx/>
              <a:uFillTx/>
              <a:latin typeface="HelveticaNeueLT Pro 35 Th" pitchFamily="34" charset="0"/>
              <a:ea typeface="宋体"/>
              <a:cs typeface="+mn-cs"/>
            </a:endParaRPr>
          </a:p>
        </p:txBody>
      </p:sp>
      <p:sp>
        <p:nvSpPr>
          <p:cNvPr id="42" name="矩形 41"/>
          <p:cNvSpPr/>
          <p:nvPr/>
        </p:nvSpPr>
        <p:spPr>
          <a:xfrm>
            <a:off x="3631782" y="2112797"/>
            <a:ext cx="3663892" cy="401648"/>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矩形 42"/>
          <p:cNvSpPr/>
          <p:nvPr/>
        </p:nvSpPr>
        <p:spPr>
          <a:xfrm>
            <a:off x="4083763" y="2992950"/>
            <a:ext cx="3586683" cy="517065"/>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nvSpPr>
        <p:spPr>
          <a:xfrm>
            <a:off x="4083763" y="3873103"/>
            <a:ext cx="3677131" cy="401648"/>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5" name="矩形 44"/>
          <p:cNvSpPr/>
          <p:nvPr/>
        </p:nvSpPr>
        <p:spPr>
          <a:xfrm>
            <a:off x="3631782" y="4732602"/>
            <a:ext cx="3612201" cy="401648"/>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宋体"/>
              <a:ea typeface="宋体"/>
              <a:cs typeface="+mn-ea"/>
              <a:sym typeface="Arial" panose="020B0604020202020204"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矩形 45"/>
          <p:cNvSpPr/>
          <p:nvPr/>
        </p:nvSpPr>
        <p:spPr>
          <a:xfrm>
            <a:off x="-7370" y="1153239"/>
            <a:ext cx="161529" cy="421128"/>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47" name="文本框 14"/>
          <p:cNvSpPr txBox="1"/>
          <p:nvPr/>
        </p:nvSpPr>
        <p:spPr>
          <a:xfrm>
            <a:off x="260116" y="1084982"/>
            <a:ext cx="2246595" cy="343597"/>
          </a:xfrm>
          <a:prstGeom prst="rect">
            <a:avLst/>
          </a:prstGeom>
          <a:noFill/>
        </p:spPr>
        <p:txBody>
          <a:bodyPr wrap="none" lIns="96434" tIns="48217" rIns="96434" bIns="48217" rtlCol="0">
            <a:spAutoFit/>
          </a:bodyPr>
          <a:lstStyle/>
          <a:p>
            <a:pPr marL="0" marR="0" lvl="0" indent="0" defTabSz="964278"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rPr>
              <a:t>点击添加相关标题文字</a:t>
            </a:r>
          </a:p>
        </p:txBody>
      </p:sp>
      <p:sp>
        <p:nvSpPr>
          <p:cNvPr id="48" name="文本框 15"/>
          <p:cNvSpPr txBox="1"/>
          <p:nvPr/>
        </p:nvSpPr>
        <p:spPr>
          <a:xfrm>
            <a:off x="260116" y="1363802"/>
            <a:ext cx="2366821" cy="282042"/>
          </a:xfrm>
          <a:prstGeom prst="rect">
            <a:avLst/>
          </a:prstGeom>
          <a:noFill/>
        </p:spPr>
        <p:txBody>
          <a:bodyPr wrap="none" lIns="96434" tIns="48217" rIns="96434" bIns="48217" rtlCol="0">
            <a:spAutoFit/>
          </a:bodyPr>
          <a:lstStyle/>
          <a:p>
            <a:pPr marL="0" marR="0" lvl="0" indent="0" defTabSz="964278"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E7E6E6">
                    <a:lumMod val="25000"/>
                  </a:srgbClr>
                </a:solidFill>
                <a:effectLst/>
                <a:uLnTx/>
                <a:uFillTx/>
                <a:cs typeface="+mn-ea"/>
                <a:sym typeface="+mn-lt"/>
              </a:rPr>
              <a:t>ADD RELATED TITLE WORDS</a:t>
            </a:r>
            <a:endParaRPr kumimoji="0" lang="zh-CN" altLang="en-US" sz="1200" b="0" i="0" u="none" strike="noStrike" kern="0" cap="none" spc="0" normalizeH="0" baseline="0" noProof="0" dirty="0">
              <a:ln>
                <a:noFill/>
              </a:ln>
              <a:solidFill>
                <a:srgbClr val="E7E6E6">
                  <a:lumMod val="25000"/>
                </a:srgbClr>
              </a:solidFill>
              <a:effectLst/>
              <a:uLnTx/>
              <a:uFillTx/>
              <a:cs typeface="+mn-ea"/>
              <a:sym typeface="+mn-l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28393" y="785912"/>
            <a:ext cx="9229564" cy="5379392"/>
          </a:xfrm>
          <a:prstGeom prst="rect">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矩形 19"/>
          <p:cNvSpPr/>
          <p:nvPr/>
        </p:nvSpPr>
        <p:spPr>
          <a:xfrm>
            <a:off x="-28394" y="2141316"/>
            <a:ext cx="2260032" cy="1550737"/>
          </a:xfrm>
          <a:prstGeom prst="rect">
            <a:avLst/>
          </a:prstGeom>
          <a:blipFill dpi="0" rotWithShape="1">
            <a:blip r:embed="rId2" cstate="screen">
              <a:extLst>
                <a:ext uri="{28A0092B-C50C-407E-A947-70E740481C1C}">
                  <a14:useLocalDpi xmlns:a14="http://schemas.microsoft.com/office/drawing/2010/main"/>
                </a:ext>
              </a:extLst>
            </a:blip>
            <a:srcRect/>
            <a:stretch>
              <a:fillRect t="1254" b="1254"/>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矩形 20"/>
          <p:cNvSpPr/>
          <p:nvPr/>
        </p:nvSpPr>
        <p:spPr>
          <a:xfrm>
            <a:off x="2294783" y="2141316"/>
            <a:ext cx="2260032" cy="1550737"/>
          </a:xfrm>
          <a:prstGeom prst="rect">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矩形 21"/>
          <p:cNvSpPr/>
          <p:nvPr/>
        </p:nvSpPr>
        <p:spPr>
          <a:xfrm>
            <a:off x="4617961" y="2141316"/>
            <a:ext cx="2260032" cy="15507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6941138" y="2141316"/>
            <a:ext cx="2260032" cy="1550737"/>
          </a:xfrm>
          <a:prstGeom prst="rect">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a:off x="-28394" y="3749509"/>
            <a:ext cx="2260032" cy="1550737"/>
          </a:xfrm>
          <a:prstGeom prst="rect">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a:off x="2294783" y="3749509"/>
            <a:ext cx="2260032" cy="155073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a:off x="4617961" y="3749509"/>
            <a:ext cx="2260032" cy="1550737"/>
          </a:xfrm>
          <a:prstGeom prst="rect">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6941138" y="3749509"/>
            <a:ext cx="2260032" cy="155073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379490" y="1443150"/>
            <a:ext cx="6843150" cy="65761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CLICK ON ADD RELATED TITLE WORDS</a:t>
            </a:r>
            <a:endParaRPr kumimoji="0" 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29" name="TextBox 32"/>
          <p:cNvSpPr txBox="1"/>
          <p:nvPr/>
        </p:nvSpPr>
        <p:spPr>
          <a:xfrm>
            <a:off x="2622297" y="2610691"/>
            <a:ext cx="1605005" cy="6722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30" name="TextBox 32"/>
          <p:cNvSpPr txBox="1"/>
          <p:nvPr/>
        </p:nvSpPr>
        <p:spPr>
          <a:xfrm>
            <a:off x="7282777" y="2610691"/>
            <a:ext cx="1605005" cy="6722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31" name="TextBox 32"/>
          <p:cNvSpPr txBox="1"/>
          <p:nvPr/>
        </p:nvSpPr>
        <p:spPr>
          <a:xfrm>
            <a:off x="281117" y="4186064"/>
            <a:ext cx="1605005" cy="6722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32" name="TextBox 32"/>
          <p:cNvSpPr txBox="1"/>
          <p:nvPr/>
        </p:nvSpPr>
        <p:spPr>
          <a:xfrm>
            <a:off x="4941597" y="4186064"/>
            <a:ext cx="1605005" cy="67223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n-US" sz="10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33" name="矩形 32"/>
          <p:cNvSpPr/>
          <p:nvPr/>
        </p:nvSpPr>
        <p:spPr>
          <a:xfrm>
            <a:off x="-28710" y="1045513"/>
            <a:ext cx="161529" cy="421128"/>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34" name="文本框 23"/>
          <p:cNvSpPr txBox="1"/>
          <p:nvPr/>
        </p:nvSpPr>
        <p:spPr>
          <a:xfrm>
            <a:off x="238776" y="977256"/>
            <a:ext cx="1990115" cy="312819"/>
          </a:xfrm>
          <a:prstGeom prst="rect">
            <a:avLst/>
          </a:prstGeom>
          <a:noFill/>
        </p:spPr>
        <p:txBody>
          <a:bodyPr wrap="none" lIns="96434" tIns="48217" rIns="96434" bIns="48217" rtlCol="0">
            <a:spAutoFit/>
          </a:bodyPr>
          <a:lstStyle/>
          <a:p>
            <a:pPr defTabSz="964278"/>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24"/>
          <p:cNvSpPr txBox="1"/>
          <p:nvPr/>
        </p:nvSpPr>
        <p:spPr>
          <a:xfrm>
            <a:off x="238776" y="1256075"/>
            <a:ext cx="2190491" cy="266653"/>
          </a:xfrm>
          <a:prstGeom prst="rect">
            <a:avLst/>
          </a:prstGeom>
          <a:noFill/>
        </p:spPr>
        <p:txBody>
          <a:bodyPr wrap="none" lIns="96434" tIns="48217" rIns="96434" bIns="48217" rtlCol="0">
            <a:spAutoFit/>
          </a:bodyPr>
          <a:lstStyle/>
          <a:p>
            <a:pPr defTabSz="964278"/>
            <a:r>
              <a:rPr lang="en-US" altLang="zh-CN" sz="1100" dirty="0">
                <a:solidFill>
                  <a:srgbClr val="E7E6E6">
                    <a:lumMod val="25000"/>
                  </a:srgbClr>
                </a:solidFill>
                <a:cs typeface="+mn-ea"/>
                <a:sym typeface="+mn-lt"/>
              </a:rPr>
              <a:t>ADD RELATED TITLE WORDS</a:t>
            </a:r>
            <a:endParaRPr lang="zh-CN" altLang="en-US" sz="1100" dirty="0">
              <a:solidFill>
                <a:srgbClr val="E7E6E6">
                  <a:lumMod val="25000"/>
                </a:srgbClr>
              </a:solidFill>
              <a:cs typeface="+mn-ea"/>
              <a:sym typeface="+mn-lt"/>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650857" y="2521822"/>
            <a:ext cx="1151313" cy="1151312"/>
          </a:xfrm>
          <a:custGeom>
            <a:avLst/>
            <a:gdLst>
              <a:gd name="connsiteX0" fmla="*/ 595085 w 1190170"/>
              <a:gd name="connsiteY0" fmla="*/ 0 h 1190170"/>
              <a:gd name="connsiteX1" fmla="*/ 1190170 w 1190170"/>
              <a:gd name="connsiteY1" fmla="*/ 595085 h 1190170"/>
              <a:gd name="connsiteX2" fmla="*/ 595085 w 1190170"/>
              <a:gd name="connsiteY2" fmla="*/ 1190170 h 1190170"/>
              <a:gd name="connsiteX3" fmla="*/ 0 w 1190170"/>
              <a:gd name="connsiteY3" fmla="*/ 595085 h 1190170"/>
              <a:gd name="connsiteX4" fmla="*/ 595085 w 1190170"/>
              <a:gd name="connsiteY4" fmla="*/ 0 h 1190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170" h="1190170">
                <a:moveTo>
                  <a:pt x="595085" y="0"/>
                </a:moveTo>
                <a:cubicBezTo>
                  <a:pt x="923741" y="0"/>
                  <a:pt x="1190170" y="266429"/>
                  <a:pt x="1190170" y="595085"/>
                </a:cubicBezTo>
                <a:cubicBezTo>
                  <a:pt x="1190170" y="923741"/>
                  <a:pt x="923741" y="1190170"/>
                  <a:pt x="595085" y="1190170"/>
                </a:cubicBezTo>
                <a:cubicBezTo>
                  <a:pt x="266429" y="1190170"/>
                  <a:pt x="0" y="923741"/>
                  <a:pt x="0" y="595085"/>
                </a:cubicBezTo>
                <a:cubicBezTo>
                  <a:pt x="0" y="266429"/>
                  <a:pt x="266429" y="0"/>
                  <a:pt x="595085" y="0"/>
                </a:cubicBezTo>
                <a:close/>
              </a:path>
            </a:pathLst>
          </a:custGeom>
          <a:solidFill>
            <a:srgbClr val="357879"/>
          </a:solidFill>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216977" y="4111896"/>
            <a:ext cx="1709423" cy="1709423"/>
          </a:xfrm>
          <a:custGeom>
            <a:avLst/>
            <a:gdLst>
              <a:gd name="connsiteX0" fmla="*/ 883558 w 1767116"/>
              <a:gd name="connsiteY0" fmla="*/ 0 h 1767116"/>
              <a:gd name="connsiteX1" fmla="*/ 1767116 w 1767116"/>
              <a:gd name="connsiteY1" fmla="*/ 883558 h 1767116"/>
              <a:gd name="connsiteX2" fmla="*/ 883558 w 1767116"/>
              <a:gd name="connsiteY2" fmla="*/ 1767116 h 1767116"/>
              <a:gd name="connsiteX3" fmla="*/ 0 w 1767116"/>
              <a:gd name="connsiteY3" fmla="*/ 883558 h 1767116"/>
              <a:gd name="connsiteX4" fmla="*/ 883558 w 1767116"/>
              <a:gd name="connsiteY4" fmla="*/ 0 h 1767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7116" h="1767116">
                <a:moveTo>
                  <a:pt x="883558" y="0"/>
                </a:moveTo>
                <a:cubicBezTo>
                  <a:pt x="1371534" y="0"/>
                  <a:pt x="1767116" y="395582"/>
                  <a:pt x="1767116" y="883558"/>
                </a:cubicBezTo>
                <a:cubicBezTo>
                  <a:pt x="1767116" y="1371534"/>
                  <a:pt x="1371534" y="1767116"/>
                  <a:pt x="883558" y="1767116"/>
                </a:cubicBezTo>
                <a:cubicBezTo>
                  <a:pt x="395582" y="1767116"/>
                  <a:pt x="0" y="1371534"/>
                  <a:pt x="0" y="883558"/>
                </a:cubicBezTo>
                <a:cubicBezTo>
                  <a:pt x="0" y="395582"/>
                  <a:pt x="395582" y="0"/>
                  <a:pt x="883558" y="0"/>
                </a:cubicBezTo>
                <a:close/>
              </a:path>
            </a:pathLst>
          </a:custGeom>
          <a:solidFill>
            <a:srgbClr val="357879"/>
          </a:solidFill>
        </p:spPr>
      </p:pic>
      <p:pic>
        <p:nvPicPr>
          <p:cNvPr id="20" name="图片 19"/>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544412" y="1328385"/>
            <a:ext cx="2527277" cy="2527276"/>
          </a:xfrm>
          <a:custGeom>
            <a:avLst/>
            <a:gdLst>
              <a:gd name="connsiteX0" fmla="*/ 1306286 w 2612572"/>
              <a:gd name="connsiteY0" fmla="*/ 0 h 2612572"/>
              <a:gd name="connsiteX1" fmla="*/ 2612572 w 2612572"/>
              <a:gd name="connsiteY1" fmla="*/ 1306286 h 2612572"/>
              <a:gd name="connsiteX2" fmla="*/ 1306286 w 2612572"/>
              <a:gd name="connsiteY2" fmla="*/ 2612572 h 2612572"/>
              <a:gd name="connsiteX3" fmla="*/ 0 w 2612572"/>
              <a:gd name="connsiteY3" fmla="*/ 1306286 h 2612572"/>
              <a:gd name="connsiteX4" fmla="*/ 1306286 w 2612572"/>
              <a:gd name="connsiteY4" fmla="*/ 0 h 2612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2572" h="2612572">
                <a:moveTo>
                  <a:pt x="1306286" y="0"/>
                </a:moveTo>
                <a:cubicBezTo>
                  <a:pt x="2027728" y="0"/>
                  <a:pt x="2612572" y="584844"/>
                  <a:pt x="2612572" y="1306286"/>
                </a:cubicBezTo>
                <a:cubicBezTo>
                  <a:pt x="2612572" y="2027728"/>
                  <a:pt x="2027728" y="2612572"/>
                  <a:pt x="1306286" y="2612572"/>
                </a:cubicBezTo>
                <a:cubicBezTo>
                  <a:pt x="584844" y="2612572"/>
                  <a:pt x="0" y="2027728"/>
                  <a:pt x="0" y="1306286"/>
                </a:cubicBezTo>
                <a:cubicBezTo>
                  <a:pt x="0" y="584844"/>
                  <a:pt x="584844" y="0"/>
                  <a:pt x="1306286"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p:spPr>
      </p:pic>
      <p:sp>
        <p:nvSpPr>
          <p:cNvPr id="21" name="椭圆 20"/>
          <p:cNvSpPr/>
          <p:nvPr/>
        </p:nvSpPr>
        <p:spPr>
          <a:xfrm>
            <a:off x="7036011" y="3315071"/>
            <a:ext cx="730979" cy="729444"/>
          </a:xfrm>
          <a:prstGeom prst="ellipse">
            <a:avLst/>
          </a:prstGeom>
          <a:solidFill>
            <a:srgbClr val="FEA6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8411972" y="3746596"/>
            <a:ext cx="365490" cy="365490"/>
          </a:xfrm>
          <a:prstGeom prst="ellipse">
            <a:avLst/>
          </a:prstGeom>
          <a:solidFill>
            <a:srgbClr val="FEA6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Impact" panose="020B0806030902050204" pitchFamily="34" charset="0"/>
              <a:ea typeface="宋体"/>
              <a:cs typeface="+mn-cs"/>
            </a:endParaRPr>
          </a:p>
        </p:txBody>
      </p:sp>
      <p:sp>
        <p:nvSpPr>
          <p:cNvPr id="23" name="椭圆 22"/>
          <p:cNvSpPr/>
          <p:nvPr/>
        </p:nvSpPr>
        <p:spPr>
          <a:xfrm>
            <a:off x="5683084" y="4122834"/>
            <a:ext cx="534413" cy="532877"/>
          </a:xfrm>
          <a:prstGeom prst="ellipse">
            <a:avLst/>
          </a:prstGeom>
          <a:solidFill>
            <a:srgbClr val="A6A6A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Impact" panose="020B0806030902050204" pitchFamily="34" charset="0"/>
              <a:ea typeface="宋体"/>
              <a:cs typeface="+mn-cs"/>
            </a:endParaRPr>
          </a:p>
        </p:txBody>
      </p:sp>
      <p:sp>
        <p:nvSpPr>
          <p:cNvPr id="24" name="椭圆 23"/>
          <p:cNvSpPr/>
          <p:nvPr/>
        </p:nvSpPr>
        <p:spPr>
          <a:xfrm>
            <a:off x="7217221" y="1840827"/>
            <a:ext cx="778585" cy="778584"/>
          </a:xfrm>
          <a:prstGeom prst="ellipse">
            <a:avLst/>
          </a:prstGeom>
          <a:solidFill>
            <a:srgbClr val="FEA6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Impact" panose="020B0806030902050204" pitchFamily="34" charset="0"/>
              <a:ea typeface="宋体"/>
              <a:cs typeface="+mn-cs"/>
            </a:endParaRPr>
          </a:p>
        </p:txBody>
      </p:sp>
      <p:sp>
        <p:nvSpPr>
          <p:cNvPr id="25" name="TextBox 41"/>
          <p:cNvSpPr txBox="1"/>
          <p:nvPr/>
        </p:nvSpPr>
        <p:spPr>
          <a:xfrm>
            <a:off x="1504721" y="2369428"/>
            <a:ext cx="2325038" cy="624152"/>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1504720" y="2130311"/>
            <a:ext cx="1825866"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41"/>
          <p:cNvSpPr txBox="1"/>
          <p:nvPr/>
        </p:nvSpPr>
        <p:spPr>
          <a:xfrm>
            <a:off x="1504721" y="3560947"/>
            <a:ext cx="2325038" cy="624152"/>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TextBox 170"/>
          <p:cNvSpPr txBox="1"/>
          <p:nvPr/>
        </p:nvSpPr>
        <p:spPr>
          <a:xfrm>
            <a:off x="1504720" y="3321830"/>
            <a:ext cx="1825866"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41"/>
          <p:cNvSpPr txBox="1"/>
          <p:nvPr/>
        </p:nvSpPr>
        <p:spPr>
          <a:xfrm>
            <a:off x="1504721" y="4730998"/>
            <a:ext cx="2325038" cy="624152"/>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TextBox 170"/>
          <p:cNvSpPr txBox="1"/>
          <p:nvPr/>
        </p:nvSpPr>
        <p:spPr>
          <a:xfrm>
            <a:off x="1504720" y="4491881"/>
            <a:ext cx="1825866"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矩形 30"/>
          <p:cNvSpPr/>
          <p:nvPr/>
        </p:nvSpPr>
        <p:spPr>
          <a:xfrm>
            <a:off x="-15304" y="996002"/>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32" name="文本框 15"/>
          <p:cNvSpPr txBox="1"/>
          <p:nvPr/>
        </p:nvSpPr>
        <p:spPr>
          <a:xfrm>
            <a:off x="264650" y="924563"/>
            <a:ext cx="2503076" cy="374375"/>
          </a:xfrm>
          <a:prstGeom prst="rect">
            <a:avLst/>
          </a:prstGeom>
          <a:noFill/>
        </p:spPr>
        <p:txBody>
          <a:bodyPr wrap="none" lIns="96434" tIns="48217" rIns="96434" bIns="48217" rtlCol="0">
            <a:spAutoFit/>
          </a:bodyPr>
          <a:lstStyle/>
          <a:p>
            <a:pPr defTabSz="964278"/>
            <a:r>
              <a:rPr lang="zh-CN" altLang="en-US"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3" name="文本框 23"/>
          <p:cNvSpPr txBox="1"/>
          <p:nvPr/>
        </p:nvSpPr>
        <p:spPr>
          <a:xfrm>
            <a:off x="264650" y="1216379"/>
            <a:ext cx="2712492" cy="312819"/>
          </a:xfrm>
          <a:prstGeom prst="rect">
            <a:avLst/>
          </a:prstGeom>
          <a:noFill/>
        </p:spPr>
        <p:txBody>
          <a:bodyPr wrap="none" lIns="96434" tIns="48217" rIns="96434" bIns="48217" rtlCol="0">
            <a:spAutoFit/>
          </a:bodyPr>
          <a:lstStyle/>
          <a:p>
            <a:pPr defTabSz="964278"/>
            <a:r>
              <a:rPr lang="en-US" altLang="zh-CN" sz="1400" dirty="0">
                <a:solidFill>
                  <a:srgbClr val="E7E6E6">
                    <a:lumMod val="25000"/>
                  </a:srgbClr>
                </a:solidFill>
                <a:cs typeface="+mn-ea"/>
                <a:sym typeface="+mn-lt"/>
              </a:rPr>
              <a:t>ADD RELATED TITLE WORDS</a:t>
            </a:r>
            <a:endParaRPr lang="zh-CN" altLang="en-US" sz="1400" dirty="0">
              <a:solidFill>
                <a:srgbClr val="E7E6E6">
                  <a:lumMod val="25000"/>
                </a:srgbClr>
              </a:solidFill>
              <a:cs typeface="+mn-ea"/>
              <a:sym typeface="+mn-lt"/>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3"/>
          <p:cNvGrpSpPr/>
          <p:nvPr/>
        </p:nvGrpSpPr>
        <p:grpSpPr>
          <a:xfrm>
            <a:off x="817395" y="2833361"/>
            <a:ext cx="7995040" cy="1719441"/>
            <a:chOff x="1050566" y="2772576"/>
            <a:chExt cx="10090868" cy="2170176"/>
          </a:xfrm>
          <a:solidFill>
            <a:srgbClr val="0170C1"/>
          </a:solidFill>
        </p:grpSpPr>
        <p:sp>
          <p:nvSpPr>
            <p:cNvPr id="52" name="Block Arc 49"/>
            <p:cNvSpPr/>
            <p:nvPr/>
          </p:nvSpPr>
          <p:spPr>
            <a:xfrm>
              <a:off x="1050566" y="2786644"/>
              <a:ext cx="2156108" cy="2156108"/>
            </a:xfrm>
            <a:prstGeom prst="blockArc">
              <a:avLst>
                <a:gd name="adj1" fmla="val 10800000"/>
                <a:gd name="adj2" fmla="val 0"/>
                <a:gd name="adj3" fmla="val 8077"/>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0"/>
            <p:cNvSpPr/>
            <p:nvPr/>
          </p:nvSpPr>
          <p:spPr>
            <a:xfrm flipV="1">
              <a:off x="3034256" y="2772576"/>
              <a:ext cx="2156108" cy="2156108"/>
            </a:xfrm>
            <a:prstGeom prst="blockArc">
              <a:avLst>
                <a:gd name="adj1" fmla="val 10800000"/>
                <a:gd name="adj2" fmla="val 0"/>
                <a:gd name="adj3" fmla="val 8077"/>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1"/>
            <p:cNvSpPr/>
            <p:nvPr/>
          </p:nvSpPr>
          <p:spPr>
            <a:xfrm>
              <a:off x="5017946" y="2786644"/>
              <a:ext cx="2156108" cy="2156108"/>
            </a:xfrm>
            <a:prstGeom prst="blockArc">
              <a:avLst>
                <a:gd name="adj1" fmla="val 10800000"/>
                <a:gd name="adj2" fmla="val 0"/>
                <a:gd name="adj3" fmla="val 8077"/>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5" name="Block Arc 52"/>
            <p:cNvSpPr/>
            <p:nvPr/>
          </p:nvSpPr>
          <p:spPr>
            <a:xfrm flipV="1">
              <a:off x="7001636" y="2772576"/>
              <a:ext cx="2156108" cy="2156108"/>
            </a:xfrm>
            <a:prstGeom prst="blockArc">
              <a:avLst>
                <a:gd name="adj1" fmla="val 10800000"/>
                <a:gd name="adj2" fmla="val 0"/>
                <a:gd name="adj3" fmla="val 8077"/>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6" name="Block Arc 53"/>
            <p:cNvSpPr/>
            <p:nvPr/>
          </p:nvSpPr>
          <p:spPr>
            <a:xfrm>
              <a:off x="8985326" y="2786644"/>
              <a:ext cx="2156108" cy="2156108"/>
            </a:xfrm>
            <a:prstGeom prst="blockArc">
              <a:avLst>
                <a:gd name="adj1" fmla="val 10800000"/>
                <a:gd name="adj2" fmla="val 0"/>
                <a:gd name="adj3" fmla="val 8077"/>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7" name="Group 7"/>
          <p:cNvGrpSpPr/>
          <p:nvPr/>
        </p:nvGrpSpPr>
        <p:grpSpPr>
          <a:xfrm>
            <a:off x="5904458" y="3205364"/>
            <a:ext cx="964287" cy="964287"/>
            <a:chOff x="7471157" y="3242097"/>
            <a:chExt cx="1217066" cy="1217066"/>
          </a:xfrm>
        </p:grpSpPr>
        <p:sp>
          <p:nvSpPr>
            <p:cNvPr id="58" name="Oval 58"/>
            <p:cNvSpPr/>
            <p:nvPr/>
          </p:nvSpPr>
          <p:spPr>
            <a:xfrm>
              <a:off x="7471157" y="3242097"/>
              <a:ext cx="1217066" cy="1217066"/>
            </a:xfrm>
            <a:prstGeom prst="ellipse">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9"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0" name="Group 8"/>
          <p:cNvGrpSpPr/>
          <p:nvPr/>
        </p:nvGrpSpPr>
        <p:grpSpPr>
          <a:xfrm>
            <a:off x="7476145" y="3205364"/>
            <a:ext cx="964287" cy="964287"/>
            <a:chOff x="9454847" y="3242097"/>
            <a:chExt cx="1217066" cy="1217066"/>
          </a:xfrm>
        </p:grpSpPr>
        <p:sp>
          <p:nvSpPr>
            <p:cNvPr id="61" name="Oval 59"/>
            <p:cNvSpPr/>
            <p:nvPr/>
          </p:nvSpPr>
          <p:spPr>
            <a:xfrm>
              <a:off x="9454847" y="3242097"/>
              <a:ext cx="1217066" cy="1217066"/>
            </a:xfrm>
            <a:prstGeom prst="ellipse">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3" name="Group 5"/>
          <p:cNvGrpSpPr/>
          <p:nvPr/>
        </p:nvGrpSpPr>
        <p:grpSpPr>
          <a:xfrm>
            <a:off x="2761085" y="3205364"/>
            <a:ext cx="964287" cy="964287"/>
            <a:chOff x="3503777" y="3242097"/>
            <a:chExt cx="1217066" cy="1217066"/>
          </a:xfrm>
        </p:grpSpPr>
        <p:sp>
          <p:nvSpPr>
            <p:cNvPr id="64" name="Oval 56"/>
            <p:cNvSpPr/>
            <p:nvPr/>
          </p:nvSpPr>
          <p:spPr>
            <a:xfrm>
              <a:off x="3503777" y="3242097"/>
              <a:ext cx="1217066" cy="1217066"/>
            </a:xfrm>
            <a:prstGeom prst="ellipse">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6" name="Group 6"/>
          <p:cNvGrpSpPr/>
          <p:nvPr/>
        </p:nvGrpSpPr>
        <p:grpSpPr>
          <a:xfrm>
            <a:off x="4332771" y="3205364"/>
            <a:ext cx="964287" cy="964287"/>
            <a:chOff x="5487467" y="3242097"/>
            <a:chExt cx="1217066" cy="1217066"/>
          </a:xfrm>
        </p:grpSpPr>
        <p:sp>
          <p:nvSpPr>
            <p:cNvPr id="67" name="Oval 57"/>
            <p:cNvSpPr/>
            <p:nvPr/>
          </p:nvSpPr>
          <p:spPr>
            <a:xfrm>
              <a:off x="5487467" y="3242097"/>
              <a:ext cx="1217066" cy="1217066"/>
            </a:xfrm>
            <a:prstGeom prst="ellipse">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4"/>
          <p:cNvGrpSpPr/>
          <p:nvPr/>
        </p:nvGrpSpPr>
        <p:grpSpPr>
          <a:xfrm>
            <a:off x="1189398" y="3205364"/>
            <a:ext cx="964287" cy="964287"/>
            <a:chOff x="1520087" y="3242097"/>
            <a:chExt cx="1217066" cy="1217066"/>
          </a:xfrm>
        </p:grpSpPr>
        <p:sp>
          <p:nvSpPr>
            <p:cNvPr id="70" name="Oval 55"/>
            <p:cNvSpPr/>
            <p:nvPr/>
          </p:nvSpPr>
          <p:spPr>
            <a:xfrm>
              <a:off x="1520087" y="3242097"/>
              <a:ext cx="1217066" cy="1217066"/>
            </a:xfrm>
            <a:prstGeom prst="ellipse">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1"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2" name="Group 68"/>
          <p:cNvGrpSpPr/>
          <p:nvPr/>
        </p:nvGrpSpPr>
        <p:grpSpPr>
          <a:xfrm>
            <a:off x="1607292" y="4267931"/>
            <a:ext cx="118459" cy="416307"/>
            <a:chOff x="8243431" y="1672074"/>
            <a:chExt cx="199000" cy="699358"/>
          </a:xfrm>
          <a:solidFill>
            <a:srgbClr val="FEA600"/>
          </a:solidFill>
        </p:grpSpPr>
        <p:sp>
          <p:nvSpPr>
            <p:cNvPr id="73" name="Oval 65"/>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4" name="Oval 66"/>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5" name="Oval 67"/>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6" name="Group 69"/>
          <p:cNvGrpSpPr/>
          <p:nvPr/>
        </p:nvGrpSpPr>
        <p:grpSpPr>
          <a:xfrm>
            <a:off x="4755686" y="4267931"/>
            <a:ext cx="118459" cy="416307"/>
            <a:chOff x="8243431" y="1672074"/>
            <a:chExt cx="199000" cy="699358"/>
          </a:xfrm>
          <a:solidFill>
            <a:srgbClr val="FEA600"/>
          </a:solidFill>
        </p:grpSpPr>
        <p:sp>
          <p:nvSpPr>
            <p:cNvPr id="77" name="Oval 70"/>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8" name="Oval 71"/>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9" name="Oval 72"/>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0" name="Group 73"/>
          <p:cNvGrpSpPr/>
          <p:nvPr/>
        </p:nvGrpSpPr>
        <p:grpSpPr>
          <a:xfrm>
            <a:off x="7899059" y="4267931"/>
            <a:ext cx="118459" cy="416307"/>
            <a:chOff x="8243431" y="1672074"/>
            <a:chExt cx="199000" cy="699358"/>
          </a:xfrm>
          <a:solidFill>
            <a:srgbClr val="FEA600"/>
          </a:solidFill>
        </p:grpSpPr>
        <p:sp>
          <p:nvSpPr>
            <p:cNvPr id="81" name="Oval 74"/>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2" name="Oval 75"/>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3" name="Oval 76"/>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4" name="Group 77"/>
          <p:cNvGrpSpPr/>
          <p:nvPr/>
        </p:nvGrpSpPr>
        <p:grpSpPr>
          <a:xfrm>
            <a:off x="3183999" y="2690778"/>
            <a:ext cx="118459" cy="416307"/>
            <a:chOff x="8243431" y="1672074"/>
            <a:chExt cx="199000" cy="699358"/>
          </a:xfrm>
          <a:solidFill>
            <a:srgbClr val="A6A6A6"/>
          </a:solidFill>
        </p:grpSpPr>
        <p:sp>
          <p:nvSpPr>
            <p:cNvPr id="85" name="Oval 78"/>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6" name="Oval 79"/>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7" name="Oval 80"/>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8" name="Group 81"/>
          <p:cNvGrpSpPr/>
          <p:nvPr/>
        </p:nvGrpSpPr>
        <p:grpSpPr>
          <a:xfrm>
            <a:off x="6327372" y="2690778"/>
            <a:ext cx="118459" cy="416307"/>
            <a:chOff x="8243431" y="1672074"/>
            <a:chExt cx="199000" cy="699358"/>
          </a:xfrm>
          <a:solidFill>
            <a:srgbClr val="A6A6A6"/>
          </a:solidFill>
        </p:grpSpPr>
        <p:sp>
          <p:nvSpPr>
            <p:cNvPr id="89" name="Oval 82"/>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0" name="Oval 83"/>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1" name="Oval 84"/>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92" name="Rectangle 85"/>
          <p:cNvSpPr/>
          <p:nvPr/>
        </p:nvSpPr>
        <p:spPr>
          <a:xfrm>
            <a:off x="701847" y="4818276"/>
            <a:ext cx="2023190" cy="62985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endParaRPr>
          </a:p>
        </p:txBody>
      </p:sp>
      <p:sp>
        <p:nvSpPr>
          <p:cNvPr id="93" name="Rectangle 86"/>
          <p:cNvSpPr/>
          <p:nvPr/>
        </p:nvSpPr>
        <p:spPr>
          <a:xfrm>
            <a:off x="6946692" y="4818275"/>
            <a:ext cx="2023190" cy="62985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endParaRPr>
          </a:p>
        </p:txBody>
      </p:sp>
      <p:sp>
        <p:nvSpPr>
          <p:cNvPr id="94" name="Rectangle 87"/>
          <p:cNvSpPr/>
          <p:nvPr/>
        </p:nvSpPr>
        <p:spPr>
          <a:xfrm>
            <a:off x="3850241" y="4818275"/>
            <a:ext cx="2023190" cy="62985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endParaRPr>
          </a:p>
        </p:txBody>
      </p:sp>
      <p:sp>
        <p:nvSpPr>
          <p:cNvPr id="95" name="Rectangle 88"/>
          <p:cNvSpPr/>
          <p:nvPr/>
        </p:nvSpPr>
        <p:spPr>
          <a:xfrm>
            <a:off x="5375007" y="2055059"/>
            <a:ext cx="2023190" cy="62985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endParaRPr>
          </a:p>
        </p:txBody>
      </p:sp>
      <p:sp>
        <p:nvSpPr>
          <p:cNvPr id="96" name="Rectangle 89"/>
          <p:cNvSpPr/>
          <p:nvPr/>
        </p:nvSpPr>
        <p:spPr>
          <a:xfrm>
            <a:off x="2274182" y="2055059"/>
            <a:ext cx="2023190" cy="62985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Franklin Gothic Medium" panose="020B0603020102020204" pitchFamily="34" charset="0"/>
              <a:ea typeface="微软雅黑" panose="020B0503020204020204" pitchFamily="34" charset="-122"/>
              <a:cs typeface="+mn-ea"/>
              <a:sym typeface="+mn-lt"/>
            </a:endParaRPr>
          </a:p>
        </p:txBody>
      </p:sp>
      <p:sp>
        <p:nvSpPr>
          <p:cNvPr id="97" name="矩形 96"/>
          <p:cNvSpPr/>
          <p:nvPr/>
        </p:nvSpPr>
        <p:spPr>
          <a:xfrm>
            <a:off x="-15304" y="908151"/>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98" name="文本框 48"/>
          <p:cNvSpPr txBox="1"/>
          <p:nvPr/>
        </p:nvSpPr>
        <p:spPr>
          <a:xfrm>
            <a:off x="264650" y="836712"/>
            <a:ext cx="2503076" cy="374375"/>
          </a:xfrm>
          <a:prstGeom prst="rect">
            <a:avLst/>
          </a:prstGeom>
          <a:noFill/>
        </p:spPr>
        <p:txBody>
          <a:bodyPr wrap="none" lIns="96434" tIns="48217" rIns="96434" bIns="48217" rtlCol="0">
            <a:spAutoFit/>
          </a:bodyPr>
          <a:lstStyle/>
          <a:p>
            <a:pPr defTabSz="964278"/>
            <a:r>
              <a:rPr lang="zh-CN" altLang="en-US"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9" name="文本框 54"/>
          <p:cNvSpPr txBox="1"/>
          <p:nvPr/>
        </p:nvSpPr>
        <p:spPr>
          <a:xfrm>
            <a:off x="264650" y="1128528"/>
            <a:ext cx="2712492" cy="312819"/>
          </a:xfrm>
          <a:prstGeom prst="rect">
            <a:avLst/>
          </a:prstGeom>
          <a:noFill/>
        </p:spPr>
        <p:txBody>
          <a:bodyPr wrap="none" lIns="96434" tIns="48217" rIns="96434" bIns="48217" rtlCol="0">
            <a:spAutoFit/>
          </a:bodyPr>
          <a:lstStyle/>
          <a:p>
            <a:pPr defTabSz="964278"/>
            <a:r>
              <a:rPr lang="en-US" altLang="zh-CN" sz="1400" dirty="0">
                <a:solidFill>
                  <a:srgbClr val="E7E6E6">
                    <a:lumMod val="25000"/>
                  </a:srgbClr>
                </a:solidFill>
                <a:cs typeface="+mn-ea"/>
                <a:sym typeface="+mn-lt"/>
              </a:rPr>
              <a:t>ADD RELATED TITLE WORDS</a:t>
            </a:r>
            <a:endParaRPr lang="zh-CN" altLang="en-US" sz="1400" dirty="0">
              <a:solidFill>
                <a:srgbClr val="E7E6E6">
                  <a:lumMod val="25000"/>
                </a:srgbClr>
              </a:solidFill>
              <a:cs typeface="+mn-ea"/>
              <a:sym typeface="+mn-lt"/>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6"/>
          <p:cNvGrpSpPr/>
          <p:nvPr/>
        </p:nvGrpSpPr>
        <p:grpSpPr>
          <a:xfrm>
            <a:off x="1048486" y="2302545"/>
            <a:ext cx="1283467" cy="1283466"/>
            <a:chOff x="1336945" y="2133708"/>
            <a:chExt cx="1619916" cy="1619915"/>
          </a:xfrm>
        </p:grpSpPr>
        <p:grpSp>
          <p:nvGrpSpPr>
            <p:cNvPr id="34" name="Group 5"/>
            <p:cNvGrpSpPr/>
            <p:nvPr/>
          </p:nvGrpSpPr>
          <p:grpSpPr>
            <a:xfrm>
              <a:off x="1336945" y="2133708"/>
              <a:ext cx="1619916" cy="1619915"/>
              <a:chOff x="2488916" y="3076243"/>
              <a:chExt cx="1619916" cy="1619915"/>
            </a:xfrm>
          </p:grpSpPr>
          <p:sp>
            <p:nvSpPr>
              <p:cNvPr id="36" name="Rectangle 3"/>
              <p:cNvSpPr/>
              <p:nvPr/>
            </p:nvSpPr>
            <p:spPr>
              <a:xfrm>
                <a:off x="2488917" y="3076243"/>
                <a:ext cx="1619915" cy="1619915"/>
              </a:xfrm>
              <a:prstGeom prst="rect">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7" name="Rectangle 4"/>
              <p:cNvSpPr/>
              <p:nvPr/>
            </p:nvSpPr>
            <p:spPr>
              <a:xfrm>
                <a:off x="2488916" y="4220308"/>
                <a:ext cx="1619915" cy="475849"/>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EA600"/>
                    </a:solidFill>
                    <a:effectLst/>
                    <a:uLnTx/>
                    <a:uFillTx/>
                    <a:latin typeface="Franklin Gothic Medium" panose="020B0603020102020204" pitchFamily="34" charset="0"/>
                    <a:ea typeface="微软雅黑" panose="020B0503020204020204" pitchFamily="34" charset="-122"/>
                    <a:cs typeface="Arial" panose="020B0604020202020204" pitchFamily="34" charset="0"/>
                  </a:rPr>
                  <a:t>THE TEXT</a:t>
                </a:r>
                <a:endParaRPr kumimoji="0" lang="en-GB" sz="1200" b="0" i="0" u="none" strike="noStrike" kern="0" cap="none" spc="0" normalizeH="0" baseline="0" noProof="0" dirty="0">
                  <a:ln>
                    <a:noFill/>
                  </a:ln>
                  <a:solidFill>
                    <a:srgbClr val="FEA6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35" name="TextBox 34"/>
            <p:cNvSpPr txBox="1"/>
            <p:nvPr/>
          </p:nvSpPr>
          <p:spPr>
            <a:xfrm>
              <a:off x="1438575" y="2272331"/>
              <a:ext cx="1416655" cy="97114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rPr>
                <a:t>54</a:t>
              </a:r>
              <a:r>
                <a:rPr kumimoji="0" lang="en-US" sz="24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rPr>
                <a:t>%</a:t>
              </a:r>
              <a:endParaRPr kumimoji="0" lang="en-GB" sz="44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38" name="Group 8"/>
          <p:cNvGrpSpPr/>
          <p:nvPr/>
        </p:nvGrpSpPr>
        <p:grpSpPr>
          <a:xfrm>
            <a:off x="3136792" y="2300686"/>
            <a:ext cx="1283467" cy="1283466"/>
            <a:chOff x="3972681" y="2131362"/>
            <a:chExt cx="1619916" cy="1619915"/>
          </a:xfrm>
        </p:grpSpPr>
        <p:grpSp>
          <p:nvGrpSpPr>
            <p:cNvPr id="39" name="Group 11"/>
            <p:cNvGrpSpPr/>
            <p:nvPr/>
          </p:nvGrpSpPr>
          <p:grpSpPr>
            <a:xfrm>
              <a:off x="3972681" y="2131362"/>
              <a:ext cx="1619916" cy="1619915"/>
              <a:chOff x="2488916" y="3076243"/>
              <a:chExt cx="1619916" cy="1619915"/>
            </a:xfrm>
          </p:grpSpPr>
          <p:sp>
            <p:nvSpPr>
              <p:cNvPr id="41" name="Rectangle 13"/>
              <p:cNvSpPr/>
              <p:nvPr/>
            </p:nvSpPr>
            <p:spPr>
              <a:xfrm>
                <a:off x="2488917" y="3076243"/>
                <a:ext cx="1619915" cy="1619915"/>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2" name="Rectangle 14"/>
              <p:cNvSpPr/>
              <p:nvPr/>
            </p:nvSpPr>
            <p:spPr>
              <a:xfrm>
                <a:off x="2488916" y="4220308"/>
                <a:ext cx="1619915" cy="475849"/>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rPr>
                  <a:t>THE TEXT</a:t>
                </a:r>
                <a:endParaRPr kumimoji="0" lang="en-GB" sz="12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40" name="TextBox 39"/>
            <p:cNvSpPr txBox="1"/>
            <p:nvPr/>
          </p:nvSpPr>
          <p:spPr>
            <a:xfrm>
              <a:off x="4074310" y="2269985"/>
              <a:ext cx="1416655" cy="97114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rgbClr val="A6A6A6"/>
                  </a:solidFill>
                  <a:effectLst/>
                  <a:uLnTx/>
                  <a:uFillTx/>
                  <a:latin typeface="Franklin Gothic Medium" panose="020B0603020102020204" pitchFamily="34" charset="0"/>
                  <a:ea typeface="微软雅黑" panose="020B0503020204020204" pitchFamily="34" charset="-122"/>
                  <a:cs typeface="Arial" panose="020B0604020202020204" pitchFamily="34" charset="0"/>
                </a:rPr>
                <a:t>68</a:t>
              </a:r>
              <a:r>
                <a:rPr kumimoji="0" lang="en-US" sz="2400" b="0" i="0" u="none" strike="noStrike" kern="0" cap="none" spc="0" normalizeH="0" baseline="0" noProof="0" dirty="0">
                  <a:ln>
                    <a:noFill/>
                  </a:ln>
                  <a:solidFill>
                    <a:srgbClr val="A6A6A6"/>
                  </a:solidFill>
                  <a:effectLst/>
                  <a:uLnTx/>
                  <a:uFillTx/>
                  <a:latin typeface="Franklin Gothic Medium" panose="020B0603020102020204" pitchFamily="34" charset="0"/>
                  <a:ea typeface="微软雅黑" panose="020B0503020204020204" pitchFamily="34" charset="-122"/>
                  <a:cs typeface="Arial" panose="020B0604020202020204" pitchFamily="34" charset="0"/>
                </a:rPr>
                <a:t>%</a:t>
              </a:r>
              <a:endParaRPr kumimoji="0" lang="en-GB" sz="4400" b="0" i="0" u="none" strike="noStrike" kern="0" cap="none" spc="0" normalizeH="0" baseline="0" noProof="0" dirty="0">
                <a:ln>
                  <a:noFill/>
                </a:ln>
                <a:solidFill>
                  <a:srgbClr val="A6A6A6"/>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9"/>
          <p:cNvGrpSpPr/>
          <p:nvPr/>
        </p:nvGrpSpPr>
        <p:grpSpPr>
          <a:xfrm>
            <a:off x="5221526" y="2307158"/>
            <a:ext cx="1283467" cy="1283466"/>
            <a:chOff x="6603910" y="2139530"/>
            <a:chExt cx="1619916" cy="1619915"/>
          </a:xfrm>
        </p:grpSpPr>
        <p:grpSp>
          <p:nvGrpSpPr>
            <p:cNvPr id="44" name="Group 16"/>
            <p:cNvGrpSpPr/>
            <p:nvPr/>
          </p:nvGrpSpPr>
          <p:grpSpPr>
            <a:xfrm>
              <a:off x="6603910" y="2139530"/>
              <a:ext cx="1619916" cy="1619915"/>
              <a:chOff x="2488916" y="3076243"/>
              <a:chExt cx="1619916" cy="1619915"/>
            </a:xfrm>
          </p:grpSpPr>
          <p:sp>
            <p:nvSpPr>
              <p:cNvPr id="46" name="Rectangle 18"/>
              <p:cNvSpPr/>
              <p:nvPr/>
            </p:nvSpPr>
            <p:spPr>
              <a:xfrm>
                <a:off x="2488917" y="3076243"/>
                <a:ext cx="1619915" cy="1619915"/>
              </a:xfrm>
              <a:prstGeom prst="rect">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Rectangle 19"/>
              <p:cNvSpPr/>
              <p:nvPr/>
            </p:nvSpPr>
            <p:spPr>
              <a:xfrm>
                <a:off x="2488916" y="4220308"/>
                <a:ext cx="1619915" cy="475849"/>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EA600"/>
                    </a:solidFill>
                    <a:effectLst/>
                    <a:uLnTx/>
                    <a:uFillTx/>
                    <a:latin typeface="Franklin Gothic Medium" panose="020B0603020102020204" pitchFamily="34" charset="0"/>
                    <a:ea typeface="微软雅黑" panose="020B0503020204020204" pitchFamily="34" charset="-122"/>
                    <a:cs typeface="Arial" panose="020B0604020202020204" pitchFamily="34" charset="0"/>
                  </a:rPr>
                  <a:t>THE TEXT</a:t>
                </a:r>
                <a:endParaRPr kumimoji="0" lang="en-GB" sz="1200" b="0" i="0" u="none" strike="noStrike" kern="0" cap="none" spc="0" normalizeH="0" baseline="0" noProof="0" dirty="0">
                  <a:ln>
                    <a:noFill/>
                  </a:ln>
                  <a:solidFill>
                    <a:srgbClr val="FEA6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45" name="TextBox 44"/>
            <p:cNvSpPr txBox="1"/>
            <p:nvPr/>
          </p:nvSpPr>
          <p:spPr>
            <a:xfrm>
              <a:off x="6705540" y="2278153"/>
              <a:ext cx="1416655" cy="97114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rPr>
                <a:t>72</a:t>
              </a:r>
              <a:r>
                <a:rPr kumimoji="0" lang="en-US" sz="24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rPr>
                <a:t>%</a:t>
              </a:r>
              <a:endParaRPr kumimoji="0" lang="en-GB" sz="44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8" name="Group 10"/>
          <p:cNvGrpSpPr/>
          <p:nvPr/>
        </p:nvGrpSpPr>
        <p:grpSpPr>
          <a:xfrm>
            <a:off x="7306261" y="2300686"/>
            <a:ext cx="1283467" cy="1283466"/>
            <a:chOff x="9235139" y="2131361"/>
            <a:chExt cx="1619916" cy="1619915"/>
          </a:xfrm>
        </p:grpSpPr>
        <p:grpSp>
          <p:nvGrpSpPr>
            <p:cNvPr id="49" name="Group 21"/>
            <p:cNvGrpSpPr/>
            <p:nvPr/>
          </p:nvGrpSpPr>
          <p:grpSpPr>
            <a:xfrm>
              <a:off x="9235139" y="2131361"/>
              <a:ext cx="1619916" cy="1619915"/>
              <a:chOff x="2488916" y="3076243"/>
              <a:chExt cx="1619916" cy="1619915"/>
            </a:xfrm>
          </p:grpSpPr>
          <p:sp>
            <p:nvSpPr>
              <p:cNvPr id="51" name="Rectangle 23"/>
              <p:cNvSpPr/>
              <p:nvPr/>
            </p:nvSpPr>
            <p:spPr>
              <a:xfrm>
                <a:off x="2488917" y="3076243"/>
                <a:ext cx="1619915" cy="1619915"/>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Rectangle 24"/>
              <p:cNvSpPr/>
              <p:nvPr/>
            </p:nvSpPr>
            <p:spPr>
              <a:xfrm>
                <a:off x="2488916" y="4220308"/>
                <a:ext cx="1619915" cy="475849"/>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rPr>
                  <a:t>THE TEXT</a:t>
                </a:r>
                <a:endParaRPr kumimoji="0" lang="en-GB" sz="1200" b="0" i="0" u="none" strike="noStrike" kern="0" cap="none" spc="0" normalizeH="0" baseline="0" noProof="0" dirty="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50" name="TextBox 49"/>
            <p:cNvSpPr txBox="1"/>
            <p:nvPr/>
          </p:nvSpPr>
          <p:spPr>
            <a:xfrm>
              <a:off x="9336769" y="2269984"/>
              <a:ext cx="1416655" cy="97114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rgbClr val="A6A6A6"/>
                  </a:solidFill>
                  <a:effectLst/>
                  <a:uLnTx/>
                  <a:uFillTx/>
                  <a:latin typeface="Franklin Gothic Medium" panose="020B0603020102020204" pitchFamily="34" charset="0"/>
                  <a:ea typeface="微软雅黑" panose="020B0503020204020204" pitchFamily="34" charset="-122"/>
                  <a:cs typeface="Arial" panose="020B0604020202020204" pitchFamily="34" charset="0"/>
                </a:rPr>
                <a:t>90</a:t>
              </a:r>
              <a:r>
                <a:rPr kumimoji="0" lang="en-US" sz="2400" b="0" i="0" u="none" strike="noStrike" kern="0" cap="none" spc="0" normalizeH="0" baseline="0" noProof="0" dirty="0">
                  <a:ln>
                    <a:noFill/>
                  </a:ln>
                  <a:solidFill>
                    <a:srgbClr val="A6A6A6"/>
                  </a:solidFill>
                  <a:effectLst/>
                  <a:uLnTx/>
                  <a:uFillTx/>
                  <a:latin typeface="Franklin Gothic Medium" panose="020B0603020102020204" pitchFamily="34" charset="0"/>
                  <a:ea typeface="微软雅黑" panose="020B0503020204020204" pitchFamily="34" charset="-122"/>
                  <a:cs typeface="Arial" panose="020B0604020202020204" pitchFamily="34" charset="0"/>
                </a:rPr>
                <a:t>%</a:t>
              </a:r>
              <a:endParaRPr kumimoji="0" lang="en-GB" sz="4400" b="0" i="0" u="none" strike="noStrike" kern="0" cap="none" spc="0" normalizeH="0" baseline="0" noProof="0" dirty="0">
                <a:ln>
                  <a:noFill/>
                </a:ln>
                <a:solidFill>
                  <a:srgbClr val="A6A6A6"/>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53" name="TextBox 41"/>
          <p:cNvSpPr txBox="1"/>
          <p:nvPr/>
        </p:nvSpPr>
        <p:spPr>
          <a:xfrm>
            <a:off x="869757" y="439444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TextBox 170"/>
          <p:cNvSpPr txBox="1"/>
          <p:nvPr/>
        </p:nvSpPr>
        <p:spPr>
          <a:xfrm>
            <a:off x="869758" y="414032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41"/>
          <p:cNvSpPr txBox="1"/>
          <p:nvPr/>
        </p:nvSpPr>
        <p:spPr>
          <a:xfrm>
            <a:off x="2930764" y="439444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TextBox 170"/>
          <p:cNvSpPr txBox="1"/>
          <p:nvPr/>
        </p:nvSpPr>
        <p:spPr>
          <a:xfrm>
            <a:off x="2930765" y="414032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41"/>
          <p:cNvSpPr txBox="1"/>
          <p:nvPr/>
        </p:nvSpPr>
        <p:spPr>
          <a:xfrm>
            <a:off x="4970302" y="439444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TextBox 170"/>
          <p:cNvSpPr txBox="1"/>
          <p:nvPr/>
        </p:nvSpPr>
        <p:spPr>
          <a:xfrm>
            <a:off x="4970303" y="414032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41"/>
          <p:cNvSpPr txBox="1"/>
          <p:nvPr/>
        </p:nvSpPr>
        <p:spPr>
          <a:xfrm>
            <a:off x="7063512" y="439444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TextBox 170"/>
          <p:cNvSpPr txBox="1"/>
          <p:nvPr/>
        </p:nvSpPr>
        <p:spPr>
          <a:xfrm>
            <a:off x="7063513" y="4140320"/>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矩形 60"/>
          <p:cNvSpPr/>
          <p:nvPr/>
        </p:nvSpPr>
        <p:spPr>
          <a:xfrm>
            <a:off x="-11112" y="883513"/>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62" name="文本框 30"/>
          <p:cNvSpPr txBox="1"/>
          <p:nvPr/>
        </p:nvSpPr>
        <p:spPr>
          <a:xfrm>
            <a:off x="268842" y="812074"/>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3" name="文本框 31"/>
          <p:cNvSpPr txBox="1"/>
          <p:nvPr/>
        </p:nvSpPr>
        <p:spPr>
          <a:xfrm>
            <a:off x="268842" y="1103890"/>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588" y="790104"/>
            <a:ext cx="4418545" cy="5433187"/>
            <a:chOff x="389112" y="2"/>
            <a:chExt cx="5882535" cy="7233359"/>
          </a:xfrm>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EA702"/>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rgbClr val="A6A6A6"/>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grpSp>
      <p:sp>
        <p:nvSpPr>
          <p:cNvPr id="15" name="TextBox 14"/>
          <p:cNvSpPr txBox="1"/>
          <p:nvPr/>
        </p:nvSpPr>
        <p:spPr>
          <a:xfrm>
            <a:off x="1656862" y="2427668"/>
            <a:ext cx="1883023" cy="371159"/>
          </a:xfrm>
          <a:prstGeom prst="rect">
            <a:avLst/>
          </a:prstGeom>
          <a:noFill/>
        </p:spPr>
        <p:txBody>
          <a:bodyPr wrap="square" lIns="45305" tIns="22653" rIns="45305" bIns="22653"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sp>
        <p:nvSpPr>
          <p:cNvPr id="16" name="TextBox 15"/>
          <p:cNvSpPr txBox="1"/>
          <p:nvPr/>
        </p:nvSpPr>
        <p:spPr>
          <a:xfrm>
            <a:off x="1656863" y="2280243"/>
            <a:ext cx="2178608" cy="168859"/>
          </a:xfrm>
          <a:prstGeom prst="rect">
            <a:avLst/>
          </a:prstGeom>
          <a:noFill/>
        </p:spPr>
        <p:txBody>
          <a:bodyPr wrap="squar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17" name="组合 16"/>
          <p:cNvGrpSpPr/>
          <p:nvPr/>
        </p:nvGrpSpPr>
        <p:grpSpPr>
          <a:xfrm>
            <a:off x="5529587" y="4837505"/>
            <a:ext cx="2083171" cy="377339"/>
            <a:chOff x="15486198" y="7757237"/>
            <a:chExt cx="5356112" cy="950255"/>
          </a:xfrm>
          <a:effectLst>
            <a:outerShdw blurRad="127000" dist="127000" dir="600000" algn="ctr" rotWithShape="0">
              <a:srgbClr val="000000">
                <a:alpha val="40000"/>
              </a:srgbClr>
            </a:outerShdw>
          </a:effectLst>
        </p:grpSpPr>
        <p:sp>
          <p:nvSpPr>
            <p:cNvPr id="18" name="圆角矩形 17"/>
            <p:cNvSpPr/>
            <p:nvPr/>
          </p:nvSpPr>
          <p:spPr>
            <a:xfrm>
              <a:off x="15486198" y="7850465"/>
              <a:ext cx="5356112" cy="857027"/>
            </a:xfrm>
            <a:prstGeom prst="roundRect">
              <a:avLst/>
            </a:prstGeom>
            <a:solidFill>
              <a:srgbClr val="FEA702"/>
            </a:solidFill>
            <a:ln w="60325" cap="flat" cmpd="sng" algn="ctr">
              <a:solidFill>
                <a:sysClr val="window" lastClr="FFFFFF"/>
              </a:solidFill>
              <a:prstDash val="solid"/>
              <a:miter lim="800000"/>
            </a:ln>
            <a:effectLst>
              <a:outerShdw blurRad="266700" dist="114300" dir="5340000" sx="101000" sy="101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
          <p:nvSpPr>
            <p:cNvPr id="19" name="TextBox 18"/>
            <p:cNvSpPr txBox="1"/>
            <p:nvPr/>
          </p:nvSpPr>
          <p:spPr>
            <a:xfrm>
              <a:off x="16233799" y="7757237"/>
              <a:ext cx="4265293" cy="94946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grpSp>
      <p:sp>
        <p:nvSpPr>
          <p:cNvPr id="20" name="TextBox 19"/>
          <p:cNvSpPr txBox="1"/>
          <p:nvPr/>
        </p:nvSpPr>
        <p:spPr>
          <a:xfrm>
            <a:off x="916188" y="3494660"/>
            <a:ext cx="1205839" cy="1553854"/>
          </a:xfrm>
          <a:prstGeom prst="rect">
            <a:avLst/>
          </a:prstGeom>
          <a:noFill/>
        </p:spPr>
        <p:txBody>
          <a:bodyPr wrap="non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600" b="0" i="0" u="none" strike="noStrike" kern="0" cap="none" spc="-149"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rPr>
              <a:t>01</a:t>
            </a:r>
            <a:endParaRPr kumimoji="0" lang="zh-CN" altLang="en-US" sz="9600" b="0" i="0" u="none" strike="noStrike" kern="0" cap="none" spc="-149"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endParaRPr>
          </a:p>
        </p:txBody>
      </p:sp>
      <p:sp>
        <p:nvSpPr>
          <p:cNvPr id="21" name="圆角矩形 20"/>
          <p:cNvSpPr/>
          <p:nvPr/>
        </p:nvSpPr>
        <p:spPr>
          <a:xfrm>
            <a:off x="4502963" y="1824168"/>
            <a:ext cx="4136418" cy="2495397"/>
          </a:xfrm>
          <a:prstGeom prst="round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56704" y="790104"/>
            <a:ext cx="4418545" cy="5433187"/>
            <a:chOff x="389112" y="2"/>
            <a:chExt cx="5882535" cy="7233359"/>
          </a:xfrm>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EA702"/>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rgbClr val="A6A6A6"/>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grpSp>
      <p:sp>
        <p:nvSpPr>
          <p:cNvPr id="15" name="TextBox 14"/>
          <p:cNvSpPr txBox="1"/>
          <p:nvPr/>
        </p:nvSpPr>
        <p:spPr>
          <a:xfrm>
            <a:off x="1711978" y="2427668"/>
            <a:ext cx="1883023" cy="371159"/>
          </a:xfrm>
          <a:prstGeom prst="rect">
            <a:avLst/>
          </a:prstGeom>
          <a:noFill/>
        </p:spPr>
        <p:txBody>
          <a:bodyPr wrap="square" lIns="45305" tIns="22653" rIns="45305" bIns="22653"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sp>
        <p:nvSpPr>
          <p:cNvPr id="16" name="TextBox 15"/>
          <p:cNvSpPr txBox="1"/>
          <p:nvPr/>
        </p:nvSpPr>
        <p:spPr>
          <a:xfrm>
            <a:off x="1711979" y="2280243"/>
            <a:ext cx="2178608" cy="168859"/>
          </a:xfrm>
          <a:prstGeom prst="rect">
            <a:avLst/>
          </a:prstGeom>
          <a:noFill/>
        </p:spPr>
        <p:txBody>
          <a:bodyPr wrap="squar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17" name="组合 16"/>
          <p:cNvGrpSpPr/>
          <p:nvPr/>
        </p:nvGrpSpPr>
        <p:grpSpPr>
          <a:xfrm>
            <a:off x="5584703" y="4837505"/>
            <a:ext cx="2083171" cy="377339"/>
            <a:chOff x="15486198" y="7757237"/>
            <a:chExt cx="5356112" cy="950255"/>
          </a:xfrm>
          <a:effectLst>
            <a:outerShdw blurRad="127000" dist="127000" dir="600000" algn="ctr" rotWithShape="0">
              <a:srgbClr val="000000">
                <a:alpha val="40000"/>
              </a:srgbClr>
            </a:outerShdw>
          </a:effectLst>
        </p:grpSpPr>
        <p:sp>
          <p:nvSpPr>
            <p:cNvPr id="18" name="圆角矩形 17"/>
            <p:cNvSpPr/>
            <p:nvPr/>
          </p:nvSpPr>
          <p:spPr>
            <a:xfrm>
              <a:off x="15486198" y="7850465"/>
              <a:ext cx="5356112" cy="857027"/>
            </a:xfrm>
            <a:prstGeom prst="roundRect">
              <a:avLst/>
            </a:prstGeom>
            <a:solidFill>
              <a:srgbClr val="FEA702"/>
            </a:solidFill>
            <a:ln w="60325" cap="flat" cmpd="sng" algn="ctr">
              <a:solidFill>
                <a:sysClr val="window" lastClr="FFFFFF"/>
              </a:solidFill>
              <a:prstDash val="solid"/>
              <a:miter lim="800000"/>
            </a:ln>
            <a:effectLst>
              <a:outerShdw blurRad="266700" dist="114300" dir="5340000" sx="101000" sy="101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
          <p:nvSpPr>
            <p:cNvPr id="19" name="TextBox 18"/>
            <p:cNvSpPr txBox="1"/>
            <p:nvPr/>
          </p:nvSpPr>
          <p:spPr>
            <a:xfrm>
              <a:off x="16233799" y="7757237"/>
              <a:ext cx="4265293" cy="94946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grpSp>
      <p:sp>
        <p:nvSpPr>
          <p:cNvPr id="20" name="TextBox 19"/>
          <p:cNvSpPr txBox="1"/>
          <p:nvPr/>
        </p:nvSpPr>
        <p:spPr>
          <a:xfrm>
            <a:off x="971304" y="3494660"/>
            <a:ext cx="1354918" cy="1553854"/>
          </a:xfrm>
          <a:prstGeom prst="rect">
            <a:avLst/>
          </a:prstGeom>
          <a:noFill/>
        </p:spPr>
        <p:txBody>
          <a:bodyPr wrap="non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600" b="0" i="0" u="none" strike="noStrike" kern="0" cap="none" spc="-149" normalizeH="0" baseline="0" noProof="0" dirty="0" smtClean="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rPr>
              <a:t>04</a:t>
            </a:r>
            <a:endParaRPr kumimoji="0" lang="zh-CN" altLang="en-US" sz="9600" b="0" i="0" u="none" strike="noStrike" kern="0" cap="none" spc="-149"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endParaRPr>
          </a:p>
        </p:txBody>
      </p:sp>
      <p:sp>
        <p:nvSpPr>
          <p:cNvPr id="21" name="圆角矩形 20"/>
          <p:cNvSpPr/>
          <p:nvPr/>
        </p:nvSpPr>
        <p:spPr>
          <a:xfrm>
            <a:off x="4558079" y="1824168"/>
            <a:ext cx="4136418" cy="2495397"/>
          </a:xfrm>
          <a:prstGeom prst="round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3"/>
          <p:cNvGrpSpPr/>
          <p:nvPr/>
        </p:nvGrpSpPr>
        <p:grpSpPr>
          <a:xfrm>
            <a:off x="999736" y="2043151"/>
            <a:ext cx="7964752" cy="3485620"/>
            <a:chOff x="1100786" y="1551735"/>
            <a:chExt cx="10052640" cy="4399344"/>
          </a:xfrm>
        </p:grpSpPr>
        <p:sp>
          <p:nvSpPr>
            <p:cNvPr id="30"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1" name="Rounded Rectangle 4"/>
            <p:cNvSpPr/>
            <p:nvPr/>
          </p:nvSpPr>
          <p:spPr>
            <a:xfrm rot="19805282">
              <a:off x="1100786" y="3962064"/>
              <a:ext cx="634909" cy="634236"/>
            </a:xfrm>
            <a:prstGeom prst="roundRect">
              <a:avLst>
                <a:gd name="adj" fmla="val 50000"/>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2" name="Rounded Rectangle 17"/>
            <p:cNvSpPr/>
            <p:nvPr/>
          </p:nvSpPr>
          <p:spPr>
            <a:xfrm rot="19805282">
              <a:off x="2976655" y="2907046"/>
              <a:ext cx="634909" cy="634236"/>
            </a:xfrm>
            <a:prstGeom prst="roundRect">
              <a:avLst>
                <a:gd name="adj" fmla="val 50000"/>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3" name="Rounded Rectangle 18"/>
            <p:cNvSpPr/>
            <p:nvPr/>
          </p:nvSpPr>
          <p:spPr>
            <a:xfrm rot="19805282">
              <a:off x="4856481" y="3966200"/>
              <a:ext cx="634909" cy="634236"/>
            </a:xfrm>
            <a:prstGeom prst="roundRect">
              <a:avLst>
                <a:gd name="adj" fmla="val 50000"/>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4" name="Rounded Rectangle 19"/>
            <p:cNvSpPr/>
            <p:nvPr/>
          </p:nvSpPr>
          <p:spPr>
            <a:xfrm rot="19805282">
              <a:off x="6750373" y="2907049"/>
              <a:ext cx="634909" cy="634236"/>
            </a:xfrm>
            <a:prstGeom prst="roundRect">
              <a:avLst>
                <a:gd name="adj" fmla="val 50000"/>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5" name="Rounded Rectangle 20"/>
            <p:cNvSpPr/>
            <p:nvPr/>
          </p:nvSpPr>
          <p:spPr>
            <a:xfrm rot="19805282">
              <a:off x="10518517" y="2907047"/>
              <a:ext cx="634909" cy="634236"/>
            </a:xfrm>
            <a:prstGeom prst="roundRect">
              <a:avLst>
                <a:gd name="adj" fmla="val 50000"/>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6" name="Rounded Rectangle 22"/>
            <p:cNvSpPr/>
            <p:nvPr/>
          </p:nvSpPr>
          <p:spPr>
            <a:xfrm rot="19805282">
              <a:off x="8614859" y="3962065"/>
              <a:ext cx="634909" cy="634236"/>
            </a:xfrm>
            <a:prstGeom prst="roundRect">
              <a:avLst>
                <a:gd name="adj" fmla="val 50000"/>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7"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8"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39"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0"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41" name="Straight Arrow Connector 37"/>
          <p:cNvCxnSpPr/>
          <p:nvPr/>
        </p:nvCxnSpPr>
        <p:spPr>
          <a:xfrm>
            <a:off x="2737514" y="3785962"/>
            <a:ext cx="0" cy="761370"/>
          </a:xfrm>
          <a:prstGeom prst="straightConnector1">
            <a:avLst/>
          </a:prstGeom>
          <a:noFill/>
          <a:ln w="25400" cap="flat" cmpd="sng" algn="ctr">
            <a:solidFill>
              <a:srgbClr val="A6A6A6"/>
            </a:solidFill>
            <a:prstDash val="sysDash"/>
            <a:miter lim="800000"/>
            <a:tailEnd type="triangle"/>
          </a:ln>
          <a:effectLst/>
        </p:spPr>
      </p:cxnSp>
      <p:cxnSp>
        <p:nvCxnSpPr>
          <p:cNvPr id="42" name="Straight Arrow Connector 40"/>
          <p:cNvCxnSpPr/>
          <p:nvPr/>
        </p:nvCxnSpPr>
        <p:spPr>
          <a:xfrm>
            <a:off x="5727447" y="3785962"/>
            <a:ext cx="0" cy="761370"/>
          </a:xfrm>
          <a:prstGeom prst="straightConnector1">
            <a:avLst/>
          </a:prstGeom>
          <a:noFill/>
          <a:ln w="25400" cap="flat" cmpd="sng" algn="ctr">
            <a:solidFill>
              <a:srgbClr val="A6A6A6"/>
            </a:solidFill>
            <a:prstDash val="sysDash"/>
            <a:miter lim="800000"/>
            <a:tailEnd type="triangle"/>
          </a:ln>
          <a:effectLst/>
        </p:spPr>
      </p:cxnSp>
      <p:cxnSp>
        <p:nvCxnSpPr>
          <p:cNvPr id="43" name="Straight Arrow Connector 41"/>
          <p:cNvCxnSpPr/>
          <p:nvPr/>
        </p:nvCxnSpPr>
        <p:spPr>
          <a:xfrm flipV="1">
            <a:off x="7219931" y="3025014"/>
            <a:ext cx="0" cy="761370"/>
          </a:xfrm>
          <a:prstGeom prst="straightConnector1">
            <a:avLst/>
          </a:prstGeom>
          <a:noFill/>
          <a:ln w="25400" cap="flat" cmpd="sng" algn="ctr">
            <a:solidFill>
              <a:srgbClr val="FEA600"/>
            </a:solidFill>
            <a:prstDash val="sysDash"/>
            <a:miter lim="800000"/>
            <a:tailEnd type="triangle"/>
          </a:ln>
          <a:effectLst/>
        </p:spPr>
      </p:cxnSp>
      <p:cxnSp>
        <p:nvCxnSpPr>
          <p:cNvPr id="44" name="Straight Arrow Connector 42"/>
          <p:cNvCxnSpPr/>
          <p:nvPr/>
        </p:nvCxnSpPr>
        <p:spPr>
          <a:xfrm flipV="1">
            <a:off x="4241620" y="3025014"/>
            <a:ext cx="0" cy="761370"/>
          </a:xfrm>
          <a:prstGeom prst="straightConnector1">
            <a:avLst/>
          </a:prstGeom>
          <a:noFill/>
          <a:ln w="25400" cap="flat" cmpd="sng" algn="ctr">
            <a:solidFill>
              <a:srgbClr val="FEA600"/>
            </a:solidFill>
            <a:prstDash val="sysDash"/>
            <a:miter lim="800000"/>
            <a:tailEnd type="triangle"/>
          </a:ln>
          <a:effectLst/>
        </p:spPr>
      </p:cxnSp>
      <p:sp>
        <p:nvSpPr>
          <p:cNvPr id="45" name="TextBox 41"/>
          <p:cNvSpPr txBox="1"/>
          <p:nvPr/>
        </p:nvSpPr>
        <p:spPr>
          <a:xfrm>
            <a:off x="1840407" y="4980024"/>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6" name="TextBox 170"/>
          <p:cNvSpPr txBox="1"/>
          <p:nvPr/>
        </p:nvSpPr>
        <p:spPr>
          <a:xfrm>
            <a:off x="1824581" y="4749916"/>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1"/>
          <p:cNvSpPr txBox="1"/>
          <p:nvPr/>
        </p:nvSpPr>
        <p:spPr>
          <a:xfrm>
            <a:off x="3311021" y="2408467"/>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TextBox 170"/>
          <p:cNvSpPr txBox="1"/>
          <p:nvPr/>
        </p:nvSpPr>
        <p:spPr>
          <a:xfrm>
            <a:off x="3295195" y="2178359"/>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1"/>
          <p:cNvSpPr txBox="1"/>
          <p:nvPr/>
        </p:nvSpPr>
        <p:spPr>
          <a:xfrm>
            <a:off x="4899713" y="4980024"/>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0" name="TextBox 170"/>
          <p:cNvSpPr txBox="1"/>
          <p:nvPr/>
        </p:nvSpPr>
        <p:spPr>
          <a:xfrm>
            <a:off x="4883888" y="4749916"/>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41"/>
          <p:cNvSpPr txBox="1"/>
          <p:nvPr/>
        </p:nvSpPr>
        <p:spPr>
          <a:xfrm>
            <a:off x="6322299" y="2408467"/>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TextBox 170"/>
          <p:cNvSpPr txBox="1"/>
          <p:nvPr/>
        </p:nvSpPr>
        <p:spPr>
          <a:xfrm>
            <a:off x="6322299" y="2178359"/>
            <a:ext cx="1825865"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矩形 52"/>
          <p:cNvSpPr/>
          <p:nvPr/>
        </p:nvSpPr>
        <p:spPr>
          <a:xfrm>
            <a:off x="127247" y="1085220"/>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54" name="文本框 28"/>
          <p:cNvSpPr txBox="1"/>
          <p:nvPr/>
        </p:nvSpPr>
        <p:spPr>
          <a:xfrm>
            <a:off x="407201" y="1013781"/>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38"/>
          <p:cNvSpPr txBox="1"/>
          <p:nvPr/>
        </p:nvSpPr>
        <p:spPr>
          <a:xfrm>
            <a:off x="407201" y="130559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3"/>
          <p:cNvSpPr/>
          <p:nvPr/>
        </p:nvSpPr>
        <p:spPr>
          <a:xfrm>
            <a:off x="-14986" y="4382318"/>
            <a:ext cx="9282854" cy="1547738"/>
          </a:xfrm>
          <a:prstGeom prst="rect">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2" name="Group 4"/>
          <p:cNvGrpSpPr/>
          <p:nvPr/>
        </p:nvGrpSpPr>
        <p:grpSpPr>
          <a:xfrm>
            <a:off x="642249" y="4663979"/>
            <a:ext cx="1196656" cy="984412"/>
            <a:chOff x="5329238" y="1931988"/>
            <a:chExt cx="550862" cy="498475"/>
          </a:xfrm>
          <a:solidFill>
            <a:sysClr val="window" lastClr="FFFFFF"/>
          </a:solidFill>
        </p:grpSpPr>
        <p:sp>
          <p:nvSpPr>
            <p:cNvPr id="43"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5"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6"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8"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9"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0" name="Group 42"/>
          <p:cNvGrpSpPr/>
          <p:nvPr/>
        </p:nvGrpSpPr>
        <p:grpSpPr>
          <a:xfrm>
            <a:off x="2381597" y="4649532"/>
            <a:ext cx="6516296" cy="942803"/>
            <a:chOff x="3147645" y="5176167"/>
            <a:chExt cx="8558432" cy="1238265"/>
          </a:xfrm>
        </p:grpSpPr>
        <p:sp>
          <p:nvSpPr>
            <p:cNvPr id="51" name="Rectangle 12"/>
            <p:cNvSpPr/>
            <p:nvPr/>
          </p:nvSpPr>
          <p:spPr>
            <a:xfrm>
              <a:off x="3147645" y="5176167"/>
              <a:ext cx="8331593" cy="222326"/>
            </a:xfrm>
            <a:prstGeom prst="rect">
              <a:avLst/>
            </a:prstGeom>
          </p:spPr>
          <p:txBody>
            <a:bodyPr wrap="square">
              <a:spAutoFit/>
            </a:bodyPr>
            <a:lstStyle/>
            <a:p>
              <a:pPr marL="180811" marR="0" lvl="0" indent="-180811"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Lorem ipsum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sit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amet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consectetur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adipiscing</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elit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Integer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quam, </a:t>
              </a:r>
            </a:p>
          </p:txBody>
        </p:sp>
        <p:sp>
          <p:nvSpPr>
            <p:cNvPr id="52" name="Rectangle 13"/>
            <p:cNvSpPr/>
            <p:nvPr/>
          </p:nvSpPr>
          <p:spPr>
            <a:xfrm>
              <a:off x="3147645" y="5541273"/>
              <a:ext cx="8558432" cy="323384"/>
            </a:xfrm>
            <a:prstGeom prst="rect">
              <a:avLst/>
            </a:prstGeom>
          </p:spPr>
          <p:txBody>
            <a:bodyPr wrap="square">
              <a:spAutoFit/>
            </a:bodyPr>
            <a:lstStyle/>
            <a:p>
              <a:pPr marL="180811" marR="0" lvl="0" indent="-180811"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500" b="0" i="0" u="none" strike="noStrike" kern="0" cap="none" spc="0" normalizeH="0" baseline="0" noProof="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53" name="Rectangle 14"/>
            <p:cNvSpPr/>
            <p:nvPr/>
          </p:nvSpPr>
          <p:spPr>
            <a:xfrm>
              <a:off x="3147645" y="6091048"/>
              <a:ext cx="8558432" cy="323384"/>
            </a:xfrm>
            <a:prstGeom prst="rect">
              <a:avLst/>
            </a:prstGeom>
          </p:spPr>
          <p:txBody>
            <a:bodyPr wrap="square">
              <a:spAutoFit/>
            </a:bodyPr>
            <a:lstStyle/>
            <a:p>
              <a:pPr marL="180811" marR="0" lvl="0" indent="-180811"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Lorem ipsum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sit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amet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consectetur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adipiscing</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elit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Integer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dolor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quam,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pretium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eu</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placerat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eu</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semper et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nunc</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Nullam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ut</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turpis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dictum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luctus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mi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quis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luctus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lorem.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Nullam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porttitor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consectetur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nunc</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in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tempor</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Cras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vitae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venenatis</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sem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pretium</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GB" sz="500" b="0" i="0" u="none" strike="noStrike" kern="0" cap="none" spc="0" normalizeH="0" baseline="0" noProof="0" dirty="0" err="1">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arcu</a:t>
              </a:r>
              <a:r>
                <a:rPr kumimoji="0" lang="en-GB" sz="500" b="0" i="0" u="none" strike="noStrike" kern="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54" name="Group 22"/>
          <p:cNvGrpSpPr/>
          <p:nvPr/>
        </p:nvGrpSpPr>
        <p:grpSpPr>
          <a:xfrm>
            <a:off x="7234567" y="2086626"/>
            <a:ext cx="696214" cy="696214"/>
            <a:chOff x="9521484" y="1810084"/>
            <a:chExt cx="914400" cy="914400"/>
          </a:xfrm>
        </p:grpSpPr>
        <p:sp>
          <p:nvSpPr>
            <p:cNvPr id="55" name="Oval 21"/>
            <p:cNvSpPr/>
            <p:nvPr/>
          </p:nvSpPr>
          <p:spPr>
            <a:xfrm>
              <a:off x="9521484" y="1810084"/>
              <a:ext cx="914400" cy="914400"/>
            </a:xfrm>
            <a:prstGeom prst="ellipse">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6"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7" name="Group 17"/>
          <p:cNvGrpSpPr/>
          <p:nvPr/>
        </p:nvGrpSpPr>
        <p:grpSpPr>
          <a:xfrm>
            <a:off x="5263745" y="2086626"/>
            <a:ext cx="696214" cy="696214"/>
            <a:chOff x="6933028" y="1810084"/>
            <a:chExt cx="914400" cy="914400"/>
          </a:xfrm>
        </p:grpSpPr>
        <p:sp>
          <p:nvSpPr>
            <p:cNvPr id="58" name="Oval 20"/>
            <p:cNvSpPr/>
            <p:nvPr/>
          </p:nvSpPr>
          <p:spPr>
            <a:xfrm>
              <a:off x="6933028" y="1810084"/>
              <a:ext cx="914400" cy="914400"/>
            </a:xfrm>
            <a:prstGeom prst="ellipse">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9"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0" name="Group 15"/>
          <p:cNvGrpSpPr/>
          <p:nvPr/>
        </p:nvGrpSpPr>
        <p:grpSpPr>
          <a:xfrm>
            <a:off x="1322102" y="2086626"/>
            <a:ext cx="696214" cy="696214"/>
            <a:chOff x="1756116" y="1810084"/>
            <a:chExt cx="914400" cy="914400"/>
          </a:xfrm>
        </p:grpSpPr>
        <p:sp>
          <p:nvSpPr>
            <p:cNvPr id="61" name="Oval 18"/>
            <p:cNvSpPr/>
            <p:nvPr/>
          </p:nvSpPr>
          <p:spPr>
            <a:xfrm>
              <a:off x="1756116" y="1810084"/>
              <a:ext cx="914400" cy="914400"/>
            </a:xfrm>
            <a:prstGeom prst="ellipse">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3" name="Group 16"/>
          <p:cNvGrpSpPr/>
          <p:nvPr/>
        </p:nvGrpSpPr>
        <p:grpSpPr>
          <a:xfrm>
            <a:off x="3292923" y="2086626"/>
            <a:ext cx="696214" cy="696214"/>
            <a:chOff x="4344572" y="1810084"/>
            <a:chExt cx="914400" cy="914400"/>
          </a:xfrm>
        </p:grpSpPr>
        <p:sp>
          <p:nvSpPr>
            <p:cNvPr id="64" name="Oval 19"/>
            <p:cNvSpPr/>
            <p:nvPr/>
          </p:nvSpPr>
          <p:spPr>
            <a:xfrm>
              <a:off x="4344572" y="1810084"/>
              <a:ext cx="914400" cy="914400"/>
            </a:xfrm>
            <a:prstGeom prst="ellipse">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ysClr val="window" lastClr="FFFFFF"/>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66" name="Straight Connector 36"/>
          <p:cNvCxnSpPr/>
          <p:nvPr/>
        </p:nvCxnSpPr>
        <p:spPr>
          <a:xfrm>
            <a:off x="2663410" y="2371263"/>
            <a:ext cx="0" cy="1550065"/>
          </a:xfrm>
          <a:prstGeom prst="line">
            <a:avLst/>
          </a:prstGeom>
          <a:noFill/>
          <a:ln w="6350" cap="flat" cmpd="sng" algn="ctr">
            <a:solidFill>
              <a:sysClr val="window" lastClr="FFFFFF">
                <a:lumMod val="65000"/>
              </a:sysClr>
            </a:solidFill>
            <a:prstDash val="solid"/>
            <a:miter lim="800000"/>
          </a:ln>
          <a:effectLst/>
        </p:spPr>
      </p:cxnSp>
      <p:cxnSp>
        <p:nvCxnSpPr>
          <p:cNvPr id="67" name="Straight Connector 37"/>
          <p:cNvCxnSpPr/>
          <p:nvPr/>
        </p:nvCxnSpPr>
        <p:spPr>
          <a:xfrm>
            <a:off x="4626440" y="2371263"/>
            <a:ext cx="0" cy="1550065"/>
          </a:xfrm>
          <a:prstGeom prst="line">
            <a:avLst/>
          </a:prstGeom>
          <a:noFill/>
          <a:ln w="6350" cap="flat" cmpd="sng" algn="ctr">
            <a:solidFill>
              <a:sysClr val="window" lastClr="FFFFFF">
                <a:lumMod val="65000"/>
              </a:sysClr>
            </a:solidFill>
            <a:prstDash val="solid"/>
            <a:miter lim="800000"/>
          </a:ln>
          <a:effectLst/>
        </p:spPr>
      </p:cxnSp>
      <p:cxnSp>
        <p:nvCxnSpPr>
          <p:cNvPr id="68" name="Straight Connector 38"/>
          <p:cNvCxnSpPr/>
          <p:nvPr/>
        </p:nvCxnSpPr>
        <p:spPr>
          <a:xfrm>
            <a:off x="6607974" y="2371263"/>
            <a:ext cx="0" cy="1550065"/>
          </a:xfrm>
          <a:prstGeom prst="line">
            <a:avLst/>
          </a:prstGeom>
          <a:noFill/>
          <a:ln w="6350" cap="flat" cmpd="sng" algn="ctr">
            <a:solidFill>
              <a:sysClr val="window" lastClr="FFFFFF">
                <a:lumMod val="65000"/>
              </a:sysClr>
            </a:solidFill>
            <a:prstDash val="solid"/>
            <a:miter lim="800000"/>
          </a:ln>
          <a:effectLst/>
        </p:spPr>
      </p:cxnSp>
      <p:sp>
        <p:nvSpPr>
          <p:cNvPr id="69" name="TextBox 41"/>
          <p:cNvSpPr txBox="1"/>
          <p:nvPr/>
        </p:nvSpPr>
        <p:spPr>
          <a:xfrm>
            <a:off x="756052" y="3060377"/>
            <a:ext cx="1914590"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756052" y="2850301"/>
            <a:ext cx="175462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2736639" y="3060377"/>
            <a:ext cx="1914590"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2736639" y="2850301"/>
            <a:ext cx="175462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4696594" y="3060377"/>
            <a:ext cx="1914590"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4696594" y="2850301"/>
            <a:ext cx="175462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6739074" y="3060377"/>
            <a:ext cx="1914590"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6739074" y="2850301"/>
            <a:ext cx="1754621"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矩形 76"/>
          <p:cNvSpPr/>
          <p:nvPr/>
        </p:nvSpPr>
        <p:spPr>
          <a:xfrm>
            <a:off x="-15304" y="969368"/>
            <a:ext cx="162461" cy="423559"/>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78" name="文本框 40"/>
          <p:cNvSpPr txBox="1"/>
          <p:nvPr/>
        </p:nvSpPr>
        <p:spPr>
          <a:xfrm>
            <a:off x="253726" y="900717"/>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9" name="文本框 41"/>
          <p:cNvSpPr txBox="1"/>
          <p:nvPr/>
        </p:nvSpPr>
        <p:spPr>
          <a:xfrm>
            <a:off x="253726" y="1181146"/>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10"/>
          <p:cNvGrpSpPr/>
          <p:nvPr/>
        </p:nvGrpSpPr>
        <p:grpSpPr>
          <a:xfrm>
            <a:off x="5467799" y="3343565"/>
            <a:ext cx="1060716" cy="1060716"/>
            <a:chOff x="6920031" y="3363156"/>
            <a:chExt cx="1338773" cy="1338773"/>
          </a:xfrm>
        </p:grpSpPr>
        <p:sp>
          <p:nvSpPr>
            <p:cNvPr id="57" name="Oval 7"/>
            <p:cNvSpPr/>
            <p:nvPr/>
          </p:nvSpPr>
          <p:spPr>
            <a:xfrm>
              <a:off x="6920031" y="3363156"/>
              <a:ext cx="1338773" cy="1338773"/>
            </a:xfrm>
            <a:prstGeom prst="ellipse">
              <a:avLst/>
            </a:prstGeom>
            <a:solidFill>
              <a:srgbClr val="FEA600">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8" name="Group 20"/>
            <p:cNvGrpSpPr/>
            <p:nvPr/>
          </p:nvGrpSpPr>
          <p:grpSpPr>
            <a:xfrm>
              <a:off x="7357245" y="3796320"/>
              <a:ext cx="464344" cy="465138"/>
              <a:chOff x="7287419" y="3505994"/>
              <a:chExt cx="464344" cy="465138"/>
            </a:xfrm>
            <a:solidFill>
              <a:srgbClr val="E7E6E6"/>
            </a:solidFill>
          </p:grpSpPr>
          <p:sp>
            <p:nvSpPr>
              <p:cNvPr id="59"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0"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1"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2"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3"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4"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65" name="Group 11"/>
          <p:cNvGrpSpPr/>
          <p:nvPr/>
        </p:nvGrpSpPr>
        <p:grpSpPr>
          <a:xfrm>
            <a:off x="4814916" y="2712673"/>
            <a:ext cx="1060716" cy="1060716"/>
            <a:chOff x="6096000" y="2566881"/>
            <a:chExt cx="1338773" cy="1338773"/>
          </a:xfrm>
        </p:grpSpPr>
        <p:sp>
          <p:nvSpPr>
            <p:cNvPr id="66" name="Oval 6"/>
            <p:cNvSpPr/>
            <p:nvPr/>
          </p:nvSpPr>
          <p:spPr>
            <a:xfrm>
              <a:off x="6096000" y="2566881"/>
              <a:ext cx="1338773" cy="1338773"/>
            </a:xfrm>
            <a:prstGeom prst="ellipse">
              <a:avLst/>
            </a:prstGeom>
            <a:solidFill>
              <a:srgbClr val="A6A6A6">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67" name="Group 27"/>
            <p:cNvGrpSpPr/>
            <p:nvPr/>
          </p:nvGrpSpPr>
          <p:grpSpPr>
            <a:xfrm>
              <a:off x="6551978" y="3004095"/>
              <a:ext cx="434975" cy="464344"/>
              <a:chOff x="9159875" y="1647825"/>
              <a:chExt cx="434975" cy="464344"/>
            </a:xfrm>
            <a:solidFill>
              <a:srgbClr val="E7E6E6"/>
            </a:solidFill>
          </p:grpSpPr>
          <p:sp>
            <p:nvSpPr>
              <p:cNvPr id="68"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69"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70"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71" name="Group 12"/>
          <p:cNvGrpSpPr/>
          <p:nvPr/>
        </p:nvGrpSpPr>
        <p:grpSpPr>
          <a:xfrm>
            <a:off x="3441181" y="2086513"/>
            <a:ext cx="1552995" cy="1552995"/>
            <a:chOff x="4362154" y="1776581"/>
            <a:chExt cx="1960098" cy="1960098"/>
          </a:xfrm>
        </p:grpSpPr>
        <p:sp>
          <p:nvSpPr>
            <p:cNvPr id="72" name="Oval 5"/>
            <p:cNvSpPr/>
            <p:nvPr/>
          </p:nvSpPr>
          <p:spPr>
            <a:xfrm>
              <a:off x="4362154" y="1776581"/>
              <a:ext cx="1960098" cy="1960098"/>
            </a:xfrm>
            <a:prstGeom prst="ellipse">
              <a:avLst/>
            </a:prstGeom>
            <a:solidFill>
              <a:srgbClr val="FEA600">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ysClr val="window" lastClr="FFFFFF"/>
            </a:solidFill>
            <a:ln>
              <a:noFill/>
            </a:ln>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9"/>
          <p:cNvGrpSpPr/>
          <p:nvPr/>
        </p:nvGrpSpPr>
        <p:grpSpPr>
          <a:xfrm>
            <a:off x="4814916" y="4165354"/>
            <a:ext cx="1411813" cy="1411813"/>
            <a:chOff x="6096000" y="4400370"/>
            <a:chExt cx="1781907" cy="1781907"/>
          </a:xfrm>
        </p:grpSpPr>
        <p:sp>
          <p:nvSpPr>
            <p:cNvPr id="75" name="Oval 8"/>
            <p:cNvSpPr/>
            <p:nvPr/>
          </p:nvSpPr>
          <p:spPr>
            <a:xfrm>
              <a:off x="6096000" y="4400370"/>
              <a:ext cx="1781907" cy="1781907"/>
            </a:xfrm>
            <a:prstGeom prst="ellipse">
              <a:avLst/>
            </a:prstGeom>
            <a:solidFill>
              <a:srgbClr val="A6A6A6">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76" name="Group 44"/>
            <p:cNvGrpSpPr/>
            <p:nvPr/>
          </p:nvGrpSpPr>
          <p:grpSpPr>
            <a:xfrm>
              <a:off x="6612822" y="4917650"/>
              <a:ext cx="632375" cy="747345"/>
              <a:chOff x="1325323" y="3586519"/>
              <a:chExt cx="632375" cy="747345"/>
            </a:xfrm>
            <a:solidFill>
              <a:srgbClr val="E7E6E6"/>
            </a:solidFill>
          </p:grpSpPr>
          <p:sp>
            <p:nvSpPr>
              <p:cNvPr id="77"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8"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Text" lastClr="000000"/>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79" name="Group 13"/>
          <p:cNvGrpSpPr/>
          <p:nvPr/>
        </p:nvGrpSpPr>
        <p:grpSpPr>
          <a:xfrm>
            <a:off x="3101317" y="3323377"/>
            <a:ext cx="1060716" cy="1060716"/>
            <a:chOff x="3933196" y="3337676"/>
            <a:chExt cx="1338773" cy="1338773"/>
          </a:xfrm>
        </p:grpSpPr>
        <p:sp>
          <p:nvSpPr>
            <p:cNvPr id="80" name="Oval 4"/>
            <p:cNvSpPr/>
            <p:nvPr/>
          </p:nvSpPr>
          <p:spPr>
            <a:xfrm>
              <a:off x="3933196" y="3337676"/>
              <a:ext cx="1338773" cy="1338773"/>
            </a:xfrm>
            <a:prstGeom prst="ellipse">
              <a:avLst/>
            </a:prstGeom>
            <a:solidFill>
              <a:srgbClr val="A6A6A6">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81" name="Group 31"/>
            <p:cNvGrpSpPr/>
            <p:nvPr/>
          </p:nvGrpSpPr>
          <p:grpSpPr>
            <a:xfrm>
              <a:off x="4370013" y="3811402"/>
              <a:ext cx="465138" cy="391319"/>
              <a:chOff x="5368132" y="2625725"/>
              <a:chExt cx="465138" cy="391319"/>
            </a:xfrm>
            <a:solidFill>
              <a:srgbClr val="E7E6E6"/>
            </a:solidFill>
          </p:grpSpPr>
          <p:sp>
            <p:nvSpPr>
              <p:cNvPr id="82"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3"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4"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85" name="Group 14"/>
          <p:cNvGrpSpPr/>
          <p:nvPr/>
        </p:nvGrpSpPr>
        <p:grpSpPr>
          <a:xfrm>
            <a:off x="3365100" y="4293665"/>
            <a:ext cx="796932" cy="796932"/>
            <a:chOff x="4266129" y="4562318"/>
            <a:chExt cx="1005840" cy="1005840"/>
          </a:xfrm>
        </p:grpSpPr>
        <p:sp>
          <p:nvSpPr>
            <p:cNvPr id="86" name="Oval 3"/>
            <p:cNvSpPr/>
            <p:nvPr/>
          </p:nvSpPr>
          <p:spPr>
            <a:xfrm>
              <a:off x="4266129" y="4562318"/>
              <a:ext cx="1005840" cy="1005840"/>
            </a:xfrm>
            <a:prstGeom prst="ellipse">
              <a:avLst/>
            </a:prstGeom>
            <a:solidFill>
              <a:srgbClr val="FEA600">
                <a:alpha val="80000"/>
              </a:srgbClr>
            </a:solidFill>
            <a:ln w="254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a:ln>
                  <a:noFill/>
                </a:ln>
                <a:solidFill>
                  <a:sysClr val="window" lastClr="FFFFFF"/>
                </a:solidFill>
                <a:effectLst/>
                <a:uLnTx/>
                <a:uFillTx/>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87" name="Group 35"/>
            <p:cNvGrpSpPr/>
            <p:nvPr/>
          </p:nvGrpSpPr>
          <p:grpSpPr>
            <a:xfrm>
              <a:off x="4536877" y="4882511"/>
              <a:ext cx="464344" cy="362744"/>
              <a:chOff x="2581275" y="1710532"/>
              <a:chExt cx="464344" cy="362744"/>
            </a:xfrm>
            <a:solidFill>
              <a:srgbClr val="E7E6E6"/>
            </a:solidFill>
          </p:grpSpPr>
          <p:sp>
            <p:nvSpPr>
              <p:cNvPr id="88"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89"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0"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1"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2"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3"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94"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marL="0" marR="0" lvl="0" indent="0" algn="ctr" defTabSz="241082" eaLnBrk="1" fontAlgn="auto" latinLnBrk="0" hangingPunct="0">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95" name="TextBox 41"/>
          <p:cNvSpPr txBox="1"/>
          <p:nvPr/>
        </p:nvSpPr>
        <p:spPr>
          <a:xfrm>
            <a:off x="1025752" y="4756495"/>
            <a:ext cx="1992331" cy="432753"/>
          </a:xfrm>
          <a:prstGeom prst="rect">
            <a:avLst/>
          </a:prstGeom>
          <a:noFill/>
        </p:spPr>
        <p:txBody>
          <a:bodyPr wrap="square" lIns="85667" tIns="42834" rIns="85667" bIns="42834"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6" name="TextBox 170"/>
          <p:cNvSpPr txBox="1"/>
          <p:nvPr/>
        </p:nvSpPr>
        <p:spPr>
          <a:xfrm>
            <a:off x="1192218" y="4540956"/>
            <a:ext cx="1825866"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TextBox 41"/>
          <p:cNvSpPr txBox="1"/>
          <p:nvPr/>
        </p:nvSpPr>
        <p:spPr>
          <a:xfrm>
            <a:off x="1015018" y="3425429"/>
            <a:ext cx="1992331" cy="432753"/>
          </a:xfrm>
          <a:prstGeom prst="rect">
            <a:avLst/>
          </a:prstGeom>
          <a:noFill/>
        </p:spPr>
        <p:txBody>
          <a:bodyPr wrap="square" lIns="85667" tIns="42834" rIns="85667" bIns="42834"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TextBox 170"/>
          <p:cNvSpPr txBox="1"/>
          <p:nvPr/>
        </p:nvSpPr>
        <p:spPr>
          <a:xfrm>
            <a:off x="1181484" y="3209889"/>
            <a:ext cx="1825866"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TextBox 41"/>
          <p:cNvSpPr txBox="1"/>
          <p:nvPr/>
        </p:nvSpPr>
        <p:spPr>
          <a:xfrm>
            <a:off x="1015018" y="2083628"/>
            <a:ext cx="1992331" cy="432753"/>
          </a:xfrm>
          <a:prstGeom prst="rect">
            <a:avLst/>
          </a:prstGeom>
          <a:noFill/>
        </p:spPr>
        <p:txBody>
          <a:bodyPr wrap="square" lIns="85667" tIns="42834" rIns="85667" bIns="42834"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0" name="TextBox 170"/>
          <p:cNvSpPr txBox="1"/>
          <p:nvPr/>
        </p:nvSpPr>
        <p:spPr>
          <a:xfrm>
            <a:off x="1181484" y="1868089"/>
            <a:ext cx="1825866" cy="300504"/>
          </a:xfrm>
          <a:prstGeom prst="rect">
            <a:avLst/>
          </a:prstGeom>
          <a:noFill/>
        </p:spPr>
        <p:txBody>
          <a:bodyPr wrap="square" lIns="96431" tIns="48215" rIns="96431" bIns="48215"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TextBox 41"/>
          <p:cNvSpPr txBox="1"/>
          <p:nvPr/>
        </p:nvSpPr>
        <p:spPr>
          <a:xfrm>
            <a:off x="6489568" y="4724293"/>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2" name="TextBox 170"/>
          <p:cNvSpPr txBox="1"/>
          <p:nvPr/>
        </p:nvSpPr>
        <p:spPr>
          <a:xfrm>
            <a:off x="6489569" y="4531215"/>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41"/>
          <p:cNvSpPr txBox="1"/>
          <p:nvPr/>
        </p:nvSpPr>
        <p:spPr>
          <a:xfrm>
            <a:off x="6682787" y="3457632"/>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TextBox 170"/>
          <p:cNvSpPr txBox="1"/>
          <p:nvPr/>
        </p:nvSpPr>
        <p:spPr>
          <a:xfrm>
            <a:off x="6682788" y="3220656"/>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TextBox 41"/>
          <p:cNvSpPr txBox="1"/>
          <p:nvPr/>
        </p:nvSpPr>
        <p:spPr>
          <a:xfrm>
            <a:off x="5856237" y="2231065"/>
            <a:ext cx="1992331" cy="432753"/>
          </a:xfrm>
          <a:prstGeom prst="rect">
            <a:avLst/>
          </a:prstGeom>
          <a:noFill/>
        </p:spPr>
        <p:txBody>
          <a:bodyPr wrap="square" lIns="85667" tIns="42834" rIns="85667" bIns="4283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kumimoji="0" lang="en-GB" altLang="zh-CN" sz="5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6" name="TextBox 170"/>
          <p:cNvSpPr txBox="1"/>
          <p:nvPr/>
        </p:nvSpPr>
        <p:spPr>
          <a:xfrm>
            <a:off x="5856238" y="1976426"/>
            <a:ext cx="1825866" cy="300504"/>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矩形 106"/>
          <p:cNvSpPr/>
          <p:nvPr/>
        </p:nvSpPr>
        <p:spPr>
          <a:xfrm>
            <a:off x="-15304" y="950436"/>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108" name="文本框 53"/>
          <p:cNvSpPr txBox="1"/>
          <p:nvPr/>
        </p:nvSpPr>
        <p:spPr>
          <a:xfrm>
            <a:off x="264650" y="878997"/>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9" name="文本框 54"/>
          <p:cNvSpPr txBox="1"/>
          <p:nvPr/>
        </p:nvSpPr>
        <p:spPr>
          <a:xfrm>
            <a:off x="264650" y="1170813"/>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11"/>
          <p:cNvSpPr>
            <a:spLocks noChangeShapeType="1"/>
          </p:cNvSpPr>
          <p:nvPr/>
        </p:nvSpPr>
        <p:spPr bwMode="auto">
          <a:xfrm>
            <a:off x="3175066" y="2667527"/>
            <a:ext cx="0" cy="1192454"/>
          </a:xfrm>
          <a:prstGeom prst="line">
            <a:avLst/>
          </a:prstGeom>
          <a:noFill/>
          <a:ln w="6350" cap="flat" cmpd="sng">
            <a:solidFill>
              <a:sysClr val="window" lastClr="FFFFFF">
                <a:lumMod val="65000"/>
              </a:sys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defTabSz="209348" eaLnBrk="1" fontAlgn="auto" latinLnBrk="0" hangingPunct="1">
              <a:lnSpc>
                <a:spcPct val="100000"/>
              </a:lnSpc>
              <a:spcBef>
                <a:spcPts val="0"/>
              </a:spcBef>
              <a:spcAft>
                <a:spcPts val="0"/>
              </a:spcAft>
              <a:buClrTx/>
              <a:buSzTx/>
              <a:buFontTx/>
              <a:buNone/>
              <a:tabLst/>
              <a:defRPr/>
            </a:pPr>
            <a:endParaRPr kumimoji="0" lang="es-ES" sz="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4" name="Line 12"/>
          <p:cNvSpPr>
            <a:spLocks noChangeShapeType="1"/>
          </p:cNvSpPr>
          <p:nvPr/>
        </p:nvSpPr>
        <p:spPr bwMode="auto">
          <a:xfrm>
            <a:off x="5080590" y="2667527"/>
            <a:ext cx="0" cy="1192454"/>
          </a:xfrm>
          <a:prstGeom prst="line">
            <a:avLst/>
          </a:prstGeom>
          <a:noFill/>
          <a:ln w="6350" cap="flat" cmpd="sng">
            <a:solidFill>
              <a:sysClr val="window" lastClr="FFFFFF">
                <a:lumMod val="65000"/>
              </a:sys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defTabSz="209348" eaLnBrk="1" fontAlgn="auto" latinLnBrk="0" hangingPunct="1">
              <a:lnSpc>
                <a:spcPct val="100000"/>
              </a:lnSpc>
              <a:spcBef>
                <a:spcPts val="0"/>
              </a:spcBef>
              <a:spcAft>
                <a:spcPts val="0"/>
              </a:spcAft>
              <a:buClrTx/>
              <a:buSzTx/>
              <a:buFontTx/>
              <a:buNone/>
              <a:tabLst/>
              <a:defRPr/>
            </a:pPr>
            <a:endParaRPr kumimoji="0" lang="es-ES" sz="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5" name="Line 13"/>
          <p:cNvSpPr>
            <a:spLocks noChangeShapeType="1"/>
          </p:cNvSpPr>
          <p:nvPr/>
        </p:nvSpPr>
        <p:spPr bwMode="auto">
          <a:xfrm>
            <a:off x="6977701" y="2667527"/>
            <a:ext cx="0" cy="1192454"/>
          </a:xfrm>
          <a:prstGeom prst="line">
            <a:avLst/>
          </a:prstGeom>
          <a:noFill/>
          <a:ln w="6350" cap="flat" cmpd="sng">
            <a:solidFill>
              <a:sysClr val="window" lastClr="FFFFFF">
                <a:lumMod val="65000"/>
              </a:sys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defTabSz="209348" eaLnBrk="1" fontAlgn="auto" latinLnBrk="0" hangingPunct="1">
              <a:lnSpc>
                <a:spcPct val="100000"/>
              </a:lnSpc>
              <a:spcBef>
                <a:spcPts val="0"/>
              </a:spcBef>
              <a:spcAft>
                <a:spcPts val="0"/>
              </a:spcAft>
              <a:buClrTx/>
              <a:buSzTx/>
              <a:buFontTx/>
              <a:buNone/>
              <a:tabLst/>
              <a:defRPr/>
            </a:pPr>
            <a:endParaRPr kumimoji="0" lang="es-ES" sz="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6" name="Line 11"/>
          <p:cNvSpPr>
            <a:spLocks noChangeShapeType="1"/>
          </p:cNvSpPr>
          <p:nvPr/>
        </p:nvSpPr>
        <p:spPr bwMode="auto">
          <a:xfrm>
            <a:off x="2206395" y="3927839"/>
            <a:ext cx="0" cy="1192454"/>
          </a:xfrm>
          <a:prstGeom prst="line">
            <a:avLst/>
          </a:prstGeom>
          <a:noFill/>
          <a:ln w="6350" cap="flat" cmpd="sng">
            <a:solidFill>
              <a:sysClr val="window" lastClr="FFFFFF">
                <a:lumMod val="65000"/>
              </a:sys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defTabSz="209348" eaLnBrk="1" fontAlgn="auto" latinLnBrk="0" hangingPunct="1">
              <a:lnSpc>
                <a:spcPct val="100000"/>
              </a:lnSpc>
              <a:spcBef>
                <a:spcPts val="0"/>
              </a:spcBef>
              <a:spcAft>
                <a:spcPts val="0"/>
              </a:spcAft>
              <a:buClrTx/>
              <a:buSzTx/>
              <a:buFontTx/>
              <a:buNone/>
              <a:tabLst/>
              <a:defRPr/>
            </a:pPr>
            <a:endParaRPr kumimoji="0" lang="es-ES" sz="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7" name="Line 12"/>
          <p:cNvSpPr>
            <a:spLocks noChangeShapeType="1"/>
          </p:cNvSpPr>
          <p:nvPr/>
        </p:nvSpPr>
        <p:spPr bwMode="auto">
          <a:xfrm>
            <a:off x="4111919" y="3927839"/>
            <a:ext cx="0" cy="1192454"/>
          </a:xfrm>
          <a:prstGeom prst="line">
            <a:avLst/>
          </a:prstGeom>
          <a:noFill/>
          <a:ln w="6350" cap="flat" cmpd="sng">
            <a:solidFill>
              <a:sysClr val="window" lastClr="FFFFFF">
                <a:lumMod val="65000"/>
              </a:sys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defTabSz="209348" eaLnBrk="1" fontAlgn="auto" latinLnBrk="0" hangingPunct="1">
              <a:lnSpc>
                <a:spcPct val="100000"/>
              </a:lnSpc>
              <a:spcBef>
                <a:spcPts val="0"/>
              </a:spcBef>
              <a:spcAft>
                <a:spcPts val="0"/>
              </a:spcAft>
              <a:buClrTx/>
              <a:buSzTx/>
              <a:buFontTx/>
              <a:buNone/>
              <a:tabLst/>
              <a:defRPr/>
            </a:pPr>
            <a:endParaRPr kumimoji="0" lang="es-ES" sz="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8" name="Line 13"/>
          <p:cNvSpPr>
            <a:spLocks noChangeShapeType="1"/>
          </p:cNvSpPr>
          <p:nvPr/>
        </p:nvSpPr>
        <p:spPr bwMode="auto">
          <a:xfrm>
            <a:off x="6009031" y="3927839"/>
            <a:ext cx="0" cy="1192454"/>
          </a:xfrm>
          <a:prstGeom prst="line">
            <a:avLst/>
          </a:prstGeom>
          <a:noFill/>
          <a:ln w="6350" cap="flat" cmpd="sng">
            <a:solidFill>
              <a:sysClr val="window" lastClr="FFFFFF">
                <a:lumMod val="65000"/>
              </a:sys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marL="0" marR="0" lvl="0" indent="0" defTabSz="209348" eaLnBrk="1" fontAlgn="auto" latinLnBrk="0" hangingPunct="1">
              <a:lnSpc>
                <a:spcPct val="100000"/>
              </a:lnSpc>
              <a:spcBef>
                <a:spcPts val="0"/>
              </a:spcBef>
              <a:spcAft>
                <a:spcPts val="0"/>
              </a:spcAft>
              <a:buClrTx/>
              <a:buSzTx/>
              <a:buFontTx/>
              <a:buNone/>
              <a:tabLst/>
              <a:defRPr/>
            </a:pPr>
            <a:endParaRPr kumimoji="0" lang="es-ES" sz="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49" name="Object 5"/>
          <p:cNvGraphicFramePr>
            <a:graphicFrameLocks noChangeAspect="1"/>
          </p:cNvGraphicFramePr>
          <p:nvPr>
            <p:extLst>
              <p:ext uri="{D42A27DB-BD31-4B8C-83A1-F6EECF244321}">
                <p14:modId xmlns:p14="http://schemas.microsoft.com/office/powerpoint/2010/main" val="2220657685"/>
              </p:ext>
            </p:extLst>
          </p:nvPr>
        </p:nvGraphicFramePr>
        <p:xfrm>
          <a:off x="4986275" y="2753431"/>
          <a:ext cx="2095355" cy="209535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0" name="Object 9"/>
          <p:cNvGraphicFramePr>
            <a:graphicFrameLocks noChangeAspect="1"/>
          </p:cNvGraphicFramePr>
          <p:nvPr>
            <p:extLst>
              <p:ext uri="{D42A27DB-BD31-4B8C-83A1-F6EECF244321}">
                <p14:modId xmlns:p14="http://schemas.microsoft.com/office/powerpoint/2010/main" val="1852747144"/>
              </p:ext>
            </p:extLst>
          </p:nvPr>
        </p:nvGraphicFramePr>
        <p:xfrm>
          <a:off x="5933029" y="2753431"/>
          <a:ext cx="2095355" cy="209535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1" name="Object 8"/>
          <p:cNvGraphicFramePr>
            <a:graphicFrameLocks noChangeAspect="1"/>
          </p:cNvGraphicFramePr>
          <p:nvPr>
            <p:extLst>
              <p:ext uri="{D42A27DB-BD31-4B8C-83A1-F6EECF244321}">
                <p14:modId xmlns:p14="http://schemas.microsoft.com/office/powerpoint/2010/main" val="3272288285"/>
              </p:ext>
            </p:extLst>
          </p:nvPr>
        </p:nvGraphicFramePr>
        <p:xfrm>
          <a:off x="4032312" y="2753431"/>
          <a:ext cx="2095355" cy="209535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2" name="Object 6"/>
          <p:cNvGraphicFramePr>
            <a:graphicFrameLocks noChangeAspect="1"/>
          </p:cNvGraphicFramePr>
          <p:nvPr>
            <p:extLst>
              <p:ext uri="{D42A27DB-BD31-4B8C-83A1-F6EECF244321}">
                <p14:modId xmlns:p14="http://schemas.microsoft.com/office/powerpoint/2010/main" val="685560036"/>
              </p:ext>
            </p:extLst>
          </p:nvPr>
        </p:nvGraphicFramePr>
        <p:xfrm>
          <a:off x="3086760" y="2734808"/>
          <a:ext cx="2095355" cy="209535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3" name="Object 10"/>
          <p:cNvGraphicFramePr>
            <a:graphicFrameLocks noChangeAspect="1"/>
          </p:cNvGraphicFramePr>
          <p:nvPr>
            <p:extLst>
              <p:ext uri="{D42A27DB-BD31-4B8C-83A1-F6EECF244321}">
                <p14:modId xmlns:p14="http://schemas.microsoft.com/office/powerpoint/2010/main" val="1760497112"/>
              </p:ext>
            </p:extLst>
          </p:nvPr>
        </p:nvGraphicFramePr>
        <p:xfrm>
          <a:off x="2130393" y="2753431"/>
          <a:ext cx="2095355" cy="209535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4" name="Object 7"/>
          <p:cNvGraphicFramePr>
            <a:graphicFrameLocks noChangeAspect="1"/>
          </p:cNvGraphicFramePr>
          <p:nvPr>
            <p:extLst>
              <p:ext uri="{D42A27DB-BD31-4B8C-83A1-F6EECF244321}">
                <p14:modId xmlns:p14="http://schemas.microsoft.com/office/powerpoint/2010/main" val="2274202955"/>
              </p:ext>
            </p:extLst>
          </p:nvPr>
        </p:nvGraphicFramePr>
        <p:xfrm>
          <a:off x="1229295" y="2797285"/>
          <a:ext cx="2003442" cy="2003442"/>
        </p:xfrm>
        <a:graphic>
          <a:graphicData uri="http://schemas.openxmlformats.org/drawingml/2006/chart">
            <c:chart xmlns:c="http://schemas.openxmlformats.org/drawingml/2006/chart" xmlns:r="http://schemas.openxmlformats.org/officeDocument/2006/relationships" r:id="rId7"/>
          </a:graphicData>
        </a:graphic>
      </p:graphicFrame>
      <p:sp>
        <p:nvSpPr>
          <p:cNvPr id="55" name="AutoShape 14"/>
          <p:cNvSpPr>
            <a:spLocks/>
          </p:cNvSpPr>
          <p:nvPr/>
        </p:nvSpPr>
        <p:spPr bwMode="auto">
          <a:xfrm>
            <a:off x="1968195" y="3557811"/>
            <a:ext cx="520835" cy="520835"/>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6" name="AutoShape 15"/>
          <p:cNvSpPr>
            <a:spLocks/>
          </p:cNvSpPr>
          <p:nvPr/>
        </p:nvSpPr>
        <p:spPr bwMode="auto">
          <a:xfrm>
            <a:off x="2911946" y="3557811"/>
            <a:ext cx="520836" cy="520835"/>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AutoShape 20"/>
          <p:cNvSpPr>
            <a:spLocks/>
          </p:cNvSpPr>
          <p:nvPr/>
        </p:nvSpPr>
        <p:spPr bwMode="auto">
          <a:xfrm>
            <a:off x="2064312" y="3693576"/>
            <a:ext cx="331604" cy="230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altLang="zh-CN" sz="1400" b="0" i="0" u="none" strike="noStrike" kern="0" cap="none" spc="0" normalizeH="0" baseline="0" noProof="0">
                <a:ln>
                  <a:noFill/>
                </a:ln>
                <a:solidFill>
                  <a:srgbClr val="555555"/>
                </a:solidFill>
                <a:effectLst/>
                <a:uLnTx/>
                <a:uFillTx/>
                <a:latin typeface="Arial" panose="020B0604020202020204" pitchFamily="34" charset="0"/>
                <a:ea typeface="微软雅黑" panose="020B0503020204020204" pitchFamily="34" charset="-122"/>
                <a:sym typeface="Arial" panose="020B0604020202020204" pitchFamily="34" charset="0"/>
              </a:rPr>
              <a:t>01</a:t>
            </a:r>
            <a:endParaRPr kumimoji="0" lang="es-ES" altLang="zh-CN" sz="1000" b="1"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8" name="AutoShape 21"/>
          <p:cNvSpPr>
            <a:spLocks/>
          </p:cNvSpPr>
          <p:nvPr/>
        </p:nvSpPr>
        <p:spPr bwMode="auto">
          <a:xfrm>
            <a:off x="3007462" y="3693576"/>
            <a:ext cx="331004" cy="230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altLang="zh-CN" sz="1400" b="0" i="0" u="none" strike="noStrike" kern="0" cap="none" spc="0" normalizeH="0" baseline="0" noProof="0">
                <a:ln>
                  <a:noFill/>
                </a:ln>
                <a:solidFill>
                  <a:srgbClr val="555555"/>
                </a:solidFill>
                <a:effectLst/>
                <a:uLnTx/>
                <a:uFillTx/>
                <a:latin typeface="Arial" panose="020B0604020202020204" pitchFamily="34" charset="0"/>
                <a:ea typeface="微软雅黑" panose="020B0503020204020204" pitchFamily="34" charset="-122"/>
                <a:sym typeface="Arial" panose="020B0604020202020204" pitchFamily="34" charset="0"/>
              </a:rPr>
              <a:t>02</a:t>
            </a:r>
            <a:endParaRPr kumimoji="0" lang="es-ES" altLang="zh-CN" sz="1000" b="1"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9" name="AutoShape 16"/>
          <p:cNvSpPr>
            <a:spLocks/>
          </p:cNvSpPr>
          <p:nvPr/>
        </p:nvSpPr>
        <p:spPr bwMode="auto">
          <a:xfrm>
            <a:off x="3871315" y="3557811"/>
            <a:ext cx="520835" cy="520835"/>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0" name="AutoShape 17"/>
          <p:cNvSpPr>
            <a:spLocks/>
          </p:cNvSpPr>
          <p:nvPr/>
        </p:nvSpPr>
        <p:spPr bwMode="auto">
          <a:xfrm>
            <a:off x="4832488" y="3557811"/>
            <a:ext cx="520835" cy="520835"/>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AutoShape 18"/>
          <p:cNvSpPr>
            <a:spLocks/>
          </p:cNvSpPr>
          <p:nvPr/>
        </p:nvSpPr>
        <p:spPr bwMode="auto">
          <a:xfrm>
            <a:off x="5773838" y="3557811"/>
            <a:ext cx="520234" cy="520835"/>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2" name="AutoShape 19"/>
          <p:cNvSpPr>
            <a:spLocks/>
          </p:cNvSpPr>
          <p:nvPr/>
        </p:nvSpPr>
        <p:spPr bwMode="auto">
          <a:xfrm>
            <a:off x="6720592" y="3557811"/>
            <a:ext cx="520234" cy="520835"/>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3" name="AutoShape 22"/>
          <p:cNvSpPr>
            <a:spLocks/>
          </p:cNvSpPr>
          <p:nvPr/>
        </p:nvSpPr>
        <p:spPr bwMode="auto">
          <a:xfrm>
            <a:off x="3966832" y="3693576"/>
            <a:ext cx="331004" cy="230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altLang="zh-CN" sz="1400" b="0" i="0" u="none" strike="noStrike" kern="0" cap="none" spc="0" normalizeH="0" baseline="0" noProof="0">
                <a:ln>
                  <a:noFill/>
                </a:ln>
                <a:solidFill>
                  <a:srgbClr val="555555"/>
                </a:solidFill>
                <a:effectLst/>
                <a:uLnTx/>
                <a:uFillTx/>
                <a:latin typeface="Arial" panose="020B0604020202020204" pitchFamily="34" charset="0"/>
                <a:ea typeface="微软雅黑" panose="020B0503020204020204" pitchFamily="34" charset="-122"/>
                <a:sym typeface="Arial" panose="020B0604020202020204" pitchFamily="34" charset="0"/>
              </a:rPr>
              <a:t>03</a:t>
            </a:r>
            <a:endParaRPr kumimoji="0" lang="es-ES" altLang="zh-CN" sz="1000" b="1"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4" name="AutoShape 23"/>
          <p:cNvSpPr>
            <a:spLocks/>
          </p:cNvSpPr>
          <p:nvPr/>
        </p:nvSpPr>
        <p:spPr bwMode="auto">
          <a:xfrm>
            <a:off x="4928004" y="3693576"/>
            <a:ext cx="331004" cy="230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altLang="zh-CN" sz="1400" b="0" i="0" u="none" strike="noStrike" kern="0" cap="none" spc="0" normalizeH="0" baseline="0" noProof="0">
                <a:ln>
                  <a:noFill/>
                </a:ln>
                <a:solidFill>
                  <a:srgbClr val="555555"/>
                </a:solidFill>
                <a:effectLst/>
                <a:uLnTx/>
                <a:uFillTx/>
                <a:latin typeface="Arial" panose="020B0604020202020204" pitchFamily="34" charset="0"/>
                <a:ea typeface="微软雅黑" panose="020B0503020204020204" pitchFamily="34" charset="-122"/>
                <a:sym typeface="Arial" panose="020B0604020202020204" pitchFamily="34" charset="0"/>
              </a:rPr>
              <a:t>04</a:t>
            </a:r>
            <a:endParaRPr kumimoji="0" lang="es-ES" altLang="zh-CN" sz="1000" b="1"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5" name="AutoShape 24"/>
          <p:cNvSpPr>
            <a:spLocks/>
          </p:cNvSpPr>
          <p:nvPr/>
        </p:nvSpPr>
        <p:spPr bwMode="auto">
          <a:xfrm>
            <a:off x="5869352" y="3693576"/>
            <a:ext cx="331004" cy="230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altLang="zh-CN" sz="1400" b="0" i="0" u="none" strike="noStrike" kern="0" cap="none" spc="0" normalizeH="0" baseline="0" noProof="0">
                <a:ln>
                  <a:noFill/>
                </a:ln>
                <a:solidFill>
                  <a:srgbClr val="555555"/>
                </a:solidFill>
                <a:effectLst/>
                <a:uLnTx/>
                <a:uFillTx/>
                <a:latin typeface="Arial" panose="020B0604020202020204" pitchFamily="34" charset="0"/>
                <a:ea typeface="微软雅黑" panose="020B0503020204020204" pitchFamily="34" charset="-122"/>
                <a:sym typeface="Arial" panose="020B0604020202020204" pitchFamily="34" charset="0"/>
              </a:rPr>
              <a:t>05</a:t>
            </a:r>
            <a:endParaRPr kumimoji="0" lang="es-ES" altLang="zh-CN" sz="1000" b="1"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6" name="AutoShape 25"/>
          <p:cNvSpPr>
            <a:spLocks/>
          </p:cNvSpPr>
          <p:nvPr/>
        </p:nvSpPr>
        <p:spPr bwMode="auto">
          <a:xfrm>
            <a:off x="6816105" y="3693576"/>
            <a:ext cx="331004" cy="230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altLang="zh-CN" sz="1400" b="0" i="0" u="none" strike="noStrike" kern="0" cap="none" spc="0" normalizeH="0" baseline="0" noProof="0">
                <a:ln>
                  <a:noFill/>
                </a:ln>
                <a:solidFill>
                  <a:srgbClr val="555555"/>
                </a:solidFill>
                <a:effectLst/>
                <a:uLnTx/>
                <a:uFillTx/>
                <a:latin typeface="Arial" panose="020B0604020202020204" pitchFamily="34" charset="0"/>
                <a:ea typeface="微软雅黑" panose="020B0503020204020204" pitchFamily="34" charset="-122"/>
                <a:sym typeface="Arial" panose="020B0604020202020204" pitchFamily="34" charset="0"/>
              </a:rPr>
              <a:t>06</a:t>
            </a:r>
            <a:endParaRPr kumimoji="0" lang="es-ES" altLang="zh-CN" sz="1000" b="1"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7" name="AutoShape 33"/>
          <p:cNvSpPr>
            <a:spLocks/>
          </p:cNvSpPr>
          <p:nvPr/>
        </p:nvSpPr>
        <p:spPr bwMode="auto">
          <a:xfrm>
            <a:off x="4469111" y="2103839"/>
            <a:ext cx="124932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647700" eaLnBrk="1" fontAlgn="auto" latinLnBrk="0" hangingPunct="1">
              <a:lnSpc>
                <a:spcPct val="100000"/>
              </a:lnSpc>
              <a:spcBef>
                <a:spcPts val="779"/>
              </a:spcBef>
              <a:spcAft>
                <a:spcPts val="0"/>
              </a:spcAft>
              <a:buClrTx/>
              <a:buSzTx/>
              <a:buFontTx/>
              <a:buNone/>
              <a:tabLst/>
              <a:defRPr/>
            </a:pPr>
            <a:r>
              <a:rPr kumimoji="0"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endParaRPr kumimoji="0" lang="es-E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8" name="AutoShape 34"/>
          <p:cNvSpPr>
            <a:spLocks/>
          </p:cNvSpPr>
          <p:nvPr/>
        </p:nvSpPr>
        <p:spPr bwMode="auto">
          <a:xfrm>
            <a:off x="4479527" y="2282355"/>
            <a:ext cx="1228493"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just" defTabSz="647700" eaLnBrk="1" fontAlgn="auto" latinLnBrk="0" hangingPunct="1">
              <a:lnSpc>
                <a:spcPct val="120000"/>
              </a:lnSpc>
              <a:spcBef>
                <a:spcPts val="779"/>
              </a:spcBef>
              <a:spcAft>
                <a:spcPts val="0"/>
              </a:spcAft>
              <a:buClrTx/>
              <a:buSzTx/>
              <a:buFontTx/>
              <a:buNone/>
              <a:tabLst/>
              <a:defRPr/>
            </a:pPr>
            <a:r>
              <a:rPr kumimoji="0"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s-ES" altLang="zh-CN" sz="7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9" name="AutoShape 35"/>
          <p:cNvSpPr>
            <a:spLocks/>
          </p:cNvSpPr>
          <p:nvPr/>
        </p:nvSpPr>
        <p:spPr bwMode="auto">
          <a:xfrm>
            <a:off x="2558708" y="2086416"/>
            <a:ext cx="124932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647700" eaLnBrk="1" fontAlgn="auto" latinLnBrk="0" hangingPunct="1">
              <a:lnSpc>
                <a:spcPct val="100000"/>
              </a:lnSpc>
              <a:spcBef>
                <a:spcPts val="779"/>
              </a:spcBef>
              <a:spcAft>
                <a:spcPts val="0"/>
              </a:spcAft>
              <a:buClrTx/>
              <a:buSzTx/>
              <a:buFontTx/>
              <a:buNone/>
              <a:tabLst/>
              <a:defRPr/>
            </a:pPr>
            <a:r>
              <a:rPr kumimoji="0"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endParaRPr kumimoji="0" lang="es-E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0" name="AutoShape 36"/>
          <p:cNvSpPr>
            <a:spLocks/>
          </p:cNvSpPr>
          <p:nvPr/>
        </p:nvSpPr>
        <p:spPr bwMode="auto">
          <a:xfrm>
            <a:off x="2569726" y="2275299"/>
            <a:ext cx="1228493"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just" defTabSz="647700" eaLnBrk="1" fontAlgn="auto" latinLnBrk="0" hangingPunct="1">
              <a:lnSpc>
                <a:spcPct val="120000"/>
              </a:lnSpc>
              <a:spcBef>
                <a:spcPts val="779"/>
              </a:spcBef>
              <a:spcAft>
                <a:spcPts val="0"/>
              </a:spcAft>
              <a:buClrTx/>
              <a:buSzTx/>
              <a:buFontTx/>
              <a:buNone/>
              <a:tabLst/>
              <a:defRPr/>
            </a:pPr>
            <a:r>
              <a:rPr kumimoji="0"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s-ES" altLang="zh-CN" sz="7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AutoShape 37"/>
          <p:cNvSpPr>
            <a:spLocks/>
          </p:cNvSpPr>
          <p:nvPr/>
        </p:nvSpPr>
        <p:spPr bwMode="auto">
          <a:xfrm>
            <a:off x="6365724" y="2086416"/>
            <a:ext cx="124932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647700" eaLnBrk="1" fontAlgn="auto" latinLnBrk="0" hangingPunct="1">
              <a:lnSpc>
                <a:spcPct val="100000"/>
              </a:lnSpc>
              <a:spcBef>
                <a:spcPts val="779"/>
              </a:spcBef>
              <a:spcAft>
                <a:spcPts val="0"/>
              </a:spcAft>
              <a:buClrTx/>
              <a:buSzTx/>
              <a:buFontTx/>
              <a:buNone/>
              <a:tabLst/>
              <a:defRPr/>
            </a:pPr>
            <a:r>
              <a:rPr kumimoji="0"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endParaRPr kumimoji="0" lang="es-E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AutoShape 38"/>
          <p:cNvSpPr>
            <a:spLocks/>
          </p:cNvSpPr>
          <p:nvPr/>
        </p:nvSpPr>
        <p:spPr bwMode="auto">
          <a:xfrm>
            <a:off x="6376140" y="2265688"/>
            <a:ext cx="1228493"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just" defTabSz="647700" eaLnBrk="1" fontAlgn="auto" latinLnBrk="0" hangingPunct="1">
              <a:lnSpc>
                <a:spcPct val="120000"/>
              </a:lnSpc>
              <a:spcBef>
                <a:spcPts val="779"/>
              </a:spcBef>
              <a:spcAft>
                <a:spcPts val="0"/>
              </a:spcAft>
              <a:buClrTx/>
              <a:buSzTx/>
              <a:buFontTx/>
              <a:buNone/>
              <a:tabLst/>
              <a:defRPr/>
            </a:pPr>
            <a:r>
              <a:rPr kumimoji="0"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s-ES" altLang="zh-CN" sz="7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33"/>
          <p:cNvSpPr>
            <a:spLocks/>
          </p:cNvSpPr>
          <p:nvPr/>
        </p:nvSpPr>
        <p:spPr bwMode="auto">
          <a:xfrm>
            <a:off x="3437946" y="5218165"/>
            <a:ext cx="124932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647700" eaLnBrk="1" fontAlgn="auto" latinLnBrk="0" hangingPunct="1">
              <a:lnSpc>
                <a:spcPct val="100000"/>
              </a:lnSpc>
              <a:spcBef>
                <a:spcPts val="779"/>
              </a:spcBef>
              <a:spcAft>
                <a:spcPts val="0"/>
              </a:spcAft>
              <a:buClrTx/>
              <a:buSzTx/>
              <a:buFontTx/>
              <a:buNone/>
              <a:tabLst/>
              <a:defRPr/>
            </a:pPr>
            <a:r>
              <a:rPr kumimoji="0"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endParaRPr kumimoji="0" lang="es-E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4" name="AutoShape 34"/>
          <p:cNvSpPr>
            <a:spLocks/>
          </p:cNvSpPr>
          <p:nvPr/>
        </p:nvSpPr>
        <p:spPr bwMode="auto">
          <a:xfrm>
            <a:off x="3448361" y="5396681"/>
            <a:ext cx="1228493"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just" defTabSz="647700" eaLnBrk="1" fontAlgn="auto" latinLnBrk="0" hangingPunct="1">
              <a:lnSpc>
                <a:spcPct val="120000"/>
              </a:lnSpc>
              <a:spcBef>
                <a:spcPts val="779"/>
              </a:spcBef>
              <a:spcAft>
                <a:spcPts val="0"/>
              </a:spcAft>
              <a:buClrTx/>
              <a:buSzTx/>
              <a:buFontTx/>
              <a:buNone/>
              <a:tabLst/>
              <a:defRPr/>
            </a:pPr>
            <a:r>
              <a:rPr kumimoji="0"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s-ES" altLang="zh-CN" sz="7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5" name="AutoShape 35"/>
          <p:cNvSpPr>
            <a:spLocks/>
          </p:cNvSpPr>
          <p:nvPr/>
        </p:nvSpPr>
        <p:spPr bwMode="auto">
          <a:xfrm>
            <a:off x="1527544" y="5200744"/>
            <a:ext cx="124932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647700" eaLnBrk="1" fontAlgn="auto" latinLnBrk="0" hangingPunct="1">
              <a:lnSpc>
                <a:spcPct val="100000"/>
              </a:lnSpc>
              <a:spcBef>
                <a:spcPts val="779"/>
              </a:spcBef>
              <a:spcAft>
                <a:spcPts val="0"/>
              </a:spcAft>
              <a:buClrTx/>
              <a:buSzTx/>
              <a:buFontTx/>
              <a:buNone/>
              <a:tabLst/>
              <a:defRPr/>
            </a:pPr>
            <a:r>
              <a:rPr kumimoji="0"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endParaRPr kumimoji="0" lang="es-E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6" name="AutoShape 36"/>
          <p:cNvSpPr>
            <a:spLocks/>
          </p:cNvSpPr>
          <p:nvPr/>
        </p:nvSpPr>
        <p:spPr bwMode="auto">
          <a:xfrm>
            <a:off x="1538561" y="5389627"/>
            <a:ext cx="1228493"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just" defTabSz="647700" eaLnBrk="1" fontAlgn="auto" latinLnBrk="0" hangingPunct="1">
              <a:lnSpc>
                <a:spcPct val="120000"/>
              </a:lnSpc>
              <a:spcBef>
                <a:spcPts val="779"/>
              </a:spcBef>
              <a:spcAft>
                <a:spcPts val="0"/>
              </a:spcAft>
              <a:buClrTx/>
              <a:buSzTx/>
              <a:buFontTx/>
              <a:buNone/>
              <a:tabLst/>
              <a:defRPr/>
            </a:pPr>
            <a:r>
              <a:rPr kumimoji="0"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s-ES" altLang="zh-CN" sz="7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7" name="AutoShape 37"/>
          <p:cNvSpPr>
            <a:spLocks/>
          </p:cNvSpPr>
          <p:nvPr/>
        </p:nvSpPr>
        <p:spPr bwMode="auto">
          <a:xfrm>
            <a:off x="5334559" y="5200744"/>
            <a:ext cx="1249326" cy="1615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ctr" defTabSz="647700" eaLnBrk="1" fontAlgn="auto" latinLnBrk="0" hangingPunct="1">
              <a:lnSpc>
                <a:spcPct val="100000"/>
              </a:lnSpc>
              <a:spcBef>
                <a:spcPts val="779"/>
              </a:spcBef>
              <a:spcAft>
                <a:spcPts val="0"/>
              </a:spcAft>
              <a:buClrTx/>
              <a:buSzTx/>
              <a:buFontTx/>
              <a:buNone/>
              <a:tabLst/>
              <a:defRPr/>
            </a:pPr>
            <a:r>
              <a:rPr kumimoji="0" lang="zh-CN" altLang="en-US" sz="105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endParaRPr kumimoji="0" lang="es-ES" altLang="zh-CN" sz="105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8" name="AutoShape 38"/>
          <p:cNvSpPr>
            <a:spLocks/>
          </p:cNvSpPr>
          <p:nvPr/>
        </p:nvSpPr>
        <p:spPr bwMode="auto">
          <a:xfrm>
            <a:off x="5344975" y="5380014"/>
            <a:ext cx="1228493"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marL="0" marR="0" lvl="0" indent="0" algn="just" defTabSz="647700" eaLnBrk="1" fontAlgn="auto" latinLnBrk="0" hangingPunct="1">
              <a:lnSpc>
                <a:spcPct val="120000"/>
              </a:lnSpc>
              <a:spcBef>
                <a:spcPts val="779"/>
              </a:spcBef>
              <a:spcAft>
                <a:spcPts val="0"/>
              </a:spcAft>
              <a:buClrTx/>
              <a:buSzTx/>
              <a:buFontTx/>
              <a:buNone/>
              <a:tabLst/>
              <a:defRPr/>
            </a:pPr>
            <a:r>
              <a:rPr kumimoji="0" lang="zh-CN" altLang="en-US" sz="5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请替换文字内容</a:t>
            </a:r>
            <a:r>
              <a:rPr kumimoji="0" lang="zh-CN" altLang="en-US" sz="5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s-ES" altLang="zh-CN" sz="7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9" name="矩形 78"/>
          <p:cNvSpPr/>
          <p:nvPr/>
        </p:nvSpPr>
        <p:spPr>
          <a:xfrm>
            <a:off x="-12934" y="890399"/>
            <a:ext cx="185964" cy="484833"/>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80" name="文本框 38"/>
          <p:cNvSpPr txBox="1"/>
          <p:nvPr/>
        </p:nvSpPr>
        <p:spPr>
          <a:xfrm>
            <a:off x="295016" y="811816"/>
            <a:ext cx="2246595" cy="343597"/>
          </a:xfrm>
          <a:prstGeom prst="rect">
            <a:avLst/>
          </a:prstGeom>
          <a:noFill/>
        </p:spPr>
        <p:txBody>
          <a:bodyPr wrap="none" lIns="96434" tIns="48217" rIns="96434" bIns="48217" rtlCol="0">
            <a:spAutoFit/>
          </a:bodyPr>
          <a:lstStyle/>
          <a:p>
            <a:pPr marL="0" marR="0" lvl="0" indent="0" defTabSz="964278"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ea"/>
                <a:sym typeface="+mn-lt"/>
              </a:rPr>
              <a:t>点击添加相关标题文字</a:t>
            </a:r>
          </a:p>
        </p:txBody>
      </p:sp>
      <p:sp>
        <p:nvSpPr>
          <p:cNvPr id="81" name="文本框 39"/>
          <p:cNvSpPr txBox="1"/>
          <p:nvPr/>
        </p:nvSpPr>
        <p:spPr>
          <a:xfrm>
            <a:off x="295016" y="1132814"/>
            <a:ext cx="2366821" cy="282042"/>
          </a:xfrm>
          <a:prstGeom prst="rect">
            <a:avLst/>
          </a:prstGeom>
          <a:noFill/>
        </p:spPr>
        <p:txBody>
          <a:bodyPr wrap="none" lIns="96434" tIns="48217" rIns="96434" bIns="48217" rtlCol="0">
            <a:spAutoFit/>
          </a:bodyPr>
          <a:lstStyle/>
          <a:p>
            <a:pPr marL="0" marR="0" lvl="0" indent="0" defTabSz="964278"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E7E6E6">
                    <a:lumMod val="25000"/>
                  </a:srgbClr>
                </a:solidFill>
                <a:effectLst/>
                <a:uLnTx/>
                <a:uFillTx/>
                <a:cs typeface="+mn-ea"/>
                <a:sym typeface="+mn-lt"/>
              </a:rPr>
              <a:t>ADD RELATED TITLE WORDS</a:t>
            </a:r>
            <a:endParaRPr kumimoji="0" lang="zh-CN" altLang="en-US" sz="1200" b="0" i="0" u="none" strike="noStrike" kern="0" cap="none" spc="0" normalizeH="0" baseline="0" noProof="0" dirty="0">
              <a:ln>
                <a:noFill/>
              </a:ln>
              <a:solidFill>
                <a:srgbClr val="E7E6E6">
                  <a:lumMod val="25000"/>
                </a:srgbClr>
              </a:solidFill>
              <a:effectLst/>
              <a:uLnTx/>
              <a:uFillTx/>
              <a:cs typeface="+mn-ea"/>
              <a:sym typeface="+mn-lt"/>
            </a:endParaRPr>
          </a:p>
        </p:txBody>
      </p:sp>
    </p:spTree>
    <p:extLst>
      <p:ext uri="{BB962C8B-B14F-4D97-AF65-F5344CB8AC3E}">
        <p14:creationId xmlns:p14="http://schemas.microsoft.com/office/powerpoint/2010/main" val="358658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同心圆 24"/>
          <p:cNvSpPr/>
          <p:nvPr/>
        </p:nvSpPr>
        <p:spPr>
          <a:xfrm>
            <a:off x="1068896" y="3321357"/>
            <a:ext cx="2758586" cy="2758586"/>
          </a:xfrm>
          <a:prstGeom prst="donut">
            <a:avLst>
              <a:gd name="adj" fmla="val 7852"/>
            </a:avLst>
          </a:prstGeom>
          <a:solidFill>
            <a:srgbClr val="FEA600"/>
          </a:solidFill>
          <a:ln w="12700" cap="flat" cmpd="sng" algn="ctr">
            <a:noFill/>
            <a:prstDash val="solid"/>
            <a:miter lim="800000"/>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6" name="同心圆 25"/>
          <p:cNvSpPr/>
          <p:nvPr/>
        </p:nvSpPr>
        <p:spPr>
          <a:xfrm>
            <a:off x="1421177" y="3435469"/>
            <a:ext cx="2054022" cy="2054022"/>
          </a:xfrm>
          <a:prstGeom prst="donut">
            <a:avLst>
              <a:gd name="adj" fmla="val 7852"/>
            </a:avLst>
          </a:prstGeom>
          <a:solidFill>
            <a:srgbClr val="A6A6A6"/>
          </a:solidFill>
          <a:ln w="12700" cap="flat" cmpd="sng" algn="ctr">
            <a:noFill/>
            <a:prstDash val="solid"/>
            <a:miter lim="800000"/>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7" name="同心圆 26"/>
          <p:cNvSpPr/>
          <p:nvPr/>
        </p:nvSpPr>
        <p:spPr>
          <a:xfrm>
            <a:off x="1763515" y="3496821"/>
            <a:ext cx="1369348" cy="1369348"/>
          </a:xfrm>
          <a:prstGeom prst="donut">
            <a:avLst>
              <a:gd name="adj" fmla="val 7852"/>
            </a:avLst>
          </a:prstGeom>
          <a:solidFill>
            <a:srgbClr val="FEA600"/>
          </a:solidFill>
          <a:ln w="12700" cap="flat" cmpd="sng" algn="ctr">
            <a:noFill/>
            <a:prstDash val="solid"/>
            <a:miter lim="800000"/>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同心圆 27"/>
          <p:cNvSpPr/>
          <p:nvPr/>
        </p:nvSpPr>
        <p:spPr>
          <a:xfrm>
            <a:off x="2038850" y="3720750"/>
            <a:ext cx="818676" cy="818676"/>
          </a:xfrm>
          <a:prstGeom prst="donut">
            <a:avLst>
              <a:gd name="adj" fmla="val 12925"/>
            </a:avLst>
          </a:prstGeom>
          <a:solidFill>
            <a:srgbClr val="A6A6A6"/>
          </a:solidFill>
          <a:ln w="12700" cap="flat" cmpd="sng" algn="ctr">
            <a:noFill/>
            <a:prstDash val="solid"/>
            <a:miter lim="800000"/>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9" name="椭圆 28"/>
          <p:cNvSpPr/>
          <p:nvPr/>
        </p:nvSpPr>
        <p:spPr>
          <a:xfrm flipV="1">
            <a:off x="2277020" y="3797697"/>
            <a:ext cx="342337" cy="342337"/>
          </a:xfrm>
          <a:prstGeom prst="ellipse">
            <a:avLst/>
          </a:prstGeom>
          <a:solidFill>
            <a:srgbClr val="FEA600"/>
          </a:solidFill>
          <a:ln w="12700" cap="flat" cmpd="sng" algn="ctr">
            <a:noFill/>
            <a:prstDash val="solid"/>
            <a:miter lim="800000"/>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30" name="直接连接符 29"/>
          <p:cNvCxnSpPr/>
          <p:nvPr/>
        </p:nvCxnSpPr>
        <p:spPr>
          <a:xfrm>
            <a:off x="2911628" y="2357752"/>
            <a:ext cx="3005345" cy="0"/>
          </a:xfrm>
          <a:prstGeom prst="line">
            <a:avLst/>
          </a:prstGeom>
          <a:noFill/>
          <a:ln w="9525" cap="flat" cmpd="sng" algn="ctr">
            <a:solidFill>
              <a:srgbClr val="414455"/>
            </a:solidFill>
            <a:prstDash val="sysDot"/>
            <a:miter lim="800000"/>
            <a:headEnd type="oval"/>
            <a:tailEnd type="oval"/>
          </a:ln>
          <a:effectLst/>
        </p:spPr>
      </p:cxnSp>
      <p:cxnSp>
        <p:nvCxnSpPr>
          <p:cNvPr id="31" name="直接连接符 30"/>
          <p:cNvCxnSpPr/>
          <p:nvPr/>
        </p:nvCxnSpPr>
        <p:spPr>
          <a:xfrm>
            <a:off x="3062907" y="2858736"/>
            <a:ext cx="2854066" cy="0"/>
          </a:xfrm>
          <a:prstGeom prst="line">
            <a:avLst/>
          </a:prstGeom>
          <a:noFill/>
          <a:ln w="9525" cap="flat" cmpd="sng" algn="ctr">
            <a:solidFill>
              <a:srgbClr val="414455"/>
            </a:solidFill>
            <a:prstDash val="sysDot"/>
            <a:miter lim="800000"/>
            <a:headEnd type="oval"/>
            <a:tailEnd type="oval"/>
          </a:ln>
          <a:effectLst/>
        </p:spPr>
      </p:cxnSp>
      <p:cxnSp>
        <p:nvCxnSpPr>
          <p:cNvPr id="32" name="直接连接符 31"/>
          <p:cNvCxnSpPr/>
          <p:nvPr/>
        </p:nvCxnSpPr>
        <p:spPr>
          <a:xfrm>
            <a:off x="3311021" y="3378508"/>
            <a:ext cx="2605952" cy="0"/>
          </a:xfrm>
          <a:prstGeom prst="line">
            <a:avLst/>
          </a:prstGeom>
          <a:noFill/>
          <a:ln w="9525" cap="flat" cmpd="sng" algn="ctr">
            <a:solidFill>
              <a:srgbClr val="414455"/>
            </a:solidFill>
            <a:prstDash val="sysDot"/>
            <a:miter lim="800000"/>
            <a:headEnd type="oval"/>
            <a:tailEnd type="oval"/>
          </a:ln>
          <a:effectLst/>
        </p:spPr>
      </p:cxnSp>
      <p:cxnSp>
        <p:nvCxnSpPr>
          <p:cNvPr id="33" name="直接连接符 32"/>
          <p:cNvCxnSpPr/>
          <p:nvPr/>
        </p:nvCxnSpPr>
        <p:spPr>
          <a:xfrm>
            <a:off x="3710415" y="4139160"/>
            <a:ext cx="2206558" cy="0"/>
          </a:xfrm>
          <a:prstGeom prst="line">
            <a:avLst/>
          </a:prstGeom>
          <a:noFill/>
          <a:ln w="9525" cap="flat" cmpd="sng" algn="ctr">
            <a:solidFill>
              <a:srgbClr val="414455"/>
            </a:solidFill>
            <a:prstDash val="sysDot"/>
            <a:miter lim="800000"/>
            <a:headEnd type="oval"/>
            <a:tailEnd type="oval"/>
          </a:ln>
          <a:effectLst/>
        </p:spPr>
      </p:cxnSp>
      <p:cxnSp>
        <p:nvCxnSpPr>
          <p:cNvPr id="34" name="直接连接符 33"/>
          <p:cNvCxnSpPr/>
          <p:nvPr/>
        </p:nvCxnSpPr>
        <p:spPr>
          <a:xfrm>
            <a:off x="3995696" y="4892235"/>
            <a:ext cx="1921278" cy="0"/>
          </a:xfrm>
          <a:prstGeom prst="line">
            <a:avLst/>
          </a:prstGeom>
          <a:noFill/>
          <a:ln w="9525" cap="flat" cmpd="sng" algn="ctr">
            <a:solidFill>
              <a:srgbClr val="414455"/>
            </a:solidFill>
            <a:prstDash val="sysDot"/>
            <a:miter lim="800000"/>
            <a:headEnd type="oval"/>
            <a:tailEnd type="oval"/>
          </a:ln>
          <a:effectLst/>
        </p:spPr>
      </p:cxnSp>
      <p:sp>
        <p:nvSpPr>
          <p:cNvPr id="35" name="TextBox 34"/>
          <p:cNvSpPr txBox="1"/>
          <p:nvPr/>
        </p:nvSpPr>
        <p:spPr>
          <a:xfrm>
            <a:off x="6098088" y="4671708"/>
            <a:ext cx="243435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TextBox 35"/>
          <p:cNvSpPr txBox="1"/>
          <p:nvPr/>
        </p:nvSpPr>
        <p:spPr>
          <a:xfrm>
            <a:off x="4745981" y="4601099"/>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6098088" y="4034341"/>
            <a:ext cx="243435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TextBox 37"/>
          <p:cNvSpPr txBox="1"/>
          <p:nvPr/>
        </p:nvSpPr>
        <p:spPr>
          <a:xfrm>
            <a:off x="4745981" y="3859369"/>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6098088" y="3396974"/>
            <a:ext cx="243435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0" name="TextBox 39"/>
          <p:cNvSpPr txBox="1"/>
          <p:nvPr/>
        </p:nvSpPr>
        <p:spPr>
          <a:xfrm>
            <a:off x="4745981" y="3106179"/>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6098088" y="2759607"/>
            <a:ext cx="243435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2" name="TextBox 41"/>
          <p:cNvSpPr txBox="1"/>
          <p:nvPr/>
        </p:nvSpPr>
        <p:spPr>
          <a:xfrm>
            <a:off x="4745981" y="2594435"/>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098088" y="2122241"/>
            <a:ext cx="2434352" cy="36933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TextBox 43"/>
          <p:cNvSpPr txBox="1"/>
          <p:nvPr/>
        </p:nvSpPr>
        <p:spPr>
          <a:xfrm>
            <a:off x="4745981" y="2077432"/>
            <a:ext cx="1172116" cy="295466"/>
          </a:xfrm>
          <a:prstGeom prst="rect">
            <a:avLst/>
          </a:prstGeom>
          <a:noFill/>
        </p:spPr>
        <p:txBody>
          <a:bodyPr wrap="non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矩形 44"/>
          <p:cNvSpPr/>
          <p:nvPr/>
        </p:nvSpPr>
        <p:spPr>
          <a:xfrm>
            <a:off x="35496" y="908151"/>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46" name="文本框 22"/>
          <p:cNvSpPr txBox="1"/>
          <p:nvPr/>
        </p:nvSpPr>
        <p:spPr>
          <a:xfrm>
            <a:off x="315450" y="836712"/>
            <a:ext cx="2246595" cy="343597"/>
          </a:xfrm>
          <a:prstGeom prst="rect">
            <a:avLst/>
          </a:prstGeom>
          <a:noFill/>
        </p:spPr>
        <p:txBody>
          <a:bodyPr wrap="none" lIns="96434" tIns="48217" rIns="96434" bIns="48217" rtlCol="0">
            <a:spAutoFit/>
          </a:bodyPr>
          <a:lstStyle/>
          <a:p>
            <a:pPr defTabSz="964278"/>
            <a:r>
              <a:rPr lang="zh-CN" altLang="en-US" sz="16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7" name="文本框 23"/>
          <p:cNvSpPr txBox="1"/>
          <p:nvPr/>
        </p:nvSpPr>
        <p:spPr>
          <a:xfrm>
            <a:off x="315450" y="1128528"/>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肘形连接符 43"/>
          <p:cNvSpPr>
            <a:spLocks noChangeShapeType="1"/>
          </p:cNvSpPr>
          <p:nvPr/>
        </p:nvSpPr>
        <p:spPr bwMode="auto">
          <a:xfrm rot="10800000" flipH="1">
            <a:off x="6119501" y="2356620"/>
            <a:ext cx="73309" cy="1441986"/>
          </a:xfrm>
          <a:prstGeom prst="bentConnector2">
            <a:avLst/>
          </a:prstGeom>
          <a:noFill/>
          <a:ln w="9525" cap="flat" cmpd="sng">
            <a:solidFill>
              <a:sysClr val="window" lastClr="FFFFFF">
                <a:lumMod val="65000"/>
              </a:sys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GB"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肘形连接符 17"/>
          <p:cNvSpPr>
            <a:spLocks noChangeShapeType="1"/>
          </p:cNvSpPr>
          <p:nvPr/>
        </p:nvSpPr>
        <p:spPr bwMode="auto">
          <a:xfrm rot="16200000" flipH="1">
            <a:off x="6025332" y="3964829"/>
            <a:ext cx="255356" cy="2679194"/>
          </a:xfrm>
          <a:prstGeom prst="bentConnector2">
            <a:avLst/>
          </a:prstGeom>
          <a:noFill/>
          <a:ln w="9525" cap="flat" cmpd="sng">
            <a:solidFill>
              <a:sysClr val="window" lastClr="FFFFFF">
                <a:lumMod val="65000"/>
              </a:sys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GB"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肘形连接符 46"/>
          <p:cNvSpPr>
            <a:spLocks noChangeShapeType="1"/>
          </p:cNvSpPr>
          <p:nvPr/>
        </p:nvSpPr>
        <p:spPr bwMode="auto">
          <a:xfrm rot="10800000" flipV="1">
            <a:off x="3292892" y="3923269"/>
            <a:ext cx="142624" cy="606264"/>
          </a:xfrm>
          <a:prstGeom prst="bentConnector2">
            <a:avLst/>
          </a:prstGeom>
          <a:noFill/>
          <a:ln w="9525" cap="flat" cmpd="sng">
            <a:solidFill>
              <a:sysClr val="window" lastClr="FFFFFF">
                <a:lumMod val="65000"/>
              </a:sys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GB"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肘形连接符 51"/>
          <p:cNvSpPr>
            <a:spLocks noChangeShapeType="1"/>
          </p:cNvSpPr>
          <p:nvPr/>
        </p:nvSpPr>
        <p:spPr bwMode="auto">
          <a:xfrm rot="16200000" flipV="1">
            <a:off x="4053284" y="1922028"/>
            <a:ext cx="96267" cy="1430568"/>
          </a:xfrm>
          <a:prstGeom prst="bentConnector2">
            <a:avLst/>
          </a:prstGeom>
          <a:noFill/>
          <a:ln w="9525" cap="flat" cmpd="sng">
            <a:solidFill>
              <a:sysClr val="window" lastClr="FFFFFF">
                <a:lumMod val="65000"/>
              </a:sys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GB"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8" name="Group 3"/>
          <p:cNvGrpSpPr/>
          <p:nvPr/>
        </p:nvGrpSpPr>
        <p:grpSpPr>
          <a:xfrm>
            <a:off x="3508029" y="2793696"/>
            <a:ext cx="2625553" cy="2433931"/>
            <a:chOff x="3898426" y="1805124"/>
            <a:chExt cx="4494140" cy="4166144"/>
          </a:xfrm>
        </p:grpSpPr>
        <p:sp>
          <p:nvSpPr>
            <p:cNvPr id="59" name="椭圆 12"/>
            <p:cNvSpPr>
              <a:spLocks noChangeArrowheads="1"/>
            </p:cNvSpPr>
            <p:nvPr/>
          </p:nvSpPr>
          <p:spPr bwMode="auto">
            <a:xfrm flipH="1">
              <a:off x="5881907" y="1805124"/>
              <a:ext cx="515252" cy="515252"/>
            </a:xfrm>
            <a:prstGeom prst="ellipse">
              <a:avLst/>
            </a:prstGeom>
            <a:solidFill>
              <a:sysClr val="window" lastClr="FFFFFF"/>
            </a:solidFill>
            <a:ln w="76200" cap="flat" cmpd="sng">
              <a:solidFill>
                <a:srgbClr val="FEA600"/>
              </a:solidFill>
              <a:bevel/>
              <a:headEnd/>
              <a:tailEnd/>
            </a:ln>
          </p:spPr>
          <p:txBody>
            <a:bodyPr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椭圆 10"/>
            <p:cNvSpPr>
              <a:spLocks noChangeArrowheads="1"/>
            </p:cNvSpPr>
            <p:nvPr/>
          </p:nvSpPr>
          <p:spPr bwMode="auto">
            <a:xfrm flipH="1">
              <a:off x="7771164" y="3503547"/>
              <a:ext cx="516444" cy="516444"/>
            </a:xfrm>
            <a:prstGeom prst="ellipse">
              <a:avLst/>
            </a:prstGeom>
            <a:solidFill>
              <a:sysClr val="window" lastClr="FFFFFF"/>
            </a:solidFill>
            <a:ln w="76200" cap="flat" cmpd="sng">
              <a:solidFill>
                <a:srgbClr val="A6A6A6"/>
              </a:solidFill>
              <a:bevel/>
              <a:headEnd/>
              <a:tailEnd/>
            </a:ln>
          </p:spPr>
          <p:txBody>
            <a:bodyPr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椭圆 11"/>
            <p:cNvSpPr>
              <a:spLocks noChangeArrowheads="1"/>
            </p:cNvSpPr>
            <p:nvPr/>
          </p:nvSpPr>
          <p:spPr bwMode="auto">
            <a:xfrm flipH="1">
              <a:off x="5881907" y="5241328"/>
              <a:ext cx="515252" cy="516445"/>
            </a:xfrm>
            <a:prstGeom prst="ellipse">
              <a:avLst/>
            </a:prstGeom>
            <a:solidFill>
              <a:sysClr val="window" lastClr="FFFFFF"/>
            </a:solidFill>
            <a:ln w="76200" cap="flat" cmpd="sng">
              <a:solidFill>
                <a:srgbClr val="A6A6A6"/>
              </a:solidFill>
              <a:bevel/>
              <a:headEnd/>
              <a:tailEnd/>
            </a:ln>
          </p:spPr>
          <p:txBody>
            <a:bodyPr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椭圆 44"/>
            <p:cNvSpPr>
              <a:spLocks noChangeArrowheads="1"/>
            </p:cNvSpPr>
            <p:nvPr/>
          </p:nvSpPr>
          <p:spPr bwMode="auto">
            <a:xfrm flipH="1">
              <a:off x="4010541" y="3503547"/>
              <a:ext cx="515252" cy="515252"/>
            </a:xfrm>
            <a:prstGeom prst="ellipse">
              <a:avLst/>
            </a:prstGeom>
            <a:solidFill>
              <a:sysClr val="window" lastClr="FFFFFF"/>
            </a:solidFill>
            <a:ln w="76200" cap="flat" cmpd="sng">
              <a:solidFill>
                <a:srgbClr val="FEA600"/>
              </a:solidFill>
              <a:bevel/>
              <a:headEnd/>
              <a:tailEnd/>
            </a:ln>
          </p:spPr>
          <p:txBody>
            <a:bodyPr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rgbClr val="FEA6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rgbClr val="A6A6A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alt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64"/>
            <p:cNvSpPr txBox="1"/>
            <p:nvPr/>
          </p:nvSpPr>
          <p:spPr>
            <a:xfrm>
              <a:off x="5092849" y="3278561"/>
              <a:ext cx="2006302" cy="505747"/>
            </a:xfrm>
            <a:prstGeom prst="rect">
              <a:avLst/>
            </a:prstGeom>
            <a:noFill/>
          </p:spPr>
          <p:txBody>
            <a:bodyPr wrap="non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GB"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8"/>
            <p:cNvSpPr/>
            <p:nvPr/>
          </p:nvSpPr>
          <p:spPr>
            <a:xfrm>
              <a:off x="4872490" y="3651939"/>
              <a:ext cx="2447021" cy="727011"/>
            </a:xfrm>
            <a:prstGeom prst="rect">
              <a:avLst/>
            </a:prstGeom>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kumimoji="0" lang="en-GB"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7" name="Group 69"/>
            <p:cNvGrpSpPr/>
            <p:nvPr/>
          </p:nvGrpSpPr>
          <p:grpSpPr>
            <a:xfrm>
              <a:off x="5981606" y="5340706"/>
              <a:ext cx="317153" cy="317695"/>
              <a:chOff x="9145588" y="4435471"/>
              <a:chExt cx="464344" cy="465137"/>
            </a:xfrm>
          </p:grpSpPr>
          <p:sp>
            <p:nvSpPr>
              <p:cNvPr id="82"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79"/>
            <p:cNvGrpSpPr/>
            <p:nvPr/>
          </p:nvGrpSpPr>
          <p:grpSpPr>
            <a:xfrm>
              <a:off x="7864358" y="3622124"/>
              <a:ext cx="317153" cy="317695"/>
              <a:chOff x="7287419" y="3505994"/>
              <a:chExt cx="464344" cy="465138"/>
            </a:xfrm>
          </p:grpSpPr>
          <p:sp>
            <p:nvSpPr>
              <p:cNvPr id="76"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A6A6A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86"/>
            <p:cNvGrpSpPr/>
            <p:nvPr/>
          </p:nvGrpSpPr>
          <p:grpSpPr>
            <a:xfrm>
              <a:off x="4146264" y="3609536"/>
              <a:ext cx="238000" cy="317695"/>
              <a:chOff x="2639220" y="3510754"/>
              <a:chExt cx="348456" cy="465137"/>
            </a:xfrm>
          </p:grpSpPr>
          <p:sp>
            <p:nvSpPr>
              <p:cNvPr id="74"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FEA6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FEA6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89"/>
            <p:cNvGrpSpPr/>
            <p:nvPr/>
          </p:nvGrpSpPr>
          <p:grpSpPr>
            <a:xfrm>
              <a:off x="5992775" y="1913195"/>
              <a:ext cx="317153" cy="317153"/>
              <a:chOff x="4439444" y="1652588"/>
              <a:chExt cx="464344" cy="464344"/>
            </a:xfrm>
          </p:grpSpPr>
          <p:sp>
            <p:nvSpPr>
              <p:cNvPr id="7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FEA6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FEA6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FEA6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marL="0" marR="0" lvl="0" indent="0" algn="just" defTabSz="209348" eaLnBrk="1" fontAlgn="auto" latinLnBrk="0" hangingPunct="0">
                  <a:lnSpc>
                    <a:spcPct val="120000"/>
                  </a:lnSpc>
                  <a:spcBef>
                    <a:spcPts val="0"/>
                  </a:spcBef>
                  <a:spcAft>
                    <a:spcPts val="0"/>
                  </a:spcAft>
                  <a:buClrTx/>
                  <a:buSzTx/>
                  <a:buFontTx/>
                  <a:buNone/>
                  <a:tabLst/>
                  <a:defRPr/>
                </a:pPr>
                <a:endParaRPr kumimoji="0" lang="en-US" sz="6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1" name="Group 97"/>
          <p:cNvGrpSpPr/>
          <p:nvPr/>
        </p:nvGrpSpPr>
        <p:grpSpPr>
          <a:xfrm>
            <a:off x="1767154" y="2356619"/>
            <a:ext cx="1575687" cy="673557"/>
            <a:chOff x="773723" y="1924636"/>
            <a:chExt cx="2945744" cy="978972"/>
          </a:xfrm>
        </p:grpSpPr>
        <p:sp>
          <p:nvSpPr>
            <p:cNvPr id="92" name="TextBox 91"/>
            <p:cNvSpPr txBox="1"/>
            <p:nvPr/>
          </p:nvSpPr>
          <p:spPr>
            <a:xfrm>
              <a:off x="1873431" y="1924636"/>
              <a:ext cx="1846036" cy="295241"/>
            </a:xfrm>
            <a:prstGeom prst="rect">
              <a:avLst/>
            </a:prstGeom>
            <a:noFill/>
          </p:spPr>
          <p:txBody>
            <a:bodyPr wrap="none" lIns="0" tIns="0" rIns="0" bIns="0"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GB"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96"/>
            <p:cNvSpPr/>
            <p:nvPr/>
          </p:nvSpPr>
          <p:spPr>
            <a:xfrm>
              <a:off x="773723" y="2259448"/>
              <a:ext cx="2945200" cy="644160"/>
            </a:xfrm>
            <a:prstGeom prst="rect">
              <a:avLst/>
            </a:prstGeom>
          </p:spPr>
          <p:txBody>
            <a:bodyPr wrap="square" lIns="0" tIns="0" rIns="0" bIns="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0" lang="en-GB" altLang="zh-CN"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Group 98"/>
          <p:cNvGrpSpPr/>
          <p:nvPr/>
        </p:nvGrpSpPr>
        <p:grpSpPr>
          <a:xfrm>
            <a:off x="1780220" y="4617411"/>
            <a:ext cx="1621334" cy="673557"/>
            <a:chOff x="773723" y="1924636"/>
            <a:chExt cx="3031080" cy="978972"/>
          </a:xfrm>
        </p:grpSpPr>
        <p:sp>
          <p:nvSpPr>
            <p:cNvPr id="95" name="TextBox 94"/>
            <p:cNvSpPr txBox="1"/>
            <p:nvPr/>
          </p:nvSpPr>
          <p:spPr>
            <a:xfrm>
              <a:off x="1958768" y="1924636"/>
              <a:ext cx="1846035" cy="295241"/>
            </a:xfrm>
            <a:prstGeom prst="rect">
              <a:avLst/>
            </a:prstGeom>
            <a:noFill/>
          </p:spPr>
          <p:txBody>
            <a:bodyPr wrap="none" lIns="0" tIns="0" rIns="0" bIns="0"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GB"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100"/>
            <p:cNvSpPr/>
            <p:nvPr/>
          </p:nvSpPr>
          <p:spPr>
            <a:xfrm>
              <a:off x="773723" y="2259449"/>
              <a:ext cx="2945199" cy="644159"/>
            </a:xfrm>
            <a:prstGeom prst="rect">
              <a:avLst/>
            </a:prstGeom>
          </p:spPr>
          <p:txBody>
            <a:bodyPr wrap="square" lIns="0" tIns="0" rIns="0" bIns="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0" lang="en-GB" altLang="zh-CN"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Group 101"/>
          <p:cNvGrpSpPr/>
          <p:nvPr/>
        </p:nvGrpSpPr>
        <p:grpSpPr>
          <a:xfrm>
            <a:off x="6224401" y="2334878"/>
            <a:ext cx="1706851" cy="673557"/>
            <a:chOff x="773723" y="1924636"/>
            <a:chExt cx="2945200" cy="978969"/>
          </a:xfrm>
        </p:grpSpPr>
        <p:sp>
          <p:nvSpPr>
            <p:cNvPr id="98" name="TextBox 97"/>
            <p:cNvSpPr txBox="1"/>
            <p:nvPr/>
          </p:nvSpPr>
          <p:spPr>
            <a:xfrm>
              <a:off x="776762" y="1924636"/>
              <a:ext cx="1703862" cy="295240"/>
            </a:xfrm>
            <a:prstGeom prst="rect">
              <a:avLst/>
            </a:prstGeom>
            <a:noFill/>
          </p:spPr>
          <p:txBody>
            <a:bodyPr wrap="none" lIns="0" tIns="0" rIns="0" bIns="0"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GB"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103"/>
            <p:cNvSpPr/>
            <p:nvPr/>
          </p:nvSpPr>
          <p:spPr>
            <a:xfrm>
              <a:off x="773723" y="2259447"/>
              <a:ext cx="2945200" cy="644158"/>
            </a:xfrm>
            <a:prstGeom prst="rect">
              <a:avLst/>
            </a:prstGeom>
          </p:spPr>
          <p:txBody>
            <a:bodyPr wrap="square" lIns="0" tIns="0" rIns="0" bIns="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0" lang="en-GB" altLang="zh-CN"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107"/>
          <p:cNvGrpSpPr/>
          <p:nvPr/>
        </p:nvGrpSpPr>
        <p:grpSpPr>
          <a:xfrm>
            <a:off x="5934899" y="4675761"/>
            <a:ext cx="1719624" cy="655202"/>
            <a:chOff x="751684" y="1951314"/>
            <a:chExt cx="2967239" cy="952291"/>
          </a:xfrm>
        </p:grpSpPr>
        <p:sp>
          <p:nvSpPr>
            <p:cNvPr id="101" name="TextBox 100"/>
            <p:cNvSpPr txBox="1"/>
            <p:nvPr/>
          </p:nvSpPr>
          <p:spPr>
            <a:xfrm>
              <a:off x="751684" y="1951314"/>
              <a:ext cx="1703861" cy="295240"/>
            </a:xfrm>
            <a:prstGeom prst="rect">
              <a:avLst/>
            </a:prstGeom>
            <a:noFill/>
          </p:spPr>
          <p:txBody>
            <a:bodyPr wrap="none" lIns="0" tIns="0" rIns="0" bIns="0"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GB"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9"/>
            <p:cNvSpPr/>
            <p:nvPr/>
          </p:nvSpPr>
          <p:spPr>
            <a:xfrm>
              <a:off x="773722" y="2259447"/>
              <a:ext cx="2945201" cy="644158"/>
            </a:xfrm>
            <a:prstGeom prst="rect">
              <a:avLst/>
            </a:prstGeom>
          </p:spPr>
          <p:txBody>
            <a:bodyPr wrap="square" lIns="0" tIns="0" rIns="0" bIns="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0" lang="en-GB" altLang="zh-CN"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矩形 102"/>
          <p:cNvSpPr/>
          <p:nvPr/>
        </p:nvSpPr>
        <p:spPr>
          <a:xfrm>
            <a:off x="-15304" y="1071493"/>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104" name="文本框 53"/>
          <p:cNvSpPr txBox="1"/>
          <p:nvPr/>
        </p:nvSpPr>
        <p:spPr>
          <a:xfrm>
            <a:off x="264650" y="1000054"/>
            <a:ext cx="2503076" cy="374375"/>
          </a:xfrm>
          <a:prstGeom prst="rect">
            <a:avLst/>
          </a:prstGeom>
          <a:noFill/>
        </p:spPr>
        <p:txBody>
          <a:bodyPr wrap="none" lIns="96434" tIns="48217" rIns="96434" bIns="48217" rtlCol="0">
            <a:spAutoFit/>
          </a:bodyPr>
          <a:lstStyle/>
          <a:p>
            <a:pPr defTabSz="964278"/>
            <a:r>
              <a:rPr lang="zh-CN" altLang="en-US"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5" name="文本框 54"/>
          <p:cNvSpPr txBox="1"/>
          <p:nvPr/>
        </p:nvSpPr>
        <p:spPr>
          <a:xfrm>
            <a:off x="264650" y="1291870"/>
            <a:ext cx="2712492" cy="312819"/>
          </a:xfrm>
          <a:prstGeom prst="rect">
            <a:avLst/>
          </a:prstGeom>
          <a:noFill/>
        </p:spPr>
        <p:txBody>
          <a:bodyPr wrap="none" lIns="96434" tIns="48217" rIns="96434" bIns="48217" rtlCol="0">
            <a:spAutoFit/>
          </a:bodyPr>
          <a:lstStyle/>
          <a:p>
            <a:pPr defTabSz="964278"/>
            <a:r>
              <a:rPr lang="en-US" altLang="zh-CN" sz="1400" dirty="0">
                <a:solidFill>
                  <a:srgbClr val="E7E6E6">
                    <a:lumMod val="25000"/>
                  </a:srgbClr>
                </a:solidFill>
                <a:cs typeface="+mn-ea"/>
                <a:sym typeface="+mn-lt"/>
              </a:rPr>
              <a:t>ADD RELATED TITLE WORDS</a:t>
            </a:r>
            <a:endParaRPr lang="zh-CN" altLang="en-US" sz="1400" dirty="0">
              <a:solidFill>
                <a:srgbClr val="E7E6E6">
                  <a:lumMod val="25000"/>
                </a:srgbClr>
              </a:solidFill>
              <a:cs typeface="+mn-ea"/>
              <a:sym typeface="+mn-lt"/>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Elbow Connector 6"/>
          <p:cNvCxnSpPr/>
          <p:nvPr/>
        </p:nvCxnSpPr>
        <p:spPr>
          <a:xfrm>
            <a:off x="5242791" y="3643469"/>
            <a:ext cx="651026" cy="181425"/>
          </a:xfrm>
          <a:prstGeom prst="bentConnector3">
            <a:avLst>
              <a:gd name="adj1" fmla="val 50000"/>
            </a:avLst>
          </a:prstGeom>
          <a:noFill/>
          <a:ln w="9525" cap="flat" cmpd="sng" algn="ctr">
            <a:solidFill>
              <a:sysClr val="window" lastClr="FFFFFF">
                <a:lumMod val="65000"/>
              </a:sysClr>
            </a:solidFill>
            <a:prstDash val="sysDot"/>
            <a:miter lim="800000"/>
            <a:headEnd type="oval"/>
            <a:tailEnd type="oval"/>
          </a:ln>
          <a:effectLst/>
        </p:spPr>
      </p:cxnSp>
      <p:cxnSp>
        <p:nvCxnSpPr>
          <p:cNvPr id="44" name="Elbow Connector 7"/>
          <p:cNvCxnSpPr/>
          <p:nvPr/>
        </p:nvCxnSpPr>
        <p:spPr>
          <a:xfrm flipV="1">
            <a:off x="5232305" y="3090654"/>
            <a:ext cx="651026" cy="181425"/>
          </a:xfrm>
          <a:prstGeom prst="bentConnector3">
            <a:avLst>
              <a:gd name="adj1" fmla="val 50000"/>
            </a:avLst>
          </a:prstGeom>
          <a:noFill/>
          <a:ln w="9525" cap="flat" cmpd="sng" algn="ctr">
            <a:solidFill>
              <a:sysClr val="window" lastClr="FFFFFF">
                <a:lumMod val="65000"/>
              </a:sysClr>
            </a:solidFill>
            <a:prstDash val="sysDot"/>
            <a:miter lim="800000"/>
            <a:headEnd type="oval"/>
            <a:tailEnd type="oval"/>
          </a:ln>
          <a:effectLst/>
        </p:spPr>
      </p:cxnSp>
      <p:cxnSp>
        <p:nvCxnSpPr>
          <p:cNvPr id="45" name="Elbow Connector 8"/>
          <p:cNvCxnSpPr/>
          <p:nvPr/>
        </p:nvCxnSpPr>
        <p:spPr>
          <a:xfrm flipH="1">
            <a:off x="3775873" y="3657273"/>
            <a:ext cx="651026" cy="181425"/>
          </a:xfrm>
          <a:prstGeom prst="bentConnector3">
            <a:avLst>
              <a:gd name="adj1" fmla="val 50000"/>
            </a:avLst>
          </a:prstGeom>
          <a:noFill/>
          <a:ln w="9525" cap="flat" cmpd="sng" algn="ctr">
            <a:solidFill>
              <a:sysClr val="window" lastClr="FFFFFF">
                <a:lumMod val="65000"/>
              </a:sysClr>
            </a:solidFill>
            <a:prstDash val="sysDot"/>
            <a:miter lim="800000"/>
            <a:headEnd type="oval"/>
            <a:tailEnd type="oval"/>
          </a:ln>
          <a:effectLst/>
        </p:spPr>
      </p:cxnSp>
      <p:grpSp>
        <p:nvGrpSpPr>
          <p:cNvPr id="46" name="Group 9"/>
          <p:cNvGrpSpPr/>
          <p:nvPr/>
        </p:nvGrpSpPr>
        <p:grpSpPr>
          <a:xfrm>
            <a:off x="5926773" y="2829415"/>
            <a:ext cx="2258972" cy="526548"/>
            <a:chOff x="7699508" y="2223969"/>
            <a:chExt cx="3283266" cy="765303"/>
          </a:xfrm>
        </p:grpSpPr>
        <p:sp>
          <p:nvSpPr>
            <p:cNvPr id="47" name="Round Same Side Corner Rectangle 10"/>
            <p:cNvSpPr/>
            <p:nvPr/>
          </p:nvSpPr>
          <p:spPr>
            <a:xfrm rot="5400000">
              <a:off x="9371697" y="1378195"/>
              <a:ext cx="765300" cy="2456854"/>
            </a:xfrm>
            <a:prstGeom prst="round2SameRect">
              <a:avLst>
                <a:gd name="adj1" fmla="val 50000"/>
                <a:gd name="adj2" fmla="val 0"/>
              </a:avLst>
            </a:prstGeom>
            <a:solidFill>
              <a:srgbClr val="FEA600"/>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8" name="Round Same Side Corner Rectangle 13"/>
            <p:cNvSpPr/>
            <p:nvPr/>
          </p:nvSpPr>
          <p:spPr>
            <a:xfrm rot="16200000">
              <a:off x="7730064" y="2193413"/>
              <a:ext cx="765300" cy="826412"/>
            </a:xfrm>
            <a:prstGeom prst="round2SameRect">
              <a:avLst>
                <a:gd name="adj1" fmla="val 50000"/>
                <a:gd name="adj2" fmla="val 0"/>
              </a:avLst>
            </a:prstGeom>
            <a:solidFill>
              <a:sysClr val="window" lastClr="FFFFFF">
                <a:lumMod val="75000"/>
              </a:sysClr>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49" name="Group 15"/>
          <p:cNvGrpSpPr/>
          <p:nvPr/>
        </p:nvGrpSpPr>
        <p:grpSpPr>
          <a:xfrm>
            <a:off x="5926773" y="3564654"/>
            <a:ext cx="2258972" cy="526547"/>
            <a:chOff x="7699508" y="3292593"/>
            <a:chExt cx="3283266" cy="765302"/>
          </a:xfrm>
        </p:grpSpPr>
        <p:sp>
          <p:nvSpPr>
            <p:cNvPr id="50" name="Round Same Side Corner Rectangle 16"/>
            <p:cNvSpPr/>
            <p:nvPr/>
          </p:nvSpPr>
          <p:spPr>
            <a:xfrm rot="5400000">
              <a:off x="9371697" y="2446818"/>
              <a:ext cx="765300" cy="2456854"/>
            </a:xfrm>
            <a:prstGeom prst="round2SameRect">
              <a:avLst>
                <a:gd name="adj1" fmla="val 50000"/>
                <a:gd name="adj2" fmla="val 0"/>
              </a:avLst>
            </a:prstGeom>
            <a:solidFill>
              <a:srgbClr val="A6A6A6"/>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 name="Round Same Side Corner Rectangle 19"/>
            <p:cNvSpPr/>
            <p:nvPr/>
          </p:nvSpPr>
          <p:spPr>
            <a:xfrm rot="16200000">
              <a:off x="7730064" y="3262037"/>
              <a:ext cx="765300" cy="826412"/>
            </a:xfrm>
            <a:prstGeom prst="round2SameRect">
              <a:avLst>
                <a:gd name="adj1" fmla="val 50000"/>
                <a:gd name="adj2" fmla="val 0"/>
              </a:avLst>
            </a:prstGeom>
            <a:solidFill>
              <a:sysClr val="window" lastClr="FFFFFF">
                <a:lumMod val="75000"/>
              </a:sysClr>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52" name="Group 21"/>
          <p:cNvGrpSpPr/>
          <p:nvPr/>
        </p:nvGrpSpPr>
        <p:grpSpPr>
          <a:xfrm>
            <a:off x="1486943" y="2838150"/>
            <a:ext cx="2258972" cy="526547"/>
            <a:chOff x="1246506" y="2236667"/>
            <a:chExt cx="3283266" cy="765302"/>
          </a:xfrm>
        </p:grpSpPr>
        <p:sp>
          <p:nvSpPr>
            <p:cNvPr id="53" name="Round Same Side Corner Rectangle 22"/>
            <p:cNvSpPr/>
            <p:nvPr/>
          </p:nvSpPr>
          <p:spPr>
            <a:xfrm rot="5400000" flipH="1" flipV="1">
              <a:off x="2092283" y="1390890"/>
              <a:ext cx="765300" cy="2456854"/>
            </a:xfrm>
            <a:prstGeom prst="round2SameRect">
              <a:avLst>
                <a:gd name="adj1" fmla="val 50000"/>
                <a:gd name="adj2" fmla="val 0"/>
              </a:avLst>
            </a:prstGeom>
            <a:solidFill>
              <a:srgbClr val="FEA600"/>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4" name="Round Same Side Corner Rectangle 25"/>
            <p:cNvSpPr/>
            <p:nvPr/>
          </p:nvSpPr>
          <p:spPr>
            <a:xfrm rot="16200000" flipH="1" flipV="1">
              <a:off x="3733916" y="2206113"/>
              <a:ext cx="765300" cy="826412"/>
            </a:xfrm>
            <a:prstGeom prst="round2SameRect">
              <a:avLst>
                <a:gd name="adj1" fmla="val 50000"/>
                <a:gd name="adj2" fmla="val 0"/>
              </a:avLst>
            </a:prstGeom>
            <a:solidFill>
              <a:sysClr val="window" lastClr="FFFFFF">
                <a:lumMod val="75000"/>
              </a:sysClr>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55" name="Group 27"/>
          <p:cNvGrpSpPr/>
          <p:nvPr/>
        </p:nvGrpSpPr>
        <p:grpSpPr>
          <a:xfrm>
            <a:off x="1486943" y="3573391"/>
            <a:ext cx="2258972" cy="526548"/>
            <a:chOff x="1246506" y="3305290"/>
            <a:chExt cx="3283266" cy="765303"/>
          </a:xfrm>
        </p:grpSpPr>
        <p:sp>
          <p:nvSpPr>
            <p:cNvPr id="56" name="Round Same Side Corner Rectangle 28"/>
            <p:cNvSpPr/>
            <p:nvPr/>
          </p:nvSpPr>
          <p:spPr>
            <a:xfrm rot="5400000" flipH="1" flipV="1">
              <a:off x="2092283" y="2459513"/>
              <a:ext cx="765300" cy="2456854"/>
            </a:xfrm>
            <a:prstGeom prst="round2SameRect">
              <a:avLst>
                <a:gd name="adj1" fmla="val 50000"/>
                <a:gd name="adj2" fmla="val 0"/>
              </a:avLst>
            </a:prstGeom>
            <a:solidFill>
              <a:srgbClr val="A6A6A6"/>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7" name="Round Same Side Corner Rectangle 31"/>
            <p:cNvSpPr/>
            <p:nvPr/>
          </p:nvSpPr>
          <p:spPr>
            <a:xfrm rot="16200000" flipH="1" flipV="1">
              <a:off x="3733916" y="3274737"/>
              <a:ext cx="765300" cy="826412"/>
            </a:xfrm>
            <a:prstGeom prst="round2SameRect">
              <a:avLst>
                <a:gd name="adj1" fmla="val 50000"/>
                <a:gd name="adj2" fmla="val 0"/>
              </a:avLst>
            </a:prstGeom>
            <a:solidFill>
              <a:sysClr val="window" lastClr="FFFFFF">
                <a:lumMod val="75000"/>
              </a:sysClr>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cxnSp>
        <p:nvCxnSpPr>
          <p:cNvPr id="58" name="Elbow Connector 33"/>
          <p:cNvCxnSpPr/>
          <p:nvPr/>
        </p:nvCxnSpPr>
        <p:spPr>
          <a:xfrm flipH="1" flipV="1">
            <a:off x="3775873" y="3104457"/>
            <a:ext cx="651026" cy="181425"/>
          </a:xfrm>
          <a:prstGeom prst="bentConnector3">
            <a:avLst>
              <a:gd name="adj1" fmla="val 50000"/>
            </a:avLst>
          </a:prstGeom>
          <a:noFill/>
          <a:ln w="9525" cap="flat" cmpd="sng" algn="ctr">
            <a:solidFill>
              <a:sysClr val="window" lastClr="FFFFFF">
                <a:lumMod val="65000"/>
              </a:sysClr>
            </a:solidFill>
            <a:prstDash val="sysDot"/>
            <a:miter lim="800000"/>
            <a:headEnd type="oval"/>
            <a:tailEnd type="oval"/>
          </a:ln>
          <a:effectLst/>
        </p:spPr>
      </p:cxnSp>
      <p:sp>
        <p:nvSpPr>
          <p:cNvPr id="59" name="Freeform 12"/>
          <p:cNvSpPr>
            <a:spLocks/>
          </p:cNvSpPr>
          <p:nvPr/>
        </p:nvSpPr>
        <p:spPr bwMode="auto">
          <a:xfrm>
            <a:off x="4086084" y="2705661"/>
            <a:ext cx="741797" cy="740116"/>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rgbClr val="FEA600"/>
          </a:solidFill>
          <a:ln>
            <a:noFill/>
          </a:ln>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3"/>
          <p:cNvSpPr>
            <a:spLocks/>
          </p:cNvSpPr>
          <p:nvPr/>
        </p:nvSpPr>
        <p:spPr bwMode="auto">
          <a:xfrm>
            <a:off x="4827882" y="2705661"/>
            <a:ext cx="740956" cy="740116"/>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rgbClr val="FEA600"/>
          </a:solidFill>
          <a:ln>
            <a:noFill/>
          </a:ln>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5"/>
          <p:cNvSpPr>
            <a:spLocks/>
          </p:cNvSpPr>
          <p:nvPr/>
        </p:nvSpPr>
        <p:spPr bwMode="auto">
          <a:xfrm>
            <a:off x="4827882" y="3445778"/>
            <a:ext cx="740956" cy="7392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rgbClr val="A6A6A6"/>
          </a:solidFill>
          <a:ln>
            <a:noFill/>
          </a:ln>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14"/>
          <p:cNvSpPr>
            <a:spLocks/>
          </p:cNvSpPr>
          <p:nvPr/>
        </p:nvSpPr>
        <p:spPr bwMode="auto">
          <a:xfrm>
            <a:off x="4086084" y="3445778"/>
            <a:ext cx="741797" cy="7392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rgbClr val="A6A6A6"/>
          </a:solidFill>
          <a:ln>
            <a:noFill/>
          </a:ln>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 Placeholder 6"/>
          <p:cNvSpPr txBox="1">
            <a:spLocks/>
          </p:cNvSpPr>
          <p:nvPr/>
        </p:nvSpPr>
        <p:spPr>
          <a:xfrm>
            <a:off x="1732200" y="2967991"/>
            <a:ext cx="1111608" cy="230832"/>
          </a:xfrm>
          <a:prstGeom prst="rect">
            <a:avLst/>
          </a:prstGeom>
        </p:spPr>
        <p:txBody>
          <a:bodyPr vert="horz"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0" lang="en-AU"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64" name="Text Placeholder 7"/>
          <p:cNvSpPr txBox="1">
            <a:spLocks/>
          </p:cNvSpPr>
          <p:nvPr/>
        </p:nvSpPr>
        <p:spPr>
          <a:xfrm>
            <a:off x="1732200" y="3680040"/>
            <a:ext cx="1111608" cy="230832"/>
          </a:xfrm>
          <a:prstGeom prst="rect">
            <a:avLst/>
          </a:prstGeom>
        </p:spPr>
        <p:txBody>
          <a:bodyPr vert="horz"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0" lang="en-AU"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65" name="Freeform 11"/>
          <p:cNvSpPr>
            <a:spLocks noEditPoints="1"/>
          </p:cNvSpPr>
          <p:nvPr/>
        </p:nvSpPr>
        <p:spPr bwMode="auto">
          <a:xfrm>
            <a:off x="3250825" y="2945666"/>
            <a:ext cx="340047" cy="302128"/>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ysClr val="window" lastClr="FFFFFF"/>
          </a:solidFill>
          <a:ln>
            <a:noFill/>
          </a:ln>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6" name="Group 1"/>
          <p:cNvGrpSpPr/>
          <p:nvPr/>
        </p:nvGrpSpPr>
        <p:grpSpPr>
          <a:xfrm>
            <a:off x="3261037" y="3666206"/>
            <a:ext cx="330619" cy="328514"/>
            <a:chOff x="7392564" y="5336936"/>
            <a:chExt cx="556472" cy="552928"/>
          </a:xfrm>
          <a:solidFill>
            <a:sysClr val="window" lastClr="FFFFFF"/>
          </a:solidFill>
        </p:grpSpPr>
        <p:sp>
          <p:nvSpPr>
            <p:cNvPr id="67"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2"/>
          <p:cNvGrpSpPr/>
          <p:nvPr/>
        </p:nvGrpSpPr>
        <p:grpSpPr>
          <a:xfrm>
            <a:off x="6155115" y="2937573"/>
            <a:ext cx="212354" cy="284688"/>
            <a:chOff x="8025047" y="2676140"/>
            <a:chExt cx="308642" cy="413776"/>
          </a:xfrm>
        </p:grpSpPr>
        <p:sp>
          <p:nvSpPr>
            <p:cNvPr id="72"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ysClr val="window" lastClr="FFFFFF"/>
            </a:solidFill>
            <a:ln>
              <a:noFill/>
            </a:ln>
            <a:extLst/>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ysClr val="window" lastClr="FFFFFF"/>
            </a:solidFill>
            <a:ln>
              <a:noFill/>
            </a:ln>
            <a:extLst/>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Freeform 58"/>
          <p:cNvSpPr>
            <a:spLocks/>
          </p:cNvSpPr>
          <p:nvPr/>
        </p:nvSpPr>
        <p:spPr bwMode="auto">
          <a:xfrm>
            <a:off x="6074972" y="3661853"/>
            <a:ext cx="321119" cy="332866"/>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ysClr val="window" lastClr="FFFFFF"/>
          </a:solidFill>
          <a:ln>
            <a:noFill/>
          </a:ln>
        </p:spPr>
        <p:txBody>
          <a:bodyPr vert="horz" wrap="square" lIns="111650" tIns="55825" rIns="111650" bIns="55825" numCol="1" anchor="t" anchorCtr="0" compatLnSpc="1">
            <a:prstTxWarp prst="textNoShape">
              <a:avLst/>
            </a:prstTxWarp>
          </a:bodyPr>
          <a:lstStyle/>
          <a:p>
            <a:pPr marL="0" marR="0" lvl="0" indent="0" algn="just" defTabSz="914400" eaLnBrk="1" fontAlgn="auto" latinLnBrk="0" hangingPunct="1">
              <a:lnSpc>
                <a:spcPct val="120000"/>
              </a:lnSpc>
              <a:spcBef>
                <a:spcPts val="0"/>
              </a:spcBef>
              <a:spcAft>
                <a:spcPts val="0"/>
              </a:spcAft>
              <a:buClrTx/>
              <a:buSzTx/>
              <a:buFontTx/>
              <a:buNone/>
              <a:tabLst/>
              <a:defRPr/>
            </a:pPr>
            <a:endParaRPr kumimoji="0" lang="en-US" sz="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 Placeholder 6"/>
          <p:cNvSpPr txBox="1">
            <a:spLocks/>
          </p:cNvSpPr>
          <p:nvPr/>
        </p:nvSpPr>
        <p:spPr>
          <a:xfrm>
            <a:off x="6628805" y="2924944"/>
            <a:ext cx="1111197" cy="246221"/>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7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0" lang="en-AU"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6" name="Text Placeholder 7"/>
          <p:cNvSpPr txBox="1">
            <a:spLocks/>
          </p:cNvSpPr>
          <p:nvPr/>
        </p:nvSpPr>
        <p:spPr>
          <a:xfrm>
            <a:off x="6628837" y="3637529"/>
            <a:ext cx="1111515" cy="246221"/>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7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0" lang="en-AU" sz="1000" b="0"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7" name="TextBox 57"/>
          <p:cNvSpPr txBox="1"/>
          <p:nvPr/>
        </p:nvSpPr>
        <p:spPr>
          <a:xfrm>
            <a:off x="1835278" y="4378160"/>
            <a:ext cx="1328591" cy="203133"/>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FEA6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id-ID" sz="1100" b="0" i="0" u="none" strike="noStrike" kern="0" cap="none" spc="0" normalizeH="0" baseline="0" noProof="0" dirty="0">
              <a:ln>
                <a:noFill/>
              </a:ln>
              <a:solidFill>
                <a:srgbClr val="FEA6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58"/>
          <p:cNvSpPr txBox="1"/>
          <p:nvPr/>
        </p:nvSpPr>
        <p:spPr>
          <a:xfrm>
            <a:off x="1839613" y="4556986"/>
            <a:ext cx="1609673" cy="443198"/>
          </a:xfrm>
          <a:prstGeom prst="rect">
            <a:avLst/>
          </a:prstGeom>
          <a:noFill/>
        </p:spPr>
        <p:txBody>
          <a:bodyPr wrap="square" lIns="0" tIns="0" rIns="0" bIns="0" numCol="1" spcCol="36000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0" lang="en-US" altLang="zh-CN"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57"/>
          <p:cNvSpPr txBox="1"/>
          <p:nvPr/>
        </p:nvSpPr>
        <p:spPr>
          <a:xfrm>
            <a:off x="6162574" y="4378160"/>
            <a:ext cx="1328591" cy="203133"/>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FEA6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id-ID" sz="1100" b="0" i="0" u="none" strike="noStrike" kern="0" cap="none" spc="0" normalizeH="0" baseline="0" noProof="0" dirty="0">
              <a:ln>
                <a:noFill/>
              </a:ln>
              <a:solidFill>
                <a:srgbClr val="FEA6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58"/>
          <p:cNvSpPr txBox="1"/>
          <p:nvPr/>
        </p:nvSpPr>
        <p:spPr>
          <a:xfrm>
            <a:off x="6166909" y="4556986"/>
            <a:ext cx="1609673" cy="443198"/>
          </a:xfrm>
          <a:prstGeom prst="rect">
            <a:avLst/>
          </a:prstGeom>
          <a:noFill/>
        </p:spPr>
        <p:txBody>
          <a:bodyPr wrap="square" lIns="0" tIns="0" rIns="0" bIns="0" numCol="1" spcCol="36000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600" b="0" i="0" u="none" strike="noStrike" kern="0" cap="none" spc="0" normalizeH="0" baseline="0" noProof="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0" lang="zh-CN" altLang="en-US"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0" lang="en-US" altLang="zh-CN" sz="6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矩形 80"/>
          <p:cNvSpPr/>
          <p:nvPr/>
        </p:nvSpPr>
        <p:spPr>
          <a:xfrm>
            <a:off x="-2338" y="1010263"/>
            <a:ext cx="169058" cy="440757"/>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82" name="文本框 48"/>
          <p:cNvSpPr txBox="1"/>
          <p:nvPr/>
        </p:nvSpPr>
        <p:spPr>
          <a:xfrm>
            <a:off x="277616" y="938824"/>
            <a:ext cx="2503076" cy="374375"/>
          </a:xfrm>
          <a:prstGeom prst="rect">
            <a:avLst/>
          </a:prstGeom>
          <a:noFill/>
        </p:spPr>
        <p:txBody>
          <a:bodyPr wrap="none" lIns="96434" tIns="48217" rIns="96434" bIns="48217" rtlCol="0">
            <a:spAutoFit/>
          </a:bodyPr>
          <a:lstStyle/>
          <a:p>
            <a:pPr defTabSz="964278"/>
            <a:r>
              <a:rPr lang="zh-CN" altLang="en-US"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3" name="文本框 49"/>
          <p:cNvSpPr txBox="1"/>
          <p:nvPr/>
        </p:nvSpPr>
        <p:spPr>
          <a:xfrm>
            <a:off x="277616" y="1230640"/>
            <a:ext cx="2712492" cy="312819"/>
          </a:xfrm>
          <a:prstGeom prst="rect">
            <a:avLst/>
          </a:prstGeom>
          <a:noFill/>
        </p:spPr>
        <p:txBody>
          <a:bodyPr wrap="none" lIns="96434" tIns="48217" rIns="96434" bIns="48217" rtlCol="0">
            <a:spAutoFit/>
          </a:bodyPr>
          <a:lstStyle/>
          <a:p>
            <a:pPr defTabSz="964278"/>
            <a:r>
              <a:rPr lang="en-US" altLang="zh-CN" sz="1400" dirty="0">
                <a:solidFill>
                  <a:srgbClr val="E7E6E6">
                    <a:lumMod val="25000"/>
                  </a:srgbClr>
                </a:solidFill>
                <a:cs typeface="+mn-ea"/>
                <a:sym typeface="+mn-lt"/>
              </a:rPr>
              <a:t>ADD RELATED TITLE WORDS</a:t>
            </a:r>
            <a:endParaRPr lang="zh-CN" altLang="en-US" sz="1400" dirty="0">
              <a:solidFill>
                <a:srgbClr val="E7E6E6">
                  <a:lumMod val="25000"/>
                </a:srgbClr>
              </a:solidFill>
              <a:cs typeface="+mn-ea"/>
              <a:sym typeface="+mn-lt"/>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37" y="1478939"/>
            <a:ext cx="9190945" cy="3912095"/>
          </a:xfrm>
          <a:prstGeom prst="rect">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任意多边形 9"/>
          <p:cNvSpPr/>
          <p:nvPr/>
        </p:nvSpPr>
        <p:spPr>
          <a:xfrm>
            <a:off x="422365" y="836712"/>
            <a:ext cx="4678109" cy="4887699"/>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TextBox 32"/>
          <p:cNvSpPr txBox="1"/>
          <p:nvPr/>
        </p:nvSpPr>
        <p:spPr>
          <a:xfrm>
            <a:off x="2761421" y="1684839"/>
            <a:ext cx="5970578" cy="58695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CLICK ON ADD RELATED TITLE WORDS</a:t>
            </a:r>
            <a:endParaRPr kumimoji="0" lang="en-US" sz="2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12" name="TextBox 32"/>
          <p:cNvSpPr txBox="1"/>
          <p:nvPr/>
        </p:nvSpPr>
        <p:spPr>
          <a:xfrm>
            <a:off x="4900684" y="2585984"/>
            <a:ext cx="3603245" cy="273305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n-US" altLang="zh-CN" sz="1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30000"/>
              </a:lnSpc>
              <a:spcBef>
                <a:spcPts val="0"/>
              </a:spcBef>
              <a:spcAft>
                <a:spcPts val="0"/>
              </a:spcAft>
              <a:buClrTx/>
              <a:buSzTx/>
              <a:buFontTx/>
              <a:buNone/>
              <a:tabLst/>
              <a:defRPr/>
            </a:pPr>
            <a:endParaRPr kumimoji="0" lang="en-US" sz="9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US" sz="9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3952" y="1108371"/>
            <a:ext cx="160853" cy="419365"/>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14" name="文本框 8"/>
          <p:cNvSpPr txBox="1"/>
          <p:nvPr/>
        </p:nvSpPr>
        <p:spPr>
          <a:xfrm>
            <a:off x="141412" y="940478"/>
            <a:ext cx="1990115" cy="312819"/>
          </a:xfrm>
          <a:prstGeom prst="rect">
            <a:avLst/>
          </a:prstGeom>
          <a:noFill/>
        </p:spPr>
        <p:txBody>
          <a:bodyPr wrap="none" lIns="96434" tIns="48217" rIns="96434" bIns="48217" rtlCol="0">
            <a:spAutoFit/>
          </a:bodyPr>
          <a:lstStyle/>
          <a:p>
            <a:pPr defTabSz="964278"/>
            <a:r>
              <a:rPr lang="zh-CN" altLang="en-US" sz="1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9"/>
          <p:cNvSpPr txBox="1"/>
          <p:nvPr/>
        </p:nvSpPr>
        <p:spPr>
          <a:xfrm>
            <a:off x="141412" y="1218131"/>
            <a:ext cx="2190491" cy="266653"/>
          </a:xfrm>
          <a:prstGeom prst="rect">
            <a:avLst/>
          </a:prstGeom>
          <a:noFill/>
        </p:spPr>
        <p:txBody>
          <a:bodyPr wrap="none" lIns="96434" tIns="48217" rIns="96434" bIns="48217" rtlCol="0">
            <a:spAutoFit/>
          </a:bodyPr>
          <a:lstStyle/>
          <a:p>
            <a:pPr defTabSz="964278"/>
            <a:r>
              <a:rPr lang="en-US" altLang="zh-CN" sz="1100" dirty="0">
                <a:solidFill>
                  <a:srgbClr val="E7E6E6">
                    <a:lumMod val="25000"/>
                  </a:srgbClr>
                </a:solidFill>
                <a:cs typeface="+mn-ea"/>
                <a:sym typeface="+mn-lt"/>
              </a:rPr>
              <a:t>ADD RELATED TITLE WORDS</a:t>
            </a:r>
            <a:endParaRPr lang="zh-CN" altLang="en-US" sz="1100" dirty="0">
              <a:solidFill>
                <a:srgbClr val="E7E6E6">
                  <a:lumMod val="25000"/>
                </a:srgbClr>
              </a:solidFill>
              <a:cs typeface="+mn-ea"/>
              <a:sym typeface="+mn-lt"/>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980944" y="2204864"/>
            <a:ext cx="1312292" cy="1312292"/>
          </a:xfrm>
          <a:prstGeom prst="ellipse">
            <a:avLst/>
          </a:prstGeom>
          <a:solidFill>
            <a:srgbClr val="FEA600"/>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STEP 1</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8" name="椭圆 17"/>
          <p:cNvSpPr/>
          <p:nvPr/>
        </p:nvSpPr>
        <p:spPr>
          <a:xfrm>
            <a:off x="2977910" y="2630206"/>
            <a:ext cx="1312292" cy="1312292"/>
          </a:xfrm>
          <a:prstGeom prst="ellipse">
            <a:avLst/>
          </a:prstGeom>
          <a:solidFill>
            <a:srgbClr val="A6A6A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rPr>
              <a:t>STEP 2</a:t>
            </a:r>
            <a:endParaRPr kumimoji="0" lang="zh-CN" altLang="en-US"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椭圆 18"/>
          <p:cNvSpPr/>
          <p:nvPr/>
        </p:nvSpPr>
        <p:spPr>
          <a:xfrm>
            <a:off x="4974875" y="2204864"/>
            <a:ext cx="1312292" cy="1312292"/>
          </a:xfrm>
          <a:prstGeom prst="ellipse">
            <a:avLst/>
          </a:prstGeom>
          <a:solidFill>
            <a:srgbClr val="FEA600"/>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rPr>
              <a:t>STEP 3</a:t>
            </a:r>
            <a:endParaRPr kumimoji="0" lang="zh-CN" altLang="en-US" b="1"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椭圆 19"/>
          <p:cNvSpPr/>
          <p:nvPr/>
        </p:nvSpPr>
        <p:spPr>
          <a:xfrm>
            <a:off x="6971841" y="2630206"/>
            <a:ext cx="1312292" cy="1312292"/>
          </a:xfrm>
          <a:prstGeom prst="ellipse">
            <a:avLst/>
          </a:prstGeom>
          <a:solidFill>
            <a:srgbClr val="A6A6A6"/>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STEP 4</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cxnSp>
        <p:nvCxnSpPr>
          <p:cNvPr id="21" name="直接连接符 20"/>
          <p:cNvCxnSpPr>
            <a:stCxn id="17" idx="6"/>
            <a:endCxn id="18" idx="2"/>
          </p:cNvCxnSpPr>
          <p:nvPr/>
        </p:nvCxnSpPr>
        <p:spPr>
          <a:xfrm>
            <a:off x="2293236" y="2861011"/>
            <a:ext cx="684674" cy="425341"/>
          </a:xfrm>
          <a:prstGeom prst="line">
            <a:avLst/>
          </a:prstGeom>
          <a:noFill/>
          <a:ln w="6350" cap="flat" cmpd="sng" algn="ctr">
            <a:solidFill>
              <a:srgbClr val="2B2939"/>
            </a:solidFill>
            <a:prstDash val="solid"/>
            <a:miter lim="800000"/>
            <a:headEnd type="oval" w="med" len="med"/>
            <a:tailEnd type="oval" w="med" len="med"/>
          </a:ln>
          <a:effectLst/>
        </p:spPr>
      </p:cxnSp>
      <p:cxnSp>
        <p:nvCxnSpPr>
          <p:cNvPr id="22" name="直接连接符 21"/>
          <p:cNvCxnSpPr>
            <a:stCxn id="18" idx="6"/>
            <a:endCxn id="19" idx="2"/>
          </p:cNvCxnSpPr>
          <p:nvPr/>
        </p:nvCxnSpPr>
        <p:spPr>
          <a:xfrm flipV="1">
            <a:off x="4290202" y="2861011"/>
            <a:ext cx="684674" cy="425341"/>
          </a:xfrm>
          <a:prstGeom prst="line">
            <a:avLst/>
          </a:prstGeom>
          <a:noFill/>
          <a:ln w="6350" cap="flat" cmpd="sng" algn="ctr">
            <a:solidFill>
              <a:srgbClr val="2B2939"/>
            </a:solidFill>
            <a:prstDash val="solid"/>
            <a:miter lim="800000"/>
            <a:headEnd type="oval" w="med" len="med"/>
            <a:tailEnd type="oval" w="med" len="med"/>
          </a:ln>
          <a:effectLst/>
        </p:spPr>
      </p:cxnSp>
      <p:cxnSp>
        <p:nvCxnSpPr>
          <p:cNvPr id="23" name="直接连接符 22"/>
          <p:cNvCxnSpPr>
            <a:stCxn id="19" idx="6"/>
            <a:endCxn id="20" idx="2"/>
          </p:cNvCxnSpPr>
          <p:nvPr/>
        </p:nvCxnSpPr>
        <p:spPr>
          <a:xfrm>
            <a:off x="6287167" y="2861011"/>
            <a:ext cx="684674" cy="425341"/>
          </a:xfrm>
          <a:prstGeom prst="line">
            <a:avLst/>
          </a:prstGeom>
          <a:noFill/>
          <a:ln w="6350" cap="flat" cmpd="sng" algn="ctr">
            <a:solidFill>
              <a:srgbClr val="2B2939"/>
            </a:solidFill>
            <a:prstDash val="solid"/>
            <a:miter lim="800000"/>
            <a:headEnd type="oval" w="med" len="med"/>
            <a:tailEnd type="oval" w="med" len="med"/>
          </a:ln>
          <a:effectLst/>
        </p:spPr>
      </p:cxnSp>
      <p:sp>
        <p:nvSpPr>
          <p:cNvPr id="24" name="TextBox 170"/>
          <p:cNvSpPr txBox="1"/>
          <p:nvPr/>
        </p:nvSpPr>
        <p:spPr>
          <a:xfrm>
            <a:off x="899592" y="4383766"/>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171"/>
          <p:cNvSpPr txBox="1"/>
          <p:nvPr/>
        </p:nvSpPr>
        <p:spPr>
          <a:xfrm>
            <a:off x="899592" y="4610130"/>
            <a:ext cx="1676310"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2821051" y="4383766"/>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171"/>
          <p:cNvSpPr txBox="1"/>
          <p:nvPr/>
        </p:nvSpPr>
        <p:spPr>
          <a:xfrm>
            <a:off x="2821051" y="4610130"/>
            <a:ext cx="1676310"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TextBox 170"/>
          <p:cNvSpPr txBox="1"/>
          <p:nvPr/>
        </p:nvSpPr>
        <p:spPr>
          <a:xfrm>
            <a:off x="4742510" y="4383767"/>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171"/>
          <p:cNvSpPr txBox="1"/>
          <p:nvPr/>
        </p:nvSpPr>
        <p:spPr>
          <a:xfrm>
            <a:off x="4742510" y="4610130"/>
            <a:ext cx="1676310"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TextBox 170"/>
          <p:cNvSpPr txBox="1"/>
          <p:nvPr/>
        </p:nvSpPr>
        <p:spPr>
          <a:xfrm>
            <a:off x="6706908" y="4383767"/>
            <a:ext cx="1825865" cy="283000"/>
          </a:xfrm>
          <a:prstGeom prst="rect">
            <a:avLst/>
          </a:prstGeom>
          <a:noFill/>
        </p:spPr>
        <p:txBody>
          <a:bodyPr wrap="square" lIns="96431" tIns="48215" rIns="96431" bIns="48215"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0" lang="en-US" altLang="zh-CN" sz="1100" b="0" i="0" u="none" strike="noStrike" kern="0" cap="none" spc="0" normalizeH="0" baseline="0" noProof="0" dirty="0">
              <a:ln>
                <a:noFill/>
              </a:ln>
              <a:solidFill>
                <a:sysClr val="window" lastClr="FFFFFF">
                  <a:lumMod val="65000"/>
                </a:sys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171"/>
          <p:cNvSpPr txBox="1"/>
          <p:nvPr/>
        </p:nvSpPr>
        <p:spPr>
          <a:xfrm>
            <a:off x="6706908" y="4610130"/>
            <a:ext cx="1676310" cy="496520"/>
          </a:xfrm>
          <a:prstGeom prst="rect">
            <a:avLst/>
          </a:prstGeom>
          <a:noFill/>
        </p:spPr>
        <p:txBody>
          <a:bodyPr wrap="square" lIns="96431" tIns="48215" rIns="96431" bIns="4821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kumimoji="0" lang="en-GB" altLang="zh-CN" sz="60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07504" y="764704"/>
            <a:ext cx="4418545" cy="5433187"/>
            <a:chOff x="389112" y="2"/>
            <a:chExt cx="5882535" cy="7233359"/>
          </a:xfrm>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EA702"/>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rgbClr val="A6A6A6"/>
            </a:solidFill>
            <a:ln>
              <a:noFill/>
            </a:ln>
            <a:effectLst/>
            <a:extLst/>
          </p:spPr>
          <p:txBody>
            <a:bodyPr vert="horz" wrap="square" lIns="45305" tIns="22653" rIns="45305" bIns="22653" numCol="1" anchor="t" anchorCtr="0" compatLnSpc="1">
              <a:prstTxWarp prst="textNoShape">
                <a:avLst/>
              </a:prstTxWarp>
            </a:bodyPr>
            <a:lstStyle/>
            <a:p>
              <a:endParaRPr lang="zh-CN" altLang="en-US" sz="1200">
                <a:ea typeface="微软雅黑" panose="020B0503020204020204" pitchFamily="34" charset="-122"/>
              </a:endParaRPr>
            </a:p>
          </p:txBody>
        </p:sp>
      </p:grpSp>
      <p:sp>
        <p:nvSpPr>
          <p:cNvPr id="15" name="TextBox 14"/>
          <p:cNvSpPr txBox="1"/>
          <p:nvPr/>
        </p:nvSpPr>
        <p:spPr>
          <a:xfrm>
            <a:off x="1762778" y="2402268"/>
            <a:ext cx="1883023" cy="371159"/>
          </a:xfrm>
          <a:prstGeom prst="rect">
            <a:avLst/>
          </a:prstGeom>
          <a:noFill/>
        </p:spPr>
        <p:txBody>
          <a:bodyPr wrap="square" lIns="45305" tIns="22653" rIns="45305" bIns="22653"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sp>
        <p:nvSpPr>
          <p:cNvPr id="16" name="TextBox 15"/>
          <p:cNvSpPr txBox="1"/>
          <p:nvPr/>
        </p:nvSpPr>
        <p:spPr>
          <a:xfrm>
            <a:off x="1762779" y="2254843"/>
            <a:ext cx="2178608" cy="168859"/>
          </a:xfrm>
          <a:prstGeom prst="rect">
            <a:avLst/>
          </a:prstGeom>
          <a:noFill/>
        </p:spPr>
        <p:txBody>
          <a:bodyPr wrap="squar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17" name="组合 16"/>
          <p:cNvGrpSpPr/>
          <p:nvPr/>
        </p:nvGrpSpPr>
        <p:grpSpPr>
          <a:xfrm>
            <a:off x="5635503" y="4812105"/>
            <a:ext cx="2083171" cy="377339"/>
            <a:chOff x="15486198" y="7757237"/>
            <a:chExt cx="5356112" cy="950255"/>
          </a:xfrm>
          <a:effectLst>
            <a:outerShdw blurRad="127000" dist="127000" dir="600000" algn="ctr" rotWithShape="0">
              <a:srgbClr val="000000">
                <a:alpha val="40000"/>
              </a:srgbClr>
            </a:outerShdw>
          </a:effectLst>
        </p:grpSpPr>
        <p:sp>
          <p:nvSpPr>
            <p:cNvPr id="18" name="圆角矩形 17"/>
            <p:cNvSpPr/>
            <p:nvPr/>
          </p:nvSpPr>
          <p:spPr>
            <a:xfrm>
              <a:off x="15486198" y="7850465"/>
              <a:ext cx="5356112" cy="857027"/>
            </a:xfrm>
            <a:prstGeom prst="roundRect">
              <a:avLst/>
            </a:prstGeom>
            <a:solidFill>
              <a:srgbClr val="FEA702"/>
            </a:solidFill>
            <a:ln w="60325" cap="flat" cmpd="sng" algn="ctr">
              <a:solidFill>
                <a:sysClr val="window" lastClr="FFFFFF"/>
              </a:solidFill>
              <a:prstDash val="solid"/>
              <a:miter lim="800000"/>
            </a:ln>
            <a:effectLst>
              <a:outerShdw blurRad="266700" dist="114300" dir="5340000" sx="101000" sy="101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
          <p:nvSpPr>
            <p:cNvPr id="19" name="TextBox 18"/>
            <p:cNvSpPr txBox="1"/>
            <p:nvPr/>
          </p:nvSpPr>
          <p:spPr>
            <a:xfrm>
              <a:off x="16233799" y="7757237"/>
              <a:ext cx="4265293" cy="94946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rPr>
                <a:t>请替换文字内容</a:t>
              </a:r>
            </a:p>
          </p:txBody>
        </p:sp>
      </p:grpSp>
      <p:sp>
        <p:nvSpPr>
          <p:cNvPr id="20" name="TextBox 19"/>
          <p:cNvSpPr txBox="1"/>
          <p:nvPr/>
        </p:nvSpPr>
        <p:spPr>
          <a:xfrm>
            <a:off x="1022104" y="3469260"/>
            <a:ext cx="1358124" cy="1553854"/>
          </a:xfrm>
          <a:prstGeom prst="rect">
            <a:avLst/>
          </a:prstGeom>
          <a:noFill/>
        </p:spPr>
        <p:txBody>
          <a:bodyPr wrap="none" lIns="45305" tIns="22653" rIns="45305" bIns="226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600" b="0" i="0" u="none" strike="noStrike" kern="0" cap="none" spc="-149" normalizeH="0" baseline="0" noProof="0" dirty="0" smtClean="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rPr>
              <a:t>02</a:t>
            </a:r>
            <a:endParaRPr kumimoji="0" lang="zh-CN" altLang="en-US" sz="9600" b="0" i="0" u="none" strike="noStrike" kern="0" cap="none" spc="-149"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Raavi" pitchFamily="34" charset="0"/>
            </a:endParaRPr>
          </a:p>
        </p:txBody>
      </p:sp>
      <p:sp>
        <p:nvSpPr>
          <p:cNvPr id="21" name="圆角矩形 20"/>
          <p:cNvSpPr/>
          <p:nvPr/>
        </p:nvSpPr>
        <p:spPr>
          <a:xfrm>
            <a:off x="4608879" y="1798768"/>
            <a:ext cx="4136418" cy="2495397"/>
          </a:xfrm>
          <a:prstGeom prst="round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8393" y="1597535"/>
            <a:ext cx="9229564" cy="3928534"/>
          </a:xfrm>
          <a:prstGeom prst="rect">
            <a:avLst/>
          </a:prstGeom>
          <a:solidFill>
            <a:srgbClr val="FEA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5430447" y="2166138"/>
            <a:ext cx="2739635" cy="2739636"/>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矩形 11"/>
          <p:cNvSpPr/>
          <p:nvPr/>
        </p:nvSpPr>
        <p:spPr>
          <a:xfrm>
            <a:off x="7584479" y="4517800"/>
            <a:ext cx="1171207" cy="117120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TextBox 32"/>
          <p:cNvSpPr txBox="1"/>
          <p:nvPr/>
        </p:nvSpPr>
        <p:spPr>
          <a:xfrm>
            <a:off x="347707" y="2144043"/>
            <a:ext cx="4962357" cy="120032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CLICK ON ADD</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RELATED TITLE WORDS</a:t>
            </a:r>
            <a:endParaRPr kumimoji="0" lang="en-US" sz="3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14" name="TextBox 32"/>
          <p:cNvSpPr txBox="1"/>
          <p:nvPr/>
        </p:nvSpPr>
        <p:spPr>
          <a:xfrm>
            <a:off x="347707" y="3613084"/>
            <a:ext cx="4755592" cy="95256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kumimoji="0" lang="en-US" altLang="zh-CN" sz="11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3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kumimoji="0" lang="en-US" sz="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28710" y="1225409"/>
            <a:ext cx="161529" cy="421128"/>
          </a:xfrm>
          <a:prstGeom prst="rect">
            <a:avLst/>
          </a:prstGeom>
          <a:solidFill>
            <a:srgbClr val="FEA702"/>
          </a:solidFill>
          <a:ln w="12700" cap="flat" cmpd="sng" algn="ctr">
            <a:noFill/>
            <a:prstDash val="solid"/>
            <a:miter lim="800000"/>
          </a:ln>
          <a:effectLst/>
        </p:spPr>
        <p:txBody>
          <a:bodyPr lIns="96434" tIns="48217" rIns="96434" bIns="48217" rtlCol="0" anchor="ctr"/>
          <a:lstStyle/>
          <a:p>
            <a:pPr marL="0" marR="0" lvl="0" indent="0" algn="ctr" defTabSz="964278"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50000"/>
                </a:srgbClr>
              </a:solidFill>
              <a:effectLst/>
              <a:uLnTx/>
              <a:uFillTx/>
              <a:latin typeface="Calibri"/>
              <a:ea typeface="宋体"/>
              <a:cs typeface="+mn-ea"/>
              <a:sym typeface="+mn-lt"/>
            </a:endParaRPr>
          </a:p>
        </p:txBody>
      </p:sp>
      <p:sp>
        <p:nvSpPr>
          <p:cNvPr id="16" name="文本框 7"/>
          <p:cNvSpPr txBox="1"/>
          <p:nvPr/>
        </p:nvSpPr>
        <p:spPr>
          <a:xfrm>
            <a:off x="238776" y="1157152"/>
            <a:ext cx="1733634" cy="282042"/>
          </a:xfrm>
          <a:prstGeom prst="rect">
            <a:avLst/>
          </a:prstGeom>
          <a:noFill/>
        </p:spPr>
        <p:txBody>
          <a:bodyPr wrap="none" lIns="96434" tIns="48217" rIns="96434" bIns="48217" rtlCol="0">
            <a:spAutoFit/>
          </a:bodyPr>
          <a:lstStyle/>
          <a:p>
            <a:pPr defTabSz="964278"/>
            <a:r>
              <a:rPr lang="zh-CN" altLang="en-US" sz="12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7" name="文本框 8"/>
          <p:cNvSpPr txBox="1"/>
          <p:nvPr/>
        </p:nvSpPr>
        <p:spPr>
          <a:xfrm>
            <a:off x="238776" y="1385172"/>
            <a:ext cx="2094310" cy="258958"/>
          </a:xfrm>
          <a:prstGeom prst="rect">
            <a:avLst/>
          </a:prstGeom>
          <a:noFill/>
        </p:spPr>
        <p:txBody>
          <a:bodyPr wrap="none" lIns="96434" tIns="48217" rIns="96434" bIns="48217" rtlCol="0">
            <a:spAutoFit/>
          </a:bodyPr>
          <a:lstStyle/>
          <a:p>
            <a:pPr defTabSz="964278"/>
            <a:r>
              <a:rPr lang="en-US" altLang="zh-CN" sz="1050" dirty="0">
                <a:solidFill>
                  <a:srgbClr val="E7E6E6">
                    <a:lumMod val="25000"/>
                  </a:srgbClr>
                </a:solidFill>
                <a:cs typeface="+mn-ea"/>
                <a:sym typeface="+mn-lt"/>
              </a:rPr>
              <a:t>ADD RELATED TITLE WORDS</a:t>
            </a:r>
            <a:endParaRPr lang="zh-CN" altLang="en-US" sz="1050" dirty="0">
              <a:solidFill>
                <a:srgbClr val="E7E6E6">
                  <a:lumMod val="25000"/>
                </a:srgbClr>
              </a:solidFill>
              <a:cs typeface="+mn-ea"/>
              <a:sym typeface="+mn-lt"/>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23097</TotalTime>
  <Words>6171</Words>
  <Application>Microsoft Office PowerPoint</Application>
  <PresentationFormat>全屏显示(4:3)</PresentationFormat>
  <Paragraphs>252</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1395</cp:revision>
  <dcterms:created xsi:type="dcterms:W3CDTF">2009-02-11T05:37:22Z</dcterms:created>
  <dcterms:modified xsi:type="dcterms:W3CDTF">2017-11-05T07:54:27Z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