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996" y="-16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3">
              <a:noFill/>
            </a:ln>
          </c:spPr>
          <c:dPt>
            <c:idx val="0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0C-40D5-B565-66C6672ABC72}"/>
              </c:ext>
            </c:extLst>
          </c:dPt>
          <c:dPt>
            <c:idx val="1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0C-40D5-B565-66C6672ABC7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0C-40D5-B565-66C6672ABC72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0C-40D5-B565-66C6672ABC72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40C-40D5-B565-66C6672ABC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40C-40D5-B565-66C6672ABC72}"/>
              </c:ext>
            </c:extLst>
          </c:dPt>
          <c:dPt>
            <c:idx val="6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40C-40D5-B565-66C6672ABC72}"/>
              </c:ext>
            </c:extLst>
          </c:dPt>
          <c:dPt>
            <c:idx val="7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40C-40D5-B565-66C6672ABC72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40C-40D5-B565-66C6672AB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193-454E-8DAA-530B071FC31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93-454E-8DAA-530B071FC317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193-454E-8DAA-530B071FC317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193-454E-8DAA-530B071FC317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193-454E-8DAA-530B071FC317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193-454E-8DAA-530B071FC317}"/>
              </c:ext>
            </c:extLst>
          </c:dPt>
          <c:dPt>
            <c:idx val="6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193-454E-8DAA-530B071FC317}"/>
              </c:ext>
            </c:extLst>
          </c:dPt>
          <c:dPt>
            <c:idx val="7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193-454E-8DAA-530B071FC31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7193-454E-8DAA-530B071FC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2D1-4E15-94B2-042B0A97577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2D1-4E15-94B2-042B0A97577D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2D1-4E15-94B2-042B0A97577D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2D1-4E15-94B2-042B0A97577D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2D1-4E15-94B2-042B0A97577D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2D1-4E15-94B2-042B0A97577D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2D1-4E15-94B2-042B0A97577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2D1-4E15-94B2-042B0A97577D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42D1-4E15-94B2-042B0A975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41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6951660037340696E-2"/>
          <c:y val="7.4050653462131716E-2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411">
              <a:noFill/>
            </a:ln>
          </c:spPr>
          <c:dPt>
            <c:idx val="0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14-4E2E-B7CE-869F28FA56E7}"/>
              </c:ext>
            </c:extLst>
          </c:dPt>
          <c:dPt>
            <c:idx val="1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14-4E2E-B7CE-869F28FA56E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114-4E2E-B7CE-869F28FA56E7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114-4E2E-B7CE-869F28FA56E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114-4E2E-B7CE-869F28FA56E7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114-4E2E-B7CE-869F28FA56E7}"/>
              </c:ext>
            </c:extLst>
          </c:dPt>
          <c:dPt>
            <c:idx val="6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114-4E2E-B7CE-869F28FA56E7}"/>
              </c:ext>
            </c:extLst>
          </c:dPt>
          <c:dPt>
            <c:idx val="7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1114-4E2E-B7CE-869F28FA56E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1114-4E2E-B7CE-869F28FA5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1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72-4DF5-9B5A-C200529F447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72-4DF5-9B5A-C200529F4476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72-4DF5-9B5A-C200529F4476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72-4DF5-9B5A-C200529F4476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72-4DF5-9B5A-C200529F4476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72-4DF5-9B5A-C200529F4476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572-4DF5-9B5A-C200529F4476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572-4DF5-9B5A-C200529F4476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D572-4DF5-9B5A-C200529F4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8969119996919702"/>
          <c:y val="2.1332807115491983E-2"/>
        </c:manualLayout>
      </c:layout>
      <c:overlay val="0"/>
      <c:spPr>
        <a:noFill/>
        <a:ln w="25387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041237113402102E-2"/>
          <c:y val="2.6666666666666713E-3"/>
          <c:w val="0.96649484536082508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7">
              <a:noFill/>
            </a:ln>
          </c:spPr>
          <c:dPt>
            <c:idx val="0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E4-4050-A3C9-85933F6089BF}"/>
              </c:ext>
            </c:extLst>
          </c:dPt>
          <c:dPt>
            <c:idx val="1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E4-4050-A3C9-85933F6089B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EE4-4050-A3C9-85933F6089B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EE4-4050-A3C9-85933F6089BF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EE4-4050-A3C9-85933F6089BF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EE4-4050-A3C9-85933F6089BF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EE4-4050-A3C9-85933F6089BF}"/>
              </c:ext>
            </c:extLst>
          </c:dPt>
          <c:dPt>
            <c:idx val="7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EE4-4050-A3C9-85933F6089BF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EE4-4050-A3C9-85933F6089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圆角矩形 30"/>
          <p:cNvSpPr/>
          <p:nvPr/>
        </p:nvSpPr>
        <p:spPr>
          <a:xfrm>
            <a:off x="5154756" y="2224449"/>
            <a:ext cx="2840417" cy="42074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21017" y="2241664"/>
            <a:ext cx="1800493" cy="4247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95684" y="2187142"/>
            <a:ext cx="1053147" cy="49535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4" name="圆角矩形 3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6" name="圆角矩形 35"/>
          <p:cNvSpPr/>
          <p:nvPr/>
        </p:nvSpPr>
        <p:spPr bwMode="auto">
          <a:xfrm>
            <a:off x="4574524" y="2233709"/>
            <a:ext cx="487863" cy="402224"/>
          </a:xfrm>
          <a:prstGeom prst="roundRect">
            <a:avLst/>
          </a:prstGeom>
          <a:solidFill>
            <a:srgbClr val="AE0304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5154756" y="2896574"/>
            <a:ext cx="2840417" cy="42074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521017" y="2913789"/>
            <a:ext cx="1800493" cy="39613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95684" y="2859267"/>
            <a:ext cx="1053147" cy="49535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圆角矩形 3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2" name="圆角矩形 41"/>
          <p:cNvSpPr/>
          <p:nvPr/>
        </p:nvSpPr>
        <p:spPr bwMode="auto">
          <a:xfrm>
            <a:off x="4574524" y="2905834"/>
            <a:ext cx="487863" cy="402224"/>
          </a:xfrm>
          <a:prstGeom prst="roundRect">
            <a:avLst/>
          </a:prstGeom>
          <a:solidFill>
            <a:srgbClr val="AE0304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5154756" y="3569941"/>
            <a:ext cx="2840417" cy="42074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21017" y="3587156"/>
            <a:ext cx="1800493" cy="39613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195684" y="3532634"/>
            <a:ext cx="1053147" cy="49535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圆角矩形 4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8" name="圆角矩形 47"/>
          <p:cNvSpPr/>
          <p:nvPr/>
        </p:nvSpPr>
        <p:spPr bwMode="auto">
          <a:xfrm>
            <a:off x="4574524" y="3579202"/>
            <a:ext cx="487863" cy="402224"/>
          </a:xfrm>
          <a:prstGeom prst="roundRect">
            <a:avLst/>
          </a:prstGeom>
          <a:solidFill>
            <a:srgbClr val="AE0304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5154756" y="4254962"/>
            <a:ext cx="2840417" cy="42074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21017" y="4272176"/>
            <a:ext cx="1800493" cy="39613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195684" y="4217655"/>
            <a:ext cx="1053147" cy="49535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4" name="圆角矩形 53"/>
          <p:cNvSpPr/>
          <p:nvPr/>
        </p:nvSpPr>
        <p:spPr bwMode="auto">
          <a:xfrm>
            <a:off x="4574524" y="4264222"/>
            <a:ext cx="487863" cy="402224"/>
          </a:xfrm>
          <a:prstGeom prst="roundRect">
            <a:avLst/>
          </a:prstGeom>
          <a:solidFill>
            <a:srgbClr val="AE0304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237477" y="2603559"/>
            <a:ext cx="1563056" cy="1563055"/>
            <a:chOff x="3962648" y="2819400"/>
            <a:chExt cx="1218704" cy="1218704"/>
          </a:xfrm>
        </p:grpSpPr>
        <p:grpSp>
          <p:nvGrpSpPr>
            <p:cNvPr id="56" name="组合 55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7" name="TextBox 5"/>
            <p:cNvSpPr txBox="1"/>
            <p:nvPr/>
          </p:nvSpPr>
          <p:spPr>
            <a:xfrm>
              <a:off x="4062165" y="3165339"/>
              <a:ext cx="1021378" cy="479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AE030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kumimoji="0" lang="en-US" altLang="zh-CN" b="1" i="0" u="none" strike="noStrike" kern="0" cap="none" spc="300" normalizeH="0" baseline="0" noProof="0" dirty="0" smtClean="0">
                <a:ln>
                  <a:noFill/>
                </a:ln>
                <a:solidFill>
                  <a:srgbClr val="AE030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all" spc="0" normalizeH="0" baseline="0" noProof="0" dirty="0" smtClean="0">
                  <a:ln>
                    <a:noFill/>
                  </a:ln>
                  <a:solidFill>
                    <a:srgbClr val="AE0304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kumimoji="0" lang="zh-CN" altLang="en-US" sz="1600" b="1" i="0" u="none" strike="noStrike" kern="0" cap="all" spc="0" normalizeH="0" baseline="0" noProof="0" dirty="0">
                <a:ln>
                  <a:noFill/>
                </a:ln>
                <a:solidFill>
                  <a:srgbClr val="AE0304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829018" y="2720899"/>
            <a:ext cx="2851124" cy="2709581"/>
          </a:xfrm>
          <a:prstGeom prst="rect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46488" y="2450113"/>
            <a:ext cx="1992265" cy="1889323"/>
          </a:xfrm>
          <a:prstGeom prst="rect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38242" y="2263784"/>
            <a:ext cx="1406884" cy="1341446"/>
          </a:xfrm>
          <a:prstGeom prst="rect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54093" y="1973277"/>
            <a:ext cx="956417" cy="941322"/>
          </a:xfrm>
          <a:prstGeom prst="rect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92919" y="1523205"/>
            <a:ext cx="470661" cy="470661"/>
          </a:xfrm>
          <a:prstGeom prst="rect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336432" y="2099569"/>
            <a:ext cx="3305879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2502839" y="2650651"/>
            <a:ext cx="3139473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9" name="直接连接符 28"/>
          <p:cNvCxnSpPr/>
          <p:nvPr/>
        </p:nvCxnSpPr>
        <p:spPr>
          <a:xfrm>
            <a:off x="2775764" y="3222400"/>
            <a:ext cx="2866547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30" name="直接连接符 29"/>
          <p:cNvCxnSpPr/>
          <p:nvPr/>
        </p:nvCxnSpPr>
        <p:spPr>
          <a:xfrm>
            <a:off x="3215098" y="4059118"/>
            <a:ext cx="2427214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31" name="直接连接符 30"/>
          <p:cNvCxnSpPr/>
          <p:nvPr/>
        </p:nvCxnSpPr>
        <p:spPr>
          <a:xfrm>
            <a:off x="3528907" y="4887500"/>
            <a:ext cx="2113406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014441" y="4736498"/>
            <a:ext cx="2703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55162" y="4613547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4441" y="3913140"/>
            <a:ext cx="2703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55162" y="3797643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14441" y="3109540"/>
            <a:ext cx="2703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55162" y="296913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14441" y="2500787"/>
            <a:ext cx="2703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55162" y="2406216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14441" y="1932084"/>
            <a:ext cx="2703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55162" y="183751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18576" y="1715442"/>
            <a:ext cx="5827361" cy="390169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63059" y="3794378"/>
            <a:ext cx="2949663" cy="1336042"/>
          </a:xfrm>
          <a:prstGeom prst="rect">
            <a:avLst/>
          </a:prstGeom>
          <a:solidFill>
            <a:srgbClr val="F0A12C">
              <a:alpha val="76862"/>
            </a:srgb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5146" y="1867460"/>
            <a:ext cx="1307647" cy="25174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5146" y="2141586"/>
            <a:ext cx="2179394" cy="104336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-49212" y="2198498"/>
            <a:ext cx="3331471" cy="3888092"/>
            <a:chOff x="-36513" y="1887493"/>
            <a:chExt cx="4204499" cy="4906984"/>
          </a:xfrm>
        </p:grpSpPr>
        <p:sp>
          <p:nvSpPr>
            <p:cNvPr id="33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42" name="AutoShape 31"/>
          <p:cNvSpPr>
            <a:spLocks noChangeArrowheads="1"/>
          </p:cNvSpPr>
          <p:nvPr/>
        </p:nvSpPr>
        <p:spPr bwMode="gray">
          <a:xfrm>
            <a:off x="1403142" y="3308085"/>
            <a:ext cx="195092" cy="19509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0A12C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43" name="AutoShape 32"/>
          <p:cNvSpPr>
            <a:spLocks noChangeArrowheads="1"/>
          </p:cNvSpPr>
          <p:nvPr/>
        </p:nvSpPr>
        <p:spPr bwMode="gray">
          <a:xfrm>
            <a:off x="2062933" y="3925876"/>
            <a:ext cx="195092" cy="19509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0A12C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44" name="AutoShape 33"/>
          <p:cNvSpPr>
            <a:spLocks noChangeArrowheads="1"/>
          </p:cNvSpPr>
          <p:nvPr/>
        </p:nvSpPr>
        <p:spPr bwMode="gray">
          <a:xfrm>
            <a:off x="2463956" y="4833598"/>
            <a:ext cx="195092" cy="19509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E030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-18206" y="4309054"/>
            <a:ext cx="1862976" cy="1827869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46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0A12C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微软雅黑" pitchFamily="34" charset="-122"/>
              </a:endParaRPr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89339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</a:endParaRPr>
            </a:p>
          </p:txBody>
        </p:sp>
      </p:grpSp>
      <p:sp>
        <p:nvSpPr>
          <p:cNvPr id="48" name="AutoShape 50"/>
          <p:cNvSpPr>
            <a:spLocks noChangeArrowheads="1"/>
          </p:cNvSpPr>
          <p:nvPr/>
        </p:nvSpPr>
        <p:spPr bwMode="gray">
          <a:xfrm>
            <a:off x="3247035" y="4971789"/>
            <a:ext cx="560890" cy="56089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0A12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49" name="AutoShape 55"/>
          <p:cNvSpPr>
            <a:spLocks noChangeArrowheads="1"/>
          </p:cNvSpPr>
          <p:nvPr/>
        </p:nvSpPr>
        <p:spPr bwMode="gray">
          <a:xfrm>
            <a:off x="1428884" y="1740573"/>
            <a:ext cx="560890" cy="56089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E0304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50" name="AutoShape 56"/>
          <p:cNvSpPr>
            <a:spLocks noChangeArrowheads="1"/>
          </p:cNvSpPr>
          <p:nvPr/>
        </p:nvSpPr>
        <p:spPr bwMode="gray">
          <a:xfrm>
            <a:off x="1843454" y="2905707"/>
            <a:ext cx="560890" cy="56089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51" name="AutoShape 57"/>
          <p:cNvSpPr>
            <a:spLocks noChangeArrowheads="1"/>
          </p:cNvSpPr>
          <p:nvPr/>
        </p:nvSpPr>
        <p:spPr bwMode="gray">
          <a:xfrm>
            <a:off x="2351507" y="4024778"/>
            <a:ext cx="560890" cy="56089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E0304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52" name="AutoShape 58"/>
          <p:cNvSpPr>
            <a:spLocks noChangeArrowheads="1"/>
          </p:cNvSpPr>
          <p:nvPr/>
        </p:nvSpPr>
        <p:spPr bwMode="gray">
          <a:xfrm>
            <a:off x="481874" y="3469307"/>
            <a:ext cx="195092" cy="19509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0A12C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53" name="AutoShape 59"/>
          <p:cNvSpPr>
            <a:spLocks noChangeArrowheads="1"/>
          </p:cNvSpPr>
          <p:nvPr/>
        </p:nvSpPr>
        <p:spPr bwMode="gray">
          <a:xfrm>
            <a:off x="2408409" y="5660030"/>
            <a:ext cx="195092" cy="19509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E030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3899" y="1616347"/>
            <a:ext cx="44707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61502" y="2781481"/>
            <a:ext cx="44707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97625" y="3900552"/>
            <a:ext cx="44707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80951" y="4930474"/>
            <a:ext cx="44707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Box 170"/>
          <p:cNvSpPr txBox="1"/>
          <p:nvPr/>
        </p:nvSpPr>
        <p:spPr>
          <a:xfrm>
            <a:off x="2123899" y="1425476"/>
            <a:ext cx="1825865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170"/>
          <p:cNvSpPr txBox="1"/>
          <p:nvPr/>
        </p:nvSpPr>
        <p:spPr>
          <a:xfrm>
            <a:off x="2561502" y="2552589"/>
            <a:ext cx="1825865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70"/>
          <p:cNvSpPr txBox="1"/>
          <p:nvPr/>
        </p:nvSpPr>
        <p:spPr>
          <a:xfrm>
            <a:off x="3097625" y="3647500"/>
            <a:ext cx="1825865" cy="282038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70"/>
          <p:cNvSpPr txBox="1"/>
          <p:nvPr/>
        </p:nvSpPr>
        <p:spPr>
          <a:xfrm>
            <a:off x="3980951" y="4710206"/>
            <a:ext cx="1825865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同心圆 21"/>
          <p:cNvSpPr/>
          <p:nvPr/>
        </p:nvSpPr>
        <p:spPr>
          <a:xfrm>
            <a:off x="683568" y="2948977"/>
            <a:ext cx="2928295" cy="2928295"/>
          </a:xfrm>
          <a:prstGeom prst="donut">
            <a:avLst>
              <a:gd name="adj" fmla="val 7852"/>
            </a:avLst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1057522" y="3070109"/>
            <a:ext cx="2180387" cy="2180386"/>
          </a:xfrm>
          <a:prstGeom prst="donut">
            <a:avLst>
              <a:gd name="adj" fmla="val 7852"/>
            </a:avLst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同心圆 23"/>
          <p:cNvSpPr/>
          <p:nvPr/>
        </p:nvSpPr>
        <p:spPr>
          <a:xfrm>
            <a:off x="1420920" y="3135235"/>
            <a:ext cx="1453591" cy="1453590"/>
          </a:xfrm>
          <a:prstGeom prst="donut">
            <a:avLst>
              <a:gd name="adj" fmla="val 7852"/>
            </a:avLst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同心圆 24"/>
          <p:cNvSpPr/>
          <p:nvPr/>
        </p:nvSpPr>
        <p:spPr>
          <a:xfrm>
            <a:off x="1713195" y="3372941"/>
            <a:ext cx="869041" cy="869041"/>
          </a:xfrm>
          <a:prstGeom prst="donut">
            <a:avLst>
              <a:gd name="adj" fmla="val 12925"/>
            </a:avLst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 flipV="1">
            <a:off x="1966017" y="3454621"/>
            <a:ext cx="363398" cy="363398"/>
          </a:xfrm>
          <a:prstGeom prst="ellipse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639666" y="1926091"/>
            <a:ext cx="3190234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2800251" y="2457895"/>
            <a:ext cx="3029649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9" name="直接连接符 28"/>
          <p:cNvCxnSpPr/>
          <p:nvPr/>
        </p:nvCxnSpPr>
        <p:spPr>
          <a:xfrm>
            <a:off x="3063630" y="3009644"/>
            <a:ext cx="2766271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30" name="直接连接符 29"/>
          <p:cNvCxnSpPr/>
          <p:nvPr/>
        </p:nvCxnSpPr>
        <p:spPr>
          <a:xfrm>
            <a:off x="3487595" y="3817092"/>
            <a:ext cx="2342306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31" name="直接连接符 30"/>
          <p:cNvCxnSpPr/>
          <p:nvPr/>
        </p:nvCxnSpPr>
        <p:spPr>
          <a:xfrm>
            <a:off x="3790426" y="4616495"/>
            <a:ext cx="2039476" cy="0"/>
          </a:xfrm>
          <a:prstGeom prst="line">
            <a:avLst/>
          </a:prstGeom>
          <a:noFill/>
          <a:ln w="9525" cap="flat" cmpd="sng" algn="ctr">
            <a:solidFill>
              <a:srgbClr val="414455"/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022158" y="4382402"/>
            <a:ext cx="25841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69209" y="4307450"/>
            <a:ext cx="1261884" cy="294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22158" y="3705824"/>
            <a:ext cx="25841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69209" y="3520088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22158" y="3029246"/>
            <a:ext cx="25841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69209" y="2720561"/>
            <a:ext cx="1261884" cy="294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22158" y="2352669"/>
            <a:ext cx="25841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69209" y="2177335"/>
            <a:ext cx="1261884" cy="294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22158" y="1676091"/>
            <a:ext cx="25841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69209" y="1628526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-8046" y="797366"/>
            <a:ext cx="4396871" cy="5454401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0A12C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8296" y="3465312"/>
            <a:ext cx="3783087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Please replace the written content</a:t>
            </a:r>
            <a:endParaRPr kumimoji="0" lang="zh-CN" altLang="en-US" sz="1400" b="1" i="0" u="none" strike="noStrike" kern="0" cap="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48"/>
          <p:cNvSpPr txBox="1"/>
          <p:nvPr/>
        </p:nvSpPr>
        <p:spPr>
          <a:xfrm>
            <a:off x="1071663" y="2987139"/>
            <a:ext cx="1976350" cy="34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1663" y="3375569"/>
            <a:ext cx="197635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1" name="TextBox 13"/>
          <p:cNvSpPr txBox="1"/>
          <p:nvPr/>
        </p:nvSpPr>
        <p:spPr>
          <a:xfrm>
            <a:off x="1713530" y="2218936"/>
            <a:ext cx="9537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03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67544" y="1556792"/>
            <a:ext cx="1814408" cy="198367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7544" y="3536174"/>
            <a:ext cx="1814408" cy="19836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76877" y="1556792"/>
            <a:ext cx="1814408" cy="198367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2281952" y="3540468"/>
            <a:ext cx="6532489" cy="1983676"/>
          </a:xfrm>
          <a:prstGeom prst="rect">
            <a:avLst/>
          </a:prstGeom>
          <a:solidFill>
            <a:srgbClr val="F0A12C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633"/>
              </a:spcBef>
              <a:spcAft>
                <a:spcPts val="0"/>
              </a:spcAft>
              <a:buClr>
                <a:sysClr val="window" lastClr="FFFFFF"/>
              </a:buClr>
              <a:buSzPct val="80000"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609324" y="4033552"/>
            <a:ext cx="3895248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4434984" y="1710933"/>
            <a:ext cx="1396108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434984" y="2003603"/>
            <a:ext cx="4071313" cy="11139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523622" y="3771939"/>
            <a:ext cx="1396108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523622" y="4064610"/>
            <a:ext cx="4071313" cy="11139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11"/>
          <p:cNvGrpSpPr>
            <a:grpSpLocks noChangeAspect="1"/>
          </p:cNvGrpSpPr>
          <p:nvPr/>
        </p:nvGrpSpPr>
        <p:grpSpPr>
          <a:xfrm>
            <a:off x="3872733" y="3587970"/>
            <a:ext cx="4299059" cy="1782536"/>
            <a:chOff x="3962400" y="3409950"/>
            <a:chExt cx="3124200" cy="1295400"/>
          </a:xfrm>
          <a:solidFill>
            <a:sysClr val="windowText" lastClr="000000">
              <a:lumMod val="85000"/>
              <a:lumOff val="15000"/>
            </a:sys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44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rgbClr val="F0A1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210"/>
          <p:cNvSpPr>
            <a:spLocks/>
          </p:cNvSpPr>
          <p:nvPr/>
        </p:nvSpPr>
        <p:spPr bwMode="auto">
          <a:xfrm flipH="1" flipV="1">
            <a:off x="4033665" y="3479119"/>
            <a:ext cx="3755802" cy="1463850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rgbClr val="AE0304">
              <a:alpha val="89804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10"/>
          <p:cNvSpPr>
            <a:spLocks/>
          </p:cNvSpPr>
          <p:nvPr/>
        </p:nvSpPr>
        <p:spPr bwMode="auto">
          <a:xfrm flipH="1" flipV="1">
            <a:off x="3968870" y="3219254"/>
            <a:ext cx="3755802" cy="1463850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rgbClr val="F0A12C">
              <a:alpha val="89804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 Placeholder 8"/>
          <p:cNvSpPr txBox="1">
            <a:spLocks/>
          </p:cNvSpPr>
          <p:nvPr/>
        </p:nvSpPr>
        <p:spPr>
          <a:xfrm>
            <a:off x="7724672" y="2276872"/>
            <a:ext cx="951784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 Placeholder 9"/>
          <p:cNvSpPr txBox="1">
            <a:spLocks/>
          </p:cNvSpPr>
          <p:nvPr/>
        </p:nvSpPr>
        <p:spPr>
          <a:xfrm>
            <a:off x="7536223" y="2513029"/>
            <a:ext cx="1140233" cy="14773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Text Placeholder 8"/>
          <p:cNvSpPr txBox="1">
            <a:spLocks/>
          </p:cNvSpPr>
          <p:nvPr/>
        </p:nvSpPr>
        <p:spPr>
          <a:xfrm>
            <a:off x="6224316" y="2521378"/>
            <a:ext cx="950591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 Placeholder 9"/>
          <p:cNvSpPr txBox="1">
            <a:spLocks/>
          </p:cNvSpPr>
          <p:nvPr/>
        </p:nvSpPr>
        <p:spPr>
          <a:xfrm>
            <a:off x="6035867" y="2757535"/>
            <a:ext cx="1139040" cy="14773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Text Placeholder 8"/>
          <p:cNvSpPr txBox="1">
            <a:spLocks/>
          </p:cNvSpPr>
          <p:nvPr/>
        </p:nvSpPr>
        <p:spPr>
          <a:xfrm>
            <a:off x="709067" y="2582206"/>
            <a:ext cx="1154545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Text Placeholder 9"/>
          <p:cNvSpPr txBox="1">
            <a:spLocks/>
          </p:cNvSpPr>
          <p:nvPr/>
        </p:nvSpPr>
        <p:spPr>
          <a:xfrm>
            <a:off x="709067" y="2789738"/>
            <a:ext cx="1561261" cy="1477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Text Placeholder 8"/>
          <p:cNvSpPr txBox="1">
            <a:spLocks/>
          </p:cNvSpPr>
          <p:nvPr/>
        </p:nvSpPr>
        <p:spPr>
          <a:xfrm>
            <a:off x="709067" y="3429032"/>
            <a:ext cx="1154545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 Placeholder 9"/>
          <p:cNvSpPr txBox="1">
            <a:spLocks/>
          </p:cNvSpPr>
          <p:nvPr/>
        </p:nvSpPr>
        <p:spPr>
          <a:xfrm>
            <a:off x="709067" y="3637757"/>
            <a:ext cx="1561261" cy="1477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Text Placeholder 8"/>
          <p:cNvSpPr txBox="1">
            <a:spLocks/>
          </p:cNvSpPr>
          <p:nvPr/>
        </p:nvSpPr>
        <p:spPr>
          <a:xfrm>
            <a:off x="709067" y="4288978"/>
            <a:ext cx="1154545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9"/>
          <p:cNvSpPr txBox="1">
            <a:spLocks/>
          </p:cNvSpPr>
          <p:nvPr/>
        </p:nvSpPr>
        <p:spPr>
          <a:xfrm>
            <a:off x="709067" y="4496510"/>
            <a:ext cx="1561261" cy="1477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Oval 43"/>
          <p:cNvSpPr/>
          <p:nvPr/>
        </p:nvSpPr>
        <p:spPr>
          <a:xfrm>
            <a:off x="2488219" y="2560619"/>
            <a:ext cx="585243" cy="585243"/>
          </a:xfrm>
          <a:prstGeom prst="ellipse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6" name="Oval 48"/>
          <p:cNvSpPr/>
          <p:nvPr/>
        </p:nvSpPr>
        <p:spPr>
          <a:xfrm>
            <a:off x="2488219" y="3402442"/>
            <a:ext cx="585243" cy="585243"/>
          </a:xfrm>
          <a:prstGeom prst="ellipse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7" name="Oval 49"/>
          <p:cNvSpPr/>
          <p:nvPr/>
        </p:nvSpPr>
        <p:spPr>
          <a:xfrm>
            <a:off x="2491905" y="4266266"/>
            <a:ext cx="585243" cy="585243"/>
          </a:xfrm>
          <a:prstGeom prst="ellipse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8" name="Shape 56"/>
          <p:cNvSpPr/>
          <p:nvPr/>
        </p:nvSpPr>
        <p:spPr>
          <a:xfrm>
            <a:off x="2671039" y="3596595"/>
            <a:ext cx="201171" cy="1788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Shape 268"/>
          <p:cNvSpPr/>
          <p:nvPr/>
        </p:nvSpPr>
        <p:spPr>
          <a:xfrm>
            <a:off x="2660987" y="2753728"/>
            <a:ext cx="221278" cy="177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Shape 671"/>
          <p:cNvSpPr/>
          <p:nvPr/>
        </p:nvSpPr>
        <p:spPr>
          <a:xfrm>
            <a:off x="2692311" y="4463915"/>
            <a:ext cx="189953" cy="189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1" name="Straight Connector 27"/>
          <p:cNvCxnSpPr/>
          <p:nvPr/>
        </p:nvCxnSpPr>
        <p:spPr>
          <a:xfrm flipV="1">
            <a:off x="4042774" y="3685452"/>
            <a:ext cx="0" cy="1185268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22"/>
          <p:cNvCxnSpPr/>
          <p:nvPr/>
        </p:nvCxnSpPr>
        <p:spPr>
          <a:xfrm flipV="1">
            <a:off x="5862999" y="3090844"/>
            <a:ext cx="0" cy="151691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31"/>
          <p:cNvCxnSpPr/>
          <p:nvPr/>
        </p:nvCxnSpPr>
        <p:spPr>
          <a:xfrm flipV="1">
            <a:off x="7683224" y="3254162"/>
            <a:ext cx="0" cy="100315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 Placeholder 8"/>
          <p:cNvSpPr txBox="1">
            <a:spLocks/>
          </p:cNvSpPr>
          <p:nvPr/>
        </p:nvSpPr>
        <p:spPr>
          <a:xfrm>
            <a:off x="4087302" y="3095229"/>
            <a:ext cx="950591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Text Placeholder 9"/>
          <p:cNvSpPr txBox="1">
            <a:spLocks/>
          </p:cNvSpPr>
          <p:nvPr/>
        </p:nvSpPr>
        <p:spPr>
          <a:xfrm>
            <a:off x="3898853" y="3331386"/>
            <a:ext cx="1139040" cy="14773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肘形连接符 43"/>
          <p:cNvSpPr>
            <a:spLocks noChangeShapeType="1"/>
          </p:cNvSpPr>
          <p:nvPr/>
        </p:nvSpPr>
        <p:spPr bwMode="auto">
          <a:xfrm rot="10800000" flipH="1">
            <a:off x="6319638" y="1369707"/>
            <a:ext cx="97574" cy="1919283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肘形连接符 17"/>
          <p:cNvSpPr>
            <a:spLocks noChangeShapeType="1"/>
          </p:cNvSpPr>
          <p:nvPr/>
        </p:nvSpPr>
        <p:spPr bwMode="auto">
          <a:xfrm rot="16200000" flipH="1">
            <a:off x="6194299" y="3510235"/>
            <a:ext cx="339879" cy="3566007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肘形连接符 46"/>
          <p:cNvSpPr>
            <a:spLocks noChangeShapeType="1"/>
          </p:cNvSpPr>
          <p:nvPr/>
        </p:nvSpPr>
        <p:spPr bwMode="auto">
          <a:xfrm rot="10800000" flipV="1">
            <a:off x="2557422" y="3454918"/>
            <a:ext cx="189833" cy="806937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肘形连接符 51"/>
          <p:cNvSpPr>
            <a:spLocks noChangeShapeType="1"/>
          </p:cNvSpPr>
          <p:nvPr/>
        </p:nvSpPr>
        <p:spPr bwMode="auto">
          <a:xfrm rot="16200000" flipV="1">
            <a:off x="3569504" y="791266"/>
            <a:ext cx="128132" cy="1904086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5" name="Group 3"/>
          <p:cNvGrpSpPr/>
          <p:nvPr/>
        </p:nvGrpSpPr>
        <p:grpSpPr>
          <a:xfrm>
            <a:off x="2843769" y="1951456"/>
            <a:ext cx="3494611" cy="3239563"/>
            <a:chOff x="3898426" y="1805124"/>
            <a:chExt cx="4494140" cy="4166144"/>
          </a:xfrm>
        </p:grpSpPr>
        <p:sp>
          <p:nvSpPr>
            <p:cNvPr id="106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F0A12C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AE0304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AE0304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F0A12C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rgbClr val="F0A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rgbClr val="AE03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4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129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1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5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123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5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6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7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AE030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6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121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rgbClr val="F0A12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rgbClr val="F0A12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7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11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F0A12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F0A12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8" name="Group 97"/>
          <p:cNvGrpSpPr/>
          <p:nvPr/>
        </p:nvGrpSpPr>
        <p:grpSpPr>
          <a:xfrm>
            <a:off x="526664" y="1369707"/>
            <a:ext cx="2097240" cy="897466"/>
            <a:chOff x="773723" y="1924636"/>
            <a:chExt cx="2945744" cy="980021"/>
          </a:xfrm>
        </p:grpSpPr>
        <p:sp>
          <p:nvSpPr>
            <p:cNvPr id="139" name="TextBox 138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98"/>
          <p:cNvGrpSpPr/>
          <p:nvPr/>
        </p:nvGrpSpPr>
        <p:grpSpPr>
          <a:xfrm>
            <a:off x="544056" y="4378822"/>
            <a:ext cx="2157996" cy="897467"/>
            <a:chOff x="773723" y="1924636"/>
            <a:chExt cx="3031080" cy="980022"/>
          </a:xfrm>
        </p:grpSpPr>
        <p:sp>
          <p:nvSpPr>
            <p:cNvPr id="142" name="TextBox 141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01"/>
          <p:cNvGrpSpPr/>
          <p:nvPr/>
        </p:nvGrpSpPr>
        <p:grpSpPr>
          <a:xfrm>
            <a:off x="6459260" y="1340768"/>
            <a:ext cx="2271819" cy="897466"/>
            <a:chOff x="773723" y="1924636"/>
            <a:chExt cx="2945200" cy="980020"/>
          </a:xfrm>
        </p:grpSpPr>
        <p:sp>
          <p:nvSpPr>
            <p:cNvPr id="145" name="TextBox 144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07"/>
          <p:cNvGrpSpPr/>
          <p:nvPr/>
        </p:nvGrpSpPr>
        <p:grpSpPr>
          <a:xfrm>
            <a:off x="6073933" y="4456485"/>
            <a:ext cx="2288820" cy="873036"/>
            <a:chOff x="751684" y="1951314"/>
            <a:chExt cx="2967239" cy="953342"/>
          </a:xfrm>
        </p:grpSpPr>
        <p:sp>
          <p:nvSpPr>
            <p:cNvPr id="148" name="TextBox 147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"/>
          <p:cNvSpPr/>
          <p:nvPr/>
        </p:nvSpPr>
        <p:spPr>
          <a:xfrm rot="1891259">
            <a:off x="6370250" y="2225025"/>
            <a:ext cx="2018174" cy="2358706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74652" y="2096634"/>
            <a:ext cx="1875323" cy="2436797"/>
          </a:xfrm>
          <a:prstGeom prst="rect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74360" y="2096634"/>
            <a:ext cx="1880529" cy="19450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矩形 1"/>
          <p:cNvSpPr/>
          <p:nvPr/>
        </p:nvSpPr>
        <p:spPr>
          <a:xfrm rot="765310">
            <a:off x="3342413" y="1939724"/>
            <a:ext cx="2230017" cy="2606295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48903" y="2083814"/>
            <a:ext cx="1875323" cy="2436797"/>
          </a:xfrm>
          <a:prstGeom prst="rect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41287" y="2072635"/>
            <a:ext cx="1880529" cy="196906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3278" y="2083814"/>
            <a:ext cx="1875323" cy="2436797"/>
          </a:xfrm>
          <a:prstGeom prst="rect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29882" y="4105994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24" name="组合 19"/>
          <p:cNvGrpSpPr>
            <a:grpSpLocks/>
          </p:cNvGrpSpPr>
          <p:nvPr/>
        </p:nvGrpSpPr>
        <p:grpSpPr bwMode="auto">
          <a:xfrm>
            <a:off x="996215" y="4638056"/>
            <a:ext cx="7001967" cy="1011319"/>
            <a:chOff x="1160463" y="2796138"/>
            <a:chExt cx="9421420" cy="957093"/>
          </a:xfrm>
        </p:grpSpPr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299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620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US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788072" y="2083813"/>
            <a:ext cx="1880529" cy="196906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900294" y="4105994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6596031" y="4105994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"/>
          <p:cNvGrpSpPr>
            <a:grpSpLocks/>
          </p:cNvGrpSpPr>
          <p:nvPr/>
        </p:nvGrpSpPr>
        <p:grpSpPr bwMode="auto">
          <a:xfrm>
            <a:off x="3234153" y="1922648"/>
            <a:ext cx="3092174" cy="3089266"/>
            <a:chOff x="0" y="0"/>
            <a:chExt cx="6753151" cy="6746917"/>
          </a:xfrm>
          <a:effectLst/>
        </p:grpSpPr>
        <p:sp>
          <p:nvSpPr>
            <p:cNvPr id="45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rgbClr val="AE030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AE0304">
                <a:lumMod val="7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ysClr val="window" lastClr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2093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5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5"/>
          <p:cNvGrpSpPr>
            <a:grpSpLocks/>
          </p:cNvGrpSpPr>
          <p:nvPr/>
        </p:nvGrpSpPr>
        <p:grpSpPr bwMode="auto">
          <a:xfrm>
            <a:off x="3472573" y="2167608"/>
            <a:ext cx="3483239" cy="2605886"/>
            <a:chOff x="-1" y="0"/>
            <a:chExt cx="7608239" cy="5691704"/>
          </a:xfrm>
          <a:effectLst/>
        </p:grpSpPr>
        <p:sp>
          <p:nvSpPr>
            <p:cNvPr id="49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rgbClr val="F0A1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0A12C">
                <a:lumMod val="7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ysClr val="window" lastClr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2093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5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9"/>
          <p:cNvGrpSpPr>
            <a:grpSpLocks/>
          </p:cNvGrpSpPr>
          <p:nvPr/>
        </p:nvGrpSpPr>
        <p:grpSpPr bwMode="auto">
          <a:xfrm>
            <a:off x="3682644" y="2377679"/>
            <a:ext cx="2638597" cy="2749811"/>
            <a:chOff x="0" y="0"/>
            <a:chExt cx="5763342" cy="6005116"/>
          </a:xfrm>
          <a:effectLst/>
        </p:grpSpPr>
        <p:sp>
          <p:nvSpPr>
            <p:cNvPr id="53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rgbClr val="AE030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AE0304">
                <a:lumMod val="7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ysClr val="window" lastClr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2093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5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3"/>
          <p:cNvGrpSpPr>
            <a:grpSpLocks/>
          </p:cNvGrpSpPr>
          <p:nvPr/>
        </p:nvGrpSpPr>
        <p:grpSpPr bwMode="auto">
          <a:xfrm>
            <a:off x="3249419" y="2587748"/>
            <a:ext cx="2454695" cy="2538287"/>
            <a:chOff x="0" y="0"/>
            <a:chExt cx="5362063" cy="5542360"/>
          </a:xfrm>
          <a:effectLst/>
        </p:grpSpPr>
        <p:sp>
          <p:nvSpPr>
            <p:cNvPr id="57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rgbClr val="F0A1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0A12C">
                <a:lumMod val="60000"/>
                <a:lumOff val="4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ysClr val="window" lastClr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2093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5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"/>
          <p:cNvGrpSpPr>
            <a:grpSpLocks/>
          </p:cNvGrpSpPr>
          <p:nvPr/>
        </p:nvGrpSpPr>
        <p:grpSpPr bwMode="auto">
          <a:xfrm>
            <a:off x="2608307" y="2802908"/>
            <a:ext cx="2881377" cy="1374541"/>
            <a:chOff x="0" y="-1"/>
            <a:chExt cx="6292395" cy="3002312"/>
          </a:xfrm>
        </p:grpSpPr>
        <p:sp>
          <p:nvSpPr>
            <p:cNvPr id="61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rgbClr val="AE030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AE0304">
                <a:lumMod val="7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ysClr val="window" lastClr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2093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5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21"/>
          <p:cNvGrpSpPr>
            <a:grpSpLocks/>
          </p:cNvGrpSpPr>
          <p:nvPr/>
        </p:nvGrpSpPr>
        <p:grpSpPr bwMode="auto">
          <a:xfrm>
            <a:off x="3248693" y="1919013"/>
            <a:ext cx="2030193" cy="2046911"/>
            <a:chOff x="0" y="0"/>
            <a:chExt cx="4433297" cy="4470884"/>
          </a:xfrm>
          <a:effectLst/>
        </p:grpSpPr>
        <p:sp>
          <p:nvSpPr>
            <p:cNvPr id="65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rgbClr val="F0A1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0A12C">
                <a:lumMod val="60000"/>
                <a:lumOff val="4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6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ysClr val="window" lastClr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2093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5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8" name="AutoShape 29"/>
          <p:cNvSpPr>
            <a:spLocks/>
          </p:cNvSpPr>
          <p:nvPr/>
        </p:nvSpPr>
        <p:spPr bwMode="auto">
          <a:xfrm>
            <a:off x="6816976" y="2176329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68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AutoShape 30"/>
          <p:cNvSpPr>
            <a:spLocks/>
          </p:cNvSpPr>
          <p:nvPr/>
        </p:nvSpPr>
        <p:spPr bwMode="auto">
          <a:xfrm>
            <a:off x="6811161" y="1916832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1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1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AutoShape 31"/>
          <p:cNvSpPr>
            <a:spLocks/>
          </p:cNvSpPr>
          <p:nvPr/>
        </p:nvSpPr>
        <p:spPr bwMode="auto">
          <a:xfrm>
            <a:off x="6562566" y="19531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AE030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2675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15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1" name="AutoShape 32"/>
          <p:cNvSpPr>
            <a:spLocks/>
          </p:cNvSpPr>
          <p:nvPr/>
        </p:nvSpPr>
        <p:spPr bwMode="auto">
          <a:xfrm>
            <a:off x="7311258" y="3583581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68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AutoShape 33"/>
          <p:cNvSpPr>
            <a:spLocks/>
          </p:cNvSpPr>
          <p:nvPr/>
        </p:nvSpPr>
        <p:spPr bwMode="auto">
          <a:xfrm>
            <a:off x="7304715" y="3324083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1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1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AutoShape 34"/>
          <p:cNvSpPr>
            <a:spLocks/>
          </p:cNvSpPr>
          <p:nvPr/>
        </p:nvSpPr>
        <p:spPr bwMode="auto">
          <a:xfrm>
            <a:off x="7056121" y="33604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0A12C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2675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15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4" name="AutoShape 35"/>
          <p:cNvSpPr>
            <a:spLocks/>
          </p:cNvSpPr>
          <p:nvPr/>
        </p:nvSpPr>
        <p:spPr bwMode="auto">
          <a:xfrm>
            <a:off x="6665784" y="5022816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68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AutoShape 36"/>
          <p:cNvSpPr>
            <a:spLocks/>
          </p:cNvSpPr>
          <p:nvPr/>
        </p:nvSpPr>
        <p:spPr bwMode="auto">
          <a:xfrm>
            <a:off x="6659241" y="4763317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1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1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AutoShape 37"/>
          <p:cNvSpPr>
            <a:spLocks/>
          </p:cNvSpPr>
          <p:nvPr/>
        </p:nvSpPr>
        <p:spPr bwMode="auto">
          <a:xfrm>
            <a:off x="6410648" y="4799663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AE030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2675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32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7" name="AutoShape 38"/>
          <p:cNvSpPr>
            <a:spLocks/>
          </p:cNvSpPr>
          <p:nvPr/>
        </p:nvSpPr>
        <p:spPr bwMode="auto">
          <a:xfrm>
            <a:off x="1310190" y="5079513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68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AutoShape 39"/>
          <p:cNvSpPr>
            <a:spLocks/>
          </p:cNvSpPr>
          <p:nvPr/>
        </p:nvSpPr>
        <p:spPr bwMode="auto">
          <a:xfrm>
            <a:off x="1557227" y="4819289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1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1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AutoShape 40"/>
          <p:cNvSpPr>
            <a:spLocks/>
          </p:cNvSpPr>
          <p:nvPr/>
        </p:nvSpPr>
        <p:spPr bwMode="auto">
          <a:xfrm>
            <a:off x="2871439" y="4856360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0A12C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2675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15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0" name="AutoShape 41"/>
          <p:cNvSpPr>
            <a:spLocks/>
          </p:cNvSpPr>
          <p:nvPr/>
        </p:nvSpPr>
        <p:spPr bwMode="auto">
          <a:xfrm>
            <a:off x="755576" y="3633010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68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AutoShape 42"/>
          <p:cNvSpPr>
            <a:spLocks/>
          </p:cNvSpPr>
          <p:nvPr/>
        </p:nvSpPr>
        <p:spPr bwMode="auto">
          <a:xfrm>
            <a:off x="1002612" y="3372785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1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1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AutoShape 43"/>
          <p:cNvSpPr>
            <a:spLocks/>
          </p:cNvSpPr>
          <p:nvPr/>
        </p:nvSpPr>
        <p:spPr bwMode="auto">
          <a:xfrm>
            <a:off x="2293564" y="340985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AE030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2675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15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3" name="AutoShape 44"/>
          <p:cNvSpPr>
            <a:spLocks/>
          </p:cNvSpPr>
          <p:nvPr/>
        </p:nvSpPr>
        <p:spPr bwMode="auto">
          <a:xfrm>
            <a:off x="1314550" y="2182145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868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AutoShape 45"/>
          <p:cNvSpPr>
            <a:spLocks/>
          </p:cNvSpPr>
          <p:nvPr/>
        </p:nvSpPr>
        <p:spPr bwMode="auto">
          <a:xfrm>
            <a:off x="1563502" y="1922647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1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21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AutoShape 46"/>
          <p:cNvSpPr>
            <a:spLocks/>
          </p:cNvSpPr>
          <p:nvPr/>
        </p:nvSpPr>
        <p:spPr bwMode="auto">
          <a:xfrm>
            <a:off x="2875800" y="195899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0A12C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2675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15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utoUpdateAnimBg="0"/>
      <p:bldP spid="69" grpId="0" autoUpdateAnimBg="0"/>
      <p:bldP spid="71" grpId="0" autoUpdateAnimBg="0"/>
      <p:bldP spid="72" grpId="0" autoUpdateAnimBg="0"/>
      <p:bldP spid="74" grpId="0" autoUpdateAnimBg="0"/>
      <p:bldP spid="75" grpId="0" autoUpdateAnimBg="0"/>
      <p:bldP spid="77" grpId="0" autoUpdateAnimBg="0"/>
      <p:bldP spid="78" grpId="0" autoUpdateAnimBg="0"/>
      <p:bldP spid="80" grpId="0" autoUpdateAnimBg="0"/>
      <p:bldP spid="81" grpId="0" autoUpdateAnimBg="0"/>
      <p:bldP spid="83" grpId="0" autoUpdateAnimBg="0"/>
      <p:bldP spid="8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-11112" y="782850"/>
            <a:ext cx="4396870" cy="5454401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0A12C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5229" y="3450796"/>
            <a:ext cx="3783086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Please replace the written content</a:t>
            </a:r>
            <a:endParaRPr kumimoji="0" lang="zh-CN" altLang="en-US" sz="1400" b="1" i="0" u="none" strike="noStrike" kern="0" cap="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48"/>
          <p:cNvSpPr txBox="1"/>
          <p:nvPr/>
        </p:nvSpPr>
        <p:spPr>
          <a:xfrm>
            <a:off x="1068597" y="2972623"/>
            <a:ext cx="1976350" cy="34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68597" y="3361053"/>
            <a:ext cx="197635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1" name="TextBox 13"/>
          <p:cNvSpPr txBox="1"/>
          <p:nvPr/>
        </p:nvSpPr>
        <p:spPr>
          <a:xfrm>
            <a:off x="1710463" y="2204420"/>
            <a:ext cx="9537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01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-26037" y="808250"/>
            <a:ext cx="4396870" cy="5454401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AE0304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0303" y="3476196"/>
            <a:ext cx="3783088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Please replace the written content</a:t>
            </a:r>
            <a:endParaRPr kumimoji="0" lang="zh-CN" altLang="en-US" sz="1400" b="1" i="0" u="none" strike="noStrike" kern="0" cap="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48"/>
          <p:cNvSpPr txBox="1"/>
          <p:nvPr/>
        </p:nvSpPr>
        <p:spPr>
          <a:xfrm>
            <a:off x="1053672" y="2998023"/>
            <a:ext cx="1976350" cy="34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53672" y="3386453"/>
            <a:ext cx="197635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1" name="TextBox 13"/>
          <p:cNvSpPr txBox="1"/>
          <p:nvPr/>
        </p:nvSpPr>
        <p:spPr>
          <a:xfrm>
            <a:off x="1695538" y="2229820"/>
            <a:ext cx="9537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04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2875950" y="2203860"/>
            <a:ext cx="0" cy="1442869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4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Line 12"/>
          <p:cNvSpPr>
            <a:spLocks noChangeShapeType="1"/>
          </p:cNvSpPr>
          <p:nvPr/>
        </p:nvSpPr>
        <p:spPr bwMode="auto">
          <a:xfrm>
            <a:off x="5181633" y="2203860"/>
            <a:ext cx="0" cy="1442869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4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Line 13"/>
          <p:cNvSpPr>
            <a:spLocks noChangeShapeType="1"/>
          </p:cNvSpPr>
          <p:nvPr/>
        </p:nvSpPr>
        <p:spPr bwMode="auto">
          <a:xfrm>
            <a:off x="7477138" y="2203860"/>
            <a:ext cx="0" cy="1442869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4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1703858" y="3728838"/>
            <a:ext cx="0" cy="1442869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4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Line 12"/>
          <p:cNvSpPr>
            <a:spLocks noChangeShapeType="1"/>
          </p:cNvSpPr>
          <p:nvPr/>
        </p:nvSpPr>
        <p:spPr bwMode="auto">
          <a:xfrm>
            <a:off x="4009542" y="3728838"/>
            <a:ext cx="0" cy="1442869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4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>
            <a:off x="6305047" y="3728838"/>
            <a:ext cx="0" cy="1442869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0934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408591"/>
              </p:ext>
            </p:extLst>
          </p:nvPr>
        </p:nvGraphicFramePr>
        <p:xfrm>
          <a:off x="5067512" y="23078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406326"/>
              </p:ext>
            </p:extLst>
          </p:nvPr>
        </p:nvGraphicFramePr>
        <p:xfrm>
          <a:off x="6213085" y="23078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935964"/>
              </p:ext>
            </p:extLst>
          </p:nvPr>
        </p:nvGraphicFramePr>
        <p:xfrm>
          <a:off x="3913217" y="23078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416038"/>
              </p:ext>
            </p:extLst>
          </p:nvPr>
        </p:nvGraphicFramePr>
        <p:xfrm>
          <a:off x="2769099" y="2285270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606160"/>
              </p:ext>
            </p:extLst>
          </p:nvPr>
        </p:nvGraphicFramePr>
        <p:xfrm>
          <a:off x="1611895" y="23078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097191"/>
              </p:ext>
            </p:extLst>
          </p:nvPr>
        </p:nvGraphicFramePr>
        <p:xfrm>
          <a:off x="521567" y="2360868"/>
          <a:ext cx="2424165" cy="242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2" name="AutoShape 14"/>
          <p:cNvSpPr>
            <a:spLocks/>
          </p:cNvSpPr>
          <p:nvPr/>
        </p:nvSpPr>
        <p:spPr bwMode="auto">
          <a:xfrm>
            <a:off x="1415636" y="32811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AutoShape 15"/>
          <p:cNvSpPr>
            <a:spLocks/>
          </p:cNvSpPr>
          <p:nvPr/>
        </p:nvSpPr>
        <p:spPr bwMode="auto">
          <a:xfrm>
            <a:off x="2557574" y="3281104"/>
            <a:ext cx="630211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20"/>
          <p:cNvSpPr>
            <a:spLocks/>
          </p:cNvSpPr>
          <p:nvPr/>
        </p:nvSpPr>
        <p:spPr bwMode="auto">
          <a:xfrm>
            <a:off x="1531938" y="3445380"/>
            <a:ext cx="401241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2000" b="0" i="0" u="none" strike="noStrike" kern="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kumimoji="0" lang="es-ES" altLang="zh-C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AutoShape 21"/>
          <p:cNvSpPr>
            <a:spLocks/>
          </p:cNvSpPr>
          <p:nvPr/>
        </p:nvSpPr>
        <p:spPr bwMode="auto">
          <a:xfrm>
            <a:off x="2673149" y="34453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2000" b="0" i="0" u="none" strike="noStrike" kern="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kumimoji="0" lang="es-ES" altLang="zh-C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16"/>
          <p:cNvSpPr>
            <a:spLocks/>
          </p:cNvSpPr>
          <p:nvPr/>
        </p:nvSpPr>
        <p:spPr bwMode="auto">
          <a:xfrm>
            <a:off x="3718411" y="32811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AutoShape 17"/>
          <p:cNvSpPr>
            <a:spLocks/>
          </p:cNvSpPr>
          <p:nvPr/>
        </p:nvSpPr>
        <p:spPr bwMode="auto">
          <a:xfrm>
            <a:off x="4881430" y="32811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18"/>
          <p:cNvSpPr>
            <a:spLocks/>
          </p:cNvSpPr>
          <p:nvPr/>
        </p:nvSpPr>
        <p:spPr bwMode="auto">
          <a:xfrm>
            <a:off x="6020463" y="32811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AutoShape 19"/>
          <p:cNvSpPr>
            <a:spLocks/>
          </p:cNvSpPr>
          <p:nvPr/>
        </p:nvSpPr>
        <p:spPr bwMode="auto">
          <a:xfrm>
            <a:off x="7166036" y="32811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22"/>
          <p:cNvSpPr>
            <a:spLocks/>
          </p:cNvSpPr>
          <p:nvPr/>
        </p:nvSpPr>
        <p:spPr bwMode="auto">
          <a:xfrm>
            <a:off x="3833987" y="34453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2000" b="0" i="0" u="none" strike="noStrike" kern="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kumimoji="0" lang="es-ES" altLang="zh-C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23"/>
          <p:cNvSpPr>
            <a:spLocks/>
          </p:cNvSpPr>
          <p:nvPr/>
        </p:nvSpPr>
        <p:spPr bwMode="auto">
          <a:xfrm>
            <a:off x="4997004" y="34453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2000" b="0" i="0" u="none" strike="noStrike" kern="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es-ES" altLang="zh-C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24"/>
          <p:cNvSpPr>
            <a:spLocks/>
          </p:cNvSpPr>
          <p:nvPr/>
        </p:nvSpPr>
        <p:spPr bwMode="auto">
          <a:xfrm>
            <a:off x="6136035" y="34453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2000" b="0" i="0" u="none" strike="noStrike" kern="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kumimoji="0" lang="es-ES" altLang="zh-C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AutoShape 25"/>
          <p:cNvSpPr>
            <a:spLocks/>
          </p:cNvSpPr>
          <p:nvPr/>
        </p:nvSpPr>
        <p:spPr bwMode="auto">
          <a:xfrm>
            <a:off x="7281607" y="34453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2000" b="0" i="0" u="none" strike="noStrike" kern="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kumimoji="0" lang="es-ES" altLang="zh-C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AutoShape 33"/>
          <p:cNvSpPr>
            <a:spLocks/>
          </p:cNvSpPr>
          <p:nvPr/>
        </p:nvSpPr>
        <p:spPr bwMode="auto">
          <a:xfrm>
            <a:off x="4441744" y="1521798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0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AutoShape 34"/>
          <p:cNvSpPr>
            <a:spLocks/>
          </p:cNvSpPr>
          <p:nvPr/>
        </p:nvSpPr>
        <p:spPr bwMode="auto">
          <a:xfrm>
            <a:off x="4454347" y="1737802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just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AutoShape 35"/>
          <p:cNvSpPr>
            <a:spLocks/>
          </p:cNvSpPr>
          <p:nvPr/>
        </p:nvSpPr>
        <p:spPr bwMode="auto">
          <a:xfrm>
            <a:off x="2130157" y="15007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0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AutoShape 36"/>
          <p:cNvSpPr>
            <a:spLocks/>
          </p:cNvSpPr>
          <p:nvPr/>
        </p:nvSpPr>
        <p:spPr bwMode="auto">
          <a:xfrm>
            <a:off x="2143489" y="172926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just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AutoShape 37"/>
          <p:cNvSpPr>
            <a:spLocks/>
          </p:cNvSpPr>
          <p:nvPr/>
        </p:nvSpPr>
        <p:spPr bwMode="auto">
          <a:xfrm>
            <a:off x="6736646" y="15007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0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AutoShape 38"/>
          <p:cNvSpPr>
            <a:spLocks/>
          </p:cNvSpPr>
          <p:nvPr/>
        </p:nvSpPr>
        <p:spPr bwMode="auto">
          <a:xfrm>
            <a:off x="6749249" y="171763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just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AutoShape 33"/>
          <p:cNvSpPr>
            <a:spLocks/>
          </p:cNvSpPr>
          <p:nvPr/>
        </p:nvSpPr>
        <p:spPr bwMode="auto">
          <a:xfrm>
            <a:off x="3194034" y="529013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0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AutoShape 34"/>
          <p:cNvSpPr>
            <a:spLocks/>
          </p:cNvSpPr>
          <p:nvPr/>
        </p:nvSpPr>
        <p:spPr bwMode="auto">
          <a:xfrm>
            <a:off x="3206637" y="5506137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just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AutoShape 35"/>
          <p:cNvSpPr>
            <a:spLocks/>
          </p:cNvSpPr>
          <p:nvPr/>
        </p:nvSpPr>
        <p:spPr bwMode="auto">
          <a:xfrm>
            <a:off x="882448" y="52690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0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AutoShape 36"/>
          <p:cNvSpPr>
            <a:spLocks/>
          </p:cNvSpPr>
          <p:nvPr/>
        </p:nvSpPr>
        <p:spPr bwMode="auto">
          <a:xfrm>
            <a:off x="895779" y="5497601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just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AutoShape 37"/>
          <p:cNvSpPr>
            <a:spLocks/>
          </p:cNvSpPr>
          <p:nvPr/>
        </p:nvSpPr>
        <p:spPr bwMode="auto">
          <a:xfrm>
            <a:off x="5488936" y="52690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647700" eaLnBrk="1" fontAlgn="auto" latinLnBrk="0" hangingPunct="1">
              <a:lnSpc>
                <a:spcPct val="10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AutoShape 38"/>
          <p:cNvSpPr>
            <a:spLocks/>
          </p:cNvSpPr>
          <p:nvPr/>
        </p:nvSpPr>
        <p:spPr bwMode="auto">
          <a:xfrm>
            <a:off x="5501539" y="5485970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just" defTabSz="647700" eaLnBrk="1" fontAlgn="auto" latinLnBrk="0" hangingPunct="1">
              <a:lnSpc>
                <a:spcPct val="120000"/>
              </a:lnSpc>
              <a:spcBef>
                <a:spcPts val="7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"/>
          <p:cNvGrpSpPr/>
          <p:nvPr/>
        </p:nvGrpSpPr>
        <p:grpSpPr>
          <a:xfrm>
            <a:off x="611560" y="2060848"/>
            <a:ext cx="1534121" cy="1411813"/>
            <a:chOff x="1108416" y="1691638"/>
            <a:chExt cx="1936277" cy="1781907"/>
          </a:xfrm>
        </p:grpSpPr>
        <p:sp>
          <p:nvSpPr>
            <p:cNvPr id="36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Rectangle 19"/>
            <p:cNvSpPr/>
            <p:nvPr/>
          </p:nvSpPr>
          <p:spPr>
            <a:xfrm>
              <a:off x="1180706" y="2609832"/>
              <a:ext cx="1863987" cy="372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4"/>
          <p:cNvGrpSpPr/>
          <p:nvPr/>
        </p:nvGrpSpPr>
        <p:grpSpPr>
          <a:xfrm>
            <a:off x="1903555" y="2965523"/>
            <a:ext cx="1557162" cy="1411813"/>
            <a:chOff x="2739096" y="2833465"/>
            <a:chExt cx="1965357" cy="1781907"/>
          </a:xfrm>
        </p:grpSpPr>
        <p:sp>
          <p:nvSpPr>
            <p:cNvPr id="40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Rectangle 20"/>
            <p:cNvSpPr/>
            <p:nvPr/>
          </p:nvSpPr>
          <p:spPr>
            <a:xfrm>
              <a:off x="2840467" y="3819463"/>
              <a:ext cx="1863986" cy="372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2"/>
          <p:cNvGrpSpPr/>
          <p:nvPr/>
        </p:nvGrpSpPr>
        <p:grpSpPr>
          <a:xfrm>
            <a:off x="4487546" y="2965523"/>
            <a:ext cx="1552545" cy="1411813"/>
            <a:chOff x="6000456" y="2833465"/>
            <a:chExt cx="1959530" cy="1781907"/>
          </a:xfrm>
        </p:grpSpPr>
        <p:sp>
          <p:nvSpPr>
            <p:cNvPr id="44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Rectangle 21"/>
            <p:cNvSpPr/>
            <p:nvPr/>
          </p:nvSpPr>
          <p:spPr>
            <a:xfrm>
              <a:off x="6096000" y="3817742"/>
              <a:ext cx="1863986" cy="372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36"/>
          <p:cNvGrpSpPr/>
          <p:nvPr/>
        </p:nvGrpSpPr>
        <p:grpSpPr>
          <a:xfrm>
            <a:off x="7071536" y="2965523"/>
            <a:ext cx="1576847" cy="1411813"/>
            <a:chOff x="9261816" y="2833466"/>
            <a:chExt cx="1990203" cy="1781907"/>
          </a:xfrm>
        </p:grpSpPr>
        <p:sp>
          <p:nvSpPr>
            <p:cNvPr id="48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Rectangle 22"/>
            <p:cNvSpPr/>
            <p:nvPr/>
          </p:nvSpPr>
          <p:spPr>
            <a:xfrm>
              <a:off x="9388033" y="3765408"/>
              <a:ext cx="1863986" cy="372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"/>
          <p:cNvGrpSpPr/>
          <p:nvPr/>
        </p:nvGrpSpPr>
        <p:grpSpPr>
          <a:xfrm>
            <a:off x="3175735" y="2060848"/>
            <a:ext cx="1476845" cy="1411813"/>
            <a:chOff x="4344767" y="1691638"/>
            <a:chExt cx="1863986" cy="1781907"/>
          </a:xfrm>
        </p:grpSpPr>
        <p:sp>
          <p:nvSpPr>
            <p:cNvPr id="52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Rectangle 23"/>
            <p:cNvSpPr/>
            <p:nvPr/>
          </p:nvSpPr>
          <p:spPr>
            <a:xfrm>
              <a:off x="4344767" y="2609830"/>
              <a:ext cx="1863986" cy="372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8"/>
          <p:cNvGrpSpPr/>
          <p:nvPr/>
        </p:nvGrpSpPr>
        <p:grpSpPr>
          <a:xfrm>
            <a:off x="5779541" y="2060848"/>
            <a:ext cx="1576847" cy="1411813"/>
            <a:chOff x="7631136" y="1691638"/>
            <a:chExt cx="1990203" cy="1781907"/>
          </a:xfrm>
        </p:grpSpPr>
        <p:sp>
          <p:nvSpPr>
            <p:cNvPr id="56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Rectangle 24"/>
            <p:cNvSpPr/>
            <p:nvPr/>
          </p:nvSpPr>
          <p:spPr>
            <a:xfrm>
              <a:off x="7757353" y="2582561"/>
              <a:ext cx="1863986" cy="372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59" name="Straight Connector 25"/>
          <p:cNvCxnSpPr/>
          <p:nvPr/>
        </p:nvCxnSpPr>
        <p:spPr>
          <a:xfrm>
            <a:off x="1768242" y="3679671"/>
            <a:ext cx="0" cy="85604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oval"/>
          </a:ln>
          <a:effectLst/>
        </p:spPr>
      </p:cxnSp>
      <p:cxnSp>
        <p:nvCxnSpPr>
          <p:cNvPr id="60" name="Straight Connector 26"/>
          <p:cNvCxnSpPr/>
          <p:nvPr/>
        </p:nvCxnSpPr>
        <p:spPr>
          <a:xfrm>
            <a:off x="4365236" y="3679671"/>
            <a:ext cx="0" cy="85604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oval"/>
          </a:ln>
          <a:effectLst/>
        </p:spPr>
      </p:cxnSp>
      <p:cxnSp>
        <p:nvCxnSpPr>
          <p:cNvPr id="61" name="Straight Connector 27"/>
          <p:cNvCxnSpPr/>
          <p:nvPr/>
        </p:nvCxnSpPr>
        <p:spPr>
          <a:xfrm>
            <a:off x="6906501" y="3679671"/>
            <a:ext cx="0" cy="85604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oval"/>
          </a:ln>
          <a:effectLst/>
        </p:spPr>
      </p:cxnSp>
      <p:sp>
        <p:nvSpPr>
          <p:cNvPr id="62" name="TextBox 41"/>
          <p:cNvSpPr txBox="1"/>
          <p:nvPr/>
        </p:nvSpPr>
        <p:spPr>
          <a:xfrm>
            <a:off x="855309" y="5099147"/>
            <a:ext cx="1992331" cy="50200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170"/>
          <p:cNvSpPr txBox="1"/>
          <p:nvPr/>
        </p:nvSpPr>
        <p:spPr>
          <a:xfrm>
            <a:off x="855310" y="4889785"/>
            <a:ext cx="1825866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41"/>
          <p:cNvSpPr txBox="1"/>
          <p:nvPr/>
        </p:nvSpPr>
        <p:spPr>
          <a:xfrm>
            <a:off x="3453037" y="5099149"/>
            <a:ext cx="1992331" cy="50200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170"/>
          <p:cNvSpPr txBox="1"/>
          <p:nvPr/>
        </p:nvSpPr>
        <p:spPr>
          <a:xfrm>
            <a:off x="3453037" y="4889785"/>
            <a:ext cx="1825866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41"/>
          <p:cNvSpPr txBox="1"/>
          <p:nvPr/>
        </p:nvSpPr>
        <p:spPr>
          <a:xfrm>
            <a:off x="6061499" y="5099148"/>
            <a:ext cx="1992331" cy="50200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TextBox 170"/>
          <p:cNvSpPr txBox="1"/>
          <p:nvPr/>
        </p:nvSpPr>
        <p:spPr>
          <a:xfrm>
            <a:off x="6061500" y="4889784"/>
            <a:ext cx="1825866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18"/>
          <p:cNvSpPr/>
          <p:nvPr/>
        </p:nvSpPr>
        <p:spPr>
          <a:xfrm>
            <a:off x="23279" y="4342287"/>
            <a:ext cx="9138183" cy="1788899"/>
          </a:xfrm>
          <a:prstGeom prst="rect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Oval 20"/>
          <p:cNvSpPr/>
          <p:nvPr/>
        </p:nvSpPr>
        <p:spPr>
          <a:xfrm>
            <a:off x="1964715" y="4233098"/>
            <a:ext cx="218378" cy="218378"/>
          </a:xfrm>
          <a:prstGeom prst="ellipse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Oval 21"/>
          <p:cNvSpPr/>
          <p:nvPr/>
        </p:nvSpPr>
        <p:spPr>
          <a:xfrm>
            <a:off x="4493970" y="4233098"/>
            <a:ext cx="218378" cy="218378"/>
          </a:xfrm>
          <a:prstGeom prst="ellipse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Oval 22"/>
          <p:cNvSpPr/>
          <p:nvPr/>
        </p:nvSpPr>
        <p:spPr>
          <a:xfrm>
            <a:off x="7026972" y="4233098"/>
            <a:ext cx="218378" cy="218378"/>
          </a:xfrm>
          <a:prstGeom prst="ellipse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2" name="Group 6"/>
          <p:cNvGrpSpPr/>
          <p:nvPr/>
        </p:nvGrpSpPr>
        <p:grpSpPr>
          <a:xfrm>
            <a:off x="693664" y="2103140"/>
            <a:ext cx="7586527" cy="1985761"/>
            <a:chOff x="894415" y="1483855"/>
            <a:chExt cx="10121809" cy="2649365"/>
          </a:xfrm>
        </p:grpSpPr>
        <p:sp>
          <p:nvSpPr>
            <p:cNvPr id="43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rgbClr val="F0A12C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rgbClr val="F0A12C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7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marL="0" marR="0" lvl="0" indent="0" defTabSz="4820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8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Rectangle 32"/>
            <p:cNvSpPr/>
            <p:nvPr/>
          </p:nvSpPr>
          <p:spPr>
            <a:xfrm>
              <a:off x="2028510" y="3405624"/>
              <a:ext cx="1425586" cy="34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33"/>
            <p:cNvSpPr/>
            <p:nvPr/>
          </p:nvSpPr>
          <p:spPr>
            <a:xfrm>
              <a:off x="5392209" y="3362393"/>
              <a:ext cx="1425586" cy="34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34"/>
            <p:cNvSpPr/>
            <p:nvPr/>
          </p:nvSpPr>
          <p:spPr>
            <a:xfrm>
              <a:off x="8803590" y="3333308"/>
              <a:ext cx="1425586" cy="34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2" name="Straight Connector 36"/>
            <p:cNvCxnSpPr>
              <a:stCxn id="52" idx="0"/>
              <a:endCxn id="63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noFill/>
            <a:ln w="6350" cap="flat" cmpd="sng" algn="ctr">
              <a:solidFill>
                <a:srgbClr val="44546A">
                  <a:lumMod val="60000"/>
                  <a:lumOff val="40000"/>
                </a:srgbClr>
              </a:solidFill>
              <a:prstDash val="sysDash"/>
              <a:miter lim="800000"/>
            </a:ln>
            <a:effectLst/>
          </p:spPr>
        </p:cxnSp>
        <p:sp>
          <p:nvSpPr>
            <p:cNvPr id="63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65" name="Straight Connector 41"/>
            <p:cNvCxnSpPr>
              <a:stCxn id="53" idx="0"/>
              <a:endCxn id="64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noFill/>
            <a:ln w="6350" cap="flat" cmpd="sng" algn="ctr">
              <a:solidFill>
                <a:srgbClr val="44546A">
                  <a:lumMod val="60000"/>
                  <a:lumOff val="40000"/>
                </a:srgbClr>
              </a:solidFill>
              <a:prstDash val="sysDash"/>
              <a:miter lim="800000"/>
            </a:ln>
            <a:effectLst/>
          </p:spPr>
        </p:cxnSp>
        <p:sp>
          <p:nvSpPr>
            <p:cNvPr id="66" name="TextBox 65"/>
            <p:cNvSpPr txBox="1"/>
            <p:nvPr/>
          </p:nvSpPr>
          <p:spPr>
            <a:xfrm>
              <a:off x="3977563" y="1742325"/>
              <a:ext cx="770358" cy="349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347638" y="1742325"/>
              <a:ext cx="770358" cy="349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</a:endParaRPr>
            </a:p>
          </p:txBody>
        </p:sp>
      </p:grpSp>
      <p:sp>
        <p:nvSpPr>
          <p:cNvPr id="68" name="Rectangle 52"/>
          <p:cNvSpPr/>
          <p:nvPr/>
        </p:nvSpPr>
        <p:spPr>
          <a:xfrm>
            <a:off x="1037897" y="4956666"/>
            <a:ext cx="2071306" cy="491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37897" y="4742674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54"/>
          <p:cNvSpPr/>
          <p:nvPr/>
        </p:nvSpPr>
        <p:spPr>
          <a:xfrm>
            <a:off x="6120372" y="4956666"/>
            <a:ext cx="2071306" cy="491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Rectangle 55"/>
          <p:cNvSpPr/>
          <p:nvPr/>
        </p:nvSpPr>
        <p:spPr>
          <a:xfrm>
            <a:off x="3570015" y="4956666"/>
            <a:ext cx="2071306" cy="491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70015" y="4742674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120372" y="4742674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451289" y="1772816"/>
            <a:ext cx="941225" cy="948047"/>
          </a:xfrm>
          <a:prstGeom prst="ellipse">
            <a:avLst/>
          </a:prstGeom>
          <a:solidFill>
            <a:srgbClr val="F0A12C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4451289" y="1772816"/>
            <a:ext cx="941225" cy="948047"/>
          </a:xfrm>
          <a:prstGeom prst="ellipse">
            <a:avLst/>
          </a:prstGeom>
          <a:solidFill>
            <a:srgbClr val="AE0304"/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3404554" y="2201417"/>
            <a:ext cx="1287712" cy="1297045"/>
          </a:xfrm>
          <a:prstGeom prst="ellipse">
            <a:avLst/>
          </a:prstGeom>
          <a:solidFill>
            <a:srgbClr val="F0A12C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404554" y="2588715"/>
            <a:ext cx="1287712" cy="909745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2189867" y="2797140"/>
            <a:ext cx="1587082" cy="1598794"/>
          </a:xfrm>
          <a:prstGeom prst="ellipse">
            <a:avLst/>
          </a:prstGeom>
          <a:solidFill>
            <a:srgbClr val="AE0304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2189867" y="3583116"/>
            <a:ext cx="1587082" cy="812819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" name="Oval 4"/>
          <p:cNvSpPr>
            <a:spLocks noChangeArrowheads="1"/>
          </p:cNvSpPr>
          <p:nvPr/>
        </p:nvSpPr>
        <p:spPr bwMode="auto">
          <a:xfrm>
            <a:off x="755576" y="3562337"/>
            <a:ext cx="1947969" cy="1962347"/>
          </a:xfrm>
          <a:prstGeom prst="ellipse">
            <a:avLst/>
          </a:prstGeom>
          <a:solidFill>
            <a:srgbClr val="F0A12C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" name="Oval 4"/>
          <p:cNvSpPr>
            <a:spLocks noChangeArrowheads="1"/>
          </p:cNvSpPr>
          <p:nvPr/>
        </p:nvSpPr>
        <p:spPr bwMode="auto">
          <a:xfrm>
            <a:off x="923405" y="5094098"/>
            <a:ext cx="1612312" cy="430586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4796" y="4636631"/>
            <a:ext cx="1160457" cy="2896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07376" y="3272400"/>
            <a:ext cx="1160457" cy="2896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12461" y="2841470"/>
            <a:ext cx="1160457" cy="2896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923205" y="2378524"/>
            <a:ext cx="827651" cy="0"/>
          </a:xfrm>
          <a:prstGeom prst="line">
            <a:avLst/>
          </a:prstGeom>
          <a:noFill/>
          <a:ln w="9525" cap="flat" cmpd="sng" algn="ctr">
            <a:solidFill>
              <a:srgbClr val="2B2939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38" name="直接连接符 37"/>
          <p:cNvCxnSpPr/>
          <p:nvPr/>
        </p:nvCxnSpPr>
        <p:spPr>
          <a:xfrm>
            <a:off x="4039788" y="3238660"/>
            <a:ext cx="1711068" cy="0"/>
          </a:xfrm>
          <a:prstGeom prst="line">
            <a:avLst/>
          </a:prstGeom>
          <a:noFill/>
          <a:ln w="9525" cap="flat" cmpd="sng" algn="ctr">
            <a:solidFill>
              <a:srgbClr val="2B2939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39" name="直接连接符 38"/>
          <p:cNvCxnSpPr/>
          <p:nvPr/>
        </p:nvCxnSpPr>
        <p:spPr>
          <a:xfrm>
            <a:off x="2946975" y="4098797"/>
            <a:ext cx="2803881" cy="0"/>
          </a:xfrm>
          <a:prstGeom prst="line">
            <a:avLst/>
          </a:prstGeom>
          <a:noFill/>
          <a:ln w="9525" cap="flat" cmpd="sng" algn="ctr">
            <a:solidFill>
              <a:srgbClr val="2B2939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0" name="直接连接符 39"/>
          <p:cNvCxnSpPr/>
          <p:nvPr/>
        </p:nvCxnSpPr>
        <p:spPr>
          <a:xfrm>
            <a:off x="1729560" y="4958933"/>
            <a:ext cx="4021296" cy="0"/>
          </a:xfrm>
          <a:prstGeom prst="line">
            <a:avLst/>
          </a:prstGeom>
          <a:noFill/>
          <a:ln w="9525" cap="flat" cmpd="sng" algn="ctr">
            <a:solidFill>
              <a:srgbClr val="2B2939"/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046849" y="4932388"/>
            <a:ext cx="2623655" cy="363504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46849" y="4021044"/>
            <a:ext cx="2623655" cy="363504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46849" y="3109700"/>
            <a:ext cx="2623655" cy="363504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46849" y="2198356"/>
            <a:ext cx="2623655" cy="363504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15795" y="2106447"/>
            <a:ext cx="1070689" cy="240393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6046850" y="1850806"/>
            <a:ext cx="2008452" cy="35128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6046850" y="2846350"/>
            <a:ext cx="2008452" cy="35128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6046850" y="3743746"/>
            <a:ext cx="2008452" cy="35128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6046850" y="4652951"/>
            <a:ext cx="2008452" cy="35128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3"/>
          <p:cNvGrpSpPr/>
          <p:nvPr/>
        </p:nvGrpSpPr>
        <p:grpSpPr>
          <a:xfrm>
            <a:off x="683568" y="1628800"/>
            <a:ext cx="7964752" cy="3485620"/>
            <a:chOff x="1100786" y="1551735"/>
            <a:chExt cx="10052640" cy="4399344"/>
          </a:xfrm>
        </p:grpSpPr>
        <p:sp>
          <p:nvSpPr>
            <p:cNvPr id="27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2421346" y="3371611"/>
            <a:ext cx="0" cy="761370"/>
          </a:xfrm>
          <a:prstGeom prst="straightConnector1">
            <a:avLst/>
          </a:prstGeom>
          <a:noFill/>
          <a:ln w="25400" cap="flat" cmpd="sng" algn="ctr">
            <a:solidFill>
              <a:srgbClr val="AE0304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39" name="Straight Arrow Connector 40"/>
          <p:cNvCxnSpPr/>
          <p:nvPr/>
        </p:nvCxnSpPr>
        <p:spPr>
          <a:xfrm>
            <a:off x="5411279" y="3371611"/>
            <a:ext cx="0" cy="761370"/>
          </a:xfrm>
          <a:prstGeom prst="straightConnector1">
            <a:avLst/>
          </a:prstGeom>
          <a:noFill/>
          <a:ln w="25400" cap="flat" cmpd="sng" algn="ctr">
            <a:solidFill>
              <a:srgbClr val="AE0304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40" name="Straight Arrow Connector 41"/>
          <p:cNvCxnSpPr/>
          <p:nvPr/>
        </p:nvCxnSpPr>
        <p:spPr>
          <a:xfrm flipV="1">
            <a:off x="6903763" y="2610663"/>
            <a:ext cx="0" cy="761370"/>
          </a:xfrm>
          <a:prstGeom prst="straightConnector1">
            <a:avLst/>
          </a:prstGeom>
          <a:noFill/>
          <a:ln w="25400" cap="flat" cmpd="sng" algn="ctr">
            <a:solidFill>
              <a:srgbClr val="F0A12C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41" name="Straight Arrow Connector 42"/>
          <p:cNvCxnSpPr/>
          <p:nvPr/>
        </p:nvCxnSpPr>
        <p:spPr>
          <a:xfrm flipV="1">
            <a:off x="3925452" y="2610663"/>
            <a:ext cx="0" cy="761370"/>
          </a:xfrm>
          <a:prstGeom prst="straightConnector1">
            <a:avLst/>
          </a:prstGeom>
          <a:noFill/>
          <a:ln w="25400" cap="flat" cmpd="sng" algn="ctr">
            <a:solidFill>
              <a:srgbClr val="F0A12C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524239" y="4565673"/>
            <a:ext cx="1992331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1508413" y="4335565"/>
            <a:ext cx="1825865" cy="2746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2994853" y="1994116"/>
            <a:ext cx="1992331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2979027" y="1764007"/>
            <a:ext cx="1825865" cy="2746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4583545" y="4565673"/>
            <a:ext cx="1992331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4567720" y="4335565"/>
            <a:ext cx="1825865" cy="2746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1"/>
          <p:cNvSpPr txBox="1"/>
          <p:nvPr/>
        </p:nvSpPr>
        <p:spPr>
          <a:xfrm>
            <a:off x="6006131" y="1994116"/>
            <a:ext cx="1992331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6006131" y="1764007"/>
            <a:ext cx="1825865" cy="2746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6"/>
          <p:cNvGrpSpPr/>
          <p:nvPr/>
        </p:nvGrpSpPr>
        <p:grpSpPr>
          <a:xfrm>
            <a:off x="1242202" y="1412776"/>
            <a:ext cx="6692459" cy="2973604"/>
            <a:chOff x="1447800" y="2628900"/>
            <a:chExt cx="5745163" cy="2552700"/>
          </a:xfrm>
        </p:grpSpPr>
        <p:sp>
          <p:nvSpPr>
            <p:cNvPr id="23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F0A1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5" name="Straight Connector 26"/>
          <p:cNvCxnSpPr/>
          <p:nvPr/>
        </p:nvCxnSpPr>
        <p:spPr>
          <a:xfrm rot="5400000">
            <a:off x="2055377" y="4650533"/>
            <a:ext cx="1735860" cy="1258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</a:sysClr>
            </a:solidFill>
            <a:prstDash val="sysDot"/>
            <a:miter lim="800000"/>
          </a:ln>
          <a:effectLst/>
        </p:spPr>
      </p:cxnSp>
      <p:cxnSp>
        <p:nvCxnSpPr>
          <p:cNvPr id="26" name="Straight Connector 27"/>
          <p:cNvCxnSpPr/>
          <p:nvPr/>
        </p:nvCxnSpPr>
        <p:spPr>
          <a:xfrm rot="5400000">
            <a:off x="3545639" y="4521600"/>
            <a:ext cx="2113221" cy="1258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</a:sysClr>
            </a:solidFill>
            <a:prstDash val="sysDot"/>
            <a:miter lim="800000"/>
          </a:ln>
          <a:effectLst/>
        </p:spPr>
      </p:cxnSp>
      <p:grpSp>
        <p:nvGrpSpPr>
          <p:cNvPr id="27" name="组合 26"/>
          <p:cNvGrpSpPr/>
          <p:nvPr/>
        </p:nvGrpSpPr>
        <p:grpSpPr>
          <a:xfrm>
            <a:off x="2169029" y="3170007"/>
            <a:ext cx="405379" cy="405379"/>
            <a:chOff x="3237545" y="4561747"/>
            <a:chExt cx="1146960" cy="1146960"/>
          </a:xfrm>
        </p:grpSpPr>
        <p:sp>
          <p:nvSpPr>
            <p:cNvPr id="28" name="圆角矩形 2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AE0304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2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2B2939"/>
                  </a:solidFill>
                  <a:effectLst/>
                  <a:uLnTx/>
                  <a:uFillTx/>
                  <a:latin typeface="Calibri"/>
                  <a:ea typeface="宋体"/>
                  <a:cs typeface="+mn-ea"/>
                  <a:sym typeface="+mn-lt"/>
                </a:rPr>
                <a:t>1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2B2939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208273" y="2631292"/>
            <a:ext cx="602586" cy="602586"/>
            <a:chOff x="3237545" y="4561747"/>
            <a:chExt cx="1146960" cy="1146960"/>
          </a:xfrm>
        </p:grpSpPr>
        <p:sp>
          <p:nvSpPr>
            <p:cNvPr id="31" name="圆角矩形 3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F0A12C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2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2B2939"/>
                  </a:solidFill>
                  <a:effectLst/>
                  <a:uLnTx/>
                  <a:uFillTx/>
                  <a:latin typeface="Calibri"/>
                  <a:ea typeface="宋体"/>
                  <a:cs typeface="+mn-ea"/>
                  <a:sym typeface="+mn-lt"/>
                </a:rPr>
                <a:t>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2B2939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721116" y="2223155"/>
            <a:ext cx="857752" cy="857752"/>
            <a:chOff x="3237545" y="4561747"/>
            <a:chExt cx="1146960" cy="1146960"/>
          </a:xfrm>
        </p:grpSpPr>
        <p:sp>
          <p:nvSpPr>
            <p:cNvPr id="34" name="圆角矩形 3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AE0304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24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2B2939"/>
                  </a:solidFill>
                  <a:effectLst/>
                  <a:uLnTx/>
                  <a:uFillTx/>
                  <a:latin typeface="Calibri"/>
                  <a:ea typeface="宋体"/>
                  <a:cs typeface="+mn-ea"/>
                  <a:sym typeface="+mn-lt"/>
                </a:rPr>
                <a:t>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2B2939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sp>
        <p:nvSpPr>
          <p:cNvPr id="36" name="TextBox 41"/>
          <p:cNvSpPr txBox="1"/>
          <p:nvPr/>
        </p:nvSpPr>
        <p:spPr>
          <a:xfrm>
            <a:off x="1043609" y="4725364"/>
            <a:ext cx="1730853" cy="481219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1043608" y="4500909"/>
            <a:ext cx="1825866" cy="267396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2932865" y="4552829"/>
            <a:ext cx="1730853" cy="481219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2932864" y="4328375"/>
            <a:ext cx="1825866" cy="267396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41"/>
          <p:cNvSpPr txBox="1"/>
          <p:nvPr/>
        </p:nvSpPr>
        <p:spPr>
          <a:xfrm>
            <a:off x="4671840" y="4295987"/>
            <a:ext cx="1730853" cy="481219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4671839" y="4071533"/>
            <a:ext cx="1825866" cy="267396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95536" y="1916832"/>
            <a:ext cx="4672330" cy="313239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79" b="279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314798" y="4583653"/>
            <a:ext cx="1578055" cy="465569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892852" y="4583653"/>
            <a:ext cx="1902770" cy="465569"/>
          </a:xfrm>
          <a:prstGeom prst="roundRect">
            <a:avLst>
              <a:gd name="adj" fmla="val 0"/>
            </a:avLst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65853" y="4683417"/>
            <a:ext cx="640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4" name="矩形 13"/>
          <p:cNvSpPr/>
          <p:nvPr/>
        </p:nvSpPr>
        <p:spPr>
          <a:xfrm>
            <a:off x="7606446" y="4683417"/>
            <a:ext cx="640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253126" y="2110774"/>
            <a:ext cx="1253502" cy="2443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53126" y="2319548"/>
            <a:ext cx="3108218" cy="518270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53126" y="3073078"/>
            <a:ext cx="3108218" cy="518270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Group 5241"/>
          <p:cNvGrpSpPr/>
          <p:nvPr/>
        </p:nvGrpSpPr>
        <p:grpSpPr>
          <a:xfrm>
            <a:off x="1286774" y="2204864"/>
            <a:ext cx="4630901" cy="2787412"/>
            <a:chOff x="103188" y="1049338"/>
            <a:chExt cx="5303837" cy="3192463"/>
          </a:xfrm>
        </p:grpSpPr>
        <p:sp>
          <p:nvSpPr>
            <p:cNvPr id="225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6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8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9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0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1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2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3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4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5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7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8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9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0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1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2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3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4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5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7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8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9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1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2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3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0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1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2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3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5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6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7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8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9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0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1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2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3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4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5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7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8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0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1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2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3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4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6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7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9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0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1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2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3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7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8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0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1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3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4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5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6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7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8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6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4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6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87" name="Rectangle 14"/>
          <p:cNvSpPr/>
          <p:nvPr/>
        </p:nvSpPr>
        <p:spPr>
          <a:xfrm>
            <a:off x="5920447" y="2455123"/>
            <a:ext cx="3260065" cy="925786"/>
          </a:xfrm>
          <a:prstGeom prst="rect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88" name="Group 1"/>
          <p:cNvGrpSpPr/>
          <p:nvPr/>
        </p:nvGrpSpPr>
        <p:grpSpPr>
          <a:xfrm>
            <a:off x="5405332" y="2455124"/>
            <a:ext cx="515114" cy="443447"/>
            <a:chOff x="4820232" y="1335964"/>
            <a:chExt cx="589968" cy="507886"/>
          </a:xfrm>
        </p:grpSpPr>
        <p:sp>
          <p:nvSpPr>
            <p:cNvPr id="389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rgbClr val="F0A1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4982448" y="1385598"/>
              <a:ext cx="265535" cy="458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391" name="Rectangle 187"/>
          <p:cNvSpPr/>
          <p:nvPr/>
        </p:nvSpPr>
        <p:spPr>
          <a:xfrm>
            <a:off x="5920447" y="4091321"/>
            <a:ext cx="3260065" cy="925786"/>
          </a:xfrm>
          <a:prstGeom prst="rect">
            <a:avLst/>
          </a:prstGeom>
          <a:solidFill>
            <a:srgbClr val="AE030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92" name="Group 2"/>
          <p:cNvGrpSpPr/>
          <p:nvPr/>
        </p:nvGrpSpPr>
        <p:grpSpPr>
          <a:xfrm>
            <a:off x="5405332" y="4091321"/>
            <a:ext cx="515114" cy="443447"/>
            <a:chOff x="4820232" y="3209925"/>
            <a:chExt cx="589968" cy="507886"/>
          </a:xfrm>
        </p:grpSpPr>
        <p:sp>
          <p:nvSpPr>
            <p:cNvPr id="393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rgbClr val="AE030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4" name="TextBox 393"/>
            <p:cNvSpPr txBox="1"/>
            <p:nvPr/>
          </p:nvSpPr>
          <p:spPr>
            <a:xfrm>
              <a:off x="4982448" y="3259559"/>
              <a:ext cx="265535" cy="458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395" name="Group 6"/>
          <p:cNvGrpSpPr/>
          <p:nvPr/>
        </p:nvGrpSpPr>
        <p:grpSpPr>
          <a:xfrm>
            <a:off x="2320666" y="3000059"/>
            <a:ext cx="701608" cy="1012256"/>
            <a:chOff x="1287319" y="1960086"/>
            <a:chExt cx="803562" cy="1159351"/>
          </a:xfrm>
        </p:grpSpPr>
        <p:grpSp>
          <p:nvGrpSpPr>
            <p:cNvPr id="396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398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0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1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2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3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4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5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6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7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8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9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0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1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2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3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4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5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6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7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8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9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0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1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2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3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4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5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6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7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8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9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0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1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2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3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rgbClr val="F0A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97" name="TextBox 396"/>
            <p:cNvSpPr txBox="1"/>
            <p:nvPr/>
          </p:nvSpPr>
          <p:spPr>
            <a:xfrm>
              <a:off x="1287319" y="1960086"/>
              <a:ext cx="803562" cy="740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0A12C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</a:rPr>
                <a:t>50% </a:t>
              </a: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0A12C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444" name="TextBox 32"/>
          <p:cNvSpPr txBox="1"/>
          <p:nvPr/>
        </p:nvSpPr>
        <p:spPr>
          <a:xfrm>
            <a:off x="6128062" y="2598270"/>
            <a:ext cx="2294009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45" name="TextBox 32"/>
          <p:cNvSpPr txBox="1"/>
          <p:nvPr/>
        </p:nvSpPr>
        <p:spPr>
          <a:xfrm>
            <a:off x="6128062" y="4273474"/>
            <a:ext cx="2294009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51520" y="1556792"/>
            <a:ext cx="8679301" cy="4007573"/>
          </a:xfrm>
          <a:prstGeom prst="rect">
            <a:avLst/>
          </a:prstGeom>
          <a:solidFill>
            <a:srgbClr val="F0A1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8525" y="1901129"/>
            <a:ext cx="6005175" cy="335424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610551" y="2278108"/>
            <a:ext cx="1966301" cy="1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6540260" y="2009330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540260" y="2278108"/>
            <a:ext cx="2106882" cy="7227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610551" y="3366428"/>
            <a:ext cx="1966301" cy="1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6540260" y="3097650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540260" y="3366428"/>
            <a:ext cx="2106882" cy="7227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610551" y="4441145"/>
            <a:ext cx="1966301" cy="1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540260" y="4172367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6540260" y="4441145"/>
            <a:ext cx="2106882" cy="7227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0A12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-15304" y="782850"/>
            <a:ext cx="4396870" cy="5454401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AE0304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037" y="3450796"/>
            <a:ext cx="3783086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Please replace the written content</a:t>
            </a:r>
            <a:endParaRPr kumimoji="0" lang="zh-CN" altLang="en-US" sz="1400" b="1" i="0" u="none" strike="noStrike" kern="0" cap="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48"/>
          <p:cNvSpPr txBox="1"/>
          <p:nvPr/>
        </p:nvSpPr>
        <p:spPr>
          <a:xfrm>
            <a:off x="1064405" y="2972623"/>
            <a:ext cx="1976350" cy="34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64405" y="3361053"/>
            <a:ext cx="1976350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1" name="TextBox 13"/>
          <p:cNvSpPr txBox="1"/>
          <p:nvPr/>
        </p:nvSpPr>
        <p:spPr>
          <a:xfrm>
            <a:off x="1706271" y="2204420"/>
            <a:ext cx="9537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02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10"/>
          <p:cNvGrpSpPr/>
          <p:nvPr/>
        </p:nvGrpSpPr>
        <p:grpSpPr>
          <a:xfrm>
            <a:off x="5293595" y="2988262"/>
            <a:ext cx="1166788" cy="1166787"/>
            <a:chOff x="6920031" y="3363156"/>
            <a:chExt cx="1338773" cy="1338773"/>
          </a:xfrm>
        </p:grpSpPr>
        <p:sp>
          <p:nvSpPr>
            <p:cNvPr id="54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rgbClr val="F0A12C">
                <a:alpha val="80000"/>
              </a:srgb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55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rgbClr val="E7E6E6"/>
            </a:solidFill>
          </p:grpSpPr>
          <p:sp>
            <p:nvSpPr>
              <p:cNvPr id="56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7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8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9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0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1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62" name="Group 11"/>
          <p:cNvGrpSpPr/>
          <p:nvPr/>
        </p:nvGrpSpPr>
        <p:grpSpPr>
          <a:xfrm>
            <a:off x="4575423" y="2294281"/>
            <a:ext cx="1166788" cy="1166787"/>
            <a:chOff x="6096000" y="2566881"/>
            <a:chExt cx="1338773" cy="1338773"/>
          </a:xfrm>
        </p:grpSpPr>
        <p:sp>
          <p:nvSpPr>
            <p:cNvPr id="63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64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rgbClr val="E7E6E6"/>
            </a:solidFill>
          </p:grpSpPr>
          <p:sp>
            <p:nvSpPr>
              <p:cNvPr id="65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6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67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68" name="Group 12"/>
          <p:cNvGrpSpPr/>
          <p:nvPr/>
        </p:nvGrpSpPr>
        <p:grpSpPr>
          <a:xfrm>
            <a:off x="3064314" y="1605505"/>
            <a:ext cx="1708294" cy="1708294"/>
            <a:chOff x="4362154" y="1776581"/>
            <a:chExt cx="1960098" cy="1960098"/>
          </a:xfrm>
        </p:grpSpPr>
        <p:sp>
          <p:nvSpPr>
            <p:cNvPr id="69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rgbClr val="F0A12C">
                <a:alpha val="80000"/>
              </a:srgb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9"/>
          <p:cNvGrpSpPr/>
          <p:nvPr/>
        </p:nvGrpSpPr>
        <p:grpSpPr>
          <a:xfrm>
            <a:off x="4575424" y="3892230"/>
            <a:ext cx="1552994" cy="1552994"/>
            <a:chOff x="6096000" y="4400370"/>
            <a:chExt cx="1781907" cy="1781907"/>
          </a:xfrm>
        </p:grpSpPr>
        <p:sp>
          <p:nvSpPr>
            <p:cNvPr id="72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73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rgbClr val="E7E6E6"/>
            </a:solidFill>
          </p:grpSpPr>
          <p:sp>
            <p:nvSpPr>
              <p:cNvPr id="74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6" name="Group 13"/>
          <p:cNvGrpSpPr/>
          <p:nvPr/>
        </p:nvGrpSpPr>
        <p:grpSpPr>
          <a:xfrm>
            <a:off x="2690464" y="2966055"/>
            <a:ext cx="1166788" cy="1166787"/>
            <a:chOff x="3933196" y="3337676"/>
            <a:chExt cx="1338773" cy="1338773"/>
          </a:xfrm>
        </p:grpSpPr>
        <p:sp>
          <p:nvSpPr>
            <p:cNvPr id="77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rgbClr val="AE0304">
                <a:alpha val="80000"/>
              </a:srgb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78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7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8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8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82" name="Group 14"/>
          <p:cNvGrpSpPr/>
          <p:nvPr/>
        </p:nvGrpSpPr>
        <p:grpSpPr>
          <a:xfrm>
            <a:off x="2980625" y="4033372"/>
            <a:ext cx="876625" cy="876625"/>
            <a:chOff x="4266129" y="4562318"/>
            <a:chExt cx="1005840" cy="1005840"/>
          </a:xfrm>
        </p:grpSpPr>
        <p:sp>
          <p:nvSpPr>
            <p:cNvPr id="83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rgbClr val="F0A12C">
                <a:alpha val="80000"/>
              </a:srgb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84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rgbClr val="E7E6E6"/>
            </a:solidFill>
          </p:grpSpPr>
          <p:sp>
            <p:nvSpPr>
              <p:cNvPr id="85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86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87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88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89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90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91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92" name="TextBox 41"/>
          <p:cNvSpPr txBox="1"/>
          <p:nvPr/>
        </p:nvSpPr>
        <p:spPr>
          <a:xfrm>
            <a:off x="407343" y="4542485"/>
            <a:ext cx="2191564" cy="57125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590456" y="4305392"/>
            <a:ext cx="2008452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41"/>
          <p:cNvSpPr txBox="1"/>
          <p:nvPr/>
        </p:nvSpPr>
        <p:spPr>
          <a:xfrm>
            <a:off x="395536" y="3078312"/>
            <a:ext cx="2191564" cy="57125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TextBox 170"/>
          <p:cNvSpPr txBox="1"/>
          <p:nvPr/>
        </p:nvSpPr>
        <p:spPr>
          <a:xfrm>
            <a:off x="578648" y="2841219"/>
            <a:ext cx="2008452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41"/>
          <p:cNvSpPr txBox="1"/>
          <p:nvPr/>
        </p:nvSpPr>
        <p:spPr>
          <a:xfrm>
            <a:off x="395536" y="1602331"/>
            <a:ext cx="2191564" cy="57125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TextBox 170"/>
          <p:cNvSpPr txBox="1"/>
          <p:nvPr/>
        </p:nvSpPr>
        <p:spPr>
          <a:xfrm>
            <a:off x="578648" y="1365238"/>
            <a:ext cx="2008452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41"/>
          <p:cNvSpPr txBox="1"/>
          <p:nvPr/>
        </p:nvSpPr>
        <p:spPr>
          <a:xfrm>
            <a:off x="6417540" y="4507062"/>
            <a:ext cx="2191564" cy="55221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9" name="TextBox 170"/>
          <p:cNvSpPr txBox="1"/>
          <p:nvPr/>
        </p:nvSpPr>
        <p:spPr>
          <a:xfrm>
            <a:off x="6417541" y="4294677"/>
            <a:ext cx="2008452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41"/>
          <p:cNvSpPr txBox="1"/>
          <p:nvPr/>
        </p:nvSpPr>
        <p:spPr>
          <a:xfrm>
            <a:off x="6630081" y="3113736"/>
            <a:ext cx="2191564" cy="57125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1" name="TextBox 170"/>
          <p:cNvSpPr txBox="1"/>
          <p:nvPr/>
        </p:nvSpPr>
        <p:spPr>
          <a:xfrm>
            <a:off x="6630082" y="2853062"/>
            <a:ext cx="2008452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41"/>
          <p:cNvSpPr txBox="1"/>
          <p:nvPr/>
        </p:nvSpPr>
        <p:spPr>
          <a:xfrm>
            <a:off x="5720876" y="1764512"/>
            <a:ext cx="2191564" cy="571253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TextBox 170"/>
          <p:cNvSpPr txBox="1"/>
          <p:nvPr/>
        </p:nvSpPr>
        <p:spPr>
          <a:xfrm>
            <a:off x="5720877" y="1484409"/>
            <a:ext cx="2008452" cy="3189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33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A12C"/>
    </a:accent1>
    <a:accent2>
      <a:srgbClr val="AE0304"/>
    </a:accent2>
    <a:accent3>
      <a:srgbClr val="F0A12C"/>
    </a:accent3>
    <a:accent4>
      <a:srgbClr val="AE0304"/>
    </a:accent4>
    <a:accent5>
      <a:srgbClr val="F0A12C"/>
    </a:accent5>
    <a:accent6>
      <a:srgbClr val="AE0304"/>
    </a:accent6>
    <a:hlink>
      <a:srgbClr val="F0A12C"/>
    </a:hlink>
    <a:folHlink>
      <a:srgbClr val="AE0304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33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A12C"/>
    </a:accent1>
    <a:accent2>
      <a:srgbClr val="AE0304"/>
    </a:accent2>
    <a:accent3>
      <a:srgbClr val="F0A12C"/>
    </a:accent3>
    <a:accent4>
      <a:srgbClr val="AE0304"/>
    </a:accent4>
    <a:accent5>
      <a:srgbClr val="F0A12C"/>
    </a:accent5>
    <a:accent6>
      <a:srgbClr val="AE0304"/>
    </a:accent6>
    <a:hlink>
      <a:srgbClr val="F0A12C"/>
    </a:hlink>
    <a:folHlink>
      <a:srgbClr val="AE0304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33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A12C"/>
    </a:accent1>
    <a:accent2>
      <a:srgbClr val="AE0304"/>
    </a:accent2>
    <a:accent3>
      <a:srgbClr val="F0A12C"/>
    </a:accent3>
    <a:accent4>
      <a:srgbClr val="AE0304"/>
    </a:accent4>
    <a:accent5>
      <a:srgbClr val="F0A12C"/>
    </a:accent5>
    <a:accent6>
      <a:srgbClr val="AE0304"/>
    </a:accent6>
    <a:hlink>
      <a:srgbClr val="F0A12C"/>
    </a:hlink>
    <a:folHlink>
      <a:srgbClr val="AE0304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33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A12C"/>
    </a:accent1>
    <a:accent2>
      <a:srgbClr val="AE0304"/>
    </a:accent2>
    <a:accent3>
      <a:srgbClr val="F0A12C"/>
    </a:accent3>
    <a:accent4>
      <a:srgbClr val="AE0304"/>
    </a:accent4>
    <a:accent5>
      <a:srgbClr val="F0A12C"/>
    </a:accent5>
    <a:accent6>
      <a:srgbClr val="AE0304"/>
    </a:accent6>
    <a:hlink>
      <a:srgbClr val="F0A12C"/>
    </a:hlink>
    <a:folHlink>
      <a:srgbClr val="AE0304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自定义 33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A12C"/>
    </a:accent1>
    <a:accent2>
      <a:srgbClr val="AE0304"/>
    </a:accent2>
    <a:accent3>
      <a:srgbClr val="F0A12C"/>
    </a:accent3>
    <a:accent4>
      <a:srgbClr val="AE0304"/>
    </a:accent4>
    <a:accent5>
      <a:srgbClr val="F0A12C"/>
    </a:accent5>
    <a:accent6>
      <a:srgbClr val="AE0304"/>
    </a:accent6>
    <a:hlink>
      <a:srgbClr val="F0A12C"/>
    </a:hlink>
    <a:folHlink>
      <a:srgbClr val="AE0304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自定义 339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A12C"/>
    </a:accent1>
    <a:accent2>
      <a:srgbClr val="AE0304"/>
    </a:accent2>
    <a:accent3>
      <a:srgbClr val="F0A12C"/>
    </a:accent3>
    <a:accent4>
      <a:srgbClr val="AE0304"/>
    </a:accent4>
    <a:accent5>
      <a:srgbClr val="F0A12C"/>
    </a:accent5>
    <a:accent6>
      <a:srgbClr val="AE0304"/>
    </a:accent6>
    <a:hlink>
      <a:srgbClr val="F0A12C"/>
    </a:hlink>
    <a:folHlink>
      <a:srgbClr val="AE0304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23175</TotalTime>
  <Words>6546</Words>
  <Application>Microsoft Office PowerPoint</Application>
  <PresentationFormat>全屏显示(4:3)</PresentationFormat>
  <Paragraphs>214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1390</cp:revision>
  <dcterms:created xsi:type="dcterms:W3CDTF">2009-02-11T05:37:22Z</dcterms:created>
  <dcterms:modified xsi:type="dcterms:W3CDTF">2017-11-05T07:18:26Z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