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30"/>
  </p:notesMasterIdLst>
  <p:handoutMasterIdLst>
    <p:handoutMasterId r:id="rId31"/>
  </p:handoutMasterIdLst>
  <p:sldIdLst>
    <p:sldId id="3149" r:id="rId3"/>
    <p:sldId id="3151" r:id="rId4"/>
    <p:sldId id="3150" r:id="rId5"/>
    <p:sldId id="3110" r:id="rId6"/>
    <p:sldId id="3108" r:id="rId7"/>
    <p:sldId id="3139" r:id="rId8"/>
    <p:sldId id="3137" r:id="rId9"/>
    <p:sldId id="3141" r:id="rId10"/>
    <p:sldId id="3157" r:id="rId11"/>
    <p:sldId id="3111" r:id="rId12"/>
    <p:sldId id="3106" r:id="rId13"/>
    <p:sldId id="3140" r:id="rId14"/>
    <p:sldId id="3107" r:id="rId15"/>
    <p:sldId id="3155" r:id="rId16"/>
    <p:sldId id="3158" r:id="rId17"/>
    <p:sldId id="3142" r:id="rId18"/>
    <p:sldId id="3105" r:id="rId19"/>
    <p:sldId id="3104" r:id="rId20"/>
    <p:sldId id="3138" r:id="rId21"/>
    <p:sldId id="3114" r:id="rId22"/>
    <p:sldId id="3159" r:id="rId23"/>
    <p:sldId id="3113" r:id="rId24"/>
    <p:sldId id="3115" r:id="rId25"/>
    <p:sldId id="3116" r:id="rId26"/>
    <p:sldId id="3156" r:id="rId27"/>
    <p:sldId id="3160" r:id="rId28"/>
    <p:sldId id="3161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304"/>
    <a:srgbClr val="F0A12C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6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3">
              <a:noFill/>
            </a:ln>
          </c:spPr>
          <c:dPt>
            <c:idx val="0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C-40D5-B565-66C6672ABC72}"/>
              </c:ext>
            </c:extLst>
          </c:dPt>
          <c:dPt>
            <c:idx val="1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C-40D5-B565-66C6672ABC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C-40D5-B565-66C6672ABC72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C-40D5-B565-66C6672ABC72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0C-40D5-B565-66C6672ABC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0C-40D5-B565-66C6672ABC72}"/>
              </c:ext>
            </c:extLst>
          </c:dPt>
          <c:dPt>
            <c:idx val="6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0C-40D5-B565-66C6672ABC72}"/>
              </c:ext>
            </c:extLst>
          </c:dPt>
          <c:dPt>
            <c:idx val="7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40C-40D5-B565-66C6672ABC72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40C-40D5-B565-66C6672AB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93-454E-8DAA-530B071FC3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93-454E-8DAA-530B071FC317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193-454E-8DAA-530B071FC317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193-454E-8DAA-530B071FC317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193-454E-8DAA-530B071FC317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193-454E-8DAA-530B071FC317}"/>
              </c:ext>
            </c:extLst>
          </c:dPt>
          <c:dPt>
            <c:idx val="6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193-454E-8DAA-530B071FC317}"/>
              </c:ext>
            </c:extLst>
          </c:dPt>
          <c:dPt>
            <c:idx val="7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193-454E-8DAA-530B071FC31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7193-454E-8DAA-530B071FC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D1-4E15-94B2-042B0A97577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2D1-4E15-94B2-042B0A97577D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2D1-4E15-94B2-042B0A97577D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2D1-4E15-94B2-042B0A97577D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2D1-4E15-94B2-042B0A97577D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2D1-4E15-94B2-042B0A97577D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2D1-4E15-94B2-042B0A97577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2D1-4E15-94B2-042B0A97577D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42D1-4E15-94B2-042B0A975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41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6951660037340696E-2"/>
          <c:y val="7.4050653462131716E-2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411">
              <a:noFill/>
            </a:ln>
          </c:spPr>
          <c:dPt>
            <c:idx val="0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14-4E2E-B7CE-869F28FA56E7}"/>
              </c:ext>
            </c:extLst>
          </c:dPt>
          <c:dPt>
            <c:idx val="1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14-4E2E-B7CE-869F28FA56E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14-4E2E-B7CE-869F28FA56E7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14-4E2E-B7CE-869F28FA56E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114-4E2E-B7CE-869F28FA56E7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114-4E2E-B7CE-869F28FA56E7}"/>
              </c:ext>
            </c:extLst>
          </c:dPt>
          <c:dPt>
            <c:idx val="6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114-4E2E-B7CE-869F28FA56E7}"/>
              </c:ext>
            </c:extLst>
          </c:dPt>
          <c:dPt>
            <c:idx val="7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114-4E2E-B7CE-869F28FA56E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1114-4E2E-B7CE-869F28FA5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1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72-4DF5-9B5A-C200529F44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72-4DF5-9B5A-C200529F4476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72-4DF5-9B5A-C200529F4476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72-4DF5-9B5A-C200529F4476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72-4DF5-9B5A-C200529F4476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72-4DF5-9B5A-C200529F4476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572-4DF5-9B5A-C200529F4476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572-4DF5-9B5A-C200529F4476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D572-4DF5-9B5A-C200529F4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8969119996919702"/>
          <c:y val="2.1332807115491983E-2"/>
        </c:manualLayout>
      </c:layout>
      <c:overlay val="0"/>
      <c:spPr>
        <a:noFill/>
        <a:ln w="25387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041237113402102E-2"/>
          <c:y val="2.6666666666666713E-3"/>
          <c:w val="0.96649484536082508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7">
              <a:noFill/>
            </a:ln>
          </c:spPr>
          <c:dPt>
            <c:idx val="0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E4-4050-A3C9-85933F6089BF}"/>
              </c:ext>
            </c:extLst>
          </c:dPt>
          <c:dPt>
            <c:idx val="1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E4-4050-A3C9-85933F6089B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EE4-4050-A3C9-85933F6089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EE4-4050-A3C9-85933F6089BF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EE4-4050-A3C9-85933F6089B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EE4-4050-A3C9-85933F6089BF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EE4-4050-A3C9-85933F6089BF}"/>
              </c:ext>
            </c:extLst>
          </c:dPt>
          <c:dPt>
            <c:idx val="7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EE4-4050-A3C9-85933F6089BF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EE4-4050-A3C9-85933F608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589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724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817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634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366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148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267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9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52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5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82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727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0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2017/11/3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976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C381-27B4-495F-B171-7C5DEA9C8DA3}" type="datetimeFigureOut">
              <a:rPr lang="zh-CN" altLang="en-US" smtClean="0"/>
              <a:t>2017/11/3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2D4F-DDA0-47ED-B7FB-95D71B087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0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855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27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81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8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5997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237304" y="3553644"/>
            <a:ext cx="6757299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rgbClr val="F0A12C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真人</a:t>
            </a:r>
            <a:r>
              <a:rPr lang="en-US" altLang="zh-CN" sz="6600" dirty="0" smtClean="0">
                <a:solidFill>
                  <a:srgbClr val="AE0304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CS</a:t>
            </a:r>
            <a:r>
              <a:rPr lang="zh-CN" altLang="en-US" sz="6600" dirty="0" smtClean="0">
                <a:solidFill>
                  <a:srgbClr val="F0A12C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野战</a:t>
            </a:r>
            <a:r>
              <a:rPr lang="en-US" altLang="zh-CN" sz="6600" dirty="0" smtClean="0">
                <a:solidFill>
                  <a:srgbClr val="F0A12C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600" dirty="0">
              <a:solidFill>
                <a:srgbClr val="F0A12C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27020" y="4869039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4980" y="4442070"/>
            <a:ext cx="278194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Real CS field PPT</a:t>
            </a: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0A1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7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8324" y="0"/>
            <a:ext cx="3244576" cy="7232649"/>
          </a:xfrm>
          <a:prstGeom prst="rect">
            <a:avLst/>
          </a:prstGeom>
          <a:solidFill>
            <a:srgbClr val="F0A12C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665" y="1917035"/>
            <a:ext cx="4158654" cy="6160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908" y="1942239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488" y="1862414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47" y="1930593"/>
            <a:ext cx="714280" cy="588896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665" y="2901093"/>
            <a:ext cx="4158654" cy="6160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908" y="2926297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488" y="2846472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47" y="2914651"/>
            <a:ext cx="714280" cy="588896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665" y="3886970"/>
            <a:ext cx="4158654" cy="6160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908" y="3912174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488" y="3832349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47" y="3900528"/>
            <a:ext cx="714280" cy="588896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665" y="4889908"/>
            <a:ext cx="4158654" cy="6160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9" tIns="48214" rIns="96429" bIns="48214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908" y="4915112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488" y="4835287"/>
            <a:ext cx="1541913" cy="72525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47" y="4903466"/>
            <a:ext cx="714280" cy="588896"/>
          </a:xfrm>
          <a:prstGeom prst="roundRect">
            <a:avLst/>
          </a:prstGeom>
          <a:solidFill>
            <a:srgbClr val="AE0304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6377" y="2472090"/>
            <a:ext cx="2288470" cy="2288468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 smtClean="0">
                  <a:solidFill>
                    <a:srgbClr val="AE030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 smtClean="0">
                <a:solidFill>
                  <a:srgbClr val="AE030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 smtClean="0">
                  <a:solidFill>
                    <a:srgbClr val="AE0304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rgbClr val="AE0304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662667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AE030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4780454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7086137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9381642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608362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>
            <a:off x="5914046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>
            <a:off x="8209551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6972016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>
            <p:extLst/>
          </p:nvPr>
        </p:nvGraphicFramePr>
        <p:xfrm>
          <a:off x="811758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>
            <p:extLst/>
          </p:nvPr>
        </p:nvGraphicFramePr>
        <p:xfrm>
          <a:off x="5817721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>
            <p:extLst/>
          </p:nvPr>
        </p:nvGraphicFramePr>
        <p:xfrm>
          <a:off x="4673603" y="2593370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>
            <p:extLst/>
          </p:nvPr>
        </p:nvGraphicFramePr>
        <p:xfrm>
          <a:off x="351639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Object 7"/>
          <p:cNvGraphicFramePr>
            <a:graphicFrameLocks noChangeAspect="1"/>
          </p:cNvGraphicFramePr>
          <p:nvPr>
            <p:extLst/>
          </p:nvPr>
        </p:nvGraphicFramePr>
        <p:xfrm>
          <a:off x="2426071" y="2668968"/>
          <a:ext cx="2424165" cy="242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782" name="AutoShape 14"/>
          <p:cNvSpPr>
            <a:spLocks/>
          </p:cNvSpPr>
          <p:nvPr/>
        </p:nvSpPr>
        <p:spPr bwMode="auto">
          <a:xfrm>
            <a:off x="3320140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AutoShape 15"/>
          <p:cNvSpPr>
            <a:spLocks/>
          </p:cNvSpPr>
          <p:nvPr/>
        </p:nvSpPr>
        <p:spPr bwMode="auto">
          <a:xfrm>
            <a:off x="4462078" y="3589204"/>
            <a:ext cx="630211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8" name="AutoShape 20"/>
          <p:cNvSpPr>
            <a:spLocks/>
          </p:cNvSpPr>
          <p:nvPr/>
        </p:nvSpPr>
        <p:spPr bwMode="auto">
          <a:xfrm>
            <a:off x="3436442" y="3753480"/>
            <a:ext cx="401241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9" name="AutoShape 21"/>
          <p:cNvSpPr>
            <a:spLocks/>
          </p:cNvSpPr>
          <p:nvPr/>
        </p:nvSpPr>
        <p:spPr bwMode="auto">
          <a:xfrm>
            <a:off x="4577653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4" name="AutoShape 16"/>
          <p:cNvSpPr>
            <a:spLocks/>
          </p:cNvSpPr>
          <p:nvPr/>
        </p:nvSpPr>
        <p:spPr bwMode="auto">
          <a:xfrm>
            <a:off x="5622915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5" name="AutoShape 17"/>
          <p:cNvSpPr>
            <a:spLocks/>
          </p:cNvSpPr>
          <p:nvPr/>
        </p:nvSpPr>
        <p:spPr bwMode="auto">
          <a:xfrm>
            <a:off x="6785934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6" name="AutoShape 18"/>
          <p:cNvSpPr>
            <a:spLocks/>
          </p:cNvSpPr>
          <p:nvPr/>
        </p:nvSpPr>
        <p:spPr bwMode="auto">
          <a:xfrm>
            <a:off x="7924967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7" name="AutoShape 19"/>
          <p:cNvSpPr>
            <a:spLocks/>
          </p:cNvSpPr>
          <p:nvPr/>
        </p:nvSpPr>
        <p:spPr bwMode="auto">
          <a:xfrm>
            <a:off x="9070540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0" name="AutoShape 22"/>
          <p:cNvSpPr>
            <a:spLocks/>
          </p:cNvSpPr>
          <p:nvPr/>
        </p:nvSpPr>
        <p:spPr bwMode="auto">
          <a:xfrm>
            <a:off x="573849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1" name="AutoShape 23"/>
          <p:cNvSpPr>
            <a:spLocks/>
          </p:cNvSpPr>
          <p:nvPr/>
        </p:nvSpPr>
        <p:spPr bwMode="auto">
          <a:xfrm>
            <a:off x="6901508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2" name="AutoShape 24"/>
          <p:cNvSpPr>
            <a:spLocks/>
          </p:cNvSpPr>
          <p:nvPr/>
        </p:nvSpPr>
        <p:spPr bwMode="auto">
          <a:xfrm>
            <a:off x="8040539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3" name="AutoShape 25"/>
          <p:cNvSpPr>
            <a:spLocks/>
          </p:cNvSpPr>
          <p:nvPr/>
        </p:nvSpPr>
        <p:spPr bwMode="auto">
          <a:xfrm>
            <a:off x="918611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1" name="AutoShape 33"/>
          <p:cNvSpPr>
            <a:spLocks/>
          </p:cNvSpPr>
          <p:nvPr/>
        </p:nvSpPr>
        <p:spPr bwMode="auto">
          <a:xfrm>
            <a:off x="6346248" y="1829898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2" name="AutoShape 34"/>
          <p:cNvSpPr>
            <a:spLocks/>
          </p:cNvSpPr>
          <p:nvPr/>
        </p:nvSpPr>
        <p:spPr bwMode="auto">
          <a:xfrm>
            <a:off x="6358851" y="2045902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3" name="AutoShape 35"/>
          <p:cNvSpPr>
            <a:spLocks/>
          </p:cNvSpPr>
          <p:nvPr/>
        </p:nvSpPr>
        <p:spPr bwMode="auto">
          <a:xfrm>
            <a:off x="4034661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4" name="AutoShape 36"/>
          <p:cNvSpPr>
            <a:spLocks/>
          </p:cNvSpPr>
          <p:nvPr/>
        </p:nvSpPr>
        <p:spPr bwMode="auto">
          <a:xfrm>
            <a:off x="4047993" y="203736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5" name="AutoShape 37"/>
          <p:cNvSpPr>
            <a:spLocks/>
          </p:cNvSpPr>
          <p:nvPr/>
        </p:nvSpPr>
        <p:spPr bwMode="auto">
          <a:xfrm>
            <a:off x="8641150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6" name="AutoShape 38"/>
          <p:cNvSpPr>
            <a:spLocks/>
          </p:cNvSpPr>
          <p:nvPr/>
        </p:nvSpPr>
        <p:spPr bwMode="auto">
          <a:xfrm>
            <a:off x="8653753" y="202573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33"/>
          <p:cNvSpPr>
            <a:spLocks/>
          </p:cNvSpPr>
          <p:nvPr/>
        </p:nvSpPr>
        <p:spPr bwMode="auto">
          <a:xfrm>
            <a:off x="5098538" y="559823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34"/>
          <p:cNvSpPr>
            <a:spLocks/>
          </p:cNvSpPr>
          <p:nvPr/>
        </p:nvSpPr>
        <p:spPr bwMode="auto">
          <a:xfrm>
            <a:off x="5111141" y="5814237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35"/>
          <p:cNvSpPr>
            <a:spLocks/>
          </p:cNvSpPr>
          <p:nvPr/>
        </p:nvSpPr>
        <p:spPr bwMode="auto">
          <a:xfrm>
            <a:off x="2786952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36"/>
          <p:cNvSpPr>
            <a:spLocks/>
          </p:cNvSpPr>
          <p:nvPr/>
        </p:nvSpPr>
        <p:spPr bwMode="auto">
          <a:xfrm>
            <a:off x="2800283" y="5805701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37"/>
          <p:cNvSpPr>
            <a:spLocks/>
          </p:cNvSpPr>
          <p:nvPr/>
        </p:nvSpPr>
        <p:spPr bwMode="auto">
          <a:xfrm>
            <a:off x="7393440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38"/>
          <p:cNvSpPr>
            <a:spLocks/>
          </p:cNvSpPr>
          <p:nvPr/>
        </p:nvSpPr>
        <p:spPr bwMode="auto">
          <a:xfrm>
            <a:off x="7406043" y="5794070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2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8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74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6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9200"/>
                            </p:stCondLst>
                            <p:childTnLst>
                              <p:par>
                                <p:cTn id="14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9800"/>
                            </p:stCondLst>
                            <p:childTnLst>
                              <p:par>
                                <p:cTn id="15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5" grpId="0">
        <p:bldAsOne/>
      </p:bldGraphic>
      <p:bldGraphic spid="4" grpId="0">
        <p:bldAsOne/>
      </p:bldGraphic>
      <p:bldGraphic spid="3" grpId="0">
        <p:bldAsOne/>
      </p:bldGraphic>
      <p:bldGraphic spid="2" grpId="0">
        <p:bldAsOne/>
      </p:bldGraphic>
      <p:bldP spid="32782" grpId="0" animBg="1" autoUpdateAnimBg="0"/>
      <p:bldP spid="32783" grpId="0" animBg="1" autoUpdateAnimBg="0"/>
      <p:bldP spid="32788" grpId="0" autoUpdateAnimBg="0"/>
      <p:bldP spid="32789" grpId="0" autoUpdateAnimBg="0"/>
      <p:bldP spid="32784" grpId="0" animBg="1" autoUpdateAnimBg="0"/>
      <p:bldP spid="32785" grpId="0" animBg="1" autoUpdateAnimBg="0"/>
      <p:bldP spid="32786" grpId="0" animBg="1" autoUpdateAnimBg="0"/>
      <p:bldP spid="32787" grpId="0" animBg="1" autoUpdateAnimBg="0"/>
      <p:bldP spid="32790" grpId="0" autoUpdateAnimBg="0"/>
      <p:bldP spid="32791" grpId="0" autoUpdateAnimBg="0"/>
      <p:bldP spid="32792" grpId="0" autoUpdateAnimBg="0"/>
      <p:bldP spid="32793" grpId="0" autoUpdateAnimBg="0"/>
      <p:bldP spid="32801" grpId="0" autoUpdateAnimBg="0"/>
      <p:bldP spid="32802" grpId="0" autoUpdateAnimBg="0"/>
      <p:bldP spid="32803" grpId="0" autoUpdateAnimBg="0"/>
      <p:bldP spid="32804" grpId="0" autoUpdateAnimBg="0"/>
      <p:bldP spid="32805" grpId="0" autoUpdateAnimBg="0"/>
      <p:bldP spid="32806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882112" y="2151938"/>
            <a:ext cx="1558131" cy="1569425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882112" y="2620569"/>
            <a:ext cx="1558131" cy="1100792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12340" y="2872763"/>
            <a:ext cx="1920369" cy="1934541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12340" y="3823794"/>
            <a:ext cx="1920369" cy="983511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676848" y="3798652"/>
            <a:ext cx="2357043" cy="237444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879921" y="5652083"/>
            <a:ext cx="1950898" cy="521009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55296" y="5101259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9917" y="3450540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66071" y="2929114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19679" y="2366238"/>
            <a:ext cx="100145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50745" y="3407003"/>
            <a:ext cx="2070392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328441" y="4447768"/>
            <a:ext cx="3392696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855369" y="5488533"/>
            <a:ext cx="486576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/>
          <p:cNvSpPr txBox="1"/>
          <p:nvPr/>
        </p:nvSpPr>
        <p:spPr>
          <a:xfrm>
            <a:off x="8079289" y="5456414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9289" y="4353687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289" y="3250961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79289" y="2148235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5713" y="2054571"/>
            <a:ext cx="1160457" cy="255782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70"/>
          <p:cNvSpPr txBox="1"/>
          <p:nvPr/>
        </p:nvSpPr>
        <p:spPr>
          <a:xfrm>
            <a:off x="8079290" y="1727699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079290" y="293230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8079290" y="401815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079290" y="5118295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5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000">
        <p14:flip dir="r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22502" y="3553644"/>
            <a:ext cx="718690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rgbClr val="F0A12C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dirty="0">
              <a:solidFill>
                <a:srgbClr val="F0A12C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27020" y="4869039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4980" y="4442070"/>
            <a:ext cx="2781946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Real CS field PPT</a:t>
            </a:r>
          </a:p>
        </p:txBody>
      </p:sp>
    </p:spTree>
    <p:extLst>
      <p:ext uri="{BB962C8B-B14F-4D97-AF65-F5344CB8AC3E}">
        <p14:creationId xmlns:p14="http://schemas.microsoft.com/office/powerpoint/2010/main" val="129637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00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F0A1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808117"/>
      </p:ext>
    </p:extLst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79" b="2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4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rgbClr val="AE030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22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A12C"/>
      </a:accent1>
      <a:accent2>
        <a:srgbClr val="AE0304"/>
      </a:accent2>
      <a:accent3>
        <a:srgbClr val="F0A12C"/>
      </a:accent3>
      <a:accent4>
        <a:srgbClr val="AE0304"/>
      </a:accent4>
      <a:accent5>
        <a:srgbClr val="F0A12C"/>
      </a:accent5>
      <a:accent6>
        <a:srgbClr val="AE0304"/>
      </a:accent6>
      <a:hlink>
        <a:srgbClr val="F0A12C"/>
      </a:hlink>
      <a:folHlink>
        <a:srgbClr val="AE030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6855</Words>
  <Application>Microsoft Office PowerPoint</Application>
  <PresentationFormat>自定义</PresentationFormat>
  <Paragraphs>260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特种部队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2017-11-03T06:56:07Z</dcterms:modified>
</cp:coreProperties>
</file>