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60" r:id="rId4"/>
    <p:sldId id="258" r:id="rId5"/>
    <p:sldId id="259" r:id="rId6"/>
    <p:sldId id="261" r:id="rId7"/>
    <p:sldId id="262" r:id="rId8"/>
    <p:sldId id="263" r:id="rId9"/>
    <p:sldId id="264" r:id="rId10"/>
    <p:sldId id="265" r:id="rId11"/>
    <p:sldId id="268" r:id="rId12"/>
    <p:sldId id="269" r:id="rId13"/>
    <p:sldId id="270" r:id="rId14"/>
    <p:sldId id="271" r:id="rId15"/>
    <p:sldId id="272" r:id="rId16"/>
    <p:sldId id="266" r:id="rId17"/>
    <p:sldId id="277" r:id="rId18"/>
    <p:sldId id="273" r:id="rId19"/>
    <p:sldId id="274" r:id="rId20"/>
    <p:sldId id="275" r:id="rId21"/>
    <p:sldId id="276" r:id="rId22"/>
    <p:sldId id="267" r:id="rId23"/>
    <p:sldId id="278" r:id="rId24"/>
    <p:sldId id="279" r:id="rId25"/>
    <p:sldId id="280" r:id="rId26"/>
    <p:sldId id="281" r:id="rId27"/>
    <p:sldId id="282"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2AD"/>
    <a:srgbClr val="AABD65"/>
    <a:srgbClr val="F5F5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324" y="-786"/>
      </p:cViewPr>
      <p:guideLst>
        <p:guide orient="horz" pos="162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5F5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426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3901911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291145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4881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752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39450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877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1210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34730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23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1777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4600830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7084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85295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4712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235638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2791525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4099508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2160530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2041048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511587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AB3AE821-0EC9-40C5-A689-14A4D46FA411}" type="datetimeFigureOut">
              <a:rPr lang="zh-CN" altLang="en-US" smtClean="0"/>
              <a:t>2017/11/3</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DAD7856B-DC45-494A-858F-512850C9C1C7}" type="slidenum">
              <a:rPr lang="zh-CN" altLang="en-US" smtClean="0"/>
              <a:t>‹#›</a:t>
            </a:fld>
            <a:endParaRPr lang="zh-CN" altLang="en-US"/>
          </a:p>
        </p:txBody>
      </p:sp>
    </p:spTree>
    <p:extLst>
      <p:ext uri="{BB962C8B-B14F-4D97-AF65-F5344CB8AC3E}">
        <p14:creationId xmlns:p14="http://schemas.microsoft.com/office/powerpoint/2010/main" val="907841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216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24533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2675" y="1643"/>
            <a:ext cx="9144000" cy="3174810"/>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3"/>
          <p:cNvSpPr txBox="1">
            <a:spLocks noChangeArrowheads="1"/>
          </p:cNvSpPr>
          <p:nvPr/>
        </p:nvSpPr>
        <p:spPr>
          <a:xfrm>
            <a:off x="1683215" y="1928630"/>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solidFill>
                <a:latin typeface="微软雅黑" panose="020B0503020204020204" pitchFamily="34" charset="-122"/>
                <a:ea typeface="微软雅黑" panose="020B0503020204020204" pitchFamily="34" charset="-122"/>
              </a:rPr>
              <a:t>述职报告工作总结</a:t>
            </a:r>
            <a:r>
              <a:rPr lang="en-US" altLang="zh-CN" sz="3000" b="1" dirty="0" smtClean="0">
                <a:solidFill>
                  <a:schemeClr val="bg1"/>
                </a:solidFill>
                <a:latin typeface="微软雅黑" panose="020B0503020204020204" pitchFamily="34" charset="-122"/>
                <a:ea typeface="微软雅黑" panose="020B0503020204020204" pitchFamily="34" charset="-122"/>
              </a:rPr>
              <a:t>PPT</a:t>
            </a:r>
            <a:r>
              <a:rPr lang="zh-CN" altLang="en-US" sz="3000" b="1" dirty="0" smtClean="0">
                <a:solidFill>
                  <a:schemeClr val="bg1"/>
                </a:solidFill>
                <a:latin typeface="微软雅黑" panose="020B0503020204020204" pitchFamily="34" charset="-122"/>
                <a:ea typeface="微软雅黑" panose="020B0503020204020204" pitchFamily="34" charset="-122"/>
              </a:rPr>
              <a:t>模板</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26"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bg1"/>
                </a:solidFill>
                <a:latin typeface="微软雅黑" panose="020B0503020204020204" pitchFamily="34" charset="-122"/>
                <a:ea typeface="微软雅黑" panose="020B0503020204020204" pitchFamily="34" charset="-122"/>
              </a:rPr>
              <a:t>框架完整的年终总结、工作汇报</a:t>
            </a:r>
            <a:r>
              <a:rPr lang="zh-CN" altLang="en-US" sz="1400" dirty="0" smtClean="0">
                <a:solidFill>
                  <a:schemeClr val="bg1"/>
                </a:solidFill>
                <a:latin typeface="微软雅黑" panose="020B0503020204020204" pitchFamily="34" charset="-122"/>
                <a:ea typeface="微软雅黑" panose="020B0503020204020204" pitchFamily="34" charset="-122"/>
              </a:rPr>
              <a:t>、述职报告</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模板</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323528" y="551595"/>
            <a:ext cx="2921294"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itchFamily="34" charset="-122"/>
                <a:ea typeface="微软雅黑" pitchFamily="34" charset="-122"/>
              </a:rPr>
              <a:t>2019</a:t>
            </a:r>
          </a:p>
        </p:txBody>
      </p:sp>
      <p:grpSp>
        <p:nvGrpSpPr>
          <p:cNvPr id="29" name="组合 28"/>
          <p:cNvGrpSpPr/>
          <p:nvPr/>
        </p:nvGrpSpPr>
        <p:grpSpPr>
          <a:xfrm>
            <a:off x="8541729" y="4515180"/>
            <a:ext cx="432048" cy="432834"/>
            <a:chOff x="6084168" y="1274820"/>
            <a:chExt cx="432048" cy="432834"/>
          </a:xfrm>
        </p:grpSpPr>
        <p:sp>
          <p:nvSpPr>
            <p:cNvPr id="3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2" name="组合 31"/>
          <p:cNvGrpSpPr/>
          <p:nvPr/>
        </p:nvGrpSpPr>
        <p:grpSpPr>
          <a:xfrm>
            <a:off x="7245585" y="4515573"/>
            <a:ext cx="432048" cy="432048"/>
            <a:chOff x="4788024" y="1275213"/>
            <a:chExt cx="432048" cy="432048"/>
          </a:xfrm>
        </p:grpSpPr>
        <p:sp>
          <p:nvSpPr>
            <p:cNvPr id="3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5" name="组合 34"/>
          <p:cNvGrpSpPr/>
          <p:nvPr/>
        </p:nvGrpSpPr>
        <p:grpSpPr>
          <a:xfrm>
            <a:off x="7893657" y="4515180"/>
            <a:ext cx="432833" cy="432834"/>
            <a:chOff x="5436096" y="1274820"/>
            <a:chExt cx="432833" cy="432834"/>
          </a:xfrm>
        </p:grpSpPr>
        <p:sp>
          <p:nvSpPr>
            <p:cNvPr id="3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8" name="组合 37"/>
          <p:cNvGrpSpPr/>
          <p:nvPr/>
        </p:nvGrpSpPr>
        <p:grpSpPr>
          <a:xfrm>
            <a:off x="5949441" y="4515180"/>
            <a:ext cx="432833" cy="432834"/>
            <a:chOff x="3491880" y="1274820"/>
            <a:chExt cx="432833" cy="432834"/>
          </a:xfrm>
        </p:grpSpPr>
        <p:sp>
          <p:nvSpPr>
            <p:cNvPr id="3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1" name="组合 40"/>
          <p:cNvGrpSpPr/>
          <p:nvPr/>
        </p:nvGrpSpPr>
        <p:grpSpPr>
          <a:xfrm>
            <a:off x="6597513" y="4515180"/>
            <a:ext cx="432833" cy="432834"/>
            <a:chOff x="4139952" y="1274820"/>
            <a:chExt cx="432833" cy="432834"/>
          </a:xfrm>
        </p:grpSpPr>
        <p:sp>
          <p:nvSpPr>
            <p:cNvPr id="4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443198625"/>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5"/>
                                        </p:tgtEl>
                                        <p:attrNameLst>
                                          <p:attrName>ppt_y</p:attrName>
                                        </p:attrNameLst>
                                      </p:cBhvr>
                                      <p:tavLst>
                                        <p:tav tm="0">
                                          <p:val>
                                            <p:strVal val="#ppt_y"/>
                                          </p:val>
                                        </p:tav>
                                        <p:tav tm="100000">
                                          <p:val>
                                            <p:strVal val="#ppt_y"/>
                                          </p:val>
                                        </p:tav>
                                      </p:tavLst>
                                    </p:anim>
                                    <p:anim calcmode="lin" valueType="num">
                                      <p:cBhvr>
                                        <p:cTn id="15"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5"/>
                                        </p:tgtEl>
                                      </p:cBhvr>
                                    </p:animEffect>
                                  </p:childTnLst>
                                </p:cTn>
                              </p:par>
                            </p:childTnLst>
                          </p:cTn>
                        </p:par>
                        <p:par>
                          <p:cTn id="18" fill="hold">
                            <p:stCondLst>
                              <p:cond delay="2100"/>
                            </p:stCondLst>
                            <p:childTnLst>
                              <p:par>
                                <p:cTn id="19" presetID="53" presetClass="entr" presetSubtype="16" fill="hold" grpId="0" nodeType="afterEffect">
                                  <p:stCondLst>
                                    <p:cond delay="0"/>
                                  </p:stCondLst>
                                  <p:iterate type="lt">
                                    <p:tmPct val="7000"/>
                                  </p:iterate>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3405"/>
                            </p:stCondLst>
                            <p:childTnLst>
                              <p:par>
                                <p:cTn id="25" presetID="53" presetClass="entr" presetSubtype="16"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nodeType="withEffect">
                                  <p:stCondLst>
                                    <p:cond delay="20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nodeType="withEffect">
                                  <p:stCondLst>
                                    <p:cond delay="4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60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nodeType="withEffect">
                                  <p:stCondLst>
                                    <p:cond delay="80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26"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02</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矩形 3"/>
          <p:cNvSpPr>
            <a:spLocks noChangeArrowheads="1"/>
          </p:cNvSpPr>
          <p:nvPr/>
        </p:nvSpPr>
        <p:spPr bwMode="auto">
          <a:xfrm>
            <a:off x="1033951" y="1198545"/>
            <a:ext cx="7795724" cy="2149149"/>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2" name="单圆角矩形 4"/>
          <p:cNvSpPr>
            <a:spLocks noChangeArrowheads="1"/>
          </p:cNvSpPr>
          <p:nvPr/>
        </p:nvSpPr>
        <p:spPr bwMode="auto">
          <a:xfrm>
            <a:off x="1033950" y="3432185"/>
            <a:ext cx="2543041" cy="1545816"/>
          </a:xfrm>
          <a:custGeom>
            <a:avLst/>
            <a:gdLst>
              <a:gd name="T0" fmla="*/ 0 w 3486972"/>
              <a:gd name="T1" fmla="*/ 0 h 2329590"/>
              <a:gd name="T2" fmla="*/ 3072476 w 3486972"/>
              <a:gd name="T3" fmla="*/ 0 h 2329590"/>
              <a:gd name="T4" fmla="*/ 3299786 w 3486972"/>
              <a:gd name="T5" fmla="*/ 188290 h 2329590"/>
              <a:gd name="T6" fmla="*/ 3299786 w 3486972"/>
              <a:gd name="T7" fmla="*/ 1826107 h 2329590"/>
              <a:gd name="T8" fmla="*/ 0 w 3486972"/>
              <a:gd name="T9" fmla="*/ 1826107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a:lstStyle/>
          <a:p>
            <a:endParaRPr lang="zh-CN" altLang="en-US" sz="1180"/>
          </a:p>
        </p:txBody>
      </p:sp>
      <p:sp>
        <p:nvSpPr>
          <p:cNvPr id="13" name="单圆角矩形 5"/>
          <p:cNvSpPr>
            <a:spLocks noChangeArrowheads="1"/>
          </p:cNvSpPr>
          <p:nvPr/>
        </p:nvSpPr>
        <p:spPr bwMode="auto">
          <a:xfrm>
            <a:off x="3655532" y="3432185"/>
            <a:ext cx="2543041" cy="1545816"/>
          </a:xfrm>
          <a:custGeom>
            <a:avLst/>
            <a:gdLst>
              <a:gd name="T0" fmla="*/ 0 w 3486972"/>
              <a:gd name="T1" fmla="*/ 0 h 2329590"/>
              <a:gd name="T2" fmla="*/ 3072475 w 3486972"/>
              <a:gd name="T3" fmla="*/ 0 h 2329590"/>
              <a:gd name="T4" fmla="*/ 3299784 w 3486972"/>
              <a:gd name="T5" fmla="*/ 188290 h 2329590"/>
              <a:gd name="T6" fmla="*/ 3299784 w 3486972"/>
              <a:gd name="T7" fmla="*/ 1826107 h 2329590"/>
              <a:gd name="T8" fmla="*/ 0 w 3486972"/>
              <a:gd name="T9" fmla="*/ 1826107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a:lstStyle/>
          <a:p>
            <a:endParaRPr lang="zh-CN" altLang="en-US" sz="1180"/>
          </a:p>
        </p:txBody>
      </p:sp>
      <p:sp>
        <p:nvSpPr>
          <p:cNvPr id="14" name="单圆角矩形 6"/>
          <p:cNvSpPr>
            <a:spLocks noChangeArrowheads="1"/>
          </p:cNvSpPr>
          <p:nvPr/>
        </p:nvSpPr>
        <p:spPr bwMode="auto">
          <a:xfrm>
            <a:off x="6277113" y="3432185"/>
            <a:ext cx="2544231" cy="1545816"/>
          </a:xfrm>
          <a:custGeom>
            <a:avLst/>
            <a:gdLst>
              <a:gd name="T0" fmla="*/ 0 w 3486972"/>
              <a:gd name="T1" fmla="*/ 0 h 2329590"/>
              <a:gd name="T2" fmla="*/ 3076751 w 3486972"/>
              <a:gd name="T3" fmla="*/ 0 h 2329590"/>
              <a:gd name="T4" fmla="*/ 3304379 w 3486972"/>
              <a:gd name="T5" fmla="*/ 188290 h 2329590"/>
              <a:gd name="T6" fmla="*/ 3304379 w 3486972"/>
              <a:gd name="T7" fmla="*/ 1826107 h 2329590"/>
              <a:gd name="T8" fmla="*/ 0 w 3486972"/>
              <a:gd name="T9" fmla="*/ 1826107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a:lstStyle/>
          <a:p>
            <a:endParaRPr lang="zh-CN" altLang="en-US" sz="1180"/>
          </a:p>
        </p:txBody>
      </p:sp>
      <p:sp>
        <p:nvSpPr>
          <p:cNvPr id="15" name="TextBox 14"/>
          <p:cNvSpPr>
            <a:spLocks noChangeArrowheads="1"/>
          </p:cNvSpPr>
          <p:nvPr/>
        </p:nvSpPr>
        <p:spPr bwMode="auto">
          <a:xfrm>
            <a:off x="1181511" y="3783236"/>
            <a:ext cx="2289570"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574" dirty="0"/>
          </a:p>
        </p:txBody>
      </p:sp>
      <p:sp>
        <p:nvSpPr>
          <p:cNvPr id="16" name="TextBox 15"/>
          <p:cNvSpPr>
            <a:spLocks noChangeArrowheads="1"/>
          </p:cNvSpPr>
          <p:nvPr/>
        </p:nvSpPr>
        <p:spPr bwMode="auto">
          <a:xfrm>
            <a:off x="3780482" y="3783236"/>
            <a:ext cx="2291950"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574"/>
          </a:p>
        </p:txBody>
      </p:sp>
      <p:sp>
        <p:nvSpPr>
          <p:cNvPr id="17" name="TextBox 16"/>
          <p:cNvSpPr>
            <a:spLocks noChangeArrowheads="1"/>
          </p:cNvSpPr>
          <p:nvPr/>
        </p:nvSpPr>
        <p:spPr bwMode="auto">
          <a:xfrm>
            <a:off x="6412774" y="3783236"/>
            <a:ext cx="2291950"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574"/>
          </a:p>
        </p:txBody>
      </p:sp>
      <p:grpSp>
        <p:nvGrpSpPr>
          <p:cNvPr id="18" name="组合 48"/>
          <p:cNvGrpSpPr>
            <a:grpSpLocks/>
          </p:cNvGrpSpPr>
          <p:nvPr/>
        </p:nvGrpSpPr>
        <p:grpSpPr bwMode="auto">
          <a:xfrm>
            <a:off x="2021654" y="3166813"/>
            <a:ext cx="567633" cy="566442"/>
            <a:chOff x="0" y="0"/>
            <a:chExt cx="755970" cy="755970"/>
          </a:xfrm>
        </p:grpSpPr>
        <p:grpSp>
          <p:nvGrpSpPr>
            <p:cNvPr id="19" name="组合 49"/>
            <p:cNvGrpSpPr>
              <a:grpSpLocks/>
            </p:cNvGrpSpPr>
            <p:nvPr/>
          </p:nvGrpSpPr>
          <p:grpSpPr bwMode="auto">
            <a:xfrm>
              <a:off x="0" y="0"/>
              <a:ext cx="755970" cy="755970"/>
              <a:chOff x="0" y="0"/>
              <a:chExt cx="2360814" cy="2360814"/>
            </a:xfrm>
          </p:grpSpPr>
          <p:sp>
            <p:nvSpPr>
              <p:cNvPr id="21" name="椭圆 21"/>
              <p:cNvSpPr>
                <a:spLocks noChangeArrowheads="1"/>
              </p:cNvSpPr>
              <p:nvPr/>
            </p:nvSpPr>
            <p:spPr bwMode="auto">
              <a:xfrm>
                <a:off x="0" y="0"/>
                <a:ext cx="2359771" cy="2360814"/>
              </a:xfrm>
              <a:prstGeom prst="ellipse">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sp>
            <p:nvSpPr>
              <p:cNvPr id="22" name="椭圆 22"/>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sp>
            <p:nvSpPr>
              <p:cNvPr id="23" name="椭圆 23"/>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grpSp>
        <p:sp>
          <p:nvSpPr>
            <p:cNvPr id="20" name="文本框 50"/>
            <p:cNvSpPr>
              <a:spLocks noChangeArrowheads="1"/>
            </p:cNvSpPr>
            <p:nvPr/>
          </p:nvSpPr>
          <p:spPr bwMode="auto">
            <a:xfrm>
              <a:off x="144588" y="147154"/>
              <a:ext cx="527739" cy="4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799" dirty="0">
                  <a:solidFill>
                    <a:srgbClr val="2F92AD"/>
                  </a:solidFill>
                  <a:latin typeface="Impact" panose="020B0806030902050204" pitchFamily="34" charset="0"/>
                  <a:sym typeface="Impact" panose="020B0806030902050204" pitchFamily="34" charset="0"/>
                </a:rPr>
                <a:t>01</a:t>
              </a:r>
              <a:endParaRPr lang="zh-CN" altLang="en-US" sz="1799" dirty="0">
                <a:solidFill>
                  <a:srgbClr val="2F92AD"/>
                </a:solidFill>
                <a:latin typeface="Impact" panose="020B0806030902050204" pitchFamily="34" charset="0"/>
                <a:sym typeface="Impact" panose="020B0806030902050204" pitchFamily="34" charset="0"/>
              </a:endParaRPr>
            </a:p>
          </p:txBody>
        </p:sp>
      </p:grpSp>
      <p:grpSp>
        <p:nvGrpSpPr>
          <p:cNvPr id="24" name="组合 54"/>
          <p:cNvGrpSpPr>
            <a:grpSpLocks/>
          </p:cNvGrpSpPr>
          <p:nvPr/>
        </p:nvGrpSpPr>
        <p:grpSpPr bwMode="auto">
          <a:xfrm>
            <a:off x="4642046" y="3154913"/>
            <a:ext cx="567633" cy="566442"/>
            <a:chOff x="0" y="0"/>
            <a:chExt cx="755970" cy="755970"/>
          </a:xfrm>
        </p:grpSpPr>
        <p:grpSp>
          <p:nvGrpSpPr>
            <p:cNvPr id="25" name="组合 55"/>
            <p:cNvGrpSpPr>
              <a:grpSpLocks/>
            </p:cNvGrpSpPr>
            <p:nvPr/>
          </p:nvGrpSpPr>
          <p:grpSpPr bwMode="auto">
            <a:xfrm>
              <a:off x="0" y="0"/>
              <a:ext cx="755970" cy="755970"/>
              <a:chOff x="0" y="0"/>
              <a:chExt cx="2360814" cy="2360814"/>
            </a:xfrm>
          </p:grpSpPr>
          <p:sp>
            <p:nvSpPr>
              <p:cNvPr id="27" name="椭圆 27"/>
              <p:cNvSpPr>
                <a:spLocks noChangeArrowheads="1"/>
              </p:cNvSpPr>
              <p:nvPr/>
            </p:nvSpPr>
            <p:spPr bwMode="auto">
              <a:xfrm>
                <a:off x="0" y="0"/>
                <a:ext cx="2359771" cy="2360814"/>
              </a:xfrm>
              <a:prstGeom prst="ellipse">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sp>
            <p:nvSpPr>
              <p:cNvPr id="28" name="椭圆 28"/>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sp>
            <p:nvSpPr>
              <p:cNvPr id="29" name="椭圆 29"/>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grpSp>
        <p:sp>
          <p:nvSpPr>
            <p:cNvPr id="26" name="文本框 56"/>
            <p:cNvSpPr>
              <a:spLocks noChangeArrowheads="1"/>
            </p:cNvSpPr>
            <p:nvPr/>
          </p:nvSpPr>
          <p:spPr bwMode="auto">
            <a:xfrm>
              <a:off x="144588" y="147154"/>
              <a:ext cx="564033" cy="4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799" dirty="0">
                  <a:solidFill>
                    <a:srgbClr val="2F92AD"/>
                  </a:solidFill>
                  <a:latin typeface="Impact" panose="020B0806030902050204" pitchFamily="34" charset="0"/>
                  <a:sym typeface="Impact" panose="020B0806030902050204" pitchFamily="34" charset="0"/>
                </a:rPr>
                <a:t>02</a:t>
              </a:r>
              <a:endParaRPr lang="zh-CN" altLang="en-US" sz="1799" dirty="0">
                <a:solidFill>
                  <a:srgbClr val="2F92AD"/>
                </a:solidFill>
                <a:latin typeface="Impact" panose="020B0806030902050204" pitchFamily="34" charset="0"/>
                <a:sym typeface="Impact" panose="020B0806030902050204" pitchFamily="34" charset="0"/>
              </a:endParaRPr>
            </a:p>
          </p:txBody>
        </p:sp>
      </p:grpSp>
      <p:grpSp>
        <p:nvGrpSpPr>
          <p:cNvPr id="30" name="组合 60"/>
          <p:cNvGrpSpPr>
            <a:grpSpLocks/>
          </p:cNvGrpSpPr>
          <p:nvPr/>
        </p:nvGrpSpPr>
        <p:grpSpPr bwMode="auto">
          <a:xfrm>
            <a:off x="7275528" y="3157293"/>
            <a:ext cx="567632" cy="566442"/>
            <a:chOff x="0" y="0"/>
            <a:chExt cx="755970" cy="755970"/>
          </a:xfrm>
        </p:grpSpPr>
        <p:grpSp>
          <p:nvGrpSpPr>
            <p:cNvPr id="31" name="组合 61"/>
            <p:cNvGrpSpPr>
              <a:grpSpLocks/>
            </p:cNvGrpSpPr>
            <p:nvPr/>
          </p:nvGrpSpPr>
          <p:grpSpPr bwMode="auto">
            <a:xfrm>
              <a:off x="0" y="0"/>
              <a:ext cx="755970" cy="755970"/>
              <a:chOff x="0" y="0"/>
              <a:chExt cx="2360814" cy="2360814"/>
            </a:xfrm>
          </p:grpSpPr>
          <p:sp>
            <p:nvSpPr>
              <p:cNvPr id="33" name="椭圆 33"/>
              <p:cNvSpPr>
                <a:spLocks noChangeArrowheads="1"/>
              </p:cNvSpPr>
              <p:nvPr/>
            </p:nvSpPr>
            <p:spPr bwMode="auto">
              <a:xfrm>
                <a:off x="0" y="0"/>
                <a:ext cx="2359771" cy="2360814"/>
              </a:xfrm>
              <a:prstGeom prst="ellipse">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sp>
            <p:nvSpPr>
              <p:cNvPr id="34" name="椭圆 34"/>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sp>
            <p:nvSpPr>
              <p:cNvPr id="35" name="椭圆 35"/>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2F92AD"/>
                  </a:solidFill>
                  <a:latin typeface="宋体" panose="02010600030101010101" pitchFamily="2" charset="-122"/>
                  <a:sym typeface="宋体" panose="02010600030101010101" pitchFamily="2" charset="-122"/>
                </a:endParaRPr>
              </a:p>
            </p:txBody>
          </p:sp>
        </p:grpSp>
        <p:sp>
          <p:nvSpPr>
            <p:cNvPr id="32" name="文本框 62"/>
            <p:cNvSpPr>
              <a:spLocks noChangeArrowheads="1"/>
            </p:cNvSpPr>
            <p:nvPr/>
          </p:nvSpPr>
          <p:spPr bwMode="auto">
            <a:xfrm>
              <a:off x="144588" y="147154"/>
              <a:ext cx="572574" cy="4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799" dirty="0">
                  <a:solidFill>
                    <a:srgbClr val="2F92AD"/>
                  </a:solidFill>
                  <a:latin typeface="Impact" panose="020B0806030902050204" pitchFamily="34" charset="0"/>
                  <a:sym typeface="Impact" panose="020B0806030902050204" pitchFamily="34" charset="0"/>
                </a:rPr>
                <a:t>03</a:t>
              </a:r>
              <a:endParaRPr lang="zh-CN" altLang="en-US" sz="1799" dirty="0">
                <a:solidFill>
                  <a:srgbClr val="2F92AD"/>
                </a:solidFill>
                <a:latin typeface="Impact" panose="020B0806030902050204" pitchFamily="34" charset="0"/>
                <a:sym typeface="Impact" panose="020B0806030902050204" pitchFamily="34" charset="0"/>
              </a:endParaRPr>
            </a:p>
          </p:txBody>
        </p:sp>
      </p:grpSp>
    </p:spTree>
    <p:extLst>
      <p:ext uri="{BB962C8B-B14F-4D97-AF65-F5344CB8AC3E}">
        <p14:creationId xmlns:p14="http://schemas.microsoft.com/office/powerpoint/2010/main" val="41006757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p:cBhvr>
                                        <p:cTn id="42" dur="75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50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ppt_x</p:attrName>
                                        </p:attrNameLst>
                                      </p:cBhvr>
                                      <p:tavLst>
                                        <p:tav tm="0">
                                          <p:val>
                                            <p:strVal val="#ppt_x"/>
                                          </p:val>
                                        </p:tav>
                                        <p:tav tm="100000">
                                          <p:val>
                                            <p:strVal val="#ppt_x"/>
                                          </p:val>
                                        </p:tav>
                                      </p:tavLst>
                                    </p:anim>
                                    <p:anim calcmode="lin" valueType="num">
                                      <p:cBhvr>
                                        <p:cTn id="48" dur="500" fill="hold"/>
                                        <p:tgtEl>
                                          <p:spTgt spid="1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ppt_x</p:attrName>
                                        </p:attrNameLst>
                                      </p:cBhvr>
                                      <p:tavLst>
                                        <p:tav tm="0">
                                          <p:val>
                                            <p:strVal val="#ppt_x"/>
                                          </p:val>
                                        </p:tav>
                                        <p:tav tm="100000">
                                          <p:val>
                                            <p:strVal val="#ppt_x"/>
                                          </p:val>
                                        </p:tav>
                                      </p:tavLst>
                                    </p:anim>
                                    <p:anim calcmode="lin" valueType="num">
                                      <p:cBhvr>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ppt_x</p:attrName>
                                        </p:attrNameLst>
                                      </p:cBhvr>
                                      <p:tavLst>
                                        <p:tav tm="0">
                                          <p:val>
                                            <p:strVal val="#ppt_x"/>
                                          </p:val>
                                        </p:tav>
                                        <p:tav tm="100000">
                                          <p:val>
                                            <p:strVal val="#ppt_x"/>
                                          </p:val>
                                        </p:tav>
                                      </p:tavLst>
                                    </p:anim>
                                    <p:anim calcmode="lin" valueType="num">
                                      <p:cBhvr>
                                        <p:cTn id="56" dur="50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50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ppt_x</p:attrName>
                                        </p:attrNameLst>
                                      </p:cBhvr>
                                      <p:tavLst>
                                        <p:tav tm="0">
                                          <p:val>
                                            <p:strVal val="#ppt_x"/>
                                          </p:val>
                                        </p:tav>
                                        <p:tav tm="100000">
                                          <p:val>
                                            <p:strVal val="#ppt_x"/>
                                          </p:val>
                                        </p:tav>
                                      </p:tavLst>
                                    </p:anim>
                                    <p:anim calcmode="lin" valueType="num">
                                      <p:cBhvr>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50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ppt_x</p:attrName>
                                        </p:attrNameLst>
                                      </p:cBhvr>
                                      <p:tavLst>
                                        <p:tav tm="0">
                                          <p:val>
                                            <p:strVal val="#ppt_x"/>
                                          </p:val>
                                        </p:tav>
                                        <p:tav tm="100000">
                                          <p:val>
                                            <p:strVal val="#ppt_x"/>
                                          </p:val>
                                        </p:tav>
                                      </p:tavLst>
                                    </p:anim>
                                    <p:anim calcmode="lin" valueType="num">
                                      <p:cBhvr>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50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ppt_x</p:attrName>
                                        </p:attrNameLst>
                                      </p:cBhvr>
                                      <p:tavLst>
                                        <p:tav tm="0">
                                          <p:val>
                                            <p:strVal val="#ppt_x"/>
                                          </p:val>
                                        </p:tav>
                                        <p:tav tm="100000">
                                          <p:val>
                                            <p:strVal val="#ppt_x"/>
                                          </p:val>
                                        </p:tav>
                                      </p:tavLst>
                                    </p:anim>
                                    <p:anim calcmode="lin" valueType="num">
                                      <p:cBhvr>
                                        <p:cTn id="68" dur="500" fill="hold"/>
                                        <p:tgtEl>
                                          <p:spTgt spid="30"/>
                                        </p:tgtEl>
                                        <p:attrNameLst>
                                          <p:attrName>ppt_y</p:attrName>
                                        </p:attrNameLst>
                                      </p:cBhvr>
                                      <p:tavLst>
                                        <p:tav tm="0">
                                          <p:val>
                                            <p:strVal val="1+#ppt_h/2"/>
                                          </p:val>
                                        </p:tav>
                                        <p:tav tm="100000">
                                          <p:val>
                                            <p:strVal val="#ppt_y"/>
                                          </p:val>
                                        </p:tav>
                                      </p:tavLst>
                                    </p:anim>
                                  </p:childTnLst>
                                </p:cTn>
                              </p:par>
                              <p:par>
                                <p:cTn id="69" presetID="41" presetClass="entr" presetSubtype="0" fill="hold" grpId="0" nodeType="withEffect">
                                  <p:stCondLst>
                                    <p:cond delay="1000"/>
                                  </p:stCondLst>
                                  <p:iterate type="lt">
                                    <p:tmPct val="10000"/>
                                  </p:iterate>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15"/>
                                        </p:tgtEl>
                                        <p:attrNameLst>
                                          <p:attrName>ppt_y</p:attrName>
                                        </p:attrNameLst>
                                      </p:cBhvr>
                                      <p:tavLst>
                                        <p:tav tm="0">
                                          <p:val>
                                            <p:strVal val="#ppt_y"/>
                                          </p:val>
                                        </p:tav>
                                        <p:tav tm="100000">
                                          <p:val>
                                            <p:strVal val="#ppt_y"/>
                                          </p:val>
                                        </p:tav>
                                      </p:tavLst>
                                    </p:anim>
                                    <p:anim calcmode="lin" valueType="num">
                                      <p:cBhvr>
                                        <p:cTn id="7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75" dur="500" tmFilter="0,0; .5, 1; 1, 1"/>
                                        <p:tgtEl>
                                          <p:spTgt spid="15"/>
                                        </p:tgtEl>
                                      </p:cBhvr>
                                    </p:animEffect>
                                  </p:childTnLst>
                                </p:cTn>
                              </p:par>
                              <p:par>
                                <p:cTn id="76" presetID="41" presetClass="entr" presetSubtype="0" fill="hold" grpId="0" nodeType="withEffect">
                                  <p:stCondLst>
                                    <p:cond delay="1000"/>
                                  </p:stCondLst>
                                  <p:iterate type="lt">
                                    <p:tmPct val="10000"/>
                                  </p:iterate>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6"/>
                                        </p:tgtEl>
                                        <p:attrNameLst>
                                          <p:attrName>ppt_y</p:attrName>
                                        </p:attrNameLst>
                                      </p:cBhvr>
                                      <p:tavLst>
                                        <p:tav tm="0">
                                          <p:val>
                                            <p:strVal val="#ppt_y"/>
                                          </p:val>
                                        </p:tav>
                                        <p:tav tm="100000">
                                          <p:val>
                                            <p:strVal val="#ppt_y"/>
                                          </p:val>
                                        </p:tav>
                                      </p:tavLst>
                                    </p:anim>
                                    <p:anim calcmode="lin" valueType="num">
                                      <p:cBhvr>
                                        <p:cTn id="80"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6"/>
                                        </p:tgtEl>
                                        <p:attrNameLst>
                                          <p:attrName>ppt_w</p:attrName>
                                        </p:attrNameLst>
                                      </p:cBhvr>
                                      <p:tavLst>
                                        <p:tav tm="0">
                                          <p:val>
                                            <p:strVal val="#ppt_w/10"/>
                                          </p:val>
                                        </p:tav>
                                        <p:tav tm="50000">
                                          <p:val>
                                            <p:strVal val="#ppt_w+.01"/>
                                          </p:val>
                                        </p:tav>
                                        <p:tav tm="100000">
                                          <p:val>
                                            <p:strVal val="#ppt_w"/>
                                          </p:val>
                                        </p:tav>
                                      </p:tavLst>
                                    </p:anim>
                                    <p:animEffect>
                                      <p:cBhvr>
                                        <p:cTn id="82" dur="500" tmFilter="0,0; .5, 1; 1, 1"/>
                                        <p:tgtEl>
                                          <p:spTgt spid="16"/>
                                        </p:tgtEl>
                                      </p:cBhvr>
                                    </p:animEffect>
                                  </p:childTnLst>
                                </p:cTn>
                              </p:par>
                              <p:par>
                                <p:cTn id="83" presetID="41" presetClass="entr" presetSubtype="0" fill="hold" grpId="0" nodeType="withEffect">
                                  <p:stCondLst>
                                    <p:cond delay="1000"/>
                                  </p:stCondLst>
                                  <p:iterate type="lt">
                                    <p:tmPct val="10000"/>
                                  </p:iterate>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17"/>
                                        </p:tgtEl>
                                        <p:attrNameLst>
                                          <p:attrName>ppt_y</p:attrName>
                                        </p:attrNameLst>
                                      </p:cBhvr>
                                      <p:tavLst>
                                        <p:tav tm="0">
                                          <p:val>
                                            <p:strVal val="#ppt_y"/>
                                          </p:val>
                                        </p:tav>
                                        <p:tav tm="100000">
                                          <p:val>
                                            <p:strVal val="#ppt_y"/>
                                          </p:val>
                                        </p:tav>
                                      </p:tavLst>
                                    </p:anim>
                                    <p:anim calcmode="lin" valueType="num">
                                      <p:cBhvr>
                                        <p:cTn id="8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17"/>
                                        </p:tgtEl>
                                        <p:attrNameLst>
                                          <p:attrName>ppt_w</p:attrName>
                                        </p:attrNameLst>
                                      </p:cBhvr>
                                      <p:tavLst>
                                        <p:tav tm="0">
                                          <p:val>
                                            <p:strVal val="#ppt_w/10"/>
                                          </p:val>
                                        </p:tav>
                                        <p:tav tm="50000">
                                          <p:val>
                                            <p:strVal val="#ppt_w+.01"/>
                                          </p:val>
                                        </p:tav>
                                        <p:tav tm="100000">
                                          <p:val>
                                            <p:strVal val="#ppt_w"/>
                                          </p:val>
                                        </p:tav>
                                      </p:tavLst>
                                    </p:anim>
                                    <p:animEffect>
                                      <p:cBhvr>
                                        <p:cTn id="89"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12" grpId="0" animBg="1"/>
      <p:bldP spid="13" grpId="0" animBg="1"/>
      <p:bldP spid="14" grpId="0" animBg="1"/>
      <p:bldP spid="15" grpId="0" bldLvl="0" autoUpdateAnimBg="0"/>
      <p:bldP spid="16" grpId="0" bldLvl="0" autoUpdateAnimBg="0"/>
      <p:bldP spid="17"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02</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grpSp>
        <p:nvGrpSpPr>
          <p:cNvPr id="11" name="组合 71"/>
          <p:cNvGrpSpPr>
            <a:grpSpLocks/>
          </p:cNvGrpSpPr>
          <p:nvPr/>
        </p:nvGrpSpPr>
        <p:grpSpPr bwMode="auto">
          <a:xfrm>
            <a:off x="2688222" y="4052596"/>
            <a:ext cx="5236023" cy="809204"/>
            <a:chOff x="0" y="0"/>
            <a:chExt cx="6985673" cy="1079499"/>
          </a:xfrm>
          <a:solidFill>
            <a:srgbClr val="2F92AD"/>
          </a:solidFill>
        </p:grpSpPr>
        <p:grpSp>
          <p:nvGrpSpPr>
            <p:cNvPr id="12" name="Group 8"/>
            <p:cNvGrpSpPr>
              <a:grpSpLocks/>
            </p:cNvGrpSpPr>
            <p:nvPr/>
          </p:nvGrpSpPr>
          <p:grpSpPr bwMode="auto">
            <a:xfrm>
              <a:off x="0" y="388027"/>
              <a:ext cx="532885" cy="139071"/>
              <a:chOff x="0" y="0"/>
              <a:chExt cx="438150" cy="114300"/>
            </a:xfrm>
            <a:grpFill/>
          </p:grpSpPr>
          <p:sp>
            <p:nvSpPr>
              <p:cNvPr id="39" name="同心圆 4"/>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40" name="椭圆 5"/>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grpSp>
          <p:nvGrpSpPr>
            <p:cNvPr id="13" name="Group 11"/>
            <p:cNvGrpSpPr>
              <a:grpSpLocks/>
            </p:cNvGrpSpPr>
            <p:nvPr/>
          </p:nvGrpSpPr>
          <p:grpSpPr bwMode="auto">
            <a:xfrm>
              <a:off x="1424888" y="340392"/>
              <a:ext cx="532885" cy="139071"/>
              <a:chOff x="0" y="0"/>
              <a:chExt cx="438150" cy="114300"/>
            </a:xfrm>
            <a:grpFill/>
          </p:grpSpPr>
          <p:sp>
            <p:nvSpPr>
              <p:cNvPr id="37" name="同心圆 60"/>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38" name="椭圆 61"/>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grpSp>
          <p:nvGrpSpPr>
            <p:cNvPr id="14" name="Group 14"/>
            <p:cNvGrpSpPr>
              <a:grpSpLocks/>
            </p:cNvGrpSpPr>
            <p:nvPr/>
          </p:nvGrpSpPr>
          <p:grpSpPr bwMode="auto">
            <a:xfrm>
              <a:off x="2282136" y="654582"/>
              <a:ext cx="621704" cy="162251"/>
              <a:chOff x="0" y="0"/>
              <a:chExt cx="438150" cy="114300"/>
            </a:xfrm>
            <a:grpFill/>
          </p:grpSpPr>
          <p:sp>
            <p:nvSpPr>
              <p:cNvPr id="35" name="同心圆 64"/>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36" name="椭圆 66"/>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grpSp>
          <p:nvGrpSpPr>
            <p:cNvPr id="15" name="Group 17"/>
            <p:cNvGrpSpPr>
              <a:grpSpLocks/>
            </p:cNvGrpSpPr>
            <p:nvPr/>
          </p:nvGrpSpPr>
          <p:grpSpPr bwMode="auto">
            <a:xfrm>
              <a:off x="3407904" y="427952"/>
              <a:ext cx="532885" cy="139071"/>
              <a:chOff x="0" y="0"/>
              <a:chExt cx="438150" cy="114300"/>
            </a:xfrm>
            <a:grpFill/>
          </p:grpSpPr>
          <p:sp>
            <p:nvSpPr>
              <p:cNvPr id="33" name="同心圆 68"/>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34" name="椭圆 73"/>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grpSp>
          <p:nvGrpSpPr>
            <p:cNvPr id="16" name="Group 20"/>
            <p:cNvGrpSpPr>
              <a:grpSpLocks/>
            </p:cNvGrpSpPr>
            <p:nvPr/>
          </p:nvGrpSpPr>
          <p:grpSpPr bwMode="auto">
            <a:xfrm>
              <a:off x="4386436" y="869610"/>
              <a:ext cx="804241" cy="209889"/>
              <a:chOff x="0" y="0"/>
              <a:chExt cx="438150" cy="114300"/>
            </a:xfrm>
            <a:grpFill/>
          </p:grpSpPr>
          <p:sp>
            <p:nvSpPr>
              <p:cNvPr id="31" name="同心圆 75"/>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32" name="椭圆 77"/>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grpSp>
          <p:nvGrpSpPr>
            <p:cNvPr id="17" name="Group 23"/>
            <p:cNvGrpSpPr>
              <a:grpSpLocks/>
            </p:cNvGrpSpPr>
            <p:nvPr/>
          </p:nvGrpSpPr>
          <p:grpSpPr bwMode="auto">
            <a:xfrm>
              <a:off x="5439149" y="0"/>
              <a:ext cx="532885" cy="139071"/>
              <a:chOff x="0" y="0"/>
              <a:chExt cx="438150" cy="114300"/>
            </a:xfrm>
            <a:grpFill/>
          </p:grpSpPr>
          <p:sp>
            <p:nvSpPr>
              <p:cNvPr id="29" name="同心圆 79"/>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30" name="椭圆 80"/>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grpSp>
          <p:nvGrpSpPr>
            <p:cNvPr id="18" name="Group 26"/>
            <p:cNvGrpSpPr>
              <a:grpSpLocks/>
            </p:cNvGrpSpPr>
            <p:nvPr/>
          </p:nvGrpSpPr>
          <p:grpSpPr bwMode="auto">
            <a:xfrm>
              <a:off x="6452788" y="265271"/>
              <a:ext cx="532885" cy="139071"/>
              <a:chOff x="0" y="0"/>
              <a:chExt cx="438150" cy="114300"/>
            </a:xfrm>
            <a:grpFill/>
          </p:grpSpPr>
          <p:sp>
            <p:nvSpPr>
              <p:cNvPr id="27" name="同心圆 82"/>
              <p:cNvSpPr>
                <a:spLocks noChangeArrowheads="1"/>
              </p:cNvSpPr>
              <p:nvPr/>
            </p:nvSpPr>
            <p:spPr bwMode="auto">
              <a:xfrm>
                <a:off x="0" y="0"/>
                <a:ext cx="438150" cy="114300"/>
              </a:xfrm>
              <a:custGeom>
                <a:avLst/>
                <a:gdLst>
                  <a:gd name="T0" fmla="*/ 4443876 w 21600"/>
                  <a:gd name="T1" fmla="*/ 0 h 21600"/>
                  <a:gd name="T2" fmla="*/ 1301488 w 21600"/>
                  <a:gd name="T3" fmla="*/ 88572 h 21600"/>
                  <a:gd name="T4" fmla="*/ 0 w 21600"/>
                  <a:gd name="T5" fmla="*/ 302419 h 21600"/>
                  <a:gd name="T6" fmla="*/ 1301488 w 21600"/>
                  <a:gd name="T7" fmla="*/ 516266 h 21600"/>
                  <a:gd name="T8" fmla="*/ 4443876 w 21600"/>
                  <a:gd name="T9" fmla="*/ 604838 h 21600"/>
                  <a:gd name="T10" fmla="*/ 7586263 w 21600"/>
                  <a:gd name="T11" fmla="*/ 516266 h 21600"/>
                  <a:gd name="T12" fmla="*/ 8887751 w 21600"/>
                  <a:gd name="T13" fmla="*/ 302419 h 21600"/>
                  <a:gd name="T14" fmla="*/ 7586263 w 21600"/>
                  <a:gd name="T15" fmla="*/ 88572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2F92AD"/>
                </a:solidFill>
                <a:miter lim="800000"/>
                <a:headEnd/>
                <a:tailEnd/>
              </a:ln>
            </p:spPr>
            <p:txBody>
              <a:bodyPr anchor="ctr"/>
              <a:lstStyle/>
              <a:p>
                <a:endParaRPr lang="zh-CN" altLang="en-US" sz="1180"/>
              </a:p>
            </p:txBody>
          </p:sp>
          <p:sp>
            <p:nvSpPr>
              <p:cNvPr id="28" name="椭圆 83"/>
              <p:cNvSpPr>
                <a:spLocks noChangeArrowheads="1"/>
              </p:cNvSpPr>
              <p:nvPr/>
            </p:nvSpPr>
            <p:spPr bwMode="auto">
              <a:xfrm>
                <a:off x="129075" y="39150"/>
                <a:ext cx="180000" cy="36000"/>
              </a:xfrm>
              <a:prstGeom prst="ellipse">
                <a:avLst/>
              </a:prstGeom>
              <a:grpFill/>
              <a:ln w="127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cxnSp>
          <p:nvCxnSpPr>
            <p:cNvPr id="19" name="直接连接符 15"/>
            <p:cNvCxnSpPr>
              <a:cxnSpLocks noChangeShapeType="1"/>
              <a:stCxn id="39" idx="6"/>
              <a:endCxn id="37" idx="2"/>
            </p:cNvCxnSpPr>
            <p:nvPr/>
          </p:nvCxnSpPr>
          <p:spPr bwMode="auto">
            <a:xfrm flipV="1">
              <a:off x="532885" y="409928"/>
              <a:ext cx="892003" cy="47635"/>
            </a:xfrm>
            <a:prstGeom prst="line">
              <a:avLst/>
            </a:prstGeom>
            <a:grpFill/>
            <a:ln w="12700">
              <a:solidFill>
                <a:srgbClr val="2F92AD"/>
              </a:solidFill>
              <a:miter lim="800000"/>
              <a:headEnd/>
              <a:tailEnd/>
            </a:ln>
            <a:extLst/>
          </p:spPr>
        </p:cxnSp>
        <p:cxnSp>
          <p:nvCxnSpPr>
            <p:cNvPr id="20" name="直接连接符 19"/>
            <p:cNvCxnSpPr>
              <a:cxnSpLocks noChangeShapeType="1"/>
              <a:stCxn id="37" idx="5"/>
              <a:endCxn id="35" idx="1"/>
            </p:cNvCxnSpPr>
            <p:nvPr/>
          </p:nvCxnSpPr>
          <p:spPr bwMode="auto">
            <a:xfrm>
              <a:off x="1879733" y="459097"/>
              <a:ext cx="493449" cy="219247"/>
            </a:xfrm>
            <a:prstGeom prst="line">
              <a:avLst/>
            </a:prstGeom>
            <a:grpFill/>
            <a:ln w="12700">
              <a:solidFill>
                <a:srgbClr val="2F92AD"/>
              </a:solidFill>
              <a:miter lim="800000"/>
              <a:headEnd/>
              <a:tailEnd/>
            </a:ln>
            <a:extLst/>
          </p:spPr>
        </p:cxnSp>
        <p:sp>
          <p:nvSpPr>
            <p:cNvPr id="21" name="直接连接符 24"/>
            <p:cNvSpPr>
              <a:spLocks noChangeShapeType="1"/>
            </p:cNvSpPr>
            <p:nvPr/>
          </p:nvSpPr>
          <p:spPr bwMode="auto">
            <a:xfrm flipV="1">
              <a:off x="2809231" y="546657"/>
              <a:ext cx="676713" cy="131687"/>
            </a:xfrm>
            <a:prstGeom prst="line">
              <a:avLst/>
            </a:prstGeom>
            <a:grpFill/>
            <a:ln w="12700">
              <a:solidFill>
                <a:srgbClr val="2F92AD"/>
              </a:solidFill>
              <a:miter lim="800000"/>
              <a:headEnd/>
              <a:tailEnd/>
            </a:ln>
            <a:extLst/>
          </p:spPr>
          <p:txBody>
            <a:bodyPr/>
            <a:lstStyle/>
            <a:p>
              <a:endParaRPr lang="zh-CN" altLang="en-US" sz="1180"/>
            </a:p>
          </p:txBody>
        </p:sp>
        <p:sp>
          <p:nvSpPr>
            <p:cNvPr id="22" name="直接连接符 26"/>
            <p:cNvSpPr>
              <a:spLocks noChangeShapeType="1"/>
            </p:cNvSpPr>
            <p:nvPr/>
          </p:nvSpPr>
          <p:spPr bwMode="auto">
            <a:xfrm>
              <a:off x="3862749" y="546657"/>
              <a:ext cx="776661" cy="373629"/>
            </a:xfrm>
            <a:prstGeom prst="line">
              <a:avLst/>
            </a:prstGeom>
            <a:grpFill/>
            <a:ln w="12700">
              <a:solidFill>
                <a:srgbClr val="2F92AD"/>
              </a:solidFill>
              <a:miter lim="800000"/>
              <a:headEnd/>
              <a:tailEnd/>
            </a:ln>
            <a:extLst/>
          </p:spPr>
          <p:txBody>
            <a:bodyPr/>
            <a:lstStyle/>
            <a:p>
              <a:endParaRPr lang="zh-CN" altLang="en-US" sz="1180"/>
            </a:p>
          </p:txBody>
        </p:sp>
        <p:cxnSp>
          <p:nvCxnSpPr>
            <p:cNvPr id="23" name="直接连接符 29"/>
            <p:cNvCxnSpPr>
              <a:cxnSpLocks noChangeShapeType="1"/>
              <a:stCxn id="31" idx="7"/>
              <a:endCxn id="27" idx="3"/>
            </p:cNvCxnSpPr>
            <p:nvPr/>
          </p:nvCxnSpPr>
          <p:spPr bwMode="auto">
            <a:xfrm flipV="1">
              <a:off x="5072898" y="383975"/>
              <a:ext cx="1457930" cy="516372"/>
            </a:xfrm>
            <a:prstGeom prst="line">
              <a:avLst/>
            </a:prstGeom>
            <a:grpFill/>
            <a:ln w="12700">
              <a:solidFill>
                <a:srgbClr val="2F92AD"/>
              </a:solidFill>
              <a:miter lim="800000"/>
              <a:headEnd/>
              <a:tailEnd/>
            </a:ln>
            <a:extLst/>
          </p:spPr>
        </p:cxnSp>
        <p:cxnSp>
          <p:nvCxnSpPr>
            <p:cNvPr id="24" name="直接连接符 32"/>
            <p:cNvCxnSpPr>
              <a:cxnSpLocks noChangeShapeType="1"/>
              <a:stCxn id="27" idx="1"/>
              <a:endCxn id="29" idx="5"/>
            </p:cNvCxnSpPr>
            <p:nvPr/>
          </p:nvCxnSpPr>
          <p:spPr bwMode="auto">
            <a:xfrm flipH="1" flipV="1">
              <a:off x="5893995" y="118705"/>
              <a:ext cx="636834" cy="166933"/>
            </a:xfrm>
            <a:prstGeom prst="line">
              <a:avLst/>
            </a:prstGeom>
            <a:grpFill/>
            <a:ln w="12700">
              <a:solidFill>
                <a:srgbClr val="2F92AD"/>
              </a:solidFill>
              <a:miter lim="800000"/>
              <a:headEnd/>
              <a:tailEnd/>
            </a:ln>
            <a:extLst/>
          </p:spPr>
        </p:cxnSp>
        <p:cxnSp>
          <p:nvCxnSpPr>
            <p:cNvPr id="25" name="直接连接符 34"/>
            <p:cNvCxnSpPr>
              <a:cxnSpLocks noChangeShapeType="1"/>
              <a:stCxn id="33" idx="6"/>
              <a:endCxn id="27" idx="2"/>
            </p:cNvCxnSpPr>
            <p:nvPr/>
          </p:nvCxnSpPr>
          <p:spPr bwMode="auto">
            <a:xfrm flipV="1">
              <a:off x="3940789" y="334806"/>
              <a:ext cx="2511999" cy="162682"/>
            </a:xfrm>
            <a:prstGeom prst="line">
              <a:avLst/>
            </a:prstGeom>
            <a:grpFill/>
            <a:ln w="12700">
              <a:solidFill>
                <a:srgbClr val="2F92AD"/>
              </a:solidFill>
              <a:miter lim="800000"/>
              <a:headEnd/>
              <a:tailEnd/>
            </a:ln>
            <a:extLst/>
          </p:spPr>
        </p:cxnSp>
        <p:sp>
          <p:nvSpPr>
            <p:cNvPr id="26" name="直接连接符 43"/>
            <p:cNvSpPr>
              <a:spLocks noChangeShapeType="1"/>
            </p:cNvSpPr>
            <p:nvPr/>
          </p:nvSpPr>
          <p:spPr bwMode="auto">
            <a:xfrm flipV="1">
              <a:off x="4920562" y="132347"/>
              <a:ext cx="728632" cy="750905"/>
            </a:xfrm>
            <a:prstGeom prst="line">
              <a:avLst/>
            </a:prstGeom>
            <a:grpFill/>
            <a:ln w="12700">
              <a:solidFill>
                <a:srgbClr val="2F92AD"/>
              </a:solidFill>
              <a:miter lim="800000"/>
              <a:headEnd/>
              <a:tailEnd/>
            </a:ln>
            <a:extLst/>
          </p:spPr>
          <p:txBody>
            <a:bodyPr/>
            <a:lstStyle/>
            <a:p>
              <a:endParaRPr lang="zh-CN" altLang="en-US" sz="1180"/>
            </a:p>
          </p:txBody>
        </p:sp>
      </p:grpSp>
      <p:grpSp>
        <p:nvGrpSpPr>
          <p:cNvPr id="41" name="组合 76"/>
          <p:cNvGrpSpPr>
            <a:grpSpLocks/>
          </p:cNvGrpSpPr>
          <p:nvPr/>
        </p:nvGrpSpPr>
        <p:grpSpPr bwMode="auto">
          <a:xfrm>
            <a:off x="3518846" y="2873302"/>
            <a:ext cx="871084" cy="1472036"/>
            <a:chOff x="0" y="0"/>
            <a:chExt cx="1162426" cy="1963768"/>
          </a:xfrm>
        </p:grpSpPr>
        <p:sp>
          <p:nvSpPr>
            <p:cNvPr id="42" name="直接连接符 84"/>
            <p:cNvSpPr>
              <a:spLocks noChangeShapeType="1"/>
            </p:cNvSpPr>
            <p:nvPr/>
          </p:nvSpPr>
          <p:spPr bwMode="auto">
            <a:xfrm flipV="1">
              <a:off x="582258" y="519610"/>
              <a:ext cx="1" cy="1444158"/>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43" name="椭圆 90"/>
            <p:cNvSpPr>
              <a:spLocks noChangeArrowheads="1"/>
            </p:cNvSpPr>
            <p:nvPr/>
          </p:nvSpPr>
          <p:spPr bwMode="auto">
            <a:xfrm>
              <a:off x="0" y="0"/>
              <a:ext cx="1162426" cy="1162083"/>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sp>
        <p:nvSpPr>
          <p:cNvPr id="44" name="矩形 111"/>
          <p:cNvSpPr>
            <a:spLocks noChangeArrowheads="1"/>
          </p:cNvSpPr>
          <p:nvPr/>
        </p:nvSpPr>
        <p:spPr bwMode="auto">
          <a:xfrm>
            <a:off x="3522946" y="3089883"/>
            <a:ext cx="87716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grpSp>
        <p:nvGrpSpPr>
          <p:cNvPr id="45" name="组合 75"/>
          <p:cNvGrpSpPr>
            <a:grpSpLocks/>
          </p:cNvGrpSpPr>
          <p:nvPr/>
        </p:nvGrpSpPr>
        <p:grpSpPr bwMode="auto">
          <a:xfrm>
            <a:off x="2464502" y="2584130"/>
            <a:ext cx="848473" cy="1849268"/>
            <a:chOff x="0" y="0"/>
            <a:chExt cx="1131530" cy="2467743"/>
          </a:xfrm>
        </p:grpSpPr>
        <p:sp>
          <p:nvSpPr>
            <p:cNvPr id="46" name="直接连接符 12"/>
            <p:cNvSpPr>
              <a:spLocks noChangeShapeType="1"/>
            </p:cNvSpPr>
            <p:nvPr/>
          </p:nvSpPr>
          <p:spPr bwMode="auto">
            <a:xfrm flipV="1">
              <a:off x="564141" y="1022352"/>
              <a:ext cx="1" cy="1445391"/>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47" name="椭圆 95"/>
            <p:cNvSpPr>
              <a:spLocks noChangeArrowheads="1"/>
            </p:cNvSpPr>
            <p:nvPr/>
          </p:nvSpPr>
          <p:spPr bwMode="auto">
            <a:xfrm>
              <a:off x="0" y="0"/>
              <a:ext cx="1131530" cy="1130204"/>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000000"/>
                </a:solidFill>
                <a:latin typeface="Calibri" panose="020F0502020204030204" pitchFamily="34" charset="0"/>
                <a:sym typeface="宋体" panose="02010600030101010101" pitchFamily="2" charset="-122"/>
              </a:endParaRPr>
            </a:p>
          </p:txBody>
        </p:sp>
      </p:grpSp>
      <p:sp>
        <p:nvSpPr>
          <p:cNvPr id="48" name="矩形 112"/>
          <p:cNvSpPr>
            <a:spLocks noChangeArrowheads="1"/>
          </p:cNvSpPr>
          <p:nvPr/>
        </p:nvSpPr>
        <p:spPr bwMode="auto">
          <a:xfrm>
            <a:off x="2461461" y="2766202"/>
            <a:ext cx="87716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grpSp>
        <p:nvGrpSpPr>
          <p:cNvPr id="49" name="组合 78"/>
          <p:cNvGrpSpPr>
            <a:grpSpLocks/>
          </p:cNvGrpSpPr>
          <p:nvPr/>
        </p:nvGrpSpPr>
        <p:grpSpPr bwMode="auto">
          <a:xfrm>
            <a:off x="4999213" y="2453230"/>
            <a:ext cx="872273" cy="1949229"/>
            <a:chOff x="0" y="0"/>
            <a:chExt cx="1162426" cy="2599047"/>
          </a:xfrm>
        </p:grpSpPr>
        <p:sp>
          <p:nvSpPr>
            <p:cNvPr id="50" name="直接连接符 86"/>
            <p:cNvSpPr>
              <a:spLocks noChangeShapeType="1"/>
            </p:cNvSpPr>
            <p:nvPr/>
          </p:nvSpPr>
          <p:spPr bwMode="auto">
            <a:xfrm flipV="1">
              <a:off x="586833" y="453309"/>
              <a:ext cx="1" cy="2145738"/>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51" name="椭圆 91"/>
            <p:cNvSpPr>
              <a:spLocks noChangeArrowheads="1"/>
            </p:cNvSpPr>
            <p:nvPr/>
          </p:nvSpPr>
          <p:spPr bwMode="auto">
            <a:xfrm>
              <a:off x="0" y="0"/>
              <a:ext cx="1162426" cy="1162832"/>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sp>
        <p:nvSpPr>
          <p:cNvPr id="52" name="矩形 113"/>
          <p:cNvSpPr>
            <a:spLocks noChangeArrowheads="1"/>
          </p:cNvSpPr>
          <p:nvPr/>
        </p:nvSpPr>
        <p:spPr bwMode="auto">
          <a:xfrm>
            <a:off x="5003312" y="2665051"/>
            <a:ext cx="87716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grpSp>
        <p:nvGrpSpPr>
          <p:cNvPr id="53" name="组合 81"/>
          <p:cNvGrpSpPr>
            <a:grpSpLocks/>
          </p:cNvGrpSpPr>
          <p:nvPr/>
        </p:nvGrpSpPr>
        <p:grpSpPr bwMode="auto">
          <a:xfrm>
            <a:off x="7273312" y="1839187"/>
            <a:ext cx="871084" cy="2459741"/>
            <a:chOff x="0" y="0"/>
            <a:chExt cx="1162426" cy="3282600"/>
          </a:xfrm>
        </p:grpSpPr>
        <p:sp>
          <p:nvSpPr>
            <p:cNvPr id="54" name="直接连接符 89"/>
            <p:cNvSpPr>
              <a:spLocks noChangeShapeType="1"/>
            </p:cNvSpPr>
            <p:nvPr/>
          </p:nvSpPr>
          <p:spPr bwMode="auto">
            <a:xfrm flipV="1">
              <a:off x="602778" y="962543"/>
              <a:ext cx="1" cy="2320057"/>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55" name="椭圆 94"/>
            <p:cNvSpPr>
              <a:spLocks noChangeArrowheads="1"/>
            </p:cNvSpPr>
            <p:nvPr/>
          </p:nvSpPr>
          <p:spPr bwMode="auto">
            <a:xfrm>
              <a:off x="0" y="0"/>
              <a:ext cx="1162426" cy="1162409"/>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sp>
        <p:nvSpPr>
          <p:cNvPr id="56" name="矩形 114"/>
          <p:cNvSpPr>
            <a:spLocks noChangeArrowheads="1"/>
          </p:cNvSpPr>
          <p:nvPr/>
        </p:nvSpPr>
        <p:spPr bwMode="auto">
          <a:xfrm>
            <a:off x="7263132" y="2017688"/>
            <a:ext cx="87716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grpSp>
        <p:nvGrpSpPr>
          <p:cNvPr id="57" name="组合 79"/>
          <p:cNvGrpSpPr>
            <a:grpSpLocks/>
          </p:cNvGrpSpPr>
          <p:nvPr/>
        </p:nvGrpSpPr>
        <p:grpSpPr bwMode="auto">
          <a:xfrm>
            <a:off x="5756056" y="1207295"/>
            <a:ext cx="1009124" cy="3577156"/>
            <a:chOff x="0" y="0"/>
            <a:chExt cx="1345866" cy="4771355"/>
          </a:xfrm>
        </p:grpSpPr>
        <p:sp>
          <p:nvSpPr>
            <p:cNvPr id="58" name="直接连接符 87"/>
            <p:cNvSpPr>
              <a:spLocks noChangeShapeType="1"/>
            </p:cNvSpPr>
            <p:nvPr/>
          </p:nvSpPr>
          <p:spPr bwMode="auto">
            <a:xfrm flipV="1">
              <a:off x="682198" y="1225640"/>
              <a:ext cx="1" cy="3545715"/>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59" name="椭圆 13"/>
            <p:cNvSpPr>
              <a:spLocks noChangeArrowheads="1"/>
            </p:cNvSpPr>
            <p:nvPr/>
          </p:nvSpPr>
          <p:spPr bwMode="auto">
            <a:xfrm>
              <a:off x="0" y="0"/>
              <a:ext cx="1345866" cy="1346173"/>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49">
                <a:solidFill>
                  <a:srgbClr val="FFFFFF"/>
                </a:solidFill>
                <a:latin typeface="Calibri" panose="020F0502020204030204" pitchFamily="34" charset="0"/>
                <a:sym typeface="宋体" panose="02010600030101010101" pitchFamily="2" charset="-122"/>
              </a:endParaRPr>
            </a:p>
          </p:txBody>
        </p:sp>
      </p:grpSp>
      <p:sp>
        <p:nvSpPr>
          <p:cNvPr id="60" name="矩形 118"/>
          <p:cNvSpPr>
            <a:spLocks noChangeArrowheads="1"/>
          </p:cNvSpPr>
          <p:nvPr/>
        </p:nvSpPr>
        <p:spPr bwMode="auto">
          <a:xfrm>
            <a:off x="5800225" y="1432205"/>
            <a:ext cx="95410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49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49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grpSp>
        <p:nvGrpSpPr>
          <p:cNvPr id="61" name="组合 77"/>
          <p:cNvGrpSpPr>
            <a:grpSpLocks/>
          </p:cNvGrpSpPr>
          <p:nvPr/>
        </p:nvGrpSpPr>
        <p:grpSpPr bwMode="auto">
          <a:xfrm>
            <a:off x="4205478" y="1828477"/>
            <a:ext cx="872274" cy="2762002"/>
            <a:chOff x="0" y="0"/>
            <a:chExt cx="1162426" cy="3684235"/>
          </a:xfrm>
        </p:grpSpPr>
        <p:sp>
          <p:nvSpPr>
            <p:cNvPr id="62" name="直接连接符 85"/>
            <p:cNvSpPr>
              <a:spLocks noChangeShapeType="1"/>
            </p:cNvSpPr>
            <p:nvPr/>
          </p:nvSpPr>
          <p:spPr bwMode="auto">
            <a:xfrm flipV="1">
              <a:off x="567986" y="182561"/>
              <a:ext cx="1" cy="3501674"/>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63" name="椭圆 93"/>
            <p:cNvSpPr>
              <a:spLocks noChangeArrowheads="1"/>
            </p:cNvSpPr>
            <p:nvPr/>
          </p:nvSpPr>
          <p:spPr bwMode="auto">
            <a:xfrm>
              <a:off x="0" y="0"/>
              <a:ext cx="1162426" cy="1162310"/>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sp>
        <p:nvSpPr>
          <p:cNvPr id="64" name="矩形 119"/>
          <p:cNvSpPr>
            <a:spLocks noChangeArrowheads="1"/>
          </p:cNvSpPr>
          <p:nvPr/>
        </p:nvSpPr>
        <p:spPr bwMode="auto">
          <a:xfrm>
            <a:off x="4203629" y="2064099"/>
            <a:ext cx="87716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grpSp>
        <p:nvGrpSpPr>
          <p:cNvPr id="65" name="组合 80"/>
          <p:cNvGrpSpPr>
            <a:grpSpLocks/>
          </p:cNvGrpSpPr>
          <p:nvPr/>
        </p:nvGrpSpPr>
        <p:grpSpPr bwMode="auto">
          <a:xfrm>
            <a:off x="6478389" y="2617450"/>
            <a:ext cx="954384" cy="1481557"/>
            <a:chOff x="0" y="0"/>
            <a:chExt cx="1272489" cy="1977284"/>
          </a:xfrm>
        </p:grpSpPr>
        <p:sp>
          <p:nvSpPr>
            <p:cNvPr id="66" name="直接连接符 88"/>
            <p:cNvSpPr>
              <a:spLocks noChangeShapeType="1"/>
            </p:cNvSpPr>
            <p:nvPr/>
          </p:nvSpPr>
          <p:spPr bwMode="auto">
            <a:xfrm flipV="1">
              <a:off x="643386" y="794798"/>
              <a:ext cx="1" cy="1182486"/>
            </a:xfrm>
            <a:prstGeom prst="line">
              <a:avLst/>
            </a:prstGeom>
            <a:noFill/>
            <a:ln w="254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67" name="椭圆 92"/>
            <p:cNvSpPr>
              <a:spLocks noChangeArrowheads="1"/>
            </p:cNvSpPr>
            <p:nvPr/>
          </p:nvSpPr>
          <p:spPr bwMode="auto">
            <a:xfrm>
              <a:off x="0" y="0"/>
              <a:ext cx="1272489" cy="1271587"/>
            </a:xfrm>
            <a:prstGeom prst="ellipse">
              <a:avLst/>
            </a:prstGeom>
            <a:solidFill>
              <a:schemeClr val="bg1"/>
            </a:solidFill>
            <a:ln w="38100">
              <a:solidFill>
                <a:srgbClr val="2F92AD"/>
              </a:solidFill>
              <a:miter lim="800000"/>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宋体" panose="02010600030101010101" pitchFamily="2" charset="-122"/>
              </a:endParaRPr>
            </a:p>
          </p:txBody>
        </p:sp>
      </p:grpSp>
      <p:sp>
        <p:nvSpPr>
          <p:cNvPr id="68" name="矩形 120"/>
          <p:cNvSpPr>
            <a:spLocks noChangeArrowheads="1"/>
          </p:cNvSpPr>
          <p:nvPr/>
        </p:nvSpPr>
        <p:spPr bwMode="auto">
          <a:xfrm>
            <a:off x="6525329" y="2826891"/>
            <a:ext cx="87716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完成的</a:t>
            </a:r>
            <a:endParaRPr 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endParaRPr>
          </a:p>
          <a:p>
            <a:pPr algn="ctr" eaLnBrk="1" hangingPunct="1"/>
            <a:r>
              <a:rPr lang="zh-CN" altLang="en-US" sz="1349" b="1">
                <a:solidFill>
                  <a:srgbClr val="000000"/>
                </a:solidFill>
                <a:latin typeface="Calibri" panose="020F0502020204030204" pitchFamily="34" charset="0"/>
                <a:ea typeface="微软雅黑" panose="020B0503020204020204" pitchFamily="34" charset="-122"/>
                <a:sym typeface="Calibri" panose="020F0502020204030204" pitchFamily="34" charset="0"/>
              </a:rPr>
              <a:t>项目名称</a:t>
            </a:r>
          </a:p>
        </p:txBody>
      </p:sp>
      <p:sp>
        <p:nvSpPr>
          <p:cNvPr id="69" name="矩形 72"/>
          <p:cNvSpPr>
            <a:spLocks noChangeArrowheads="1"/>
          </p:cNvSpPr>
          <p:nvPr/>
        </p:nvSpPr>
        <p:spPr bwMode="auto">
          <a:xfrm>
            <a:off x="326062" y="1801107"/>
            <a:ext cx="1925428" cy="230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a:t>
            </a:r>
            <a:r>
              <a:rPr lang="en-US" altLang="zh-CN" sz="1199">
                <a:solidFill>
                  <a:srgbClr val="000000"/>
                </a:solidFill>
                <a:latin typeface="Adobe 黑体 Std R" pitchFamily="34" charset="-122"/>
                <a:ea typeface="Adobe 黑体 Std R" pitchFamily="34" charset="-122"/>
                <a:sym typeface="Adobe 黑体 Std R" pitchFamily="34" charset="-122"/>
              </a:rPr>
              <a:t>.</a:t>
            </a:r>
            <a:endParaRPr lang="zh-CN" altLang="en-US" sz="1199">
              <a:solidFill>
                <a:srgbClr val="000000"/>
              </a:solidFill>
              <a:latin typeface="Adobe 黑体 Std R" pitchFamily="34" charset="-122"/>
              <a:ea typeface="Adobe 黑体 Std R" pitchFamily="34" charset="-122"/>
              <a:sym typeface="Adobe 黑体 Std R" pitchFamily="34" charset="-122"/>
            </a:endParaRPr>
          </a:p>
          <a:p>
            <a:pPr algn="just" eaLnBrk="1" hangingPunct="1">
              <a:lnSpc>
                <a:spcPct val="120000"/>
              </a:lnSpc>
            </a:pP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199">
                <a:solidFill>
                  <a:srgbClr val="000000"/>
                </a:solidFill>
                <a:latin typeface="Adobe 黑体 Std R" pitchFamily="34" charset="-122"/>
                <a:ea typeface="Adobe 黑体 Std R" pitchFamily="34" charset="-122"/>
                <a:sym typeface="Adobe 黑体 Std R" pitchFamily="34" charset="-122"/>
              </a:rPr>
              <a:t>.</a:t>
            </a:r>
            <a:r>
              <a:rPr lang="zh-CN" altLang="en-US" sz="1199">
                <a:solidFill>
                  <a:srgbClr val="000000"/>
                </a:solidFill>
                <a:latin typeface="Adobe 黑体 Std R" pitchFamily="34" charset="-122"/>
                <a:ea typeface="Adobe 黑体 Std R" pitchFamily="34" charset="-122"/>
                <a:sym typeface="Adobe 黑体 Std R" pitchFamily="34" charset="-122"/>
              </a:rPr>
              <a:t>此处输入您的文本</a:t>
            </a:r>
            <a:r>
              <a:rPr lang="en-US" altLang="zh-CN" sz="1199">
                <a:solidFill>
                  <a:srgbClr val="000000"/>
                </a:solidFill>
                <a:latin typeface="Adobe 黑体 Std R" pitchFamily="34" charset="-122"/>
                <a:ea typeface="Adobe 黑体 Std R" pitchFamily="34" charset="-122"/>
                <a:sym typeface="Adobe 黑体 Std R" pitchFamily="34" charset="-122"/>
              </a:rPr>
              <a:t>.</a:t>
            </a:r>
            <a:endParaRPr lang="zh-CN" altLang="en-US" sz="1199">
              <a:solidFill>
                <a:srgbClr val="000000"/>
              </a:solidFill>
              <a:latin typeface="Adobe 黑体 Std R" pitchFamily="34" charset="-122"/>
              <a:ea typeface="Adobe 黑体 Std R" pitchFamily="34" charset="-122"/>
              <a:sym typeface="Adobe 黑体 Std R" pitchFamily="34" charset="-122"/>
            </a:endParaRPr>
          </a:p>
        </p:txBody>
      </p:sp>
      <p:sp>
        <p:nvSpPr>
          <p:cNvPr id="70" name="矩形 73"/>
          <p:cNvSpPr>
            <a:spLocks noChangeArrowheads="1"/>
          </p:cNvSpPr>
          <p:nvPr/>
        </p:nvSpPr>
        <p:spPr bwMode="auto">
          <a:xfrm>
            <a:off x="0" y="1432205"/>
            <a:ext cx="2251490" cy="279652"/>
          </a:xfrm>
          <a:prstGeom prst="rect">
            <a:avLst/>
          </a:prstGeom>
          <a:solidFill>
            <a:srgbClr val="2F92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71" name="TextBox 74"/>
          <p:cNvSpPr>
            <a:spLocks noChangeArrowheads="1"/>
          </p:cNvSpPr>
          <p:nvPr/>
        </p:nvSpPr>
        <p:spPr bwMode="auto">
          <a:xfrm>
            <a:off x="381992" y="1422685"/>
            <a:ext cx="1915909"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solidFill>
                  <a:schemeClr val="bg1"/>
                </a:solidFill>
                <a:latin typeface="方正兰亭粗黑简体" pitchFamily="2" charset="-122"/>
                <a:ea typeface="方正兰亭粗黑简体" pitchFamily="2" charset="-122"/>
                <a:sym typeface="方正兰亭粗黑简体" pitchFamily="2" charset="-122"/>
              </a:rPr>
              <a:t>点击输入项目重要内容</a:t>
            </a:r>
          </a:p>
        </p:txBody>
      </p:sp>
    </p:spTree>
    <p:extLst>
      <p:ext uri="{BB962C8B-B14F-4D97-AF65-F5344CB8AC3E}">
        <p14:creationId xmlns:p14="http://schemas.microsoft.com/office/powerpoint/2010/main" val="28632113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ppt_x</p:attrName>
                                        </p:attrNameLst>
                                      </p:cBhvr>
                                      <p:tavLst>
                                        <p:tav tm="0">
                                          <p:val>
                                            <p:strVal val="0-#ppt_w/2"/>
                                          </p:val>
                                        </p:tav>
                                        <p:tav tm="100000">
                                          <p:val>
                                            <p:strVal val="#ppt_x"/>
                                          </p:val>
                                        </p:tav>
                                      </p:tavLst>
                                    </p:anim>
                                    <p:anim calcmode="lin" valueType="num">
                                      <p:cBhvr>
                                        <p:cTn id="43"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71"/>
                                        </p:tgtEl>
                                        <p:attrNameLst>
                                          <p:attrName>style.visibility</p:attrName>
                                        </p:attrNameLst>
                                      </p:cBhvr>
                                      <p:to>
                                        <p:strVal val="visible"/>
                                      </p:to>
                                    </p:set>
                                    <p:anim calcmode="lin" valueType="num">
                                      <p:cBhvr>
                                        <p:cTn id="48"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71"/>
                                        </p:tgtEl>
                                        <p:attrNameLst>
                                          <p:attrName>ppt_y</p:attrName>
                                        </p:attrNameLst>
                                      </p:cBhvr>
                                      <p:tavLst>
                                        <p:tav tm="0">
                                          <p:val>
                                            <p:strVal val="#ppt_y"/>
                                          </p:val>
                                        </p:tav>
                                        <p:tav tm="100000">
                                          <p:val>
                                            <p:strVal val="#ppt_y"/>
                                          </p:val>
                                        </p:tav>
                                      </p:tavLst>
                                    </p:anim>
                                    <p:anim calcmode="lin" valueType="num">
                                      <p:cBhvr>
                                        <p:cTn id="50"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71"/>
                                        </p:tgtEl>
                                        <p:attrNameLst>
                                          <p:attrName>ppt_w</p:attrName>
                                        </p:attrNameLst>
                                      </p:cBhvr>
                                      <p:tavLst>
                                        <p:tav tm="0">
                                          <p:val>
                                            <p:strVal val="#ppt_w/10"/>
                                          </p:val>
                                        </p:tav>
                                        <p:tav tm="50000">
                                          <p:val>
                                            <p:strVal val="#ppt_w+.01"/>
                                          </p:val>
                                        </p:tav>
                                        <p:tav tm="100000">
                                          <p:val>
                                            <p:strVal val="#ppt_w"/>
                                          </p:val>
                                        </p:tav>
                                      </p:tavLst>
                                    </p:anim>
                                    <p:animEffect>
                                      <p:cBhvr>
                                        <p:cTn id="52" dur="500" tmFilter="0,0; .5, 1; 1, 1"/>
                                        <p:tgtEl>
                                          <p:spTgt spid="71"/>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69"/>
                                        </p:tgtEl>
                                        <p:attrNameLst>
                                          <p:attrName>style.visibility</p:attrName>
                                        </p:attrNameLst>
                                      </p:cBhvr>
                                      <p:to>
                                        <p:strVal val="visible"/>
                                      </p:to>
                                    </p:set>
                                    <p:animEffect>
                                      <p:cBhvr>
                                        <p:cTn id="57" dur="1000"/>
                                        <p:tgtEl>
                                          <p:spTgt spid="69"/>
                                        </p:tgtEl>
                                      </p:cBhvr>
                                    </p:animEffect>
                                    <p:anim calcmode="lin" valueType="num">
                                      <p:cBhvr>
                                        <p:cTn id="58" dur="1000" fill="hold"/>
                                        <p:tgtEl>
                                          <p:spTgt spid="69"/>
                                        </p:tgtEl>
                                        <p:attrNameLst>
                                          <p:attrName>ppt_x</p:attrName>
                                        </p:attrNameLst>
                                      </p:cBhvr>
                                      <p:tavLst>
                                        <p:tav tm="0">
                                          <p:val>
                                            <p:strVal val="#ppt_x"/>
                                          </p:val>
                                        </p:tav>
                                        <p:tav tm="100000">
                                          <p:val>
                                            <p:strVal val="#ppt_x"/>
                                          </p:val>
                                        </p:tav>
                                      </p:tavLst>
                                    </p:anim>
                                    <p:anim calcmode="lin" valueType="num">
                                      <p:cBhvr>
                                        <p:cTn id="59"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11"/>
                                        </p:tgtEl>
                                        <p:attrNameLst>
                                          <p:attrName>style.visibility</p:attrName>
                                        </p:attrNameLst>
                                      </p:cBhvr>
                                      <p:to>
                                        <p:strVal val="visible"/>
                                      </p:to>
                                    </p:set>
                                    <p:animEffect>
                                      <p:cBhvr>
                                        <p:cTn id="64" dur="500"/>
                                        <p:tgtEl>
                                          <p:spTgt spid="11"/>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45"/>
                                        </p:tgtEl>
                                        <p:attrNameLst>
                                          <p:attrName>style.visibility</p:attrName>
                                        </p:attrNameLst>
                                      </p:cBhvr>
                                      <p:to>
                                        <p:strVal val="visible"/>
                                      </p:to>
                                    </p:set>
                                    <p:animEffect>
                                      <p:cBhvr>
                                        <p:cTn id="69" dur="500"/>
                                        <p:tgtEl>
                                          <p:spTgt spid="45"/>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8"/>
                                        </p:tgtEl>
                                        <p:attrNameLst>
                                          <p:attrName>style.visibility</p:attrName>
                                        </p:attrNameLst>
                                      </p:cBhvr>
                                      <p:to>
                                        <p:strVal val="visible"/>
                                      </p:to>
                                    </p:set>
                                    <p:anim calcmode="lin" valueType="num">
                                      <p:cBhvr>
                                        <p:cTn id="74" dur="500" fill="hold"/>
                                        <p:tgtEl>
                                          <p:spTgt spid="48"/>
                                        </p:tgtEl>
                                        <p:attrNameLst>
                                          <p:attrName>ppt_w</p:attrName>
                                        </p:attrNameLst>
                                      </p:cBhvr>
                                      <p:tavLst>
                                        <p:tav tm="0">
                                          <p:val>
                                            <p:fltVal val="0"/>
                                          </p:val>
                                        </p:tav>
                                        <p:tav tm="100000">
                                          <p:val>
                                            <p:strVal val="#ppt_w"/>
                                          </p:val>
                                        </p:tav>
                                      </p:tavLst>
                                    </p:anim>
                                    <p:anim calcmode="lin" valueType="num">
                                      <p:cBhvr>
                                        <p:cTn id="75" dur="500" fill="hold"/>
                                        <p:tgtEl>
                                          <p:spTgt spid="48"/>
                                        </p:tgtEl>
                                        <p:attrNameLst>
                                          <p:attrName>ppt_h</p:attrName>
                                        </p:attrNameLst>
                                      </p:cBhvr>
                                      <p:tavLst>
                                        <p:tav tm="0">
                                          <p:val>
                                            <p:fltVal val="0"/>
                                          </p:val>
                                        </p:tav>
                                        <p:tav tm="100000">
                                          <p:val>
                                            <p:strVal val="#ppt_h"/>
                                          </p:val>
                                        </p:tav>
                                      </p:tavLst>
                                    </p:anim>
                                    <p:animEffect>
                                      <p:cBhvr>
                                        <p:cTn id="76" dur="500"/>
                                        <p:tgtEl>
                                          <p:spTgt spid="48"/>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nodeType="clickEffect">
                                  <p:stCondLst>
                                    <p:cond delay="0"/>
                                  </p:stCondLst>
                                  <p:childTnLst>
                                    <p:set>
                                      <p:cBhvr>
                                        <p:cTn id="80" dur="1" fill="hold">
                                          <p:stCondLst>
                                            <p:cond delay="0"/>
                                          </p:stCondLst>
                                        </p:cTn>
                                        <p:tgtEl>
                                          <p:spTgt spid="41"/>
                                        </p:tgtEl>
                                        <p:attrNameLst>
                                          <p:attrName>style.visibility</p:attrName>
                                        </p:attrNameLst>
                                      </p:cBhvr>
                                      <p:to>
                                        <p:strVal val="visible"/>
                                      </p:to>
                                    </p:set>
                                    <p:animEffect>
                                      <p:cBhvr>
                                        <p:cTn id="81" dur="500"/>
                                        <p:tgtEl>
                                          <p:spTgt spid="4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p:cTn id="86" dur="500" fill="hold"/>
                                        <p:tgtEl>
                                          <p:spTgt spid="44"/>
                                        </p:tgtEl>
                                        <p:attrNameLst>
                                          <p:attrName>ppt_w</p:attrName>
                                        </p:attrNameLst>
                                      </p:cBhvr>
                                      <p:tavLst>
                                        <p:tav tm="0">
                                          <p:val>
                                            <p:fltVal val="0"/>
                                          </p:val>
                                        </p:tav>
                                        <p:tav tm="100000">
                                          <p:val>
                                            <p:strVal val="#ppt_w"/>
                                          </p:val>
                                        </p:tav>
                                      </p:tavLst>
                                    </p:anim>
                                    <p:anim calcmode="lin" valueType="num">
                                      <p:cBhvr>
                                        <p:cTn id="87" dur="500" fill="hold"/>
                                        <p:tgtEl>
                                          <p:spTgt spid="44"/>
                                        </p:tgtEl>
                                        <p:attrNameLst>
                                          <p:attrName>ppt_h</p:attrName>
                                        </p:attrNameLst>
                                      </p:cBhvr>
                                      <p:tavLst>
                                        <p:tav tm="0">
                                          <p:val>
                                            <p:fltVal val="0"/>
                                          </p:val>
                                        </p:tav>
                                        <p:tav tm="100000">
                                          <p:val>
                                            <p:strVal val="#ppt_h"/>
                                          </p:val>
                                        </p:tav>
                                      </p:tavLst>
                                    </p:anim>
                                    <p:animEffect>
                                      <p:cBhvr>
                                        <p:cTn id="88" dur="500"/>
                                        <p:tgtEl>
                                          <p:spTgt spid="44"/>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nodeType="clickEffect">
                                  <p:stCondLst>
                                    <p:cond delay="0"/>
                                  </p:stCondLst>
                                  <p:childTnLst>
                                    <p:set>
                                      <p:cBhvr>
                                        <p:cTn id="92" dur="1" fill="hold">
                                          <p:stCondLst>
                                            <p:cond delay="0"/>
                                          </p:stCondLst>
                                        </p:cTn>
                                        <p:tgtEl>
                                          <p:spTgt spid="61"/>
                                        </p:tgtEl>
                                        <p:attrNameLst>
                                          <p:attrName>style.visibility</p:attrName>
                                        </p:attrNameLst>
                                      </p:cBhvr>
                                      <p:to>
                                        <p:strVal val="visible"/>
                                      </p:to>
                                    </p:set>
                                    <p:animEffect>
                                      <p:cBhvr>
                                        <p:cTn id="93" dur="500"/>
                                        <p:tgtEl>
                                          <p:spTgt spid="61"/>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64"/>
                                        </p:tgtEl>
                                        <p:attrNameLst>
                                          <p:attrName>style.visibility</p:attrName>
                                        </p:attrNameLst>
                                      </p:cBhvr>
                                      <p:to>
                                        <p:strVal val="visible"/>
                                      </p:to>
                                    </p:set>
                                    <p:anim calcmode="lin" valueType="num">
                                      <p:cBhvr>
                                        <p:cTn id="98" dur="500" fill="hold"/>
                                        <p:tgtEl>
                                          <p:spTgt spid="64"/>
                                        </p:tgtEl>
                                        <p:attrNameLst>
                                          <p:attrName>ppt_w</p:attrName>
                                        </p:attrNameLst>
                                      </p:cBhvr>
                                      <p:tavLst>
                                        <p:tav tm="0">
                                          <p:val>
                                            <p:fltVal val="0"/>
                                          </p:val>
                                        </p:tav>
                                        <p:tav tm="100000">
                                          <p:val>
                                            <p:strVal val="#ppt_w"/>
                                          </p:val>
                                        </p:tav>
                                      </p:tavLst>
                                    </p:anim>
                                    <p:anim calcmode="lin" valueType="num">
                                      <p:cBhvr>
                                        <p:cTn id="99" dur="500" fill="hold"/>
                                        <p:tgtEl>
                                          <p:spTgt spid="64"/>
                                        </p:tgtEl>
                                        <p:attrNameLst>
                                          <p:attrName>ppt_h</p:attrName>
                                        </p:attrNameLst>
                                      </p:cBhvr>
                                      <p:tavLst>
                                        <p:tav tm="0">
                                          <p:val>
                                            <p:fltVal val="0"/>
                                          </p:val>
                                        </p:tav>
                                        <p:tav tm="100000">
                                          <p:val>
                                            <p:strVal val="#ppt_h"/>
                                          </p:val>
                                        </p:tav>
                                      </p:tavLst>
                                    </p:anim>
                                    <p:animEffect>
                                      <p:cBhvr>
                                        <p:cTn id="100" dur="500"/>
                                        <p:tgtEl>
                                          <p:spTgt spid="64"/>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nodeType="clickEffect">
                                  <p:stCondLst>
                                    <p:cond delay="0"/>
                                  </p:stCondLst>
                                  <p:childTnLst>
                                    <p:set>
                                      <p:cBhvr>
                                        <p:cTn id="104" dur="1" fill="hold">
                                          <p:stCondLst>
                                            <p:cond delay="0"/>
                                          </p:stCondLst>
                                        </p:cTn>
                                        <p:tgtEl>
                                          <p:spTgt spid="49"/>
                                        </p:tgtEl>
                                        <p:attrNameLst>
                                          <p:attrName>style.visibility</p:attrName>
                                        </p:attrNameLst>
                                      </p:cBhvr>
                                      <p:to>
                                        <p:strVal val="visible"/>
                                      </p:to>
                                    </p:set>
                                    <p:animEffect>
                                      <p:cBhvr>
                                        <p:cTn id="105" dur="500"/>
                                        <p:tgtEl>
                                          <p:spTgt spid="49"/>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52"/>
                                        </p:tgtEl>
                                        <p:attrNameLst>
                                          <p:attrName>style.visibility</p:attrName>
                                        </p:attrNameLst>
                                      </p:cBhvr>
                                      <p:to>
                                        <p:strVal val="visible"/>
                                      </p:to>
                                    </p:set>
                                    <p:anim calcmode="lin" valueType="num">
                                      <p:cBhvr>
                                        <p:cTn id="110" dur="500" fill="hold"/>
                                        <p:tgtEl>
                                          <p:spTgt spid="52"/>
                                        </p:tgtEl>
                                        <p:attrNameLst>
                                          <p:attrName>ppt_w</p:attrName>
                                        </p:attrNameLst>
                                      </p:cBhvr>
                                      <p:tavLst>
                                        <p:tav tm="0">
                                          <p:val>
                                            <p:fltVal val="0"/>
                                          </p:val>
                                        </p:tav>
                                        <p:tav tm="100000">
                                          <p:val>
                                            <p:strVal val="#ppt_w"/>
                                          </p:val>
                                        </p:tav>
                                      </p:tavLst>
                                    </p:anim>
                                    <p:anim calcmode="lin" valueType="num">
                                      <p:cBhvr>
                                        <p:cTn id="111" dur="500" fill="hold"/>
                                        <p:tgtEl>
                                          <p:spTgt spid="52"/>
                                        </p:tgtEl>
                                        <p:attrNameLst>
                                          <p:attrName>ppt_h</p:attrName>
                                        </p:attrNameLst>
                                      </p:cBhvr>
                                      <p:tavLst>
                                        <p:tav tm="0">
                                          <p:val>
                                            <p:fltVal val="0"/>
                                          </p:val>
                                        </p:tav>
                                        <p:tav tm="100000">
                                          <p:val>
                                            <p:strVal val="#ppt_h"/>
                                          </p:val>
                                        </p:tav>
                                      </p:tavLst>
                                    </p:anim>
                                    <p:animEffect>
                                      <p:cBhvr>
                                        <p:cTn id="112" dur="500"/>
                                        <p:tgtEl>
                                          <p:spTgt spid="52"/>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nodeType="clickEffect">
                                  <p:stCondLst>
                                    <p:cond delay="0"/>
                                  </p:stCondLst>
                                  <p:childTnLst>
                                    <p:set>
                                      <p:cBhvr>
                                        <p:cTn id="116" dur="1" fill="hold">
                                          <p:stCondLst>
                                            <p:cond delay="0"/>
                                          </p:stCondLst>
                                        </p:cTn>
                                        <p:tgtEl>
                                          <p:spTgt spid="57"/>
                                        </p:tgtEl>
                                        <p:attrNameLst>
                                          <p:attrName>style.visibility</p:attrName>
                                        </p:attrNameLst>
                                      </p:cBhvr>
                                      <p:to>
                                        <p:strVal val="visible"/>
                                      </p:to>
                                    </p:set>
                                    <p:animEffect>
                                      <p:cBhvr>
                                        <p:cTn id="117" dur="500"/>
                                        <p:tgtEl>
                                          <p:spTgt spid="57"/>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60"/>
                                        </p:tgtEl>
                                        <p:attrNameLst>
                                          <p:attrName>style.visibility</p:attrName>
                                        </p:attrNameLst>
                                      </p:cBhvr>
                                      <p:to>
                                        <p:strVal val="visible"/>
                                      </p:to>
                                    </p:set>
                                    <p:anim calcmode="lin" valueType="num">
                                      <p:cBhvr>
                                        <p:cTn id="122" dur="500" fill="hold"/>
                                        <p:tgtEl>
                                          <p:spTgt spid="60"/>
                                        </p:tgtEl>
                                        <p:attrNameLst>
                                          <p:attrName>ppt_w</p:attrName>
                                        </p:attrNameLst>
                                      </p:cBhvr>
                                      <p:tavLst>
                                        <p:tav tm="0">
                                          <p:val>
                                            <p:fltVal val="0"/>
                                          </p:val>
                                        </p:tav>
                                        <p:tav tm="100000">
                                          <p:val>
                                            <p:strVal val="#ppt_w"/>
                                          </p:val>
                                        </p:tav>
                                      </p:tavLst>
                                    </p:anim>
                                    <p:anim calcmode="lin" valueType="num">
                                      <p:cBhvr>
                                        <p:cTn id="123" dur="500" fill="hold"/>
                                        <p:tgtEl>
                                          <p:spTgt spid="60"/>
                                        </p:tgtEl>
                                        <p:attrNameLst>
                                          <p:attrName>ppt_h</p:attrName>
                                        </p:attrNameLst>
                                      </p:cBhvr>
                                      <p:tavLst>
                                        <p:tav tm="0">
                                          <p:val>
                                            <p:fltVal val="0"/>
                                          </p:val>
                                        </p:tav>
                                        <p:tav tm="100000">
                                          <p:val>
                                            <p:strVal val="#ppt_h"/>
                                          </p:val>
                                        </p:tav>
                                      </p:tavLst>
                                    </p:anim>
                                    <p:animEffect>
                                      <p:cBhvr>
                                        <p:cTn id="124" dur="500"/>
                                        <p:tgtEl>
                                          <p:spTgt spid="60"/>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65"/>
                                        </p:tgtEl>
                                        <p:attrNameLst>
                                          <p:attrName>style.visibility</p:attrName>
                                        </p:attrNameLst>
                                      </p:cBhvr>
                                      <p:to>
                                        <p:strVal val="visible"/>
                                      </p:to>
                                    </p:set>
                                    <p:animEffect>
                                      <p:cBhvr>
                                        <p:cTn id="129" dur="500"/>
                                        <p:tgtEl>
                                          <p:spTgt spid="65"/>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68"/>
                                        </p:tgtEl>
                                        <p:attrNameLst>
                                          <p:attrName>style.visibility</p:attrName>
                                        </p:attrNameLst>
                                      </p:cBhvr>
                                      <p:to>
                                        <p:strVal val="visible"/>
                                      </p:to>
                                    </p:set>
                                    <p:anim calcmode="lin" valueType="num">
                                      <p:cBhvr>
                                        <p:cTn id="134" dur="500" fill="hold"/>
                                        <p:tgtEl>
                                          <p:spTgt spid="68"/>
                                        </p:tgtEl>
                                        <p:attrNameLst>
                                          <p:attrName>ppt_w</p:attrName>
                                        </p:attrNameLst>
                                      </p:cBhvr>
                                      <p:tavLst>
                                        <p:tav tm="0">
                                          <p:val>
                                            <p:fltVal val="0"/>
                                          </p:val>
                                        </p:tav>
                                        <p:tav tm="100000">
                                          <p:val>
                                            <p:strVal val="#ppt_w"/>
                                          </p:val>
                                        </p:tav>
                                      </p:tavLst>
                                    </p:anim>
                                    <p:anim calcmode="lin" valueType="num">
                                      <p:cBhvr>
                                        <p:cTn id="135" dur="500" fill="hold"/>
                                        <p:tgtEl>
                                          <p:spTgt spid="68"/>
                                        </p:tgtEl>
                                        <p:attrNameLst>
                                          <p:attrName>ppt_h</p:attrName>
                                        </p:attrNameLst>
                                      </p:cBhvr>
                                      <p:tavLst>
                                        <p:tav tm="0">
                                          <p:val>
                                            <p:fltVal val="0"/>
                                          </p:val>
                                        </p:tav>
                                        <p:tav tm="100000">
                                          <p:val>
                                            <p:strVal val="#ppt_h"/>
                                          </p:val>
                                        </p:tav>
                                      </p:tavLst>
                                    </p:anim>
                                    <p:animEffect>
                                      <p:cBhvr>
                                        <p:cTn id="136" dur="500"/>
                                        <p:tgtEl>
                                          <p:spTgt spid="68"/>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nodeType="clickEffect">
                                  <p:stCondLst>
                                    <p:cond delay="0"/>
                                  </p:stCondLst>
                                  <p:childTnLst>
                                    <p:set>
                                      <p:cBhvr>
                                        <p:cTn id="140" dur="1" fill="hold">
                                          <p:stCondLst>
                                            <p:cond delay="0"/>
                                          </p:stCondLst>
                                        </p:cTn>
                                        <p:tgtEl>
                                          <p:spTgt spid="53"/>
                                        </p:tgtEl>
                                        <p:attrNameLst>
                                          <p:attrName>style.visibility</p:attrName>
                                        </p:attrNameLst>
                                      </p:cBhvr>
                                      <p:to>
                                        <p:strVal val="visible"/>
                                      </p:to>
                                    </p:set>
                                    <p:animEffect>
                                      <p:cBhvr>
                                        <p:cTn id="141" dur="500"/>
                                        <p:tgtEl>
                                          <p:spTgt spid="53"/>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56"/>
                                        </p:tgtEl>
                                        <p:attrNameLst>
                                          <p:attrName>style.visibility</p:attrName>
                                        </p:attrNameLst>
                                      </p:cBhvr>
                                      <p:to>
                                        <p:strVal val="visible"/>
                                      </p:to>
                                    </p:set>
                                    <p:anim calcmode="lin" valueType="num">
                                      <p:cBhvr>
                                        <p:cTn id="146" dur="500" fill="hold"/>
                                        <p:tgtEl>
                                          <p:spTgt spid="56"/>
                                        </p:tgtEl>
                                        <p:attrNameLst>
                                          <p:attrName>ppt_w</p:attrName>
                                        </p:attrNameLst>
                                      </p:cBhvr>
                                      <p:tavLst>
                                        <p:tav tm="0">
                                          <p:val>
                                            <p:fltVal val="0"/>
                                          </p:val>
                                        </p:tav>
                                        <p:tav tm="100000">
                                          <p:val>
                                            <p:strVal val="#ppt_w"/>
                                          </p:val>
                                        </p:tav>
                                      </p:tavLst>
                                    </p:anim>
                                    <p:anim calcmode="lin" valueType="num">
                                      <p:cBhvr>
                                        <p:cTn id="147" dur="500" fill="hold"/>
                                        <p:tgtEl>
                                          <p:spTgt spid="56"/>
                                        </p:tgtEl>
                                        <p:attrNameLst>
                                          <p:attrName>ppt_h</p:attrName>
                                        </p:attrNameLst>
                                      </p:cBhvr>
                                      <p:tavLst>
                                        <p:tav tm="0">
                                          <p:val>
                                            <p:fltVal val="0"/>
                                          </p:val>
                                        </p:tav>
                                        <p:tav tm="100000">
                                          <p:val>
                                            <p:strVal val="#ppt_h"/>
                                          </p:val>
                                        </p:tav>
                                      </p:tavLst>
                                    </p:anim>
                                    <p:animEffect>
                                      <p:cBhvr>
                                        <p:cTn id="14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44" grpId="0" bldLvl="0" autoUpdateAnimBg="0"/>
      <p:bldP spid="48" grpId="0" bldLvl="0" autoUpdateAnimBg="0"/>
      <p:bldP spid="52" grpId="0" bldLvl="0" autoUpdateAnimBg="0"/>
      <p:bldP spid="56" grpId="0" bldLvl="0" autoUpdateAnimBg="0"/>
      <p:bldP spid="60" grpId="0" bldLvl="0" autoUpdateAnimBg="0"/>
      <p:bldP spid="64" grpId="0" bldLvl="0" autoUpdateAnimBg="0"/>
      <p:bldP spid="68" grpId="0" bldLvl="0" autoUpdateAnimBg="0"/>
      <p:bldP spid="69" grpId="0" bldLvl="0" autoUpdateAnimBg="0"/>
      <p:bldP spid="70" grpId="0" bldLvl="0" animBg="1" autoUpdateAnimBg="0"/>
      <p:bldP spid="71"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02</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矩形 3"/>
          <p:cNvSpPr>
            <a:spLocks noChangeArrowheads="1"/>
          </p:cNvSpPr>
          <p:nvPr/>
        </p:nvSpPr>
        <p:spPr bwMode="auto">
          <a:xfrm>
            <a:off x="2811824" y="1540046"/>
            <a:ext cx="5570415" cy="56287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2" name="右箭头 4"/>
          <p:cNvSpPr>
            <a:spLocks noChangeArrowheads="1"/>
          </p:cNvSpPr>
          <p:nvPr/>
        </p:nvSpPr>
        <p:spPr bwMode="auto">
          <a:xfrm>
            <a:off x="2758274" y="1648336"/>
            <a:ext cx="431972" cy="346292"/>
          </a:xfrm>
          <a:prstGeom prst="rightArrow">
            <a:avLst>
              <a:gd name="adj1" fmla="val 50000"/>
              <a:gd name="adj2" fmla="val 50007"/>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矩形 5"/>
          <p:cNvSpPr>
            <a:spLocks noChangeArrowheads="1"/>
          </p:cNvSpPr>
          <p:nvPr/>
        </p:nvSpPr>
        <p:spPr bwMode="auto">
          <a:xfrm>
            <a:off x="1012537" y="1540046"/>
            <a:ext cx="1834988" cy="562872"/>
          </a:xfrm>
          <a:prstGeom prst="rect">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4" name="矩形 6"/>
          <p:cNvSpPr>
            <a:spLocks noChangeArrowheads="1"/>
          </p:cNvSpPr>
          <p:nvPr/>
        </p:nvSpPr>
        <p:spPr bwMode="auto">
          <a:xfrm>
            <a:off x="2811824" y="2378999"/>
            <a:ext cx="5570415" cy="56287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5" name="右箭头 7"/>
          <p:cNvSpPr>
            <a:spLocks noChangeArrowheads="1"/>
          </p:cNvSpPr>
          <p:nvPr/>
        </p:nvSpPr>
        <p:spPr bwMode="auto">
          <a:xfrm>
            <a:off x="2758274" y="2487290"/>
            <a:ext cx="431972" cy="346291"/>
          </a:xfrm>
          <a:prstGeom prst="rightArrow">
            <a:avLst>
              <a:gd name="adj1" fmla="val 50000"/>
              <a:gd name="adj2" fmla="val 49937"/>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矩形 8"/>
          <p:cNvSpPr>
            <a:spLocks noChangeArrowheads="1"/>
          </p:cNvSpPr>
          <p:nvPr/>
        </p:nvSpPr>
        <p:spPr bwMode="auto">
          <a:xfrm>
            <a:off x="1012537" y="2378999"/>
            <a:ext cx="1834988" cy="562873"/>
          </a:xfrm>
          <a:prstGeom prst="rect">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矩形 9"/>
          <p:cNvSpPr>
            <a:spLocks noChangeArrowheads="1"/>
          </p:cNvSpPr>
          <p:nvPr/>
        </p:nvSpPr>
        <p:spPr bwMode="auto">
          <a:xfrm>
            <a:off x="2811824" y="3241754"/>
            <a:ext cx="5570415" cy="56287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8" name="右箭头 10"/>
          <p:cNvSpPr>
            <a:spLocks noChangeArrowheads="1"/>
          </p:cNvSpPr>
          <p:nvPr/>
        </p:nvSpPr>
        <p:spPr bwMode="auto">
          <a:xfrm>
            <a:off x="2758274" y="3350044"/>
            <a:ext cx="431972" cy="346292"/>
          </a:xfrm>
          <a:prstGeom prst="rightArrow">
            <a:avLst>
              <a:gd name="adj1" fmla="val 50000"/>
              <a:gd name="adj2" fmla="val 50007"/>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9" name="矩形 11"/>
          <p:cNvSpPr>
            <a:spLocks noChangeArrowheads="1"/>
          </p:cNvSpPr>
          <p:nvPr/>
        </p:nvSpPr>
        <p:spPr bwMode="auto">
          <a:xfrm>
            <a:off x="1012537" y="3241754"/>
            <a:ext cx="1834988" cy="562872"/>
          </a:xfrm>
          <a:prstGeom prst="rect">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0" name="矩形 12"/>
          <p:cNvSpPr>
            <a:spLocks noChangeArrowheads="1"/>
          </p:cNvSpPr>
          <p:nvPr/>
        </p:nvSpPr>
        <p:spPr bwMode="auto">
          <a:xfrm>
            <a:off x="2811824" y="4140207"/>
            <a:ext cx="5570415" cy="56168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1" name="右箭头 14"/>
          <p:cNvSpPr>
            <a:spLocks noChangeArrowheads="1"/>
          </p:cNvSpPr>
          <p:nvPr/>
        </p:nvSpPr>
        <p:spPr bwMode="auto">
          <a:xfrm>
            <a:off x="2758274" y="4248498"/>
            <a:ext cx="431972" cy="346291"/>
          </a:xfrm>
          <a:prstGeom prst="rightArrow">
            <a:avLst>
              <a:gd name="adj1" fmla="val 50000"/>
              <a:gd name="adj2" fmla="val 49937"/>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2" name="矩形 15"/>
          <p:cNvSpPr>
            <a:spLocks noChangeArrowheads="1"/>
          </p:cNvSpPr>
          <p:nvPr/>
        </p:nvSpPr>
        <p:spPr bwMode="auto">
          <a:xfrm>
            <a:off x="1012537" y="4140207"/>
            <a:ext cx="1834988" cy="561682"/>
          </a:xfrm>
          <a:prstGeom prst="rect">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3" name="TextBox 16"/>
          <p:cNvSpPr>
            <a:spLocks noChangeArrowheads="1"/>
          </p:cNvSpPr>
          <p:nvPr/>
        </p:nvSpPr>
        <p:spPr bwMode="auto">
          <a:xfrm>
            <a:off x="1305277" y="1660236"/>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标题文本一</a:t>
            </a:r>
            <a:endParaRPr lang="zh-CN" altLang="en-US" sz="1574"/>
          </a:p>
        </p:txBody>
      </p:sp>
      <p:sp>
        <p:nvSpPr>
          <p:cNvPr id="24" name="TextBox 17"/>
          <p:cNvSpPr>
            <a:spLocks noChangeArrowheads="1"/>
          </p:cNvSpPr>
          <p:nvPr/>
        </p:nvSpPr>
        <p:spPr bwMode="auto">
          <a:xfrm>
            <a:off x="3308057" y="1594787"/>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
        <p:nvSpPr>
          <p:cNvPr id="25" name="TextBox 18"/>
          <p:cNvSpPr>
            <a:spLocks noChangeArrowheads="1"/>
          </p:cNvSpPr>
          <p:nvPr/>
        </p:nvSpPr>
        <p:spPr bwMode="auto">
          <a:xfrm>
            <a:off x="1314798" y="2487290"/>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标题文本二</a:t>
            </a:r>
            <a:endParaRPr lang="zh-CN" altLang="en-US" sz="1574"/>
          </a:p>
        </p:txBody>
      </p:sp>
      <p:sp>
        <p:nvSpPr>
          <p:cNvPr id="26" name="TextBox 19"/>
          <p:cNvSpPr>
            <a:spLocks noChangeArrowheads="1"/>
          </p:cNvSpPr>
          <p:nvPr/>
        </p:nvSpPr>
        <p:spPr bwMode="auto">
          <a:xfrm>
            <a:off x="3308057" y="2421840"/>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
        <p:nvSpPr>
          <p:cNvPr id="27" name="TextBox 20"/>
          <p:cNvSpPr>
            <a:spLocks noChangeArrowheads="1"/>
          </p:cNvSpPr>
          <p:nvPr/>
        </p:nvSpPr>
        <p:spPr bwMode="auto">
          <a:xfrm>
            <a:off x="1314798" y="3350043"/>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标题文本三</a:t>
            </a:r>
            <a:endParaRPr lang="zh-CN" altLang="en-US" sz="1574"/>
          </a:p>
        </p:txBody>
      </p:sp>
      <p:sp>
        <p:nvSpPr>
          <p:cNvPr id="28" name="TextBox 21"/>
          <p:cNvSpPr>
            <a:spLocks noChangeArrowheads="1"/>
          </p:cNvSpPr>
          <p:nvPr/>
        </p:nvSpPr>
        <p:spPr bwMode="auto">
          <a:xfrm>
            <a:off x="3308057" y="3284594"/>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
        <p:nvSpPr>
          <p:cNvPr id="29" name="TextBox 22"/>
          <p:cNvSpPr>
            <a:spLocks noChangeArrowheads="1"/>
          </p:cNvSpPr>
          <p:nvPr/>
        </p:nvSpPr>
        <p:spPr bwMode="auto">
          <a:xfrm>
            <a:off x="1314798" y="4248498"/>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标题文本四</a:t>
            </a:r>
            <a:endParaRPr lang="zh-CN" altLang="en-US" sz="1574"/>
          </a:p>
        </p:txBody>
      </p:sp>
      <p:sp>
        <p:nvSpPr>
          <p:cNvPr id="30" name="TextBox 23"/>
          <p:cNvSpPr>
            <a:spLocks noChangeArrowheads="1"/>
          </p:cNvSpPr>
          <p:nvPr/>
        </p:nvSpPr>
        <p:spPr bwMode="auto">
          <a:xfrm>
            <a:off x="3308057" y="4183048"/>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Tree>
    <p:extLst>
      <p:ext uri="{BB962C8B-B14F-4D97-AF65-F5344CB8AC3E}">
        <p14:creationId xmlns:p14="http://schemas.microsoft.com/office/powerpoint/2010/main" val="427720395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ppt_x</p:attrName>
                                        </p:attrNameLst>
                                      </p:cBhvr>
                                      <p:tavLst>
                                        <p:tav tm="0">
                                          <p:val>
                                            <p:strVal val="0-#ppt_w/2"/>
                                          </p:val>
                                        </p:tav>
                                        <p:tav tm="100000">
                                          <p:val>
                                            <p:strVal val="#ppt_x"/>
                                          </p:val>
                                        </p:tav>
                                      </p:tavLst>
                                    </p:anim>
                                    <p:anim calcmode="lin" valueType="num">
                                      <p:cBhvr>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ppt_x</p:attrName>
                                        </p:attrNameLst>
                                      </p:cBhvr>
                                      <p:tavLst>
                                        <p:tav tm="0">
                                          <p:val>
                                            <p:strVal val="0-#ppt_w/2"/>
                                          </p:val>
                                        </p:tav>
                                        <p:tav tm="100000">
                                          <p:val>
                                            <p:strVal val="#ppt_x"/>
                                          </p:val>
                                        </p:tav>
                                      </p:tavLst>
                                    </p:anim>
                                    <p:anim calcmode="lin" valueType="num">
                                      <p:cBhvr>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20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ppt_x</p:attrName>
                                        </p:attrNameLst>
                                      </p:cBhvr>
                                      <p:tavLst>
                                        <p:tav tm="0">
                                          <p:val>
                                            <p:strVal val="0-#ppt_w/2"/>
                                          </p:val>
                                        </p:tav>
                                        <p:tav tm="100000">
                                          <p:val>
                                            <p:strVal val="#ppt_x"/>
                                          </p:val>
                                        </p:tav>
                                      </p:tavLst>
                                    </p:anim>
                                    <p:anim calcmode="lin" valueType="num">
                                      <p:cBhvr>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0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ppt_x</p:attrName>
                                        </p:attrNameLst>
                                      </p:cBhvr>
                                      <p:tavLst>
                                        <p:tav tm="0">
                                          <p:val>
                                            <p:strVal val="0-#ppt_w/2"/>
                                          </p:val>
                                        </p:tav>
                                        <p:tav tm="100000">
                                          <p:val>
                                            <p:strVal val="#ppt_x"/>
                                          </p:val>
                                        </p:tav>
                                      </p:tavLst>
                                    </p:anim>
                                    <p:anim calcmode="lin" valueType="num">
                                      <p:cBhvr>
                                        <p:cTn id="54" dur="500" fill="hold"/>
                                        <p:tgtEl>
                                          <p:spTgt spid="16"/>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4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ppt_x</p:attrName>
                                        </p:attrNameLst>
                                      </p:cBhvr>
                                      <p:tavLst>
                                        <p:tav tm="0">
                                          <p:val>
                                            <p:strVal val="0-#ppt_w/2"/>
                                          </p:val>
                                        </p:tav>
                                        <p:tav tm="100000">
                                          <p:val>
                                            <p:strVal val="#ppt_x"/>
                                          </p:val>
                                        </p:tav>
                                      </p:tavLst>
                                    </p:anim>
                                    <p:anim calcmode="lin" valueType="num">
                                      <p:cBhvr>
                                        <p:cTn id="58" dur="500" fill="hold"/>
                                        <p:tgtEl>
                                          <p:spTgt spid="18"/>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40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ppt_x</p:attrName>
                                        </p:attrNameLst>
                                      </p:cBhvr>
                                      <p:tavLst>
                                        <p:tav tm="0">
                                          <p:val>
                                            <p:strVal val="0-#ppt_w/2"/>
                                          </p:val>
                                        </p:tav>
                                        <p:tav tm="100000">
                                          <p:val>
                                            <p:strVal val="#ppt_x"/>
                                          </p:val>
                                        </p:tav>
                                      </p:tavLst>
                                    </p:anim>
                                    <p:anim calcmode="lin" valueType="num">
                                      <p:cBhvr>
                                        <p:cTn id="62" dur="500" fill="hold"/>
                                        <p:tgtEl>
                                          <p:spTgt spid="1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60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fill="hold"/>
                                        <p:tgtEl>
                                          <p:spTgt spid="21"/>
                                        </p:tgtEl>
                                        <p:attrNameLst>
                                          <p:attrName>ppt_x</p:attrName>
                                        </p:attrNameLst>
                                      </p:cBhvr>
                                      <p:tavLst>
                                        <p:tav tm="0">
                                          <p:val>
                                            <p:strVal val="0-#ppt_w/2"/>
                                          </p:val>
                                        </p:tav>
                                        <p:tav tm="100000">
                                          <p:val>
                                            <p:strVal val="#ppt_x"/>
                                          </p:val>
                                        </p:tav>
                                      </p:tavLst>
                                    </p:anim>
                                    <p:anim calcmode="lin" valueType="num">
                                      <p:cBhvr>
                                        <p:cTn id="66" dur="500" fill="hold"/>
                                        <p:tgtEl>
                                          <p:spTgt spid="21"/>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60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ppt_x</p:attrName>
                                        </p:attrNameLst>
                                      </p:cBhvr>
                                      <p:tavLst>
                                        <p:tav tm="0">
                                          <p:val>
                                            <p:strVal val="0-#ppt_w/2"/>
                                          </p:val>
                                        </p:tav>
                                        <p:tav tm="100000">
                                          <p:val>
                                            <p:strVal val="#ppt_x"/>
                                          </p:val>
                                        </p:tav>
                                      </p:tavLst>
                                    </p:anim>
                                    <p:anim calcmode="lin" valueType="num">
                                      <p:cBhvr>
                                        <p:cTn id="70" dur="500" fill="hold"/>
                                        <p:tgtEl>
                                          <p:spTgt spid="22"/>
                                        </p:tgtEl>
                                        <p:attrNameLst>
                                          <p:attrName>ppt_y</p:attrName>
                                        </p:attrNameLst>
                                      </p:cBhvr>
                                      <p:tavLst>
                                        <p:tav tm="0">
                                          <p:val>
                                            <p:strVal val="#ppt_y"/>
                                          </p:val>
                                        </p:tav>
                                        <p:tav tm="100000">
                                          <p:val>
                                            <p:strVal val="#ppt_y"/>
                                          </p:val>
                                        </p:tav>
                                      </p:tavLst>
                                    </p:anim>
                                  </p:childTnLst>
                                </p:cTn>
                              </p:par>
                            </p:childTnLst>
                          </p:cTn>
                        </p:par>
                        <p:par>
                          <p:cTn id="71" fill="hold">
                            <p:stCondLst>
                              <p:cond delay="2100"/>
                            </p:stCondLst>
                            <p:childTnLst>
                              <p:par>
                                <p:cTn id="72" presetID="31"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 calcmode="lin" valueType="num">
                                      <p:cBhvr>
                                        <p:cTn id="76" dur="500" fill="hold"/>
                                        <p:tgtEl>
                                          <p:spTgt spid="23"/>
                                        </p:tgtEl>
                                        <p:attrNameLst>
                                          <p:attrName>style.rotation</p:attrName>
                                        </p:attrNameLst>
                                      </p:cBhvr>
                                      <p:tavLst>
                                        <p:tav tm="0">
                                          <p:val>
                                            <p:fltVal val="90"/>
                                          </p:val>
                                        </p:tav>
                                        <p:tav tm="100000">
                                          <p:val>
                                            <p:fltVal val="0"/>
                                          </p:val>
                                        </p:tav>
                                      </p:tavLst>
                                    </p:anim>
                                    <p:animEffect>
                                      <p:cBhvr>
                                        <p:cTn id="77" dur="500"/>
                                        <p:tgtEl>
                                          <p:spTgt spid="23"/>
                                        </p:tgtEl>
                                      </p:cBhvr>
                                    </p:animEffect>
                                  </p:childTnLst>
                                </p:cTn>
                              </p:par>
                            </p:childTnLst>
                          </p:cTn>
                        </p:par>
                        <p:par>
                          <p:cTn id="78" fill="hold">
                            <p:stCondLst>
                              <p:cond delay="2600"/>
                            </p:stCondLst>
                            <p:childTnLst>
                              <p:par>
                                <p:cTn id="79" presetID="22" presetClass="entr" presetSubtype="8"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p:cBhvr>
                                        <p:cTn id="81" dur="500"/>
                                        <p:tgtEl>
                                          <p:spTgt spid="2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1"/>
                                        </p:tgtEl>
                                        <p:attrNameLst>
                                          <p:attrName>style.visibility</p:attrName>
                                        </p:attrNameLst>
                                      </p:cBhvr>
                                      <p:to>
                                        <p:strVal val="visible"/>
                                      </p:to>
                                    </p:set>
                                    <p:animEffect>
                                      <p:cBhvr>
                                        <p:cTn id="84" dur="500"/>
                                        <p:tgtEl>
                                          <p:spTgt spid="11"/>
                                        </p:tgtEl>
                                      </p:cBhvr>
                                    </p:animEffect>
                                  </p:childTnLst>
                                </p:cTn>
                              </p:par>
                            </p:childTnLst>
                          </p:cTn>
                        </p:par>
                        <p:par>
                          <p:cTn id="85" fill="hold">
                            <p:stCondLst>
                              <p:cond delay="3100"/>
                            </p:stCondLst>
                            <p:childTnLst>
                              <p:par>
                                <p:cTn id="86" presetID="31" presetClass="entr" presetSubtype="0"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p:cTn id="88" dur="500" fill="hold"/>
                                        <p:tgtEl>
                                          <p:spTgt spid="25"/>
                                        </p:tgtEl>
                                        <p:attrNameLst>
                                          <p:attrName>ppt_w</p:attrName>
                                        </p:attrNameLst>
                                      </p:cBhvr>
                                      <p:tavLst>
                                        <p:tav tm="0">
                                          <p:val>
                                            <p:fltVal val="0"/>
                                          </p:val>
                                        </p:tav>
                                        <p:tav tm="100000">
                                          <p:val>
                                            <p:strVal val="#ppt_w"/>
                                          </p:val>
                                        </p:tav>
                                      </p:tavLst>
                                    </p:anim>
                                    <p:anim calcmode="lin" valueType="num">
                                      <p:cBhvr>
                                        <p:cTn id="89" dur="500" fill="hold"/>
                                        <p:tgtEl>
                                          <p:spTgt spid="25"/>
                                        </p:tgtEl>
                                        <p:attrNameLst>
                                          <p:attrName>ppt_h</p:attrName>
                                        </p:attrNameLst>
                                      </p:cBhvr>
                                      <p:tavLst>
                                        <p:tav tm="0">
                                          <p:val>
                                            <p:fltVal val="0"/>
                                          </p:val>
                                        </p:tav>
                                        <p:tav tm="100000">
                                          <p:val>
                                            <p:strVal val="#ppt_h"/>
                                          </p:val>
                                        </p:tav>
                                      </p:tavLst>
                                    </p:anim>
                                    <p:anim calcmode="lin" valueType="num">
                                      <p:cBhvr>
                                        <p:cTn id="90" dur="500" fill="hold"/>
                                        <p:tgtEl>
                                          <p:spTgt spid="25"/>
                                        </p:tgtEl>
                                        <p:attrNameLst>
                                          <p:attrName>style.rotation</p:attrName>
                                        </p:attrNameLst>
                                      </p:cBhvr>
                                      <p:tavLst>
                                        <p:tav tm="0">
                                          <p:val>
                                            <p:fltVal val="90"/>
                                          </p:val>
                                        </p:tav>
                                        <p:tav tm="100000">
                                          <p:val>
                                            <p:fltVal val="0"/>
                                          </p:val>
                                        </p:tav>
                                      </p:tavLst>
                                    </p:anim>
                                    <p:animEffect>
                                      <p:cBhvr>
                                        <p:cTn id="91" dur="500"/>
                                        <p:tgtEl>
                                          <p:spTgt spid="25"/>
                                        </p:tgtEl>
                                      </p:cBhvr>
                                    </p:animEffect>
                                  </p:childTnLst>
                                </p:cTn>
                              </p:par>
                            </p:childTnLst>
                          </p:cTn>
                        </p:par>
                        <p:par>
                          <p:cTn id="92" fill="hold">
                            <p:stCondLst>
                              <p:cond delay="3600"/>
                            </p:stCondLst>
                            <p:childTnLst>
                              <p:par>
                                <p:cTn id="93" presetID="22" presetClass="entr" presetSubtype="8" fill="hold" grpId="0" nodeType="afterEffect">
                                  <p:stCondLst>
                                    <p:cond delay="0"/>
                                  </p:stCondLst>
                                  <p:childTnLst>
                                    <p:set>
                                      <p:cBhvr>
                                        <p:cTn id="94" dur="1" fill="hold">
                                          <p:stCondLst>
                                            <p:cond delay="0"/>
                                          </p:stCondLst>
                                        </p:cTn>
                                        <p:tgtEl>
                                          <p:spTgt spid="26"/>
                                        </p:tgtEl>
                                        <p:attrNameLst>
                                          <p:attrName>style.visibility</p:attrName>
                                        </p:attrNameLst>
                                      </p:cBhvr>
                                      <p:to>
                                        <p:strVal val="visible"/>
                                      </p:to>
                                    </p:set>
                                    <p:animEffect>
                                      <p:cBhvr>
                                        <p:cTn id="95" dur="500"/>
                                        <p:tgtEl>
                                          <p:spTgt spid="26"/>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
                                        </p:tgtEl>
                                        <p:attrNameLst>
                                          <p:attrName>style.visibility</p:attrName>
                                        </p:attrNameLst>
                                      </p:cBhvr>
                                      <p:to>
                                        <p:strVal val="visible"/>
                                      </p:to>
                                    </p:set>
                                    <p:animEffect>
                                      <p:cBhvr>
                                        <p:cTn id="98" dur="500"/>
                                        <p:tgtEl>
                                          <p:spTgt spid="14"/>
                                        </p:tgtEl>
                                      </p:cBhvr>
                                    </p:animEffect>
                                  </p:childTnLst>
                                </p:cTn>
                              </p:par>
                            </p:childTnLst>
                          </p:cTn>
                        </p:par>
                        <p:par>
                          <p:cTn id="99" fill="hold">
                            <p:stCondLst>
                              <p:cond delay="4100"/>
                            </p:stCondLst>
                            <p:childTnLst>
                              <p:par>
                                <p:cTn id="100" presetID="31" presetClass="entr" presetSubtype="0" fill="hold" grpId="0" nodeType="after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 calcmode="lin" valueType="num">
                                      <p:cBhvr>
                                        <p:cTn id="104" dur="500" fill="hold"/>
                                        <p:tgtEl>
                                          <p:spTgt spid="27"/>
                                        </p:tgtEl>
                                        <p:attrNameLst>
                                          <p:attrName>style.rotation</p:attrName>
                                        </p:attrNameLst>
                                      </p:cBhvr>
                                      <p:tavLst>
                                        <p:tav tm="0">
                                          <p:val>
                                            <p:fltVal val="90"/>
                                          </p:val>
                                        </p:tav>
                                        <p:tav tm="100000">
                                          <p:val>
                                            <p:fltVal val="0"/>
                                          </p:val>
                                        </p:tav>
                                      </p:tavLst>
                                    </p:anim>
                                    <p:animEffect>
                                      <p:cBhvr>
                                        <p:cTn id="105" dur="500"/>
                                        <p:tgtEl>
                                          <p:spTgt spid="27"/>
                                        </p:tgtEl>
                                      </p:cBhvr>
                                    </p:animEffect>
                                  </p:childTnLst>
                                </p:cTn>
                              </p:par>
                            </p:childTnLst>
                          </p:cTn>
                        </p:par>
                        <p:par>
                          <p:cTn id="106" fill="hold">
                            <p:stCondLst>
                              <p:cond delay="4600"/>
                            </p:stCondLst>
                            <p:childTnLst>
                              <p:par>
                                <p:cTn id="107" presetID="22" presetClass="entr" presetSubtype="8" fill="hold" grpId="0" nodeType="afterEffect">
                                  <p:stCondLst>
                                    <p:cond delay="0"/>
                                  </p:stCondLst>
                                  <p:childTnLst>
                                    <p:set>
                                      <p:cBhvr>
                                        <p:cTn id="108" dur="1" fill="hold">
                                          <p:stCondLst>
                                            <p:cond delay="0"/>
                                          </p:stCondLst>
                                        </p:cTn>
                                        <p:tgtEl>
                                          <p:spTgt spid="28"/>
                                        </p:tgtEl>
                                        <p:attrNameLst>
                                          <p:attrName>style.visibility</p:attrName>
                                        </p:attrNameLst>
                                      </p:cBhvr>
                                      <p:to>
                                        <p:strVal val="visible"/>
                                      </p:to>
                                    </p:set>
                                    <p:animEffect>
                                      <p:cBhvr>
                                        <p:cTn id="109" dur="500"/>
                                        <p:tgtEl>
                                          <p:spTgt spid="28"/>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7"/>
                                        </p:tgtEl>
                                        <p:attrNameLst>
                                          <p:attrName>style.visibility</p:attrName>
                                        </p:attrNameLst>
                                      </p:cBhvr>
                                      <p:to>
                                        <p:strVal val="visible"/>
                                      </p:to>
                                    </p:set>
                                    <p:animEffect>
                                      <p:cBhvr>
                                        <p:cTn id="112" dur="500"/>
                                        <p:tgtEl>
                                          <p:spTgt spid="17"/>
                                        </p:tgtEl>
                                      </p:cBhvr>
                                    </p:animEffect>
                                  </p:childTnLst>
                                </p:cTn>
                              </p:par>
                            </p:childTnLst>
                          </p:cTn>
                        </p:par>
                        <p:par>
                          <p:cTn id="113" fill="hold">
                            <p:stCondLst>
                              <p:cond delay="5100"/>
                            </p:stCondLst>
                            <p:childTnLst>
                              <p:par>
                                <p:cTn id="114" presetID="31" presetClass="entr" presetSubtype="0" fill="hold" grpId="0" nodeType="afterEffect">
                                  <p:stCondLst>
                                    <p:cond delay="0"/>
                                  </p:stCondLst>
                                  <p:childTnLst>
                                    <p:set>
                                      <p:cBhvr>
                                        <p:cTn id="115" dur="1" fill="hold">
                                          <p:stCondLst>
                                            <p:cond delay="0"/>
                                          </p:stCondLst>
                                        </p:cTn>
                                        <p:tgtEl>
                                          <p:spTgt spid="29"/>
                                        </p:tgtEl>
                                        <p:attrNameLst>
                                          <p:attrName>style.visibility</p:attrName>
                                        </p:attrNameLst>
                                      </p:cBhvr>
                                      <p:to>
                                        <p:strVal val="visible"/>
                                      </p:to>
                                    </p:set>
                                    <p:anim calcmode="lin" valueType="num">
                                      <p:cBhvr>
                                        <p:cTn id="116" dur="500" fill="hold"/>
                                        <p:tgtEl>
                                          <p:spTgt spid="29"/>
                                        </p:tgtEl>
                                        <p:attrNameLst>
                                          <p:attrName>ppt_w</p:attrName>
                                        </p:attrNameLst>
                                      </p:cBhvr>
                                      <p:tavLst>
                                        <p:tav tm="0">
                                          <p:val>
                                            <p:fltVal val="0"/>
                                          </p:val>
                                        </p:tav>
                                        <p:tav tm="100000">
                                          <p:val>
                                            <p:strVal val="#ppt_w"/>
                                          </p:val>
                                        </p:tav>
                                      </p:tavLst>
                                    </p:anim>
                                    <p:anim calcmode="lin" valueType="num">
                                      <p:cBhvr>
                                        <p:cTn id="117" dur="500" fill="hold"/>
                                        <p:tgtEl>
                                          <p:spTgt spid="29"/>
                                        </p:tgtEl>
                                        <p:attrNameLst>
                                          <p:attrName>ppt_h</p:attrName>
                                        </p:attrNameLst>
                                      </p:cBhvr>
                                      <p:tavLst>
                                        <p:tav tm="0">
                                          <p:val>
                                            <p:fltVal val="0"/>
                                          </p:val>
                                        </p:tav>
                                        <p:tav tm="100000">
                                          <p:val>
                                            <p:strVal val="#ppt_h"/>
                                          </p:val>
                                        </p:tav>
                                      </p:tavLst>
                                    </p:anim>
                                    <p:anim calcmode="lin" valueType="num">
                                      <p:cBhvr>
                                        <p:cTn id="118" dur="500" fill="hold"/>
                                        <p:tgtEl>
                                          <p:spTgt spid="29"/>
                                        </p:tgtEl>
                                        <p:attrNameLst>
                                          <p:attrName>style.rotation</p:attrName>
                                        </p:attrNameLst>
                                      </p:cBhvr>
                                      <p:tavLst>
                                        <p:tav tm="0">
                                          <p:val>
                                            <p:fltVal val="90"/>
                                          </p:val>
                                        </p:tav>
                                        <p:tav tm="100000">
                                          <p:val>
                                            <p:fltVal val="0"/>
                                          </p:val>
                                        </p:tav>
                                      </p:tavLst>
                                    </p:anim>
                                    <p:animEffect>
                                      <p:cBhvr>
                                        <p:cTn id="119" dur="500"/>
                                        <p:tgtEl>
                                          <p:spTgt spid="29"/>
                                        </p:tgtEl>
                                      </p:cBhvr>
                                    </p:animEffect>
                                  </p:childTnLst>
                                </p:cTn>
                              </p:par>
                            </p:childTnLst>
                          </p:cTn>
                        </p:par>
                        <p:par>
                          <p:cTn id="120" fill="hold">
                            <p:stCondLst>
                              <p:cond delay="5600"/>
                            </p:stCondLst>
                            <p:childTnLst>
                              <p:par>
                                <p:cTn id="121" presetID="22" presetClass="entr" presetSubtype="8" fill="hold" grpId="0" nodeType="afterEffect">
                                  <p:stCondLst>
                                    <p:cond delay="0"/>
                                  </p:stCondLst>
                                  <p:childTnLst>
                                    <p:set>
                                      <p:cBhvr>
                                        <p:cTn id="122" dur="1" fill="hold">
                                          <p:stCondLst>
                                            <p:cond delay="0"/>
                                          </p:stCondLst>
                                        </p:cTn>
                                        <p:tgtEl>
                                          <p:spTgt spid="30"/>
                                        </p:tgtEl>
                                        <p:attrNameLst>
                                          <p:attrName>style.visibility</p:attrName>
                                        </p:attrNameLst>
                                      </p:cBhvr>
                                      <p:to>
                                        <p:strVal val="visible"/>
                                      </p:to>
                                    </p:set>
                                    <p:animEffect>
                                      <p:cBhvr>
                                        <p:cTn id="123" dur="500"/>
                                        <p:tgtEl>
                                          <p:spTgt spid="30"/>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20"/>
                                        </p:tgtEl>
                                        <p:attrNameLst>
                                          <p:attrName>style.visibility</p:attrName>
                                        </p:attrNameLst>
                                      </p:cBhvr>
                                      <p:to>
                                        <p:strVal val="visible"/>
                                      </p:to>
                                    </p:set>
                                    <p:animEffect>
                                      <p:cBhvr>
                                        <p:cTn id="1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12" grpId="0" bldLvl="0" animBg="1" autoUpdateAnimBg="0"/>
      <p:bldP spid="13" grpId="0" bldLvl="0" animBg="1" autoUpdateAnimBg="0"/>
      <p:bldP spid="14" grpId="0" bldLvl="0" animBg="1" autoUpdateAnimBg="0"/>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0" grpId="0" bldLvl="0" animBg="1" autoUpdateAnimBg="0"/>
      <p:bldP spid="21" grpId="0" bldLvl="0" animBg="1" autoUpdateAnimBg="0"/>
      <p:bldP spid="22" grpId="0" bldLvl="0" animBg="1"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02</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圆角矩形 10"/>
          <p:cNvSpPr>
            <a:spLocks noChangeArrowheads="1"/>
          </p:cNvSpPr>
          <p:nvPr/>
        </p:nvSpPr>
        <p:spPr bwMode="auto">
          <a:xfrm>
            <a:off x="1780956" y="1634515"/>
            <a:ext cx="2065849" cy="485522"/>
          </a:xfrm>
          <a:prstGeom prst="roundRect">
            <a:avLst>
              <a:gd name="adj" fmla="val 50000"/>
            </a:avLst>
          </a:prstGeom>
          <a:solidFill>
            <a:srgbClr val="2F92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2" name="文本框 12"/>
          <p:cNvSpPr>
            <a:spLocks noChangeArrowheads="1"/>
          </p:cNvSpPr>
          <p:nvPr/>
        </p:nvSpPr>
        <p:spPr bwMode="auto">
          <a:xfrm>
            <a:off x="2164137" y="1701156"/>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12"/>
          <p:cNvSpPr>
            <a:spLocks noEditPoints="1" noChangeArrowheads="1"/>
          </p:cNvSpPr>
          <p:nvPr/>
        </p:nvSpPr>
        <p:spPr bwMode="auto">
          <a:xfrm>
            <a:off x="1191903" y="1634515"/>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2F92AD"/>
          </a:solidFill>
          <a:ln>
            <a:noFill/>
          </a:ln>
        </p:spPr>
        <p:txBody>
          <a:bodyPr anchor="ctr"/>
          <a:lstStyle/>
          <a:p>
            <a:endParaRPr lang="zh-CN" altLang="en-US" sz="1180"/>
          </a:p>
        </p:txBody>
      </p:sp>
      <p:sp>
        <p:nvSpPr>
          <p:cNvPr id="14" name="圆角矩形 13"/>
          <p:cNvSpPr>
            <a:spLocks noChangeArrowheads="1"/>
          </p:cNvSpPr>
          <p:nvPr/>
        </p:nvSpPr>
        <p:spPr bwMode="auto">
          <a:xfrm>
            <a:off x="1815466" y="2484179"/>
            <a:ext cx="2065849" cy="483142"/>
          </a:xfrm>
          <a:prstGeom prst="roundRect">
            <a:avLst>
              <a:gd name="adj" fmla="val 50000"/>
            </a:avLst>
          </a:prstGeom>
          <a:solidFill>
            <a:srgbClr val="2F92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5" name="Freeform 5"/>
          <p:cNvSpPr>
            <a:spLocks noEditPoints="1" noChangeArrowheads="1"/>
          </p:cNvSpPr>
          <p:nvPr/>
        </p:nvSpPr>
        <p:spPr bwMode="auto">
          <a:xfrm>
            <a:off x="1178813" y="2477039"/>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2F92AD"/>
          </a:solidFill>
          <a:ln>
            <a:noFill/>
          </a:ln>
        </p:spPr>
        <p:txBody>
          <a:bodyPr anchor="ctr"/>
          <a:lstStyle/>
          <a:p>
            <a:endParaRPr lang="zh-CN" altLang="en-US" sz="1180"/>
          </a:p>
        </p:txBody>
      </p:sp>
      <p:sp>
        <p:nvSpPr>
          <p:cNvPr id="16" name="圆角矩形 18"/>
          <p:cNvSpPr>
            <a:spLocks noChangeArrowheads="1"/>
          </p:cNvSpPr>
          <p:nvPr/>
        </p:nvSpPr>
        <p:spPr bwMode="auto">
          <a:xfrm>
            <a:off x="1823796" y="3326703"/>
            <a:ext cx="2064659" cy="483142"/>
          </a:xfrm>
          <a:prstGeom prst="roundRect">
            <a:avLst>
              <a:gd name="adj" fmla="val 50000"/>
            </a:avLst>
          </a:prstGeom>
          <a:solidFill>
            <a:srgbClr val="2F92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7" name="Freeform 22"/>
          <p:cNvSpPr>
            <a:spLocks noEditPoints="1" noChangeArrowheads="1"/>
          </p:cNvSpPr>
          <p:nvPr/>
        </p:nvSpPr>
        <p:spPr bwMode="auto">
          <a:xfrm>
            <a:off x="1170483" y="3367163"/>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2F92AD"/>
          </a:solidFill>
          <a:ln>
            <a:noFill/>
          </a:ln>
        </p:spPr>
        <p:txBody>
          <a:bodyPr anchor="ctr"/>
          <a:lstStyle/>
          <a:p>
            <a:endParaRPr lang="zh-CN" altLang="en-US" sz="1180"/>
          </a:p>
        </p:txBody>
      </p:sp>
      <p:sp>
        <p:nvSpPr>
          <p:cNvPr id="18" name="圆角矩形 23"/>
          <p:cNvSpPr>
            <a:spLocks noChangeArrowheads="1"/>
          </p:cNvSpPr>
          <p:nvPr/>
        </p:nvSpPr>
        <p:spPr bwMode="auto">
          <a:xfrm>
            <a:off x="1797616" y="4168036"/>
            <a:ext cx="2065849" cy="484332"/>
          </a:xfrm>
          <a:prstGeom prst="roundRect">
            <a:avLst>
              <a:gd name="adj" fmla="val 50000"/>
            </a:avLst>
          </a:prstGeom>
          <a:solidFill>
            <a:srgbClr val="2F92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9" name="Freeform 24"/>
          <p:cNvSpPr>
            <a:spLocks noEditPoints="1" noChangeArrowheads="1"/>
          </p:cNvSpPr>
          <p:nvPr/>
        </p:nvSpPr>
        <p:spPr bwMode="auto">
          <a:xfrm>
            <a:off x="1165723" y="4169227"/>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2F92AD"/>
          </a:solidFill>
          <a:ln>
            <a:noFill/>
          </a:ln>
        </p:spPr>
        <p:txBody>
          <a:bodyPr anchor="ctr"/>
          <a:lstStyle/>
          <a:p>
            <a:endParaRPr lang="zh-CN" altLang="en-US" sz="1180"/>
          </a:p>
        </p:txBody>
      </p:sp>
      <p:sp>
        <p:nvSpPr>
          <p:cNvPr id="20" name="TextBox 47"/>
          <p:cNvSpPr>
            <a:spLocks noChangeArrowheads="1"/>
          </p:cNvSpPr>
          <p:nvPr/>
        </p:nvSpPr>
        <p:spPr bwMode="auto">
          <a:xfrm>
            <a:off x="4026495" y="247346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1" name="TextBox 48"/>
          <p:cNvSpPr>
            <a:spLocks noChangeArrowheads="1"/>
          </p:cNvSpPr>
          <p:nvPr/>
        </p:nvSpPr>
        <p:spPr bwMode="auto">
          <a:xfrm>
            <a:off x="4026495" y="3315993"/>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2" name="TextBox 50"/>
          <p:cNvSpPr>
            <a:spLocks noChangeArrowheads="1"/>
          </p:cNvSpPr>
          <p:nvPr/>
        </p:nvSpPr>
        <p:spPr bwMode="auto">
          <a:xfrm>
            <a:off x="4026495" y="415732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3" name="TextBox 51"/>
          <p:cNvSpPr>
            <a:spLocks noChangeArrowheads="1"/>
          </p:cNvSpPr>
          <p:nvPr/>
        </p:nvSpPr>
        <p:spPr bwMode="auto">
          <a:xfrm>
            <a:off x="4026495" y="162380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4" name="文本框 12"/>
          <p:cNvSpPr>
            <a:spLocks noChangeArrowheads="1"/>
          </p:cNvSpPr>
          <p:nvPr/>
        </p:nvSpPr>
        <p:spPr bwMode="auto">
          <a:xfrm>
            <a:off x="2164137" y="2569859"/>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12"/>
          <p:cNvSpPr>
            <a:spLocks noChangeArrowheads="1"/>
          </p:cNvSpPr>
          <p:nvPr/>
        </p:nvSpPr>
        <p:spPr bwMode="auto">
          <a:xfrm>
            <a:off x="2136767" y="3407623"/>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文本框 12"/>
          <p:cNvSpPr>
            <a:spLocks noChangeArrowheads="1"/>
          </p:cNvSpPr>
          <p:nvPr/>
        </p:nvSpPr>
        <p:spPr bwMode="auto">
          <a:xfrm>
            <a:off x="2164137" y="4254907"/>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8465084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0-#ppt_w/2"/>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ppt_x</p:attrName>
                                        </p:attrNameLst>
                                      </p:cBhvr>
                                      <p:tavLst>
                                        <p:tav tm="0">
                                          <p:val>
                                            <p:strVal val="0-#ppt_w/2"/>
                                          </p:val>
                                        </p:tav>
                                        <p:tav tm="100000">
                                          <p:val>
                                            <p:strVal val="#ppt_x"/>
                                          </p:val>
                                        </p:tav>
                                      </p:tavLst>
                                    </p:anim>
                                    <p:anim calcmode="lin" valueType="num">
                                      <p:cBhvr>
                                        <p:cTn id="47" dur="500" fill="hold"/>
                                        <p:tgtEl>
                                          <p:spTgt spid="15"/>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ppt_x</p:attrName>
                                        </p:attrNameLst>
                                      </p:cBhvr>
                                      <p:tavLst>
                                        <p:tav tm="0">
                                          <p:val>
                                            <p:strVal val="0-#ppt_w/2"/>
                                          </p:val>
                                        </p:tav>
                                        <p:tav tm="100000">
                                          <p:val>
                                            <p:strVal val="#ppt_x"/>
                                          </p:val>
                                        </p:tav>
                                      </p:tavLst>
                                    </p:anim>
                                    <p:anim calcmode="lin" valueType="num">
                                      <p:cBhvr>
                                        <p:cTn id="51" dur="500" fill="hold"/>
                                        <p:tgtEl>
                                          <p:spTgt spid="1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ppt_x</p:attrName>
                                        </p:attrNameLst>
                                      </p:cBhvr>
                                      <p:tavLst>
                                        <p:tav tm="0">
                                          <p:val>
                                            <p:strVal val="0-#ppt_w/2"/>
                                          </p:val>
                                        </p:tav>
                                        <p:tav tm="100000">
                                          <p:val>
                                            <p:strVal val="#ppt_x"/>
                                          </p:val>
                                        </p:tav>
                                      </p:tavLst>
                                    </p:anim>
                                    <p:anim calcmode="lin" valueType="num">
                                      <p:cBhvr>
                                        <p:cTn id="55" dur="500" fill="hold"/>
                                        <p:tgtEl>
                                          <p:spTgt spid="19"/>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ppt_x</p:attrName>
                                        </p:attrNameLst>
                                      </p:cBhvr>
                                      <p:tavLst>
                                        <p:tav tm="0">
                                          <p:val>
                                            <p:strVal val="1+#ppt_w/2"/>
                                          </p:val>
                                        </p:tav>
                                        <p:tav tm="100000">
                                          <p:val>
                                            <p:strVal val="#ppt_x"/>
                                          </p:val>
                                        </p:tav>
                                      </p:tavLst>
                                    </p:anim>
                                    <p:anim calcmode="lin" valueType="num">
                                      <p:cBhvr>
                                        <p:cTn id="59" dur="50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ppt_x</p:attrName>
                                        </p:attrNameLst>
                                      </p:cBhvr>
                                      <p:tavLst>
                                        <p:tav tm="0">
                                          <p:val>
                                            <p:strVal val="1+#ppt_w/2"/>
                                          </p:val>
                                        </p:tav>
                                        <p:tav tm="100000">
                                          <p:val>
                                            <p:strVal val="#ppt_x"/>
                                          </p:val>
                                        </p:tav>
                                      </p:tavLst>
                                    </p:anim>
                                    <p:anim calcmode="lin" valueType="num">
                                      <p:cBhvr>
                                        <p:cTn id="63" dur="500" fill="hold"/>
                                        <p:tgtEl>
                                          <p:spTgt spid="1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ppt_x</p:attrName>
                                        </p:attrNameLst>
                                      </p:cBhvr>
                                      <p:tavLst>
                                        <p:tav tm="0">
                                          <p:val>
                                            <p:strVal val="1+#ppt_w/2"/>
                                          </p:val>
                                        </p:tav>
                                        <p:tav tm="100000">
                                          <p:val>
                                            <p:strVal val="#ppt_x"/>
                                          </p:val>
                                        </p:tav>
                                      </p:tavLst>
                                    </p:anim>
                                    <p:anim calcmode="lin" valueType="num">
                                      <p:cBhvr>
                                        <p:cTn id="67" dur="500" fill="hold"/>
                                        <p:tgtEl>
                                          <p:spTgt spid="1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ppt_x</p:attrName>
                                        </p:attrNameLst>
                                      </p:cBhvr>
                                      <p:tavLst>
                                        <p:tav tm="0">
                                          <p:val>
                                            <p:strVal val="1+#ppt_w/2"/>
                                          </p:val>
                                        </p:tav>
                                        <p:tav tm="100000">
                                          <p:val>
                                            <p:strVal val="#ppt_x"/>
                                          </p:val>
                                        </p:tav>
                                      </p:tavLst>
                                    </p:anim>
                                    <p:anim calcmode="lin" valueType="num">
                                      <p:cBhvr>
                                        <p:cTn id="71" dur="500" fill="hold"/>
                                        <p:tgtEl>
                                          <p:spTgt spid="18"/>
                                        </p:tgtEl>
                                        <p:attrNameLst>
                                          <p:attrName>ppt_y</p:attrName>
                                        </p:attrNameLst>
                                      </p:cBhvr>
                                      <p:tavLst>
                                        <p:tav tm="0">
                                          <p:val>
                                            <p:strVal val="#ppt_y"/>
                                          </p:val>
                                        </p:tav>
                                        <p:tav tm="100000">
                                          <p:val>
                                            <p:strVal val="#ppt_y"/>
                                          </p:val>
                                        </p:tav>
                                      </p:tavLst>
                                    </p:anim>
                                  </p:childTnLst>
                                </p:cTn>
                              </p:par>
                              <p:par>
                                <p:cTn id="72" presetID="41" presetClass="entr" presetSubtype="0" fill="hold" grpId="0" nodeType="withEffect">
                                  <p:stCondLst>
                                    <p:cond delay="0"/>
                                  </p:stCondLst>
                                  <p:iterate type="lt">
                                    <p:tmPct val="10000"/>
                                  </p:iterate>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2"/>
                                        </p:tgtEl>
                                        <p:attrNameLst>
                                          <p:attrName>ppt_y</p:attrName>
                                        </p:attrNameLst>
                                      </p:cBhvr>
                                      <p:tavLst>
                                        <p:tav tm="0">
                                          <p:val>
                                            <p:strVal val="#ppt_y"/>
                                          </p:val>
                                        </p:tav>
                                        <p:tav tm="100000">
                                          <p:val>
                                            <p:strVal val="#ppt_y"/>
                                          </p:val>
                                        </p:tav>
                                      </p:tavLst>
                                    </p:anim>
                                    <p:anim calcmode="lin" valueType="num">
                                      <p:cBhvr>
                                        <p:cTn id="7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78" dur="500" tmFilter="0,0; .5, 1; 1, 1"/>
                                        <p:tgtEl>
                                          <p:spTgt spid="12"/>
                                        </p:tgtEl>
                                      </p:cBhvr>
                                    </p:animEffect>
                                  </p:childTnLst>
                                </p:cTn>
                              </p:par>
                            </p:childTnLst>
                          </p:cTn>
                        </p:par>
                        <p:par>
                          <p:cTn id="79" fill="hold">
                            <p:stCondLst>
                              <p:cond delay="750"/>
                            </p:stCondLst>
                            <p:childTnLst>
                              <p:par>
                                <p:cTn id="80" presetID="42"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par>
                          <p:cTn id="85" fill="hold">
                            <p:stCondLst>
                              <p:cond delay="175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24"/>
                                        </p:tgtEl>
                                        <p:attrNameLst>
                                          <p:attrName>style.visibility</p:attrName>
                                        </p:attrNameLst>
                                      </p:cBhvr>
                                      <p:to>
                                        <p:strVal val="visible"/>
                                      </p:to>
                                    </p:set>
                                    <p:anim calcmode="lin" valueType="num">
                                      <p:cBhvr>
                                        <p:cTn id="8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24"/>
                                        </p:tgtEl>
                                        <p:attrNameLst>
                                          <p:attrName>ppt_y</p:attrName>
                                        </p:attrNameLst>
                                      </p:cBhvr>
                                      <p:tavLst>
                                        <p:tav tm="0">
                                          <p:val>
                                            <p:strVal val="#ppt_y"/>
                                          </p:val>
                                        </p:tav>
                                        <p:tav tm="100000">
                                          <p:val>
                                            <p:strVal val="#ppt_y"/>
                                          </p:val>
                                        </p:tav>
                                      </p:tavLst>
                                    </p:anim>
                                    <p:anim calcmode="lin" valueType="num">
                                      <p:cBhvr>
                                        <p:cTn id="9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92" dur="500" tmFilter="0,0; .5, 1; 1, 1"/>
                                        <p:tgtEl>
                                          <p:spTgt spid="24"/>
                                        </p:tgtEl>
                                      </p:cBhvr>
                                    </p:animEffect>
                                  </p:childTnLst>
                                </p:cTn>
                              </p:par>
                            </p:childTnLst>
                          </p:cTn>
                        </p:par>
                        <p:par>
                          <p:cTn id="93" fill="hold">
                            <p:stCondLst>
                              <p:cond delay="2500"/>
                            </p:stCondLst>
                            <p:childTnLst>
                              <p:par>
                                <p:cTn id="94" presetID="42"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par>
                          <p:cTn id="99" fill="hold">
                            <p:stCondLst>
                              <p:cond delay="350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5"/>
                                        </p:tgtEl>
                                        <p:attrNameLst>
                                          <p:attrName>ppt_y</p:attrName>
                                        </p:attrNameLst>
                                      </p:cBhvr>
                                      <p:tavLst>
                                        <p:tav tm="0">
                                          <p:val>
                                            <p:strVal val="#ppt_y"/>
                                          </p:val>
                                        </p:tav>
                                        <p:tav tm="100000">
                                          <p:val>
                                            <p:strVal val="#ppt_y"/>
                                          </p:val>
                                        </p:tav>
                                      </p:tavLst>
                                    </p:anim>
                                    <p:anim calcmode="lin" valueType="num">
                                      <p:cBhvr>
                                        <p:cTn id="104"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5"/>
                                        </p:tgtEl>
                                        <p:attrNameLst>
                                          <p:attrName>ppt_w</p:attrName>
                                        </p:attrNameLst>
                                      </p:cBhvr>
                                      <p:tavLst>
                                        <p:tav tm="0">
                                          <p:val>
                                            <p:strVal val="#ppt_w/10"/>
                                          </p:val>
                                        </p:tav>
                                        <p:tav tm="50000">
                                          <p:val>
                                            <p:strVal val="#ppt_w+.01"/>
                                          </p:val>
                                        </p:tav>
                                        <p:tav tm="100000">
                                          <p:val>
                                            <p:strVal val="#ppt_w"/>
                                          </p:val>
                                        </p:tav>
                                      </p:tavLst>
                                    </p:anim>
                                    <p:animEffect>
                                      <p:cBhvr>
                                        <p:cTn id="106" dur="500" tmFilter="0,0; .5, 1; 1, 1"/>
                                        <p:tgtEl>
                                          <p:spTgt spid="25"/>
                                        </p:tgtEl>
                                      </p:cBhvr>
                                    </p:animEffect>
                                  </p:childTnLst>
                                </p:cTn>
                              </p:par>
                            </p:childTnLst>
                          </p:cTn>
                        </p:par>
                        <p:par>
                          <p:cTn id="107" fill="hold">
                            <p:stCondLst>
                              <p:cond delay="4250"/>
                            </p:stCondLst>
                            <p:childTnLst>
                              <p:par>
                                <p:cTn id="108" presetID="42" presetClass="entr" presetSubtype="0" fill="hold" grpId="0" nodeType="afterEffect">
                                  <p:stCondLst>
                                    <p:cond delay="0"/>
                                  </p:stCondLst>
                                  <p:childTnLst>
                                    <p:set>
                                      <p:cBhvr>
                                        <p:cTn id="109" dur="1" fill="hold">
                                          <p:stCondLst>
                                            <p:cond delay="0"/>
                                          </p:stCondLst>
                                        </p:cTn>
                                        <p:tgtEl>
                                          <p:spTgt spid="21"/>
                                        </p:tgtEl>
                                        <p:attrNameLst>
                                          <p:attrName>style.visibility</p:attrName>
                                        </p:attrNameLst>
                                      </p:cBhvr>
                                      <p:to>
                                        <p:strVal val="visible"/>
                                      </p:to>
                                    </p:set>
                                    <p:animEffect>
                                      <p:cBhvr>
                                        <p:cTn id="110" dur="1000"/>
                                        <p:tgtEl>
                                          <p:spTgt spid="21"/>
                                        </p:tgtEl>
                                      </p:cBhvr>
                                    </p:animEffect>
                                    <p:anim calcmode="lin" valueType="num">
                                      <p:cBhvr>
                                        <p:cTn id="111" dur="1000" fill="hold"/>
                                        <p:tgtEl>
                                          <p:spTgt spid="21"/>
                                        </p:tgtEl>
                                        <p:attrNameLst>
                                          <p:attrName>ppt_x</p:attrName>
                                        </p:attrNameLst>
                                      </p:cBhvr>
                                      <p:tavLst>
                                        <p:tav tm="0">
                                          <p:val>
                                            <p:strVal val="#ppt_x"/>
                                          </p:val>
                                        </p:tav>
                                        <p:tav tm="100000">
                                          <p:val>
                                            <p:strVal val="#ppt_x"/>
                                          </p:val>
                                        </p:tav>
                                      </p:tavLst>
                                    </p:anim>
                                    <p:anim calcmode="lin" valueType="num">
                                      <p:cBhvr>
                                        <p:cTn id="112" dur="1000" fill="hold"/>
                                        <p:tgtEl>
                                          <p:spTgt spid="21"/>
                                        </p:tgtEl>
                                        <p:attrNameLst>
                                          <p:attrName>ppt_y</p:attrName>
                                        </p:attrNameLst>
                                      </p:cBhvr>
                                      <p:tavLst>
                                        <p:tav tm="0">
                                          <p:val>
                                            <p:strVal val="#ppt_y+.1"/>
                                          </p:val>
                                        </p:tav>
                                        <p:tav tm="100000">
                                          <p:val>
                                            <p:strVal val="#ppt_y"/>
                                          </p:val>
                                        </p:tav>
                                      </p:tavLst>
                                    </p:anim>
                                  </p:childTnLst>
                                </p:cTn>
                              </p:par>
                            </p:childTnLst>
                          </p:cTn>
                        </p:par>
                        <p:par>
                          <p:cTn id="113" fill="hold">
                            <p:stCondLst>
                              <p:cond delay="5250"/>
                            </p:stCondLst>
                            <p:childTnLst>
                              <p:par>
                                <p:cTn id="114" presetID="41" presetClass="entr" presetSubtype="0" fill="hold" grpId="0" nodeType="afterEffect">
                                  <p:stCondLst>
                                    <p:cond delay="0"/>
                                  </p:stCondLst>
                                  <p:iterate type="lt">
                                    <p:tmPct val="10000"/>
                                  </p:iterate>
                                  <p:childTnLst>
                                    <p:set>
                                      <p:cBhvr>
                                        <p:cTn id="115" dur="1" fill="hold">
                                          <p:stCondLst>
                                            <p:cond delay="0"/>
                                          </p:stCondLst>
                                        </p:cTn>
                                        <p:tgtEl>
                                          <p:spTgt spid="26"/>
                                        </p:tgtEl>
                                        <p:attrNameLst>
                                          <p:attrName>style.visibility</p:attrName>
                                        </p:attrNameLst>
                                      </p:cBhvr>
                                      <p:to>
                                        <p:strVal val="visible"/>
                                      </p:to>
                                    </p:set>
                                    <p:anim calcmode="lin" valueType="num">
                                      <p:cBhvr>
                                        <p:cTn id="11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17" dur="500" fill="hold"/>
                                        <p:tgtEl>
                                          <p:spTgt spid="26"/>
                                        </p:tgtEl>
                                        <p:attrNameLst>
                                          <p:attrName>ppt_y</p:attrName>
                                        </p:attrNameLst>
                                      </p:cBhvr>
                                      <p:tavLst>
                                        <p:tav tm="0">
                                          <p:val>
                                            <p:strVal val="#ppt_y"/>
                                          </p:val>
                                        </p:tav>
                                        <p:tav tm="100000">
                                          <p:val>
                                            <p:strVal val="#ppt_y"/>
                                          </p:val>
                                        </p:tav>
                                      </p:tavLst>
                                    </p:anim>
                                    <p:anim calcmode="lin" valueType="num">
                                      <p:cBhvr>
                                        <p:cTn id="11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1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20" dur="500" tmFilter="0,0; .5, 1; 1, 1"/>
                                        <p:tgtEl>
                                          <p:spTgt spid="26"/>
                                        </p:tgtEl>
                                      </p:cBhvr>
                                    </p:animEffect>
                                  </p:childTnLst>
                                </p:cTn>
                              </p:par>
                            </p:childTnLst>
                          </p:cTn>
                        </p:par>
                        <p:par>
                          <p:cTn id="121" fill="hold">
                            <p:stCondLst>
                              <p:cond delay="6000"/>
                            </p:stCondLst>
                            <p:childTnLst>
                              <p:par>
                                <p:cTn id="122" presetID="42" presetClass="entr" presetSubtype="0" fill="hold" grpId="0" nodeType="afterEffect">
                                  <p:stCondLst>
                                    <p:cond delay="0"/>
                                  </p:stCondLst>
                                  <p:childTnLst>
                                    <p:set>
                                      <p:cBhvr>
                                        <p:cTn id="123" dur="1" fill="hold">
                                          <p:stCondLst>
                                            <p:cond delay="0"/>
                                          </p:stCondLst>
                                        </p:cTn>
                                        <p:tgtEl>
                                          <p:spTgt spid="22"/>
                                        </p:tgtEl>
                                        <p:attrNameLst>
                                          <p:attrName>style.visibility</p:attrName>
                                        </p:attrNameLst>
                                      </p:cBhvr>
                                      <p:to>
                                        <p:strVal val="visible"/>
                                      </p:to>
                                    </p:set>
                                    <p:animEffect>
                                      <p:cBhvr>
                                        <p:cTn id="124" dur="1000"/>
                                        <p:tgtEl>
                                          <p:spTgt spid="22"/>
                                        </p:tgtEl>
                                      </p:cBhvr>
                                    </p:animEffect>
                                    <p:anim calcmode="lin" valueType="num">
                                      <p:cBhvr>
                                        <p:cTn id="125" dur="1000" fill="hold"/>
                                        <p:tgtEl>
                                          <p:spTgt spid="22"/>
                                        </p:tgtEl>
                                        <p:attrNameLst>
                                          <p:attrName>ppt_x</p:attrName>
                                        </p:attrNameLst>
                                      </p:cBhvr>
                                      <p:tavLst>
                                        <p:tav tm="0">
                                          <p:val>
                                            <p:strVal val="#ppt_x"/>
                                          </p:val>
                                        </p:tav>
                                        <p:tav tm="100000">
                                          <p:val>
                                            <p:strVal val="#ppt_x"/>
                                          </p:val>
                                        </p:tav>
                                      </p:tavLst>
                                    </p:anim>
                                    <p:anim calcmode="lin" valueType="num">
                                      <p:cBhvr>
                                        <p:cTn id="12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12" grpId="0" bldLvl="0" autoUpdateAnimBg="0"/>
      <p:bldP spid="13" grpId="0" animBg="1"/>
      <p:bldP spid="14" grpId="0" bldLvl="0" animBg="1" autoUpdateAnimBg="0"/>
      <p:bldP spid="15" grpId="0" animBg="1"/>
      <p:bldP spid="16" grpId="0" bldLvl="0" animBg="1" autoUpdateAnimBg="0"/>
      <p:bldP spid="17" grpId="0" animBg="1"/>
      <p:bldP spid="18" grpId="0" bldLvl="0" animBg="1" autoUpdateAnimBg="0"/>
      <p:bldP spid="19" grpId="0" animBg="1"/>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02</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F92AD"/>
          </a:solidFill>
          <a:ln w="25400" cap="flat" cmpd="sng">
            <a:solidFill>
              <a:srgbClr val="2F92AD"/>
            </a:solidFill>
            <a:bevel/>
            <a:headEnd type="oval" w="med" len="med"/>
            <a:tailEnd type="oval" w="med" len="med"/>
          </a:ln>
        </p:spPr>
        <p:txBody>
          <a:bodyPr anchor="ctr"/>
          <a:lstStyle/>
          <a:p>
            <a:endParaRPr lang="zh-CN" altLang="en-US" sz="1180"/>
          </a:p>
        </p:txBody>
      </p:sp>
      <p:grpSp>
        <p:nvGrpSpPr>
          <p:cNvPr id="12" name="组合 5"/>
          <p:cNvGrpSpPr>
            <a:grpSpLocks/>
          </p:cNvGrpSpPr>
          <p:nvPr/>
        </p:nvGrpSpPr>
        <p:grpSpPr bwMode="auto">
          <a:xfrm>
            <a:off x="1246026" y="1690460"/>
            <a:ext cx="1330426" cy="2814363"/>
            <a:chOff x="0" y="0"/>
            <a:chExt cx="1774825" cy="3754438"/>
          </a:xfrm>
          <a:solidFill>
            <a:srgbClr val="2F92AD"/>
          </a:solidFill>
        </p:grpSpPr>
        <p:sp>
          <p:nvSpPr>
            <p:cNvPr id="13" name="椭圆 6"/>
            <p:cNvSpPr>
              <a:spLocks noChangeArrowheads="1"/>
            </p:cNvSpPr>
            <p:nvPr/>
          </p:nvSpPr>
          <p:spPr bwMode="auto">
            <a:xfrm>
              <a:off x="1055687" y="750888"/>
              <a:ext cx="179388" cy="177800"/>
            </a:xfrm>
            <a:prstGeom prst="ellipse">
              <a:avLst/>
            </a:prstGeom>
            <a:solidFill>
              <a:srgbClr val="2F92AD"/>
            </a:solid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4"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15"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6" name="组合 9"/>
          <p:cNvGrpSpPr>
            <a:grpSpLocks/>
          </p:cNvGrpSpPr>
          <p:nvPr/>
        </p:nvGrpSpPr>
        <p:grpSpPr bwMode="auto">
          <a:xfrm>
            <a:off x="2858483" y="1690460"/>
            <a:ext cx="1330426" cy="2814363"/>
            <a:chOff x="0" y="0"/>
            <a:chExt cx="1774825" cy="3754438"/>
          </a:xfrm>
          <a:solidFill>
            <a:srgbClr val="2F92AD"/>
          </a:solidFill>
        </p:grpSpPr>
        <p:sp>
          <p:nvSpPr>
            <p:cNvPr id="17"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8"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9"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20" name="组合 13"/>
          <p:cNvGrpSpPr>
            <a:grpSpLocks/>
          </p:cNvGrpSpPr>
          <p:nvPr/>
        </p:nvGrpSpPr>
        <p:grpSpPr bwMode="auto">
          <a:xfrm>
            <a:off x="4455470" y="1690460"/>
            <a:ext cx="1331616" cy="2814363"/>
            <a:chOff x="0" y="0"/>
            <a:chExt cx="1776413" cy="3754438"/>
          </a:xfrm>
          <a:solidFill>
            <a:srgbClr val="2F92AD"/>
          </a:solidFill>
        </p:grpSpPr>
        <p:sp>
          <p:nvSpPr>
            <p:cNvPr id="21"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2"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23"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4" name="组合 17"/>
          <p:cNvGrpSpPr>
            <a:grpSpLocks/>
          </p:cNvGrpSpPr>
          <p:nvPr/>
        </p:nvGrpSpPr>
        <p:grpSpPr bwMode="auto">
          <a:xfrm>
            <a:off x="6053647" y="1690460"/>
            <a:ext cx="1330426" cy="2814363"/>
            <a:chOff x="0" y="0"/>
            <a:chExt cx="1774825" cy="3754438"/>
          </a:xfrm>
          <a:solidFill>
            <a:srgbClr val="2F92AD"/>
          </a:solidFill>
        </p:grpSpPr>
        <p:sp>
          <p:nvSpPr>
            <p:cNvPr id="25"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6"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7"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31585868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ppt_x</p:attrName>
                                        </p:attrNameLst>
                                      </p:cBhvr>
                                      <p:tavLst>
                                        <p:tav tm="0">
                                          <p:val>
                                            <p:strVal val="0-#ppt_w/2"/>
                                          </p:val>
                                        </p:tav>
                                        <p:tav tm="100000">
                                          <p:val>
                                            <p:strVal val="#ppt_x"/>
                                          </p:val>
                                        </p:tav>
                                      </p:tavLst>
                                    </p:anim>
                                    <p:anim calcmode="lin" valueType="num">
                                      <p:cBhvr>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ppt_x</p:attrName>
                                        </p:attrNameLst>
                                      </p:cBhvr>
                                      <p:tavLst>
                                        <p:tav tm="0">
                                          <p:val>
                                            <p:strVal val="0-#ppt_w/2"/>
                                          </p:val>
                                        </p:tav>
                                        <p:tav tm="100000">
                                          <p:val>
                                            <p:strVal val="#ppt_x"/>
                                          </p:val>
                                        </p:tav>
                                      </p:tavLst>
                                    </p:anim>
                                    <p:anim calcmode="lin" valueType="num">
                                      <p:cBhvr>
                                        <p:cTn id="49" dur="1000" fill="hold"/>
                                        <p:tgtEl>
                                          <p:spTgt spid="12"/>
                                        </p:tgtEl>
                                        <p:attrNameLst>
                                          <p:attrName>ppt_y</p:attrName>
                                        </p:attrNameLst>
                                      </p:cBhvr>
                                      <p:tavLst>
                                        <p:tav tm="0">
                                          <p:val>
                                            <p:strVal val="#ppt_y"/>
                                          </p:val>
                                        </p:tav>
                                        <p:tav tm="100000">
                                          <p:val>
                                            <p:strVal val="#ppt_y"/>
                                          </p:val>
                                        </p:tav>
                                      </p:tavLst>
                                    </p:anim>
                                  </p:childTnLst>
                                </p:cTn>
                              </p:par>
                            </p:childTnLst>
                          </p:cTn>
                        </p:par>
                        <p:par>
                          <p:cTn id="50" fill="hold">
                            <p:stCondLst>
                              <p:cond delay="1000"/>
                            </p:stCondLst>
                            <p:childTnLst>
                              <p:par>
                                <p:cTn id="51" presetID="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1000" fill="hold"/>
                                        <p:tgtEl>
                                          <p:spTgt spid="16"/>
                                        </p:tgtEl>
                                        <p:attrNameLst>
                                          <p:attrName>ppt_x</p:attrName>
                                        </p:attrNameLst>
                                      </p:cBhvr>
                                      <p:tavLst>
                                        <p:tav tm="0">
                                          <p:val>
                                            <p:strVal val="0-#ppt_w/2"/>
                                          </p:val>
                                        </p:tav>
                                        <p:tav tm="100000">
                                          <p:val>
                                            <p:strVal val="#ppt_x"/>
                                          </p:val>
                                        </p:tav>
                                      </p:tavLst>
                                    </p:anim>
                                    <p:anim calcmode="lin" valueType="num">
                                      <p:cBhvr>
                                        <p:cTn id="54" dur="10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1000" fill="hold"/>
                                        <p:tgtEl>
                                          <p:spTgt spid="20"/>
                                        </p:tgtEl>
                                        <p:attrNameLst>
                                          <p:attrName>ppt_x</p:attrName>
                                        </p:attrNameLst>
                                      </p:cBhvr>
                                      <p:tavLst>
                                        <p:tav tm="0">
                                          <p:val>
                                            <p:strVal val="0-#ppt_w/2"/>
                                          </p:val>
                                        </p:tav>
                                        <p:tav tm="100000">
                                          <p:val>
                                            <p:strVal val="#ppt_x"/>
                                          </p:val>
                                        </p:tav>
                                      </p:tavLst>
                                    </p:anim>
                                    <p:anim calcmode="lin" valueType="num">
                                      <p:cBhvr>
                                        <p:cTn id="59" dur="1000" fill="hold"/>
                                        <p:tgtEl>
                                          <p:spTgt spid="20"/>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8"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1000" fill="hold"/>
                                        <p:tgtEl>
                                          <p:spTgt spid="24"/>
                                        </p:tgtEl>
                                        <p:attrNameLst>
                                          <p:attrName>ppt_x</p:attrName>
                                        </p:attrNameLst>
                                      </p:cBhvr>
                                      <p:tavLst>
                                        <p:tav tm="0">
                                          <p:val>
                                            <p:strVal val="0-#ppt_w/2"/>
                                          </p:val>
                                        </p:tav>
                                        <p:tav tm="100000">
                                          <p:val>
                                            <p:strVal val="#ppt_x"/>
                                          </p:val>
                                        </p:tav>
                                      </p:tavLst>
                                    </p:anim>
                                    <p:anim calcmode="lin" valueType="num">
                                      <p:cBhvr>
                                        <p:cTn id="64"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a:spLocks noChangeArrowheads="1"/>
          </p:cNvSpPr>
          <p:nvPr/>
        </p:nvSpPr>
        <p:spPr bwMode="auto">
          <a:xfrm>
            <a:off x="0" y="1"/>
            <a:ext cx="9144000" cy="226219"/>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5" name="矩形 5"/>
          <p:cNvSpPr>
            <a:spLocks noChangeArrowheads="1"/>
          </p:cNvSpPr>
          <p:nvPr/>
        </p:nvSpPr>
        <p:spPr bwMode="auto">
          <a:xfrm>
            <a:off x="0" y="4800600"/>
            <a:ext cx="9144000" cy="342900"/>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grpSp>
        <p:nvGrpSpPr>
          <p:cNvPr id="6" name="组合 5"/>
          <p:cNvGrpSpPr/>
          <p:nvPr/>
        </p:nvGrpSpPr>
        <p:grpSpPr>
          <a:xfrm>
            <a:off x="1143664" y="1554007"/>
            <a:ext cx="1446609" cy="1447800"/>
            <a:chOff x="4768455" y="2089548"/>
            <a:chExt cx="1446609" cy="1447800"/>
          </a:xfrm>
        </p:grpSpPr>
        <p:sp>
          <p:nvSpPr>
            <p:cNvPr id="7" name="椭圆 6"/>
            <p:cNvSpPr/>
            <p:nvPr/>
          </p:nvSpPr>
          <p:spPr bwMode="auto">
            <a:xfrm>
              <a:off x="4768455" y="2089548"/>
              <a:ext cx="1446609"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KSO_Shape"/>
            <p:cNvSpPr>
              <a:spLocks/>
            </p:cNvSpPr>
            <p:nvPr/>
          </p:nvSpPr>
          <p:spPr bwMode="auto">
            <a:xfrm>
              <a:off x="5051671" y="2547176"/>
              <a:ext cx="855649" cy="587614"/>
            </a:xfrm>
            <a:custGeom>
              <a:avLst/>
              <a:gdLst>
                <a:gd name="T0" fmla="*/ 2147483647 w 112"/>
                <a:gd name="T1" fmla="*/ 2147483647 h 77"/>
                <a:gd name="T2" fmla="*/ 2147483647 w 112"/>
                <a:gd name="T3" fmla="*/ 2147483647 h 77"/>
                <a:gd name="T4" fmla="*/ 2147483647 w 112"/>
                <a:gd name="T5" fmla="*/ 2147483647 h 77"/>
                <a:gd name="T6" fmla="*/ 2147483647 w 112"/>
                <a:gd name="T7" fmla="*/ 2147483647 h 77"/>
                <a:gd name="T8" fmla="*/ 2147483647 w 112"/>
                <a:gd name="T9" fmla="*/ 2147483647 h 77"/>
                <a:gd name="T10" fmla="*/ 0 w 112"/>
                <a:gd name="T11" fmla="*/ 2147483647 h 77"/>
                <a:gd name="T12" fmla="*/ 2147483647 w 112"/>
                <a:gd name="T13" fmla="*/ 2147483647 h 77"/>
                <a:gd name="T14" fmla="*/ 2147483647 w 112"/>
                <a:gd name="T15" fmla="*/ 2147483647 h 77"/>
                <a:gd name="T16" fmla="*/ 2147483647 w 112"/>
                <a:gd name="T17" fmla="*/ 2147483647 h 77"/>
                <a:gd name="T18" fmla="*/ 2147483647 w 112"/>
                <a:gd name="T19" fmla="*/ 2147483647 h 77"/>
                <a:gd name="T20" fmla="*/ 2147483647 w 112"/>
                <a:gd name="T21" fmla="*/ 2147483647 h 77"/>
                <a:gd name="T22" fmla="*/ 2147483647 w 112"/>
                <a:gd name="T23" fmla="*/ 2147483647 h 77"/>
                <a:gd name="T24" fmla="*/ 2147483647 w 112"/>
                <a:gd name="T25" fmla="*/ 2147483647 h 77"/>
                <a:gd name="T26" fmla="*/ 2147483647 w 112"/>
                <a:gd name="T27" fmla="*/ 2147483647 h 77"/>
                <a:gd name="T28" fmla="*/ 2147483647 w 112"/>
                <a:gd name="T29" fmla="*/ 2147483647 h 77"/>
                <a:gd name="T30" fmla="*/ 2147483647 w 112"/>
                <a:gd name="T31" fmla="*/ 2147483647 h 77"/>
                <a:gd name="T32" fmla="*/ 2147483647 w 112"/>
                <a:gd name="T33" fmla="*/ 2147483647 h 77"/>
                <a:gd name="T34" fmla="*/ 2147483647 w 112"/>
                <a:gd name="T35" fmla="*/ 2147483647 h 77"/>
                <a:gd name="T36" fmla="*/ 2147483647 w 112"/>
                <a:gd name="T37" fmla="*/ 2147483647 h 77"/>
                <a:gd name="T38" fmla="*/ 2147483647 w 112"/>
                <a:gd name="T39" fmla="*/ 2147483647 h 77"/>
                <a:gd name="T40" fmla="*/ 2147483647 w 112"/>
                <a:gd name="T41" fmla="*/ 2147483647 h 77"/>
                <a:gd name="T42" fmla="*/ 2147483647 w 112"/>
                <a:gd name="T43" fmla="*/ 2147483647 h 77"/>
                <a:gd name="T44" fmla="*/ 2147483647 w 112"/>
                <a:gd name="T45" fmla="*/ 2147483647 h 77"/>
                <a:gd name="T46" fmla="*/ 2147483647 w 112"/>
                <a:gd name="T47" fmla="*/ 2147483647 h 77"/>
                <a:gd name="T48" fmla="*/ 2147483647 w 112"/>
                <a:gd name="T49" fmla="*/ 2147483647 h 77"/>
                <a:gd name="T50" fmla="*/ 2147483647 w 112"/>
                <a:gd name="T51" fmla="*/ 2147483647 h 77"/>
                <a:gd name="T52" fmla="*/ 2147483647 w 112"/>
                <a:gd name="T53" fmla="*/ 2147483647 h 77"/>
                <a:gd name="T54" fmla="*/ 2147483647 w 112"/>
                <a:gd name="T55" fmla="*/ 2147483647 h 77"/>
                <a:gd name="T56" fmla="*/ 2147483647 w 112"/>
                <a:gd name="T57" fmla="*/ 2147483647 h 77"/>
                <a:gd name="T58" fmla="*/ 2147483647 w 112"/>
                <a:gd name="T59" fmla="*/ 2147483647 h 77"/>
                <a:gd name="T60" fmla="*/ 2147483647 w 112"/>
                <a:gd name="T61" fmla="*/ 2147483647 h 77"/>
                <a:gd name="T62" fmla="*/ 2147483647 w 112"/>
                <a:gd name="T63" fmla="*/ 2147483647 h 77"/>
                <a:gd name="T64" fmla="*/ 2147483647 w 112"/>
                <a:gd name="T65" fmla="*/ 2147483647 h 77"/>
                <a:gd name="T66" fmla="*/ 2147483647 w 112"/>
                <a:gd name="T67" fmla="*/ 2147483647 h 77"/>
                <a:gd name="T68" fmla="*/ 2147483647 w 112"/>
                <a:gd name="T69" fmla="*/ 2147483647 h 77"/>
                <a:gd name="T70" fmla="*/ 2147483647 w 112"/>
                <a:gd name="T71" fmla="*/ 2147483647 h 77"/>
                <a:gd name="T72" fmla="*/ 2147483647 w 112"/>
                <a:gd name="T73" fmla="*/ 2147483647 h 77"/>
                <a:gd name="T74" fmla="*/ 2147483647 w 112"/>
                <a:gd name="T75" fmla="*/ 2147483647 h 77"/>
                <a:gd name="T76" fmla="*/ 2147483647 w 112"/>
                <a:gd name="T77" fmla="*/ 2147483647 h 77"/>
                <a:gd name="T78" fmla="*/ 2147483647 w 112"/>
                <a:gd name="T79" fmla="*/ 2147483647 h 77"/>
                <a:gd name="T80" fmla="*/ 2147483647 w 112"/>
                <a:gd name="T81" fmla="*/ 2147483647 h 77"/>
                <a:gd name="T82" fmla="*/ 2147483647 w 112"/>
                <a:gd name="T83" fmla="*/ 2147483647 h 77"/>
                <a:gd name="T84" fmla="*/ 2147483647 w 112"/>
                <a:gd name="T85" fmla="*/ 2147483647 h 77"/>
                <a:gd name="T86" fmla="*/ 2147483647 w 112"/>
                <a:gd name="T87" fmla="*/ 2147483647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2"/>
                <a:gd name="T133" fmla="*/ 0 h 77"/>
                <a:gd name="T134" fmla="*/ 112 w 112"/>
                <a:gd name="T135" fmla="*/ 77 h 7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5F5E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9" name="文本框 51"/>
          <p:cNvSpPr txBox="1">
            <a:spLocks noChangeArrowheads="1"/>
          </p:cNvSpPr>
          <p:nvPr/>
        </p:nvSpPr>
        <p:spPr bwMode="auto">
          <a:xfrm>
            <a:off x="1138900" y="3144682"/>
            <a:ext cx="15204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10" name="组合 31"/>
          <p:cNvGrpSpPr>
            <a:grpSpLocks/>
          </p:cNvGrpSpPr>
          <p:nvPr/>
        </p:nvGrpSpPr>
        <p:grpSpPr bwMode="auto">
          <a:xfrm>
            <a:off x="2098545" y="1474235"/>
            <a:ext cx="523875" cy="482203"/>
            <a:chOff x="2572390" y="2639961"/>
            <a:chExt cx="651339" cy="599459"/>
          </a:xfrm>
        </p:grpSpPr>
        <p:sp>
          <p:nvSpPr>
            <p:cNvPr id="11" name="椭圆 10"/>
            <p:cNvSpPr/>
            <p:nvPr/>
          </p:nvSpPr>
          <p:spPr>
            <a:xfrm>
              <a:off x="2572390" y="2639961"/>
              <a:ext cx="599528" cy="599459"/>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12" name="文本框 33"/>
            <p:cNvSpPr txBox="1">
              <a:spLocks noChangeArrowheads="1"/>
            </p:cNvSpPr>
            <p:nvPr/>
          </p:nvSpPr>
          <p:spPr bwMode="auto">
            <a:xfrm>
              <a:off x="2635875" y="2739683"/>
              <a:ext cx="587854" cy="40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03</a:t>
              </a:r>
              <a:endParaRPr lang="zh-CN" altLang="en-US" sz="1500" b="1">
                <a:solidFill>
                  <a:srgbClr val="F5F5EB"/>
                </a:solidFill>
                <a:latin typeface="Broadway" panose="04040905080B02020502" pitchFamily="82" charset="0"/>
                <a:ea typeface="微软雅黑" panose="020B0503020204020204" pitchFamily="34" charset="-122"/>
              </a:endParaRPr>
            </a:p>
          </p:txBody>
        </p:sp>
      </p:grpSp>
      <p:cxnSp>
        <p:nvCxnSpPr>
          <p:cNvPr id="13" name="直接连接符 12"/>
          <p:cNvCxnSpPr/>
          <p:nvPr/>
        </p:nvCxnSpPr>
        <p:spPr bwMode="auto">
          <a:xfrm>
            <a:off x="2327455" y="2363632"/>
            <a:ext cx="5792391" cy="0"/>
          </a:xfrm>
          <a:prstGeom prst="line">
            <a:avLst/>
          </a:prstGeom>
          <a:ln w="41275">
            <a:solidFill>
              <a:srgbClr val="2F92AD"/>
            </a:solidFill>
            <a:prstDash val="sysDot"/>
          </a:ln>
        </p:spPr>
        <p:style>
          <a:lnRef idx="1">
            <a:schemeClr val="accent1"/>
          </a:lnRef>
          <a:fillRef idx="0">
            <a:schemeClr val="accent1"/>
          </a:fillRef>
          <a:effectRef idx="0">
            <a:schemeClr val="accent1"/>
          </a:effectRef>
          <a:fontRef idx="minor">
            <a:schemeClr val="tx1"/>
          </a:fontRef>
        </p:style>
      </p:cxnSp>
      <p:grpSp>
        <p:nvGrpSpPr>
          <p:cNvPr id="14" name="组合 7"/>
          <p:cNvGrpSpPr>
            <a:grpSpLocks/>
          </p:cNvGrpSpPr>
          <p:nvPr/>
        </p:nvGrpSpPr>
        <p:grpSpPr bwMode="auto">
          <a:xfrm>
            <a:off x="3731893" y="2228990"/>
            <a:ext cx="269793" cy="269876"/>
            <a:chOff x="4581350" y="3500947"/>
            <a:chExt cx="359765" cy="359765"/>
          </a:xfrm>
        </p:grpSpPr>
        <p:sp>
          <p:nvSpPr>
            <p:cNvPr id="15" name="椭圆 14"/>
            <p:cNvSpPr/>
            <p:nvPr/>
          </p:nvSpPr>
          <p:spPr>
            <a:xfrm>
              <a:off x="4582016"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p:cNvSpPr/>
            <p:nvPr/>
          </p:nvSpPr>
          <p:spPr>
            <a:xfrm>
              <a:off x="4647111"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7" name="组合 66"/>
          <p:cNvGrpSpPr>
            <a:grpSpLocks/>
          </p:cNvGrpSpPr>
          <p:nvPr/>
        </p:nvGrpSpPr>
        <p:grpSpPr bwMode="auto">
          <a:xfrm>
            <a:off x="5285093" y="2228990"/>
            <a:ext cx="269793" cy="269876"/>
            <a:chOff x="4581350" y="3500947"/>
            <a:chExt cx="359765" cy="359765"/>
          </a:xfrm>
        </p:grpSpPr>
        <p:sp>
          <p:nvSpPr>
            <p:cNvPr id="18" name="椭圆 17"/>
            <p:cNvSpPr/>
            <p:nvPr/>
          </p:nvSpPr>
          <p:spPr>
            <a:xfrm>
              <a:off x="4581184" y="3501083"/>
              <a:ext cx="360404"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4646279" y="3566157"/>
              <a:ext cx="230215"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0" name="组合 69"/>
          <p:cNvGrpSpPr>
            <a:grpSpLocks/>
          </p:cNvGrpSpPr>
          <p:nvPr/>
        </p:nvGrpSpPr>
        <p:grpSpPr bwMode="auto">
          <a:xfrm>
            <a:off x="6838291" y="2228990"/>
            <a:ext cx="269793" cy="269876"/>
            <a:chOff x="4581350" y="3500947"/>
            <a:chExt cx="359765" cy="359765"/>
          </a:xfrm>
        </p:grpSpPr>
        <p:sp>
          <p:nvSpPr>
            <p:cNvPr id="21" name="椭圆 20"/>
            <p:cNvSpPr/>
            <p:nvPr/>
          </p:nvSpPr>
          <p:spPr>
            <a:xfrm>
              <a:off x="4581940"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椭圆 21"/>
            <p:cNvSpPr/>
            <p:nvPr/>
          </p:nvSpPr>
          <p:spPr>
            <a:xfrm>
              <a:off x="4647036"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文本框 83"/>
          <p:cNvSpPr txBox="1">
            <a:spLocks noChangeArrowheads="1"/>
          </p:cNvSpPr>
          <p:nvPr/>
        </p:nvSpPr>
        <p:spPr bwMode="auto">
          <a:xfrm>
            <a:off x="3302577" y="2531510"/>
            <a:ext cx="11287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24" name="文本框 84"/>
          <p:cNvSpPr txBox="1">
            <a:spLocks noChangeArrowheads="1"/>
          </p:cNvSpPr>
          <p:nvPr/>
        </p:nvSpPr>
        <p:spPr bwMode="auto">
          <a:xfrm>
            <a:off x="4836103" y="2531510"/>
            <a:ext cx="11644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25" name="文本框 85"/>
          <p:cNvSpPr txBox="1">
            <a:spLocks noChangeArrowheads="1"/>
          </p:cNvSpPr>
          <p:nvPr/>
        </p:nvSpPr>
        <p:spPr bwMode="auto">
          <a:xfrm>
            <a:off x="6406537" y="2531510"/>
            <a:ext cx="11334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858671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80">
                                          <p:stCondLst>
                                            <p:cond delay="0"/>
                                          </p:stCondLst>
                                        </p:cTn>
                                        <p:tgtEl>
                                          <p:spTgt spid="10"/>
                                        </p:tgtEl>
                                      </p:cBhvr>
                                    </p:animEffect>
                                    <p:anim calcmode="lin" valueType="num">
                                      <p:cBhvr>
                                        <p:cTn id="1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0" dur="26">
                                          <p:stCondLst>
                                            <p:cond delay="650"/>
                                          </p:stCondLst>
                                        </p:cTn>
                                        <p:tgtEl>
                                          <p:spTgt spid="10"/>
                                        </p:tgtEl>
                                      </p:cBhvr>
                                      <p:to x="100000" y="60000"/>
                                    </p:animScale>
                                    <p:animScale>
                                      <p:cBhvr>
                                        <p:cTn id="21" dur="166" decel="50000">
                                          <p:stCondLst>
                                            <p:cond delay="676"/>
                                          </p:stCondLst>
                                        </p:cTn>
                                        <p:tgtEl>
                                          <p:spTgt spid="10"/>
                                        </p:tgtEl>
                                      </p:cBhvr>
                                      <p:to x="100000" y="100000"/>
                                    </p:animScale>
                                    <p:animScale>
                                      <p:cBhvr>
                                        <p:cTn id="22" dur="26">
                                          <p:stCondLst>
                                            <p:cond delay="1312"/>
                                          </p:stCondLst>
                                        </p:cTn>
                                        <p:tgtEl>
                                          <p:spTgt spid="10"/>
                                        </p:tgtEl>
                                      </p:cBhvr>
                                      <p:to x="100000" y="80000"/>
                                    </p:animScale>
                                    <p:animScale>
                                      <p:cBhvr>
                                        <p:cTn id="23" dur="166" decel="50000">
                                          <p:stCondLst>
                                            <p:cond delay="1338"/>
                                          </p:stCondLst>
                                        </p:cTn>
                                        <p:tgtEl>
                                          <p:spTgt spid="10"/>
                                        </p:tgtEl>
                                      </p:cBhvr>
                                      <p:to x="100000" y="100000"/>
                                    </p:animScale>
                                    <p:animScale>
                                      <p:cBhvr>
                                        <p:cTn id="24" dur="26">
                                          <p:stCondLst>
                                            <p:cond delay="1642"/>
                                          </p:stCondLst>
                                        </p:cTn>
                                        <p:tgtEl>
                                          <p:spTgt spid="10"/>
                                        </p:tgtEl>
                                      </p:cBhvr>
                                      <p:to x="100000" y="90000"/>
                                    </p:animScale>
                                    <p:animScale>
                                      <p:cBhvr>
                                        <p:cTn id="25" dur="166" decel="50000">
                                          <p:stCondLst>
                                            <p:cond delay="1668"/>
                                          </p:stCondLst>
                                        </p:cTn>
                                        <p:tgtEl>
                                          <p:spTgt spid="10"/>
                                        </p:tgtEl>
                                      </p:cBhvr>
                                      <p:to x="100000" y="100000"/>
                                    </p:animScale>
                                    <p:animScale>
                                      <p:cBhvr>
                                        <p:cTn id="26" dur="26">
                                          <p:stCondLst>
                                            <p:cond delay="1808"/>
                                          </p:stCondLst>
                                        </p:cTn>
                                        <p:tgtEl>
                                          <p:spTgt spid="10"/>
                                        </p:tgtEl>
                                      </p:cBhvr>
                                      <p:to x="100000" y="95000"/>
                                    </p:animScale>
                                    <p:animScale>
                                      <p:cBhvr>
                                        <p:cTn id="27" dur="166" decel="50000">
                                          <p:stCondLst>
                                            <p:cond delay="1834"/>
                                          </p:stCondLst>
                                        </p:cTn>
                                        <p:tgtEl>
                                          <p:spTgt spid="10"/>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7" presetClass="entr" presetSubtype="10"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1000"/>
                                        <p:tgtEl>
                                          <p:spTgt spid="25"/>
                                        </p:tgtEl>
                                      </p:cBhvr>
                                    </p:animEffect>
                                    <p:anim calcmode="lin" valueType="num">
                                      <p:cBhvr>
                                        <p:cTn id="77" dur="1000" fill="hold"/>
                                        <p:tgtEl>
                                          <p:spTgt spid="25"/>
                                        </p:tgtEl>
                                        <p:attrNameLst>
                                          <p:attrName>ppt_x</p:attrName>
                                        </p:attrNameLst>
                                      </p:cBhvr>
                                      <p:tavLst>
                                        <p:tav tm="0">
                                          <p:val>
                                            <p:strVal val="#ppt_x"/>
                                          </p:val>
                                        </p:tav>
                                        <p:tav tm="100000">
                                          <p:val>
                                            <p:strVal val="#ppt_x"/>
                                          </p:val>
                                        </p:tav>
                                      </p:tavLst>
                                    </p:anim>
                                    <p:anim calcmode="lin" valueType="num">
                                      <p:cBhvr>
                                        <p:cTn id="7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03</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21" name="TextBox 2"/>
          <p:cNvSpPr txBox="1"/>
          <p:nvPr/>
        </p:nvSpPr>
        <p:spPr>
          <a:xfrm>
            <a:off x="1464220" y="4233751"/>
            <a:ext cx="2879286" cy="992561"/>
          </a:xfrm>
          <a:prstGeom prst="rect">
            <a:avLst/>
          </a:prstGeom>
          <a:noFill/>
        </p:spPr>
        <p:txBody>
          <a:bodyPr wrap="square" lIns="68562" tIns="34281" rIns="68562" bIns="34281"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a:ln>
                  <a:noFill/>
                </a:ln>
                <a:solidFill>
                  <a:srgbClr val="2F92AD"/>
                </a:solidFill>
                <a:effectLst/>
                <a:uLnTx/>
                <a:uFillTx/>
                <a:latin typeface="微软雅黑"/>
                <a:ea typeface="微软雅黑"/>
              </a:rPr>
              <a:t>团队</a:t>
            </a:r>
            <a:endParaRPr kumimoji="0" lang="en-US" sz="6600" b="1" i="0" u="none" strike="noStrike" kern="0" cap="none" spc="0" normalizeH="0" baseline="0" noProof="0" dirty="0">
              <a:ln>
                <a:noFill/>
              </a:ln>
              <a:solidFill>
                <a:srgbClr val="2F92AD"/>
              </a:solidFill>
              <a:effectLst/>
              <a:uLnTx/>
              <a:uFillTx/>
              <a:latin typeface="微软雅黑"/>
              <a:ea typeface="微软雅黑"/>
            </a:endParaRPr>
          </a:p>
        </p:txBody>
      </p:sp>
      <p:sp>
        <p:nvSpPr>
          <p:cNvPr id="22" name="TextBox 3"/>
          <p:cNvSpPr txBox="1"/>
          <p:nvPr/>
        </p:nvSpPr>
        <p:spPr>
          <a:xfrm>
            <a:off x="1573019" y="3549675"/>
            <a:ext cx="2879286"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2F92AD"/>
                </a:solidFill>
                <a:effectLst/>
                <a:uLnTx/>
                <a:uFillTx/>
                <a:latin typeface="微软雅黑"/>
                <a:ea typeface="微软雅黑"/>
              </a:rPr>
              <a:t>我们的</a:t>
            </a:r>
            <a:endParaRPr kumimoji="0" lang="en-US" sz="5400" b="1" i="0" u="none" strike="noStrike" kern="0" cap="none" spc="0" normalizeH="0" baseline="0" noProof="0" dirty="0">
              <a:ln>
                <a:noFill/>
              </a:ln>
              <a:solidFill>
                <a:srgbClr val="2F92AD"/>
              </a:solidFill>
              <a:effectLst/>
              <a:uLnTx/>
              <a:uFillTx/>
              <a:latin typeface="微软雅黑"/>
              <a:ea typeface="微软雅黑"/>
            </a:endParaRPr>
          </a:p>
        </p:txBody>
      </p:sp>
      <p:sp>
        <p:nvSpPr>
          <p:cNvPr id="23" name="Rectangle 25"/>
          <p:cNvSpPr/>
          <p:nvPr/>
        </p:nvSpPr>
        <p:spPr>
          <a:xfrm>
            <a:off x="4582506" y="4643605"/>
            <a:ext cx="3019219" cy="377008"/>
          </a:xfrm>
          <a:prstGeom prst="rect">
            <a:avLst/>
          </a:prstGeom>
        </p:spPr>
        <p:txBody>
          <a:bodyPr wrap="squar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a:ea typeface="微软雅黑"/>
              </a:rPr>
              <a:t>“此处添加详细文本描述，建议与标题相关并符合整体语言风格，语言描述尽量简洁生动</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a:ea typeface="微软雅黑"/>
              </a:rPr>
              <a:t>。</a:t>
            </a:r>
            <a:endPar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a:ea typeface="微软雅黑"/>
            </a:endParaRPr>
          </a:p>
        </p:txBody>
      </p:sp>
      <p:sp>
        <p:nvSpPr>
          <p:cNvPr id="24" name="Flowchart: Data 26"/>
          <p:cNvSpPr/>
          <p:nvPr/>
        </p:nvSpPr>
        <p:spPr>
          <a:xfrm>
            <a:off x="6810238" y="2759899"/>
            <a:ext cx="1372224" cy="1121395"/>
          </a:xfrm>
          <a:prstGeom prst="flowChartInputOutput">
            <a:avLst/>
          </a:prstGeom>
          <a:blipFill>
            <a:blip r:embed="rId2"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5" name="Flowchart: Data 27"/>
          <p:cNvSpPr/>
          <p:nvPr/>
        </p:nvSpPr>
        <p:spPr>
          <a:xfrm>
            <a:off x="4684439" y="2199202"/>
            <a:ext cx="1372224" cy="1121395"/>
          </a:xfrm>
          <a:prstGeom prst="flowChartInputOutput">
            <a:avLst/>
          </a:prstGeom>
          <a:blipFill>
            <a:blip r:embed="rId3"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6" name="Flowchart: Data 29"/>
          <p:cNvSpPr/>
          <p:nvPr/>
        </p:nvSpPr>
        <p:spPr>
          <a:xfrm>
            <a:off x="4966339" y="1054483"/>
            <a:ext cx="1372224" cy="1121395"/>
          </a:xfrm>
          <a:prstGeom prst="flowChartInputOutput">
            <a:avLst/>
          </a:prstGeom>
          <a:blipFill>
            <a:blip r:embed="rId4"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7" name="Flowchart: Data 30"/>
          <p:cNvSpPr/>
          <p:nvPr/>
        </p:nvSpPr>
        <p:spPr>
          <a:xfrm>
            <a:off x="4412638" y="3353891"/>
            <a:ext cx="1372224" cy="1121395"/>
          </a:xfrm>
          <a:prstGeom prst="flowChartInputOutput">
            <a:avLst/>
          </a:prstGeom>
          <a:blipFill>
            <a:blip r:embed="rId5"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8" name="Flowchart: Data 31"/>
          <p:cNvSpPr/>
          <p:nvPr/>
        </p:nvSpPr>
        <p:spPr>
          <a:xfrm>
            <a:off x="6092116" y="1054483"/>
            <a:ext cx="1372224" cy="1121395"/>
          </a:xfrm>
          <a:prstGeom prst="flowChartInputOutput">
            <a:avLst/>
          </a:prstGeom>
          <a:blipFill>
            <a:blip r:embed="rId6"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9" name="Flowchart: Data 32"/>
          <p:cNvSpPr/>
          <p:nvPr/>
        </p:nvSpPr>
        <p:spPr>
          <a:xfrm>
            <a:off x="5818270" y="2199202"/>
            <a:ext cx="1372224" cy="1121395"/>
          </a:xfrm>
          <a:prstGeom prst="flowChartInputOutput">
            <a:avLst/>
          </a:prstGeom>
          <a:blipFill>
            <a:blip r:embed="rId7"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0" name="Flowchart: Data 33"/>
          <p:cNvSpPr/>
          <p:nvPr/>
        </p:nvSpPr>
        <p:spPr>
          <a:xfrm>
            <a:off x="3550609" y="2199202"/>
            <a:ext cx="1372224" cy="1121395"/>
          </a:xfrm>
          <a:prstGeom prst="flowChartInputOutput">
            <a:avLst/>
          </a:prstGeom>
          <a:blipFill>
            <a:blip r:embed="rId8" cstate="email">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1" name="Flowchart: Data 34"/>
          <p:cNvSpPr/>
          <p:nvPr/>
        </p:nvSpPr>
        <p:spPr>
          <a:xfrm>
            <a:off x="1303060" y="1302059"/>
            <a:ext cx="2704488" cy="2210133"/>
          </a:xfrm>
          <a:prstGeom prst="flowChartInputOutput">
            <a:avLst/>
          </a:prstGeom>
          <a:blipFill>
            <a:blip r:embed="rId9" cstate="email">
              <a:graysc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Tree>
    <p:extLst>
      <p:ext uri="{BB962C8B-B14F-4D97-AF65-F5344CB8AC3E}">
        <p14:creationId xmlns:p14="http://schemas.microsoft.com/office/powerpoint/2010/main" val="415345757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 presetClass="entr" presetSubtype="4" decel="10000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25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750" fill="hold"/>
                                        <p:tgtEl>
                                          <p:spTgt spid="30"/>
                                        </p:tgtEl>
                                        <p:attrNameLst>
                                          <p:attrName>ppt_x</p:attrName>
                                        </p:attrNameLst>
                                      </p:cBhvr>
                                      <p:tavLst>
                                        <p:tav tm="0">
                                          <p:val>
                                            <p:strVal val="#ppt_x"/>
                                          </p:val>
                                        </p:tav>
                                        <p:tav tm="100000">
                                          <p:val>
                                            <p:strVal val="#ppt_x"/>
                                          </p:val>
                                        </p:tav>
                                      </p:tavLst>
                                    </p:anim>
                                    <p:anim calcmode="lin" valueType="num">
                                      <p:cBhvr additive="base">
                                        <p:cTn id="46" dur="750" fill="hold"/>
                                        <p:tgtEl>
                                          <p:spTgt spid="30"/>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750" fill="hold"/>
                                        <p:tgtEl>
                                          <p:spTgt spid="26"/>
                                        </p:tgtEl>
                                        <p:attrNameLst>
                                          <p:attrName>ppt_x</p:attrName>
                                        </p:attrNameLst>
                                      </p:cBhvr>
                                      <p:tavLst>
                                        <p:tav tm="0">
                                          <p:val>
                                            <p:strVal val="#ppt_x"/>
                                          </p:val>
                                        </p:tav>
                                        <p:tav tm="100000">
                                          <p:val>
                                            <p:strVal val="#ppt_x"/>
                                          </p:val>
                                        </p:tav>
                                      </p:tavLst>
                                    </p:anim>
                                    <p:anim calcmode="lin" valueType="num">
                                      <p:cBhvr additive="base">
                                        <p:cTn id="50" dur="750" fill="hold"/>
                                        <p:tgtEl>
                                          <p:spTgt spid="26"/>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75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750" fill="hold"/>
                                        <p:tgtEl>
                                          <p:spTgt spid="28"/>
                                        </p:tgtEl>
                                        <p:attrNameLst>
                                          <p:attrName>ppt_x</p:attrName>
                                        </p:attrNameLst>
                                      </p:cBhvr>
                                      <p:tavLst>
                                        <p:tav tm="0">
                                          <p:val>
                                            <p:strVal val="#ppt_x"/>
                                          </p:val>
                                        </p:tav>
                                        <p:tav tm="100000">
                                          <p:val>
                                            <p:strVal val="#ppt_x"/>
                                          </p:val>
                                        </p:tav>
                                      </p:tavLst>
                                    </p:anim>
                                    <p:anim calcmode="lin" valueType="num">
                                      <p:cBhvr additive="base">
                                        <p:cTn id="54" dur="75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125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750" fill="hold"/>
                                        <p:tgtEl>
                                          <p:spTgt spid="24"/>
                                        </p:tgtEl>
                                        <p:attrNameLst>
                                          <p:attrName>ppt_x</p:attrName>
                                        </p:attrNameLst>
                                      </p:cBhvr>
                                      <p:tavLst>
                                        <p:tav tm="0">
                                          <p:val>
                                            <p:strVal val="#ppt_x"/>
                                          </p:val>
                                        </p:tav>
                                        <p:tav tm="100000">
                                          <p:val>
                                            <p:strVal val="#ppt_x"/>
                                          </p:val>
                                        </p:tav>
                                      </p:tavLst>
                                    </p:anim>
                                    <p:anim calcmode="lin" valueType="num">
                                      <p:cBhvr additive="base">
                                        <p:cTn id="58" dur="750" fill="hold"/>
                                        <p:tgtEl>
                                          <p:spTgt spid="24"/>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150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750" fill="hold"/>
                                        <p:tgtEl>
                                          <p:spTgt spid="29"/>
                                        </p:tgtEl>
                                        <p:attrNameLst>
                                          <p:attrName>ppt_x</p:attrName>
                                        </p:attrNameLst>
                                      </p:cBhvr>
                                      <p:tavLst>
                                        <p:tav tm="0">
                                          <p:val>
                                            <p:strVal val="#ppt_x"/>
                                          </p:val>
                                        </p:tav>
                                        <p:tav tm="100000">
                                          <p:val>
                                            <p:strVal val="#ppt_x"/>
                                          </p:val>
                                        </p:tav>
                                      </p:tavLst>
                                    </p:anim>
                                    <p:anim calcmode="lin" valueType="num">
                                      <p:cBhvr additive="base">
                                        <p:cTn id="62" dur="750" fill="hold"/>
                                        <p:tgtEl>
                                          <p:spTgt spid="29"/>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17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200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750" fill="hold"/>
                                        <p:tgtEl>
                                          <p:spTgt spid="27"/>
                                        </p:tgtEl>
                                        <p:attrNameLst>
                                          <p:attrName>ppt_x</p:attrName>
                                        </p:attrNameLst>
                                      </p:cBhvr>
                                      <p:tavLst>
                                        <p:tav tm="0">
                                          <p:val>
                                            <p:strVal val="#ppt_x"/>
                                          </p:val>
                                        </p:tav>
                                        <p:tav tm="100000">
                                          <p:val>
                                            <p:strVal val="#ppt_x"/>
                                          </p:val>
                                        </p:tav>
                                      </p:tavLst>
                                    </p:anim>
                                    <p:anim calcmode="lin" valueType="num">
                                      <p:cBhvr additive="base">
                                        <p:cTn id="70" dur="750" fill="hold"/>
                                        <p:tgtEl>
                                          <p:spTgt spid="27"/>
                                        </p:tgtEl>
                                        <p:attrNameLst>
                                          <p:attrName>ppt_y</p:attrName>
                                        </p:attrNameLst>
                                      </p:cBhvr>
                                      <p:tavLst>
                                        <p:tav tm="0">
                                          <p:val>
                                            <p:strVal val="1+#ppt_h/2"/>
                                          </p:val>
                                        </p:tav>
                                        <p:tav tm="100000">
                                          <p:val>
                                            <p:strVal val="#ppt_y"/>
                                          </p:val>
                                        </p:tav>
                                      </p:tavLst>
                                    </p:anim>
                                  </p:childTnLst>
                                </p:cTn>
                              </p:par>
                            </p:childTnLst>
                          </p:cTn>
                        </p:par>
                        <p:par>
                          <p:cTn id="71" fill="hold">
                            <p:stCondLst>
                              <p:cond delay="3750"/>
                            </p:stCondLst>
                            <p:childTnLst>
                              <p:par>
                                <p:cTn id="72" presetID="2" presetClass="entr" presetSubtype="8" decel="100000"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750" fill="hold"/>
                                        <p:tgtEl>
                                          <p:spTgt spid="22"/>
                                        </p:tgtEl>
                                        <p:attrNameLst>
                                          <p:attrName>ppt_x</p:attrName>
                                        </p:attrNameLst>
                                      </p:cBhvr>
                                      <p:tavLst>
                                        <p:tav tm="0">
                                          <p:val>
                                            <p:strVal val="0-#ppt_w/2"/>
                                          </p:val>
                                        </p:tav>
                                        <p:tav tm="100000">
                                          <p:val>
                                            <p:strVal val="#ppt_x"/>
                                          </p:val>
                                        </p:tav>
                                      </p:tavLst>
                                    </p:anim>
                                    <p:anim calcmode="lin" valueType="num">
                                      <p:cBhvr additive="base">
                                        <p:cTn id="75" dur="750" fill="hold"/>
                                        <p:tgtEl>
                                          <p:spTgt spid="22"/>
                                        </p:tgtEl>
                                        <p:attrNameLst>
                                          <p:attrName>ppt_y</p:attrName>
                                        </p:attrNameLst>
                                      </p:cBhvr>
                                      <p:tavLst>
                                        <p:tav tm="0">
                                          <p:val>
                                            <p:strVal val="#ppt_y"/>
                                          </p:val>
                                        </p:tav>
                                        <p:tav tm="100000">
                                          <p:val>
                                            <p:strVal val="#ppt_y"/>
                                          </p:val>
                                        </p:tav>
                                      </p:tavLst>
                                    </p:anim>
                                  </p:childTnLst>
                                </p:cTn>
                              </p:par>
                              <p:par>
                                <p:cTn id="76" presetID="2" presetClass="entr" presetSubtype="8" decel="100000" fill="hold" grpId="0" nodeType="withEffect">
                                  <p:stCondLst>
                                    <p:cond delay="25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750" fill="hold"/>
                                        <p:tgtEl>
                                          <p:spTgt spid="21"/>
                                        </p:tgtEl>
                                        <p:attrNameLst>
                                          <p:attrName>ppt_x</p:attrName>
                                        </p:attrNameLst>
                                      </p:cBhvr>
                                      <p:tavLst>
                                        <p:tav tm="0">
                                          <p:val>
                                            <p:strVal val="0-#ppt_w/2"/>
                                          </p:val>
                                        </p:tav>
                                        <p:tav tm="100000">
                                          <p:val>
                                            <p:strVal val="#ppt_x"/>
                                          </p:val>
                                        </p:tav>
                                      </p:tavLst>
                                    </p:anim>
                                    <p:anim calcmode="lin" valueType="num">
                                      <p:cBhvr additive="base">
                                        <p:cTn id="79" dur="750" fill="hold"/>
                                        <p:tgtEl>
                                          <p:spTgt spid="21"/>
                                        </p:tgtEl>
                                        <p:attrNameLst>
                                          <p:attrName>ppt_y</p:attrName>
                                        </p:attrNameLst>
                                      </p:cBhvr>
                                      <p:tavLst>
                                        <p:tav tm="0">
                                          <p:val>
                                            <p:strVal val="#ppt_y"/>
                                          </p:val>
                                        </p:tav>
                                        <p:tav tm="100000">
                                          <p:val>
                                            <p:strVal val="#ppt_y"/>
                                          </p:val>
                                        </p:tav>
                                      </p:tavLst>
                                    </p:anim>
                                  </p:childTnLst>
                                </p:cTn>
                              </p:par>
                              <p:par>
                                <p:cTn id="80" presetID="2" presetClass="entr" presetSubtype="4" decel="100000" fill="hold" grpId="0" nodeType="withEffect">
                                  <p:stCondLst>
                                    <p:cond delay="50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750" fill="hold"/>
                                        <p:tgtEl>
                                          <p:spTgt spid="23"/>
                                        </p:tgtEl>
                                        <p:attrNameLst>
                                          <p:attrName>ppt_x</p:attrName>
                                        </p:attrNameLst>
                                      </p:cBhvr>
                                      <p:tavLst>
                                        <p:tav tm="0">
                                          <p:val>
                                            <p:strVal val="#ppt_x"/>
                                          </p:val>
                                        </p:tav>
                                        <p:tav tm="100000">
                                          <p:val>
                                            <p:strVal val="#ppt_x"/>
                                          </p:val>
                                        </p:tav>
                                      </p:tavLst>
                                    </p:anim>
                                    <p:anim calcmode="lin" valueType="num">
                                      <p:cBhvr additive="base">
                                        <p:cTn id="83"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21" grpId="0"/>
      <p:bldP spid="22" grpId="0"/>
      <p:bldP spid="23" grpId="0"/>
      <p:bldP spid="24" grpId="0" animBg="1"/>
      <p:bldP spid="25" grpId="0" animBg="1"/>
      <p:bldP spid="26" grpId="0" animBg="1"/>
      <p:bldP spid="27" grpId="0" animBg="1"/>
      <p:bldP spid="28" grpId="0" animBg="1"/>
      <p:bldP spid="29" grpId="0" animBg="1"/>
      <p:bldP spid="30"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03</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Oval 6"/>
          <p:cNvSpPr>
            <a:spLocks noChangeArrowheads="1"/>
          </p:cNvSpPr>
          <p:nvPr/>
        </p:nvSpPr>
        <p:spPr bwMode="auto">
          <a:xfrm>
            <a:off x="1228086" y="1069368"/>
            <a:ext cx="3767556" cy="3769936"/>
          </a:xfrm>
          <a:prstGeom prst="ellipse">
            <a:avLst/>
          </a:prstGeom>
          <a:noFill/>
          <a:ln w="9">
            <a:solidFill>
              <a:srgbClr val="2F92AD"/>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12" name="Oval 10"/>
          <p:cNvSpPr>
            <a:spLocks noChangeArrowheads="1"/>
          </p:cNvSpPr>
          <p:nvPr/>
        </p:nvSpPr>
        <p:spPr bwMode="auto">
          <a:xfrm>
            <a:off x="4051968" y="1240729"/>
            <a:ext cx="439112" cy="440302"/>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Oval 11"/>
          <p:cNvSpPr>
            <a:spLocks noChangeArrowheads="1"/>
          </p:cNvSpPr>
          <p:nvPr/>
        </p:nvSpPr>
        <p:spPr bwMode="auto">
          <a:xfrm>
            <a:off x="4051968" y="4227642"/>
            <a:ext cx="439112" cy="440302"/>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Oval 12"/>
          <p:cNvSpPr>
            <a:spLocks noChangeArrowheads="1"/>
          </p:cNvSpPr>
          <p:nvPr/>
        </p:nvSpPr>
        <p:spPr bwMode="auto">
          <a:xfrm>
            <a:off x="4580331" y="3535059"/>
            <a:ext cx="440302" cy="437922"/>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Oval 13"/>
          <p:cNvSpPr>
            <a:spLocks noChangeArrowheads="1"/>
          </p:cNvSpPr>
          <p:nvPr/>
        </p:nvSpPr>
        <p:spPr bwMode="auto">
          <a:xfrm>
            <a:off x="4580331" y="1935692"/>
            <a:ext cx="440302" cy="437922"/>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Oval 14"/>
          <p:cNvSpPr>
            <a:spLocks noChangeArrowheads="1"/>
          </p:cNvSpPr>
          <p:nvPr/>
        </p:nvSpPr>
        <p:spPr bwMode="auto">
          <a:xfrm>
            <a:off x="4751691" y="2735375"/>
            <a:ext cx="439112" cy="437922"/>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9"/>
          <p:cNvSpPr>
            <a:spLocks noChangeArrowheads="1"/>
          </p:cNvSpPr>
          <p:nvPr/>
        </p:nvSpPr>
        <p:spPr bwMode="auto">
          <a:xfrm>
            <a:off x="4751692" y="1069368"/>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dirty="0">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dirty="0"/>
          </a:p>
        </p:txBody>
      </p:sp>
      <p:sp>
        <p:nvSpPr>
          <p:cNvPr id="18" name="TextBox 20"/>
          <p:cNvSpPr>
            <a:spLocks noChangeArrowheads="1"/>
          </p:cNvSpPr>
          <p:nvPr/>
        </p:nvSpPr>
        <p:spPr bwMode="auto">
          <a:xfrm>
            <a:off x="5130113" y="1857152"/>
            <a:ext cx="271083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9" name="TextBox 21"/>
          <p:cNvSpPr>
            <a:spLocks noChangeArrowheads="1"/>
          </p:cNvSpPr>
          <p:nvPr/>
        </p:nvSpPr>
        <p:spPr bwMode="auto">
          <a:xfrm>
            <a:off x="5263394" y="2706816"/>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20" name="TextBox 22"/>
          <p:cNvSpPr>
            <a:spLocks noChangeArrowheads="1"/>
          </p:cNvSpPr>
          <p:nvPr/>
        </p:nvSpPr>
        <p:spPr bwMode="auto">
          <a:xfrm>
            <a:off x="5069422" y="3565999"/>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21" name="TextBox 23"/>
          <p:cNvSpPr>
            <a:spLocks noChangeArrowheads="1"/>
          </p:cNvSpPr>
          <p:nvPr/>
        </p:nvSpPr>
        <p:spPr bwMode="auto">
          <a:xfrm>
            <a:off x="4700520" y="4272862"/>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22" name="Oval 7"/>
          <p:cNvSpPr>
            <a:spLocks noChangeArrowheads="1"/>
          </p:cNvSpPr>
          <p:nvPr/>
        </p:nvSpPr>
        <p:spPr bwMode="auto">
          <a:xfrm>
            <a:off x="1145976" y="1274049"/>
            <a:ext cx="3337964" cy="33367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3" name="Oval 8"/>
          <p:cNvSpPr>
            <a:spLocks noChangeArrowheads="1"/>
          </p:cNvSpPr>
          <p:nvPr/>
        </p:nvSpPr>
        <p:spPr bwMode="auto">
          <a:xfrm>
            <a:off x="1374457" y="1502530"/>
            <a:ext cx="2881002" cy="2879813"/>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4" name="Oval 9"/>
          <p:cNvSpPr>
            <a:spLocks noChangeArrowheads="1"/>
          </p:cNvSpPr>
          <p:nvPr/>
        </p:nvSpPr>
        <p:spPr bwMode="auto">
          <a:xfrm>
            <a:off x="1218565" y="3544579"/>
            <a:ext cx="813964" cy="813964"/>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5" name="TextBox 18"/>
          <p:cNvSpPr>
            <a:spLocks noChangeArrowheads="1"/>
          </p:cNvSpPr>
          <p:nvPr/>
        </p:nvSpPr>
        <p:spPr bwMode="auto">
          <a:xfrm>
            <a:off x="1335186" y="3682620"/>
            <a:ext cx="580723"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7120244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1" presetClass="entr" presetSubtype="1"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p:cBhvr>
                                        <p:cTn id="41" dur="1000"/>
                                        <p:tgtEl>
                                          <p:spTgt spid="23"/>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p:cBhvr>
                                        <p:cTn id="44" dur="10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p:cBhvr>
                                        <p:cTn id="51" dur="500"/>
                                        <p:tgtEl>
                                          <p:spTgt spid="11"/>
                                        </p:tgtEl>
                                      </p:cBhvr>
                                    </p:animEffect>
                                  </p:childTnLst>
                                </p:cTn>
                              </p:par>
                            </p:childTnLst>
                          </p:cTn>
                        </p:par>
                        <p:par>
                          <p:cTn id="52" fill="hold">
                            <p:stCondLst>
                              <p:cond delay="500"/>
                            </p:stCondLst>
                            <p:childTnLst>
                              <p:par>
                                <p:cTn id="53" presetID="52"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Scale>
                                      <p:cBhvr>
                                        <p:cTn id="55"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4"/>
                                        </p:tgtEl>
                                        <p:attrNameLst>
                                          <p:attrName>ppt_x,ppt_y</p:attrName>
                                        </p:attrNameLst>
                                      </p:cBhvr>
                                      <p:rCtr x="0" y="0"/>
                                    </p:animMotion>
                                    <p:animEffect>
                                      <p:cBhvr>
                                        <p:cTn id="57" dur="1000"/>
                                        <p:tgtEl>
                                          <p:spTgt spid="24"/>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Scale>
                                      <p:cBhvr>
                                        <p:cTn id="6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25"/>
                                        </p:tgtEl>
                                        <p:attrNameLst>
                                          <p:attrName>ppt_x,ppt_y</p:attrName>
                                        </p:attrNameLst>
                                      </p:cBhvr>
                                      <p:rCtr x="0" y="0"/>
                                    </p:animMotion>
                                    <p:animEffect>
                                      <p:cBhvr>
                                        <p:cTn id="62" dur="1000"/>
                                        <p:tgtEl>
                                          <p:spTgt spid="25"/>
                                        </p:tgtEl>
                                      </p:cBhvr>
                                    </p:animEffect>
                                  </p:childTnLst>
                                </p:cTn>
                              </p:par>
                            </p:childTnLst>
                          </p:cTn>
                        </p:par>
                        <p:par>
                          <p:cTn id="63" fill="hold">
                            <p:stCondLst>
                              <p:cond delay="1500"/>
                            </p:stCondLst>
                            <p:childTnLst>
                              <p:par>
                                <p:cTn id="64" presetID="1"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2.29608E-6 1.11111E-6 L -0.17354 0.29051 " pathEditMode="relative" rAng="0" ptsTypes="AA">
                                      <p:cBhvr>
                                        <p:cTn id="75" dur="500" spd="-99900" fill="hold"/>
                                        <p:tgtEl>
                                          <p:spTgt spid="12"/>
                                        </p:tgtEl>
                                        <p:attrNameLst>
                                          <p:attrName>ppt_x,ppt_y</p:attrName>
                                        </p:attrNameLst>
                                      </p:cBhvr>
                                      <p:rCtr x="-860000" y="1450000"/>
                                    </p:animMotion>
                                  </p:childTnLst>
                                </p:cTn>
                              </p:par>
                              <p:par>
                                <p:cTn id="76" presetID="35" presetClass="path" presetSubtype="0" accel="50000" decel="50000" fill="hold" grpId="1" nodeType="withEffect">
                                  <p:stCondLst>
                                    <p:cond delay="0"/>
                                  </p:stCondLst>
                                  <p:childTnLst>
                                    <p:animMotion origin="layout" path="M 2.35202E-6 -2.59259E-6 L -0.23143 0.15556 " pathEditMode="relative" rAng="0" ptsTypes="AA">
                                      <p:cBhvr>
                                        <p:cTn id="77" dur="500" spd="-99900" fill="hold"/>
                                        <p:tgtEl>
                                          <p:spTgt spid="15"/>
                                        </p:tgtEl>
                                        <p:attrNameLst>
                                          <p:attrName>ppt_x,ppt_y</p:attrName>
                                        </p:attrNameLst>
                                      </p:cBhvr>
                                      <p:rCtr x="-1150000" y="780000"/>
                                    </p:animMotion>
                                  </p:childTnLst>
                                </p:cTn>
                              </p:par>
                              <p:par>
                                <p:cTn id="78" presetID="35" presetClass="path" presetSubtype="0" accel="50000" decel="50000" fill="hold" grpId="1" nodeType="withEffect">
                                  <p:stCondLst>
                                    <p:cond delay="0"/>
                                  </p:stCondLst>
                                  <p:childTnLst>
                                    <p:animMotion origin="layout" path="M 0 0 L -0.25 0 E" pathEditMode="relative" rAng="0" ptsTypes="">
                                      <p:cBhvr>
                                        <p:cTn id="79" dur="500" spd="-99900" fill="hold"/>
                                        <p:tgtEl>
                                          <p:spTgt spid="16"/>
                                        </p:tgtEl>
                                        <p:attrNameLst>
                                          <p:attrName>ppt_x,ppt_y</p:attrName>
                                        </p:attrNameLst>
                                      </p:cBhvr>
                                      <p:rCtr x="0" y="0"/>
                                    </p:animMotion>
                                  </p:childTnLst>
                                </p:cTn>
                              </p:par>
                              <p:par>
                                <p:cTn id="80" presetID="35" presetClass="path" presetSubtype="0" accel="50000" decel="50000" fill="hold" grpId="1" nodeType="withEffect">
                                  <p:stCondLst>
                                    <p:cond delay="0"/>
                                  </p:stCondLst>
                                  <p:childTnLst>
                                    <p:animMotion origin="layout" path="M 2.35202E-6 -3.7037E-6 L -0.23143 -0.15555 " pathEditMode="relative" rAng="0" ptsTypes="AA">
                                      <p:cBhvr>
                                        <p:cTn id="81" dur="500" spd="-99900" fill="hold"/>
                                        <p:tgtEl>
                                          <p:spTgt spid="14"/>
                                        </p:tgtEl>
                                        <p:attrNameLst>
                                          <p:attrName>ppt_x,ppt_y</p:attrName>
                                        </p:attrNameLst>
                                      </p:cBhvr>
                                      <p:rCtr x="-1150000" y="-770000"/>
                                    </p:animMotion>
                                  </p:childTnLst>
                                </p:cTn>
                              </p:par>
                              <p:par>
                                <p:cTn id="82" presetID="35" presetClass="path" presetSubtype="0" accel="50000" decel="50000" fill="hold" grpId="1" nodeType="withEffect">
                                  <p:stCondLst>
                                    <p:cond delay="0"/>
                                  </p:stCondLst>
                                  <p:childTnLst>
                                    <p:animMotion origin="layout" path="M 2.29608E-6 2.59259E-6 L -0.17354 -0.29051 " pathEditMode="relative" rAng="0" ptsTypes="AA">
                                      <p:cBhvr>
                                        <p:cTn id="83" dur="500" spd="-99900" fill="hold"/>
                                        <p:tgtEl>
                                          <p:spTgt spid="13"/>
                                        </p:tgtEl>
                                        <p:attrNameLst>
                                          <p:attrName>ppt_x,ppt_y</p:attrName>
                                        </p:attrNameLst>
                                      </p:cBhvr>
                                      <p:rCtr x="-860000" y="-1440000"/>
                                    </p:animMotion>
                                  </p:childTnLst>
                                </p:cTn>
                              </p:par>
                            </p:childTnLst>
                          </p:cTn>
                        </p:par>
                        <p:par>
                          <p:cTn id="84" fill="hold">
                            <p:stCondLst>
                              <p:cond delay="2000"/>
                            </p:stCondLst>
                            <p:childTnLst>
                              <p:par>
                                <p:cTn id="85" presetID="22" presetClass="entr" presetSubtype="8"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p:cBhvr>
                                        <p:cTn id="87" dur="500"/>
                                        <p:tgtEl>
                                          <p:spTgt spid="1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Effect>
                                      <p:cBhvr>
                                        <p:cTn id="90" dur="500"/>
                                        <p:tgtEl>
                                          <p:spTgt spid="1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9"/>
                                        </p:tgtEl>
                                        <p:attrNameLst>
                                          <p:attrName>style.visibility</p:attrName>
                                        </p:attrNameLst>
                                      </p:cBhvr>
                                      <p:to>
                                        <p:strVal val="visible"/>
                                      </p:to>
                                    </p:set>
                                    <p:animEffect>
                                      <p:cBhvr>
                                        <p:cTn id="93" dur="500"/>
                                        <p:tgtEl>
                                          <p:spTgt spid="1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0"/>
                                        </p:tgtEl>
                                        <p:attrNameLst>
                                          <p:attrName>style.visibility</p:attrName>
                                        </p:attrNameLst>
                                      </p:cBhvr>
                                      <p:to>
                                        <p:strVal val="visible"/>
                                      </p:to>
                                    </p:set>
                                    <p:animEffect>
                                      <p:cBhvr>
                                        <p:cTn id="96" dur="500"/>
                                        <p:tgtEl>
                                          <p:spTgt spid="20"/>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
                                        </p:tgtEl>
                                        <p:attrNameLst>
                                          <p:attrName>style.visibility</p:attrName>
                                        </p:attrNameLst>
                                      </p:cBhvr>
                                      <p:to>
                                        <p:strVal val="visible"/>
                                      </p:to>
                                    </p:set>
                                    <p:animEffect>
                                      <p:cBhvr>
                                        <p:cTn id="9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12" grpId="0" bldLvl="0" animBg="1" autoUpdateAnimBg="0"/>
      <p:bldP spid="12" grpId="1" bldLvl="0" animBg="1" autoUpdateAnimBg="0"/>
      <p:bldP spid="13" grpId="0" bldLvl="0" animBg="1" autoUpdateAnimBg="0"/>
      <p:bldP spid="13" grpId="1" bldLvl="0" animBg="1" autoUpdateAnimBg="0"/>
      <p:bldP spid="14" grpId="0" bldLvl="0" animBg="1" autoUpdateAnimBg="0"/>
      <p:bldP spid="14" grpId="1" bldLvl="0" animBg="1" autoUpdateAnimBg="0"/>
      <p:bldP spid="15" grpId="0" bldLvl="0" animBg="1" autoUpdateAnimBg="0"/>
      <p:bldP spid="15" grpId="1" bldLvl="0" animBg="1" autoUpdateAnimBg="0"/>
      <p:bldP spid="16" grpId="0" bldLvl="0" animBg="1" autoUpdateAnimBg="0"/>
      <p:bldP spid="16" grpId="1" bldLvl="0" animBg="1" autoUpdateAnimBg="0"/>
      <p:bldP spid="17" grpId="0" bldLvl="0" autoUpdateAnimBg="0"/>
      <p:bldP spid="18" grpId="0" bldLvl="0" autoUpdateAnimBg="0"/>
      <p:bldP spid="19" grpId="0" bldLvl="0" autoUpdateAnimBg="0"/>
      <p:bldP spid="20" grpId="0" bldLvl="0" autoUpdateAnimBg="0"/>
      <p:bldP spid="21" grpId="0" bldLvl="0" autoUpdateAnimBg="0"/>
      <p:bldP spid="22" grpId="0" bldLvl="0" animBg="1" autoUpdateAnimBg="0"/>
      <p:bldP spid="23" grpId="0" bldLvl="0" animBg="1" autoUpdateAnimBg="0"/>
      <p:bldP spid="24" grpId="0" bldLvl="0" animBg="1" autoUpdateAnimBg="0"/>
      <p:bldP spid="25"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03</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矩形 1"/>
          <p:cNvSpPr>
            <a:spLocks noChangeArrowheads="1"/>
          </p:cNvSpPr>
          <p:nvPr/>
        </p:nvSpPr>
        <p:spPr bwMode="auto">
          <a:xfrm>
            <a:off x="1042444" y="1329980"/>
            <a:ext cx="1657678" cy="1241175"/>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Arial Narrow" panose="020B0606020202030204" pitchFamily="34" charset="0"/>
              <a:ea typeface="微软雅黑" panose="020B0503020204020204" pitchFamily="34" charset="-122"/>
            </a:endParaRPr>
          </a:p>
        </p:txBody>
      </p:sp>
      <p:sp>
        <p:nvSpPr>
          <p:cNvPr id="12" name="矩形 4"/>
          <p:cNvSpPr>
            <a:spLocks noChangeArrowheads="1"/>
          </p:cNvSpPr>
          <p:nvPr/>
        </p:nvSpPr>
        <p:spPr bwMode="auto">
          <a:xfrm>
            <a:off x="2842923" y="1329980"/>
            <a:ext cx="1657677" cy="124117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Arial Narrow" panose="020B0606020202030204" pitchFamily="34" charset="0"/>
              <a:ea typeface="微软雅黑" panose="020B0503020204020204" pitchFamily="34" charset="-122"/>
            </a:endParaRPr>
          </a:p>
        </p:txBody>
      </p:sp>
      <p:sp>
        <p:nvSpPr>
          <p:cNvPr id="13" name="矩形 7"/>
          <p:cNvSpPr>
            <a:spLocks noChangeArrowheads="1"/>
          </p:cNvSpPr>
          <p:nvPr/>
        </p:nvSpPr>
        <p:spPr bwMode="auto">
          <a:xfrm>
            <a:off x="6442688" y="1329980"/>
            <a:ext cx="1655298" cy="124117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Arial Narrow" panose="020B0606020202030204" pitchFamily="34" charset="0"/>
              <a:ea typeface="微软雅黑" panose="020B0503020204020204" pitchFamily="34" charset="-122"/>
            </a:endParaRPr>
          </a:p>
        </p:txBody>
      </p:sp>
      <p:sp>
        <p:nvSpPr>
          <p:cNvPr id="14" name="矩形 9"/>
          <p:cNvSpPr>
            <a:spLocks noChangeArrowheads="1"/>
          </p:cNvSpPr>
          <p:nvPr/>
        </p:nvSpPr>
        <p:spPr bwMode="auto">
          <a:xfrm>
            <a:off x="4642211" y="1329980"/>
            <a:ext cx="1657677" cy="1241175"/>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Arial Narrow" panose="020B0606020202030204" pitchFamily="34" charset="0"/>
              <a:ea typeface="微软雅黑" panose="020B0503020204020204" pitchFamily="34" charset="-122"/>
            </a:endParaRPr>
          </a:p>
        </p:txBody>
      </p:sp>
      <p:sp>
        <p:nvSpPr>
          <p:cNvPr id="15" name="TextBox 15"/>
          <p:cNvSpPr>
            <a:spLocks noChangeArrowheads="1"/>
          </p:cNvSpPr>
          <p:nvPr/>
        </p:nvSpPr>
        <p:spPr bwMode="auto">
          <a:xfrm>
            <a:off x="1042444" y="3813521"/>
            <a:ext cx="3836577" cy="370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174"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注明内容重要或说明情况</a:t>
            </a:r>
          </a:p>
        </p:txBody>
      </p:sp>
      <p:sp>
        <p:nvSpPr>
          <p:cNvPr id="16" name="矩形 15"/>
          <p:cNvSpPr>
            <a:spLocks noChangeArrowheads="1"/>
          </p:cNvSpPr>
          <p:nvPr/>
        </p:nvSpPr>
        <p:spPr bwMode="auto">
          <a:xfrm>
            <a:off x="1042445" y="4245493"/>
            <a:ext cx="7055541" cy="52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9" tIns="40815" rIns="81629" bIns="40815"/>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274">
                <a:solidFill>
                  <a:srgbClr val="000000"/>
                </a:solidFill>
                <a:latin typeface="宋体" panose="02010600030101010101" pitchFamily="2" charset="-122"/>
                <a:sym typeface="宋体" panose="02010600030101010101" pitchFamily="2" charset="-122"/>
              </a:rPr>
              <a:t>请在此处输入您的文本，或者删除此文本框。请在此处输入您的文本，或者删除此文本框 </a:t>
            </a:r>
            <a:endParaRPr lang="en-US" sz="1274">
              <a:solidFill>
                <a:srgbClr val="000000"/>
              </a:solidFill>
              <a:latin typeface="宋体" panose="02010600030101010101" pitchFamily="2" charset="-122"/>
              <a:sym typeface="宋体" panose="02010600030101010101" pitchFamily="2" charset="-122"/>
            </a:endParaRPr>
          </a:p>
          <a:p>
            <a:pPr eaLnBrk="1" hangingPunct="1">
              <a:lnSpc>
                <a:spcPct val="130000"/>
              </a:lnSpc>
            </a:pPr>
            <a:r>
              <a:rPr lang="zh-CN" altLang="en-US" sz="1274">
                <a:solidFill>
                  <a:srgbClr val="000000"/>
                </a:solidFill>
                <a:latin typeface="宋体" panose="02010600030101010101" pitchFamily="2" charset="-122"/>
                <a:sym typeface="宋体" panose="02010600030101010101" pitchFamily="2" charset="-122"/>
              </a:rPr>
              <a:t>请在此处输入您的文本，或者删除此文本框。</a:t>
            </a:r>
            <a:endParaRPr lang="zh-CN" altLang="en-US" sz="1574"/>
          </a:p>
        </p:txBody>
      </p:sp>
      <p:sp>
        <p:nvSpPr>
          <p:cNvPr id="17" name="矩形 16"/>
          <p:cNvSpPr>
            <a:spLocks noChangeArrowheads="1"/>
          </p:cNvSpPr>
          <p:nvPr/>
        </p:nvSpPr>
        <p:spPr bwMode="auto">
          <a:xfrm>
            <a:off x="1187626" y="2449774"/>
            <a:ext cx="1368506" cy="1094805"/>
          </a:xfrm>
          <a:prstGeom prst="rect">
            <a:avLst/>
          </a:prstGeom>
          <a:solidFill>
            <a:srgbClr val="2F92AD"/>
          </a:solidFill>
          <a:ln>
            <a:noFill/>
          </a:ln>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添加文字内容</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说明内容情况</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以完成的项目</a:t>
            </a:r>
            <a:endParaRPr lang="en-US" sz="1274" b="1">
              <a:solidFill>
                <a:srgbClr val="F8F8F8"/>
              </a:solidFill>
              <a:latin typeface="宋体" panose="02010600030101010101" pitchFamily="2" charset="-122"/>
              <a:sym typeface="宋体" panose="02010600030101010101" pitchFamily="2" charset="-122"/>
            </a:endParaRPr>
          </a:p>
        </p:txBody>
      </p:sp>
      <p:sp>
        <p:nvSpPr>
          <p:cNvPr id="18" name="矩形 17"/>
          <p:cNvSpPr>
            <a:spLocks noChangeArrowheads="1"/>
          </p:cNvSpPr>
          <p:nvPr/>
        </p:nvSpPr>
        <p:spPr bwMode="auto">
          <a:xfrm>
            <a:off x="2988104" y="2449774"/>
            <a:ext cx="1368506" cy="1094805"/>
          </a:xfrm>
          <a:prstGeom prst="rect">
            <a:avLst/>
          </a:prstGeom>
          <a:solidFill>
            <a:srgbClr val="2F92AD"/>
          </a:solidFill>
          <a:ln>
            <a:noFill/>
          </a:ln>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添加文字内容</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说明内容情况</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以完成的项目</a:t>
            </a:r>
            <a:endParaRPr lang="en-US" sz="1274" b="1">
              <a:solidFill>
                <a:srgbClr val="F8F8F8"/>
              </a:solidFill>
              <a:latin typeface="宋体" panose="02010600030101010101" pitchFamily="2" charset="-122"/>
              <a:sym typeface="宋体" panose="02010600030101010101" pitchFamily="2" charset="-122"/>
            </a:endParaRPr>
          </a:p>
        </p:txBody>
      </p:sp>
      <p:sp>
        <p:nvSpPr>
          <p:cNvPr id="19" name="矩形 18"/>
          <p:cNvSpPr>
            <a:spLocks noChangeArrowheads="1"/>
          </p:cNvSpPr>
          <p:nvPr/>
        </p:nvSpPr>
        <p:spPr bwMode="auto">
          <a:xfrm>
            <a:off x="6585489" y="2449774"/>
            <a:ext cx="1368506" cy="1094805"/>
          </a:xfrm>
          <a:prstGeom prst="rect">
            <a:avLst/>
          </a:prstGeom>
          <a:solidFill>
            <a:srgbClr val="2F92AD"/>
          </a:solidFill>
          <a:ln>
            <a:noFill/>
          </a:ln>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添加文字内容</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说明内容情况</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以完成的项目</a:t>
            </a:r>
            <a:endParaRPr lang="en-US" sz="1274" b="1">
              <a:solidFill>
                <a:srgbClr val="F8F8F8"/>
              </a:solidFill>
              <a:latin typeface="宋体" panose="02010600030101010101" pitchFamily="2" charset="-122"/>
              <a:sym typeface="宋体" panose="02010600030101010101" pitchFamily="2" charset="-122"/>
            </a:endParaRPr>
          </a:p>
        </p:txBody>
      </p:sp>
      <p:sp>
        <p:nvSpPr>
          <p:cNvPr id="20" name="矩形 19"/>
          <p:cNvSpPr>
            <a:spLocks noChangeArrowheads="1"/>
          </p:cNvSpPr>
          <p:nvPr/>
        </p:nvSpPr>
        <p:spPr bwMode="auto">
          <a:xfrm>
            <a:off x="4786201" y="2449774"/>
            <a:ext cx="1368506" cy="1094805"/>
          </a:xfrm>
          <a:prstGeom prst="rect">
            <a:avLst/>
          </a:prstGeom>
          <a:solidFill>
            <a:srgbClr val="2F92AD"/>
          </a:solidFill>
          <a:ln>
            <a:noFill/>
          </a:ln>
        </p:spPr>
        <p:txBody>
          <a:bodyPr lIns="81629" tIns="40815" rIns="81629" bIns="40815"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添加文字内容</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说明内容情况</a:t>
            </a:r>
            <a:endParaRPr lang="en-US" sz="1274" b="1">
              <a:solidFill>
                <a:srgbClr val="F8F8F8"/>
              </a:solidFill>
              <a:latin typeface="宋体" panose="02010600030101010101" pitchFamily="2" charset="-122"/>
              <a:sym typeface="宋体" panose="02010600030101010101" pitchFamily="2" charset="-122"/>
            </a:endParaRPr>
          </a:p>
          <a:p>
            <a:pPr algn="ctr" eaLnBrk="1" hangingPunct="1">
              <a:lnSpc>
                <a:spcPct val="130000"/>
              </a:lnSpc>
            </a:pPr>
            <a:r>
              <a:rPr lang="zh-CN" altLang="en-US" sz="1274" b="1">
                <a:solidFill>
                  <a:srgbClr val="F8F8F8"/>
                </a:solidFill>
                <a:latin typeface="宋体" panose="02010600030101010101" pitchFamily="2" charset="-122"/>
                <a:sym typeface="宋体" panose="02010600030101010101" pitchFamily="2" charset="-122"/>
              </a:rPr>
              <a:t>以完成的项目</a:t>
            </a:r>
            <a:endParaRPr lang="en-US" sz="1274" b="1">
              <a:solidFill>
                <a:srgbClr val="F8F8F8"/>
              </a:solidFill>
              <a:latin typeface="宋体" panose="02010600030101010101" pitchFamily="2" charset="-122"/>
              <a:sym typeface="宋体" panose="02010600030101010101" pitchFamily="2" charset="-122"/>
            </a:endParaRPr>
          </a:p>
        </p:txBody>
      </p:sp>
    </p:spTree>
    <p:extLst>
      <p:ext uri="{BB962C8B-B14F-4D97-AF65-F5344CB8AC3E}">
        <p14:creationId xmlns:p14="http://schemas.microsoft.com/office/powerpoint/2010/main" val="30813156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250" fill="hold"/>
                                        <p:tgtEl>
                                          <p:spTgt spid="11"/>
                                        </p:tgtEl>
                                        <p:attrNameLst>
                                          <p:attrName>ppt_x</p:attrName>
                                        </p:attrNameLst>
                                      </p:cBhvr>
                                      <p:tavLst>
                                        <p:tav tm="0">
                                          <p:val>
                                            <p:strVal val="0-#ppt_w/2"/>
                                          </p:val>
                                        </p:tav>
                                        <p:tav tm="100000">
                                          <p:val>
                                            <p:strVal val="#ppt_x"/>
                                          </p:val>
                                        </p:tav>
                                      </p:tavLst>
                                    </p:anim>
                                    <p:anim calcmode="lin" valueType="num">
                                      <p:cBhvr>
                                        <p:cTn id="43" dur="125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1250" fill="hold"/>
                                        <p:tgtEl>
                                          <p:spTgt spid="12"/>
                                        </p:tgtEl>
                                        <p:attrNameLst>
                                          <p:attrName>ppt_x</p:attrName>
                                        </p:attrNameLst>
                                      </p:cBhvr>
                                      <p:tavLst>
                                        <p:tav tm="0">
                                          <p:val>
                                            <p:strVal val="0-#ppt_w/2"/>
                                          </p:val>
                                        </p:tav>
                                        <p:tav tm="100000">
                                          <p:val>
                                            <p:strVal val="#ppt_x"/>
                                          </p:val>
                                        </p:tav>
                                      </p:tavLst>
                                    </p:anim>
                                    <p:anim calcmode="lin" valueType="num">
                                      <p:cBhvr>
                                        <p:cTn id="47" dur="125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1250" fill="hold"/>
                                        <p:tgtEl>
                                          <p:spTgt spid="14"/>
                                        </p:tgtEl>
                                        <p:attrNameLst>
                                          <p:attrName>ppt_x</p:attrName>
                                        </p:attrNameLst>
                                      </p:cBhvr>
                                      <p:tavLst>
                                        <p:tav tm="0">
                                          <p:val>
                                            <p:strVal val="0-#ppt_w/2"/>
                                          </p:val>
                                        </p:tav>
                                        <p:tav tm="100000">
                                          <p:val>
                                            <p:strVal val="#ppt_x"/>
                                          </p:val>
                                        </p:tav>
                                      </p:tavLst>
                                    </p:anim>
                                    <p:anim calcmode="lin" valueType="num">
                                      <p:cBhvr>
                                        <p:cTn id="51" dur="1250" fill="hold"/>
                                        <p:tgtEl>
                                          <p:spTgt spid="14"/>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250" fill="hold"/>
                                        <p:tgtEl>
                                          <p:spTgt spid="13"/>
                                        </p:tgtEl>
                                        <p:attrNameLst>
                                          <p:attrName>ppt_x</p:attrName>
                                        </p:attrNameLst>
                                      </p:cBhvr>
                                      <p:tavLst>
                                        <p:tav tm="0">
                                          <p:val>
                                            <p:strVal val="0-#ppt_w/2"/>
                                          </p:val>
                                        </p:tav>
                                        <p:tav tm="100000">
                                          <p:val>
                                            <p:strVal val="#ppt_x"/>
                                          </p:val>
                                        </p:tav>
                                      </p:tavLst>
                                    </p:anim>
                                    <p:anim calcmode="lin" valueType="num">
                                      <p:cBhvr>
                                        <p:cTn id="55" dur="12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grpId="0" nodeType="click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250" fill="hold"/>
                                        <p:tgtEl>
                                          <p:spTgt spid="17"/>
                                        </p:tgtEl>
                                        <p:attrNameLst>
                                          <p:attrName>ppt_x</p:attrName>
                                        </p:attrNameLst>
                                      </p:cBhvr>
                                      <p:tavLst>
                                        <p:tav tm="0">
                                          <p:val>
                                            <p:strVal val="1+#ppt_w/2"/>
                                          </p:val>
                                        </p:tav>
                                        <p:tav tm="100000">
                                          <p:val>
                                            <p:strVal val="#ppt_x"/>
                                          </p:val>
                                        </p:tav>
                                      </p:tavLst>
                                    </p:anim>
                                    <p:anim calcmode="lin" valueType="num">
                                      <p:cBhvr>
                                        <p:cTn id="61" dur="1250" fill="hold"/>
                                        <p:tgtEl>
                                          <p:spTgt spid="1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1250" fill="hold"/>
                                        <p:tgtEl>
                                          <p:spTgt spid="18"/>
                                        </p:tgtEl>
                                        <p:attrNameLst>
                                          <p:attrName>ppt_x</p:attrName>
                                        </p:attrNameLst>
                                      </p:cBhvr>
                                      <p:tavLst>
                                        <p:tav tm="0">
                                          <p:val>
                                            <p:strVal val="1+#ppt_w/2"/>
                                          </p:val>
                                        </p:tav>
                                        <p:tav tm="100000">
                                          <p:val>
                                            <p:strVal val="#ppt_x"/>
                                          </p:val>
                                        </p:tav>
                                      </p:tavLst>
                                    </p:anim>
                                    <p:anim calcmode="lin" valueType="num">
                                      <p:cBhvr>
                                        <p:cTn id="65" dur="1250" fill="hold"/>
                                        <p:tgtEl>
                                          <p:spTgt spid="1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1250" fill="hold"/>
                                        <p:tgtEl>
                                          <p:spTgt spid="19"/>
                                        </p:tgtEl>
                                        <p:attrNameLst>
                                          <p:attrName>ppt_x</p:attrName>
                                        </p:attrNameLst>
                                      </p:cBhvr>
                                      <p:tavLst>
                                        <p:tav tm="0">
                                          <p:val>
                                            <p:strVal val="1+#ppt_w/2"/>
                                          </p:val>
                                        </p:tav>
                                        <p:tav tm="100000">
                                          <p:val>
                                            <p:strVal val="#ppt_x"/>
                                          </p:val>
                                        </p:tav>
                                      </p:tavLst>
                                    </p:anim>
                                    <p:anim calcmode="lin" valueType="num">
                                      <p:cBhvr>
                                        <p:cTn id="69" dur="1250" fill="hold"/>
                                        <p:tgtEl>
                                          <p:spTgt spid="19"/>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1250" fill="hold"/>
                                        <p:tgtEl>
                                          <p:spTgt spid="20"/>
                                        </p:tgtEl>
                                        <p:attrNameLst>
                                          <p:attrName>ppt_x</p:attrName>
                                        </p:attrNameLst>
                                      </p:cBhvr>
                                      <p:tavLst>
                                        <p:tav tm="0">
                                          <p:val>
                                            <p:strVal val="1+#ppt_w/2"/>
                                          </p:val>
                                        </p:tav>
                                        <p:tav tm="100000">
                                          <p:val>
                                            <p:strVal val="#ppt_x"/>
                                          </p:val>
                                        </p:tav>
                                      </p:tavLst>
                                    </p:anim>
                                    <p:anim calcmode="lin" valueType="num">
                                      <p:cBhvr>
                                        <p:cTn id="73" dur="1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1" presetClass="entr" presetSubtype="0" fill="hold" grpId="0" nodeType="clickEffect">
                                  <p:stCondLst>
                                    <p:cond delay="0"/>
                                  </p:stCondLst>
                                  <p:iterate type="lt">
                                    <p:tmPct val="10000"/>
                                  </p:iterate>
                                  <p:childTnLst>
                                    <p:set>
                                      <p:cBhvr>
                                        <p:cTn id="77" dur="1" fill="hold">
                                          <p:stCondLst>
                                            <p:cond delay="0"/>
                                          </p:stCondLst>
                                        </p:cTn>
                                        <p:tgtEl>
                                          <p:spTgt spid="15"/>
                                        </p:tgtEl>
                                        <p:attrNameLst>
                                          <p:attrName>style.visibility</p:attrName>
                                        </p:attrNameLst>
                                      </p:cBhvr>
                                      <p:to>
                                        <p:strVal val="visible"/>
                                      </p:to>
                                    </p:set>
                                    <p:anim calcmode="lin" valueType="num">
                                      <p:cBhvr>
                                        <p:cTn id="7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5"/>
                                        </p:tgtEl>
                                        <p:attrNameLst>
                                          <p:attrName>ppt_y</p:attrName>
                                        </p:attrNameLst>
                                      </p:cBhvr>
                                      <p:tavLst>
                                        <p:tav tm="0">
                                          <p:val>
                                            <p:strVal val="#ppt_y"/>
                                          </p:val>
                                        </p:tav>
                                        <p:tav tm="100000">
                                          <p:val>
                                            <p:strVal val="#ppt_y"/>
                                          </p:val>
                                        </p:tav>
                                      </p:tavLst>
                                    </p:anim>
                                    <p:anim calcmode="lin" valueType="num">
                                      <p:cBhvr>
                                        <p:cTn id="8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82" dur="500" tmFilter="0,0; .5, 1; 1, 1"/>
                                        <p:tgtEl>
                                          <p:spTgt spid="15"/>
                                        </p:tgtEl>
                                      </p:cBhvr>
                                    </p:animEffect>
                                  </p:childTnLst>
                                </p:cTn>
                              </p:par>
                              <p:par>
                                <p:cTn id="83" presetID="41" presetClass="entr" presetSubtype="0" fill="hold" grpId="0" nodeType="withEffect">
                                  <p:stCondLst>
                                    <p:cond delay="0"/>
                                  </p:stCondLst>
                                  <p:iterate type="lt">
                                    <p:tmPct val="10000"/>
                                  </p:iterate>
                                  <p:childTnLst>
                                    <p:set>
                                      <p:cBhvr>
                                        <p:cTn id="84" dur="1" fill="hold">
                                          <p:stCondLst>
                                            <p:cond delay="0"/>
                                          </p:stCondLst>
                                        </p:cTn>
                                        <p:tgtEl>
                                          <p:spTgt spid="16"/>
                                        </p:tgtEl>
                                        <p:attrNameLst>
                                          <p:attrName>style.visibility</p:attrName>
                                        </p:attrNameLst>
                                      </p:cBhvr>
                                      <p:to>
                                        <p:strVal val="visible"/>
                                      </p:to>
                                    </p:set>
                                    <p:anim calcmode="lin" valueType="num">
                                      <p:cBhvr>
                                        <p:cTn id="8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16"/>
                                        </p:tgtEl>
                                        <p:attrNameLst>
                                          <p:attrName>ppt_y</p:attrName>
                                        </p:attrNameLst>
                                      </p:cBhvr>
                                      <p:tavLst>
                                        <p:tav tm="0">
                                          <p:val>
                                            <p:strVal val="#ppt_y"/>
                                          </p:val>
                                        </p:tav>
                                        <p:tav tm="100000">
                                          <p:val>
                                            <p:strVal val="#ppt_y"/>
                                          </p:val>
                                        </p:tav>
                                      </p:tavLst>
                                    </p:anim>
                                    <p:anim calcmode="lin" valueType="num">
                                      <p:cBhvr>
                                        <p:cTn id="8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16"/>
                                        </p:tgtEl>
                                        <p:attrNameLst>
                                          <p:attrName>ppt_w</p:attrName>
                                        </p:attrNameLst>
                                      </p:cBhvr>
                                      <p:tavLst>
                                        <p:tav tm="0">
                                          <p:val>
                                            <p:strVal val="#ppt_w/10"/>
                                          </p:val>
                                        </p:tav>
                                        <p:tav tm="50000">
                                          <p:val>
                                            <p:strVal val="#ppt_w+.01"/>
                                          </p:val>
                                        </p:tav>
                                        <p:tav tm="100000">
                                          <p:val>
                                            <p:strVal val="#ppt_w"/>
                                          </p:val>
                                        </p:tav>
                                      </p:tavLst>
                                    </p:anim>
                                    <p:animEffect>
                                      <p:cBhvr>
                                        <p:cTn id="89"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12" grpId="0" bldLvl="0" animBg="1" autoUpdateAnimBg="0"/>
      <p:bldP spid="13" grpId="0" bldLvl="0" animBg="1" autoUpdateAnimBg="0"/>
      <p:bldP spid="14" grpId="0" bldLvl="0" animBg="1" autoUpdateAnimBg="0"/>
      <p:bldP spid="15" grpId="0" bldLvl="0" autoUpdateAnimBg="0"/>
      <p:bldP spid="16" grpId="0" bldLvl="0" autoUpdateAnimBg="0"/>
      <p:bldP spid="17" grpId="0" bldLvl="0" animBg="1" autoUpdateAnimBg="0"/>
      <p:bldP spid="18" grpId="0" bldLvl="0" animBg="1" autoUpdateAnimBg="0"/>
      <p:bldP spid="19" grpId="0" bldLvl="0" animBg="1" autoUpdateAnimBg="0"/>
      <p:bldP spid="20"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03</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Freeform 42"/>
          <p:cNvSpPr>
            <a:spLocks/>
          </p:cNvSpPr>
          <p:nvPr/>
        </p:nvSpPr>
        <p:spPr bwMode="auto">
          <a:xfrm>
            <a:off x="1602950" y="1546447"/>
            <a:ext cx="2433560" cy="55454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2F92AD"/>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12" name="Freeform 42"/>
          <p:cNvSpPr>
            <a:spLocks/>
          </p:cNvSpPr>
          <p:nvPr/>
        </p:nvSpPr>
        <p:spPr bwMode="auto">
          <a:xfrm flipH="1">
            <a:off x="4864753" y="1546447"/>
            <a:ext cx="2433561" cy="55454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2F92AD"/>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13" name="Freeform 42"/>
          <p:cNvSpPr>
            <a:spLocks/>
          </p:cNvSpPr>
          <p:nvPr/>
        </p:nvSpPr>
        <p:spPr bwMode="auto">
          <a:xfrm flipV="1">
            <a:off x="1602950" y="4044267"/>
            <a:ext cx="2433560" cy="55216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2F92AD"/>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14" name="Freeform 42"/>
          <p:cNvSpPr>
            <a:spLocks/>
          </p:cNvSpPr>
          <p:nvPr/>
        </p:nvSpPr>
        <p:spPr bwMode="auto">
          <a:xfrm flipH="1" flipV="1">
            <a:off x="4864753" y="4044267"/>
            <a:ext cx="2433561" cy="55216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2F92AD"/>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15" name="矩形 32"/>
          <p:cNvSpPr>
            <a:spLocks noChangeArrowheads="1"/>
          </p:cNvSpPr>
          <p:nvPr/>
        </p:nvSpPr>
        <p:spPr bwMode="auto">
          <a:xfrm>
            <a:off x="26193" y="2694801"/>
            <a:ext cx="9142810" cy="861564"/>
          </a:xfrm>
          <a:prstGeom prst="rect">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TextBox 33"/>
          <p:cNvSpPr>
            <a:spLocks noChangeArrowheads="1"/>
          </p:cNvSpPr>
          <p:nvPr/>
        </p:nvSpPr>
        <p:spPr bwMode="auto">
          <a:xfrm>
            <a:off x="3320761" y="281828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smtClean="0">
                <a:latin typeface="微软雅黑" panose="020B0503020204020204" pitchFamily="34" charset="-122"/>
                <a:ea typeface="微软雅黑" panose="020B0503020204020204" pitchFamily="34" charset="-122"/>
              </a:rPr>
              <a:t>添加标题</a:t>
            </a:r>
            <a:endParaRPr lang="zh-CN" altLang="en-US" sz="3200" b="1" dirty="0">
              <a:latin typeface="微软雅黑" panose="020B0503020204020204" pitchFamily="34" charset="-122"/>
              <a:ea typeface="微软雅黑" panose="020B0503020204020204" pitchFamily="34" charset="-122"/>
            </a:endParaRPr>
          </a:p>
        </p:txBody>
      </p:sp>
      <p:grpSp>
        <p:nvGrpSpPr>
          <p:cNvPr id="17" name="组合 34"/>
          <p:cNvGrpSpPr>
            <a:grpSpLocks/>
          </p:cNvGrpSpPr>
          <p:nvPr/>
        </p:nvGrpSpPr>
        <p:grpSpPr bwMode="auto">
          <a:xfrm>
            <a:off x="1182878" y="2047438"/>
            <a:ext cx="865134" cy="866324"/>
            <a:chOff x="0" y="0"/>
            <a:chExt cx="1154113" cy="1155699"/>
          </a:xfrm>
        </p:grpSpPr>
        <p:sp>
          <p:nvSpPr>
            <p:cNvPr id="18" name="Oval 30"/>
            <p:cNvSpPr>
              <a:spLocks noChangeArrowheads="1"/>
            </p:cNvSpPr>
            <p:nvPr/>
          </p:nvSpPr>
          <p:spPr bwMode="auto">
            <a:xfrm>
              <a:off x="0" y="0"/>
              <a:ext cx="1154113" cy="1155699"/>
            </a:xfrm>
            <a:prstGeom prst="ellipse">
              <a:avLst/>
            </a:prstGeom>
            <a:solidFill>
              <a:srgbClr val="2F92AD"/>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9" name="Freeform 34"/>
            <p:cNvSpPr>
              <a:spLocks noEditPoints="1" noChangeArrowheads="1"/>
            </p:cNvSpPr>
            <p:nvPr/>
          </p:nvSpPr>
          <p:spPr bwMode="auto">
            <a:xfrm>
              <a:off x="266700" y="128587"/>
              <a:ext cx="638175" cy="868362"/>
            </a:xfrm>
            <a:custGeom>
              <a:avLst/>
              <a:gdLst>
                <a:gd name="T0" fmla="*/ 2147483647 w 709"/>
                <a:gd name="T1" fmla="*/ 2147483647 h 965"/>
                <a:gd name="T2" fmla="*/ 2147483647 w 709"/>
                <a:gd name="T3" fmla="*/ 2147483647 h 965"/>
                <a:gd name="T4" fmla="*/ 2147483647 w 709"/>
                <a:gd name="T5" fmla="*/ 2147483647 h 965"/>
                <a:gd name="T6" fmla="*/ 2147483647 w 709"/>
                <a:gd name="T7" fmla="*/ 2147483647 h 965"/>
                <a:gd name="T8" fmla="*/ 2147483647 w 709"/>
                <a:gd name="T9" fmla="*/ 2147483647 h 965"/>
                <a:gd name="T10" fmla="*/ 2147483647 w 709"/>
                <a:gd name="T11" fmla="*/ 2147483647 h 965"/>
                <a:gd name="T12" fmla="*/ 2147483647 w 709"/>
                <a:gd name="T13" fmla="*/ 2147483647 h 965"/>
                <a:gd name="T14" fmla="*/ 2147483647 w 709"/>
                <a:gd name="T15" fmla="*/ 2147483647 h 965"/>
                <a:gd name="T16" fmla="*/ 2147483647 w 709"/>
                <a:gd name="T17" fmla="*/ 2147483647 h 965"/>
                <a:gd name="T18" fmla="*/ 2147483647 w 709"/>
                <a:gd name="T19" fmla="*/ 2147483647 h 965"/>
                <a:gd name="T20" fmla="*/ 2147483647 w 709"/>
                <a:gd name="T21" fmla="*/ 2147483647 h 965"/>
                <a:gd name="T22" fmla="*/ 2147483647 w 709"/>
                <a:gd name="T23" fmla="*/ 2147483647 h 965"/>
                <a:gd name="T24" fmla="*/ 2147483647 w 709"/>
                <a:gd name="T25" fmla="*/ 2147483647 h 965"/>
                <a:gd name="T26" fmla="*/ 2147483647 w 709"/>
                <a:gd name="T27" fmla="*/ 2147483647 h 965"/>
                <a:gd name="T28" fmla="*/ 2147483647 w 709"/>
                <a:gd name="T29" fmla="*/ 2147483647 h 965"/>
                <a:gd name="T30" fmla="*/ 2147483647 w 709"/>
                <a:gd name="T31" fmla="*/ 2147483647 h 965"/>
                <a:gd name="T32" fmla="*/ 2147483647 w 709"/>
                <a:gd name="T33" fmla="*/ 2147483647 h 965"/>
                <a:gd name="T34" fmla="*/ 2147483647 w 709"/>
                <a:gd name="T35" fmla="*/ 2147483647 h 965"/>
                <a:gd name="T36" fmla="*/ 2147483647 w 709"/>
                <a:gd name="T37" fmla="*/ 2147483647 h 965"/>
                <a:gd name="T38" fmla="*/ 2147483647 w 709"/>
                <a:gd name="T39" fmla="*/ 2147483647 h 965"/>
                <a:gd name="T40" fmla="*/ 2147483647 w 709"/>
                <a:gd name="T41" fmla="*/ 2147483647 h 965"/>
                <a:gd name="T42" fmla="*/ 2147483647 w 709"/>
                <a:gd name="T43" fmla="*/ 2147483647 h 965"/>
                <a:gd name="T44" fmla="*/ 2147483647 w 709"/>
                <a:gd name="T45" fmla="*/ 2147483647 h 965"/>
                <a:gd name="T46" fmla="*/ 2147483647 w 709"/>
                <a:gd name="T47" fmla="*/ 2147483647 h 965"/>
                <a:gd name="T48" fmla="*/ 2147483647 w 709"/>
                <a:gd name="T49" fmla="*/ 2147483647 h 965"/>
                <a:gd name="T50" fmla="*/ 2147483647 w 709"/>
                <a:gd name="T51" fmla="*/ 2147483647 h 965"/>
                <a:gd name="T52" fmla="*/ 2147483647 w 709"/>
                <a:gd name="T53" fmla="*/ 2147483647 h 965"/>
                <a:gd name="T54" fmla="*/ 2147483647 w 709"/>
                <a:gd name="T55" fmla="*/ 2147483647 h 965"/>
                <a:gd name="T56" fmla="*/ 2147483647 w 709"/>
                <a:gd name="T57" fmla="*/ 2147483647 h 965"/>
                <a:gd name="T58" fmla="*/ 2147483647 w 709"/>
                <a:gd name="T59" fmla="*/ 2147483647 h 965"/>
                <a:gd name="T60" fmla="*/ 2147483647 w 709"/>
                <a:gd name="T61" fmla="*/ 2147483647 h 965"/>
                <a:gd name="T62" fmla="*/ 2147483647 w 709"/>
                <a:gd name="T63" fmla="*/ 2147483647 h 965"/>
                <a:gd name="T64" fmla="*/ 2147483647 w 709"/>
                <a:gd name="T65" fmla="*/ 2147483647 h 965"/>
                <a:gd name="T66" fmla="*/ 2147483647 w 709"/>
                <a:gd name="T67" fmla="*/ 2147483647 h 965"/>
                <a:gd name="T68" fmla="*/ 2147483647 w 709"/>
                <a:gd name="T69" fmla="*/ 2147483647 h 965"/>
                <a:gd name="T70" fmla="*/ 2147483647 w 709"/>
                <a:gd name="T71" fmla="*/ 2147483647 h 965"/>
                <a:gd name="T72" fmla="*/ 2147483647 w 709"/>
                <a:gd name="T73" fmla="*/ 2147483647 h 965"/>
                <a:gd name="T74" fmla="*/ 2147483647 w 709"/>
                <a:gd name="T75" fmla="*/ 2147483647 h 965"/>
                <a:gd name="T76" fmla="*/ 2147483647 w 709"/>
                <a:gd name="T77" fmla="*/ 0 h 965"/>
                <a:gd name="T78" fmla="*/ 2147483647 w 709"/>
                <a:gd name="T79" fmla="*/ 2147483647 h 965"/>
                <a:gd name="T80" fmla="*/ 2147483647 w 709"/>
                <a:gd name="T81" fmla="*/ 2147483647 h 965"/>
                <a:gd name="T82" fmla="*/ 2147483647 w 709"/>
                <a:gd name="T83" fmla="*/ 2147483647 h 965"/>
                <a:gd name="T84" fmla="*/ 2147483647 w 709"/>
                <a:gd name="T85" fmla="*/ 2147483647 h 965"/>
                <a:gd name="T86" fmla="*/ 2147483647 w 709"/>
                <a:gd name="T87" fmla="*/ 2147483647 h 965"/>
                <a:gd name="T88" fmla="*/ 2147483647 w 709"/>
                <a:gd name="T89" fmla="*/ 2147483647 h 965"/>
                <a:gd name="T90" fmla="*/ 2147483647 w 709"/>
                <a:gd name="T91" fmla="*/ 2147483647 h 965"/>
                <a:gd name="T92" fmla="*/ 2147483647 w 709"/>
                <a:gd name="T93" fmla="*/ 2147483647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09"/>
                <a:gd name="T142" fmla="*/ 0 h 965"/>
                <a:gd name="T143" fmla="*/ 709 w 709"/>
                <a:gd name="T144" fmla="*/ 965 h 96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grpSp>
        <p:nvGrpSpPr>
          <p:cNvPr id="20" name="组合 37"/>
          <p:cNvGrpSpPr>
            <a:grpSpLocks/>
          </p:cNvGrpSpPr>
          <p:nvPr/>
        </p:nvGrpSpPr>
        <p:grpSpPr bwMode="auto">
          <a:xfrm>
            <a:off x="1201918" y="3227923"/>
            <a:ext cx="865134" cy="866324"/>
            <a:chOff x="0" y="0"/>
            <a:chExt cx="1154113" cy="1155698"/>
          </a:xfrm>
        </p:grpSpPr>
        <p:sp>
          <p:nvSpPr>
            <p:cNvPr id="21" name="Oval 31"/>
            <p:cNvSpPr>
              <a:spLocks noChangeArrowheads="1"/>
            </p:cNvSpPr>
            <p:nvPr/>
          </p:nvSpPr>
          <p:spPr bwMode="auto">
            <a:xfrm>
              <a:off x="0" y="0"/>
              <a:ext cx="1154113" cy="1155699"/>
            </a:xfrm>
            <a:prstGeom prst="ellipse">
              <a:avLst/>
            </a:prstGeom>
            <a:solidFill>
              <a:srgbClr val="2F92AD"/>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2" name="Freeform 35"/>
            <p:cNvSpPr>
              <a:spLocks noEditPoints="1" noChangeArrowheads="1"/>
            </p:cNvSpPr>
            <p:nvPr/>
          </p:nvSpPr>
          <p:spPr bwMode="auto">
            <a:xfrm>
              <a:off x="269875" y="169862"/>
              <a:ext cx="563563" cy="766762"/>
            </a:xfrm>
            <a:custGeom>
              <a:avLst/>
              <a:gdLst>
                <a:gd name="T0" fmla="*/ 2147483647 w 625"/>
                <a:gd name="T1" fmla="*/ 2147483647 h 852"/>
                <a:gd name="T2" fmla="*/ 2147483647 w 625"/>
                <a:gd name="T3" fmla="*/ 2147483647 h 852"/>
                <a:gd name="T4" fmla="*/ 2147483647 w 625"/>
                <a:gd name="T5" fmla="*/ 2147483647 h 852"/>
                <a:gd name="T6" fmla="*/ 2147483647 w 625"/>
                <a:gd name="T7" fmla="*/ 2147483647 h 852"/>
                <a:gd name="T8" fmla="*/ 2147483647 w 625"/>
                <a:gd name="T9" fmla="*/ 2147483647 h 852"/>
                <a:gd name="T10" fmla="*/ 2147483647 w 625"/>
                <a:gd name="T11" fmla="*/ 2147483647 h 852"/>
                <a:gd name="T12" fmla="*/ 2147483647 w 625"/>
                <a:gd name="T13" fmla="*/ 2147483647 h 852"/>
                <a:gd name="T14" fmla="*/ 2147483647 w 625"/>
                <a:gd name="T15" fmla="*/ 2147483647 h 852"/>
                <a:gd name="T16" fmla="*/ 2147483647 w 625"/>
                <a:gd name="T17" fmla="*/ 2147483647 h 852"/>
                <a:gd name="T18" fmla="*/ 2147483647 w 625"/>
                <a:gd name="T19" fmla="*/ 2147483647 h 852"/>
                <a:gd name="T20" fmla="*/ 2147483647 w 625"/>
                <a:gd name="T21" fmla="*/ 2147483647 h 852"/>
                <a:gd name="T22" fmla="*/ 2147483647 w 625"/>
                <a:gd name="T23" fmla="*/ 2147483647 h 852"/>
                <a:gd name="T24" fmla="*/ 2147483647 w 625"/>
                <a:gd name="T25" fmla="*/ 2147483647 h 852"/>
                <a:gd name="T26" fmla="*/ 2147483647 w 625"/>
                <a:gd name="T27" fmla="*/ 2147483647 h 852"/>
                <a:gd name="T28" fmla="*/ 2147483647 w 625"/>
                <a:gd name="T29" fmla="*/ 2147483647 h 852"/>
                <a:gd name="T30" fmla="*/ 2147483647 w 625"/>
                <a:gd name="T31" fmla="*/ 2147483647 h 852"/>
                <a:gd name="T32" fmla="*/ 2147483647 w 625"/>
                <a:gd name="T33" fmla="*/ 2147483647 h 852"/>
                <a:gd name="T34" fmla="*/ 2147483647 w 625"/>
                <a:gd name="T35" fmla="*/ 2147483647 h 852"/>
                <a:gd name="T36" fmla="*/ 2147483647 w 625"/>
                <a:gd name="T37" fmla="*/ 2147483647 h 852"/>
                <a:gd name="T38" fmla="*/ 2147483647 w 625"/>
                <a:gd name="T39" fmla="*/ 2147483647 h 852"/>
                <a:gd name="T40" fmla="*/ 2147483647 w 625"/>
                <a:gd name="T41" fmla="*/ 2147483647 h 852"/>
                <a:gd name="T42" fmla="*/ 2147483647 w 625"/>
                <a:gd name="T43" fmla="*/ 2147483647 h 852"/>
                <a:gd name="T44" fmla="*/ 2147483647 w 625"/>
                <a:gd name="T45" fmla="*/ 2147483647 h 852"/>
                <a:gd name="T46" fmla="*/ 2147483647 w 625"/>
                <a:gd name="T47" fmla="*/ 2147483647 h 852"/>
                <a:gd name="T48" fmla="*/ 2147483647 w 625"/>
                <a:gd name="T49" fmla="*/ 2147483647 h 852"/>
                <a:gd name="T50" fmla="*/ 2147483647 w 625"/>
                <a:gd name="T51" fmla="*/ 2147483647 h 852"/>
                <a:gd name="T52" fmla="*/ 2147483647 w 625"/>
                <a:gd name="T53" fmla="*/ 2147483647 h 852"/>
                <a:gd name="T54" fmla="*/ 2147483647 w 625"/>
                <a:gd name="T55" fmla="*/ 2147483647 h 852"/>
                <a:gd name="T56" fmla="*/ 2147483647 w 625"/>
                <a:gd name="T57" fmla="*/ 2147483647 h 852"/>
                <a:gd name="T58" fmla="*/ 2147483647 w 625"/>
                <a:gd name="T59" fmla="*/ 2147483647 h 852"/>
                <a:gd name="T60" fmla="*/ 2147483647 w 625"/>
                <a:gd name="T61" fmla="*/ 2147483647 h 852"/>
                <a:gd name="T62" fmla="*/ 2147483647 w 625"/>
                <a:gd name="T63" fmla="*/ 2147483647 h 852"/>
                <a:gd name="T64" fmla="*/ 2147483647 w 625"/>
                <a:gd name="T65" fmla="*/ 2147483647 h 852"/>
                <a:gd name="T66" fmla="*/ 2147483647 w 625"/>
                <a:gd name="T67" fmla="*/ 2147483647 h 852"/>
                <a:gd name="T68" fmla="*/ 2147483647 w 625"/>
                <a:gd name="T69" fmla="*/ 2147483647 h 852"/>
                <a:gd name="T70" fmla="*/ 2147483647 w 625"/>
                <a:gd name="T71" fmla="*/ 2147483647 h 852"/>
                <a:gd name="T72" fmla="*/ 2147483647 w 625"/>
                <a:gd name="T73" fmla="*/ 2147483647 h 852"/>
                <a:gd name="T74" fmla="*/ 2147483647 w 625"/>
                <a:gd name="T75" fmla="*/ 2147483647 h 852"/>
                <a:gd name="T76" fmla="*/ 2147483647 w 625"/>
                <a:gd name="T77" fmla="*/ 2147483647 h 852"/>
                <a:gd name="T78" fmla="*/ 2147483647 w 625"/>
                <a:gd name="T79" fmla="*/ 2147483647 h 852"/>
                <a:gd name="T80" fmla="*/ 2147483647 w 625"/>
                <a:gd name="T81" fmla="*/ 2147483647 h 852"/>
                <a:gd name="T82" fmla="*/ 2147483647 w 625"/>
                <a:gd name="T83" fmla="*/ 2147483647 h 852"/>
                <a:gd name="T84" fmla="*/ 2147483647 w 625"/>
                <a:gd name="T85" fmla="*/ 2147483647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25"/>
                <a:gd name="T130" fmla="*/ 0 h 852"/>
                <a:gd name="T131" fmla="*/ 625 w 625"/>
                <a:gd name="T132" fmla="*/ 852 h 85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grpSp>
        <p:nvGrpSpPr>
          <p:cNvPr id="23" name="组合 40"/>
          <p:cNvGrpSpPr>
            <a:grpSpLocks/>
          </p:cNvGrpSpPr>
          <p:nvPr/>
        </p:nvGrpSpPr>
        <p:grpSpPr bwMode="auto">
          <a:xfrm>
            <a:off x="6830642" y="2071238"/>
            <a:ext cx="866324" cy="866324"/>
            <a:chOff x="0" y="0"/>
            <a:chExt cx="1155700" cy="1155698"/>
          </a:xfrm>
        </p:grpSpPr>
        <p:sp>
          <p:nvSpPr>
            <p:cNvPr id="24" name="Oval 33"/>
            <p:cNvSpPr>
              <a:spLocks noChangeArrowheads="1"/>
            </p:cNvSpPr>
            <p:nvPr/>
          </p:nvSpPr>
          <p:spPr bwMode="auto">
            <a:xfrm>
              <a:off x="0" y="0"/>
              <a:ext cx="1155700" cy="1155698"/>
            </a:xfrm>
            <a:prstGeom prst="ellipse">
              <a:avLst/>
            </a:prstGeom>
            <a:solidFill>
              <a:srgbClr val="2F92AD"/>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5" name="Freeform 36"/>
            <p:cNvSpPr>
              <a:spLocks noEditPoints="1" noChangeArrowheads="1"/>
            </p:cNvSpPr>
            <p:nvPr/>
          </p:nvSpPr>
          <p:spPr bwMode="auto">
            <a:xfrm>
              <a:off x="261937" y="217487"/>
              <a:ext cx="712788" cy="701675"/>
            </a:xfrm>
            <a:custGeom>
              <a:avLst/>
              <a:gdLst>
                <a:gd name="T0" fmla="*/ 2147483647 w 792"/>
                <a:gd name="T1" fmla="*/ 2147483647 h 779"/>
                <a:gd name="T2" fmla="*/ 2147483647 w 792"/>
                <a:gd name="T3" fmla="*/ 2147483647 h 779"/>
                <a:gd name="T4" fmla="*/ 2147483647 w 792"/>
                <a:gd name="T5" fmla="*/ 2147483647 h 779"/>
                <a:gd name="T6" fmla="*/ 2147483647 w 792"/>
                <a:gd name="T7" fmla="*/ 2147483647 h 779"/>
                <a:gd name="T8" fmla="*/ 2147483647 w 792"/>
                <a:gd name="T9" fmla="*/ 2147483647 h 779"/>
                <a:gd name="T10" fmla="*/ 2147483647 w 792"/>
                <a:gd name="T11" fmla="*/ 2147483647 h 779"/>
                <a:gd name="T12" fmla="*/ 2147483647 w 792"/>
                <a:gd name="T13" fmla="*/ 2147483647 h 779"/>
                <a:gd name="T14" fmla="*/ 2147483647 w 792"/>
                <a:gd name="T15" fmla="*/ 2147483647 h 779"/>
                <a:gd name="T16" fmla="*/ 2147483647 w 792"/>
                <a:gd name="T17" fmla="*/ 2147483647 h 779"/>
                <a:gd name="T18" fmla="*/ 2147483647 w 792"/>
                <a:gd name="T19" fmla="*/ 2147483647 h 779"/>
                <a:gd name="T20" fmla="*/ 2147483647 w 792"/>
                <a:gd name="T21" fmla="*/ 2147483647 h 779"/>
                <a:gd name="T22" fmla="*/ 2147483647 w 792"/>
                <a:gd name="T23" fmla="*/ 2147483647 h 779"/>
                <a:gd name="T24" fmla="*/ 2147483647 w 792"/>
                <a:gd name="T25" fmla="*/ 2147483647 h 779"/>
                <a:gd name="T26" fmla="*/ 2147483647 w 792"/>
                <a:gd name="T27" fmla="*/ 2147483647 h 779"/>
                <a:gd name="T28" fmla="*/ 2147483647 w 792"/>
                <a:gd name="T29" fmla="*/ 2147483647 h 779"/>
                <a:gd name="T30" fmla="*/ 2147483647 w 792"/>
                <a:gd name="T31" fmla="*/ 2147483647 h 779"/>
                <a:gd name="T32" fmla="*/ 2147483647 w 792"/>
                <a:gd name="T33" fmla="*/ 2147483647 h 779"/>
                <a:gd name="T34" fmla="*/ 2147483647 w 792"/>
                <a:gd name="T35" fmla="*/ 2147483647 h 779"/>
                <a:gd name="T36" fmla="*/ 2147483647 w 792"/>
                <a:gd name="T37" fmla="*/ 2147483647 h 779"/>
                <a:gd name="T38" fmla="*/ 2147483647 w 792"/>
                <a:gd name="T39" fmla="*/ 2147483647 h 779"/>
                <a:gd name="T40" fmla="*/ 2147483647 w 792"/>
                <a:gd name="T41" fmla="*/ 2147483647 h 779"/>
                <a:gd name="T42" fmla="*/ 2147483647 w 792"/>
                <a:gd name="T43" fmla="*/ 2147483647 h 779"/>
                <a:gd name="T44" fmla="*/ 2147483647 w 792"/>
                <a:gd name="T45" fmla="*/ 2147483647 h 779"/>
                <a:gd name="T46" fmla="*/ 2147483647 w 792"/>
                <a:gd name="T47" fmla="*/ 2147483647 h 779"/>
                <a:gd name="T48" fmla="*/ 2147483647 w 792"/>
                <a:gd name="T49" fmla="*/ 2147483647 h 779"/>
                <a:gd name="T50" fmla="*/ 2147483647 w 792"/>
                <a:gd name="T51" fmla="*/ 2147483647 h 779"/>
                <a:gd name="T52" fmla="*/ 2147483647 w 792"/>
                <a:gd name="T53" fmla="*/ 2147483647 h 779"/>
                <a:gd name="T54" fmla="*/ 2147483647 w 792"/>
                <a:gd name="T55" fmla="*/ 2147483647 h 779"/>
                <a:gd name="T56" fmla="*/ 2147483647 w 792"/>
                <a:gd name="T57" fmla="*/ 2147483647 h 779"/>
                <a:gd name="T58" fmla="*/ 2147483647 w 792"/>
                <a:gd name="T59" fmla="*/ 2147483647 h 779"/>
                <a:gd name="T60" fmla="*/ 2147483647 w 792"/>
                <a:gd name="T61" fmla="*/ 2147483647 h 779"/>
                <a:gd name="T62" fmla="*/ 2147483647 w 792"/>
                <a:gd name="T63" fmla="*/ 2147483647 h 779"/>
                <a:gd name="T64" fmla="*/ 2147483647 w 792"/>
                <a:gd name="T65" fmla="*/ 2147483647 h 779"/>
                <a:gd name="T66" fmla="*/ 2147483647 w 792"/>
                <a:gd name="T67" fmla="*/ 2147483647 h 779"/>
                <a:gd name="T68" fmla="*/ 2147483647 w 792"/>
                <a:gd name="T69" fmla="*/ 2147483647 h 779"/>
                <a:gd name="T70" fmla="*/ 2147483647 w 792"/>
                <a:gd name="T71" fmla="*/ 2147483647 h 779"/>
                <a:gd name="T72" fmla="*/ 2147483647 w 792"/>
                <a:gd name="T73" fmla="*/ 2147483647 h 779"/>
                <a:gd name="T74" fmla="*/ 0 w 792"/>
                <a:gd name="T75" fmla="*/ 2147483647 h 779"/>
                <a:gd name="T76" fmla="*/ 2147483647 w 792"/>
                <a:gd name="T77" fmla="*/ 2147483647 h 779"/>
                <a:gd name="T78" fmla="*/ 2147483647 w 792"/>
                <a:gd name="T79" fmla="*/ 2147483647 h 779"/>
                <a:gd name="T80" fmla="*/ 2147483647 w 792"/>
                <a:gd name="T81" fmla="*/ 2147483647 h 779"/>
                <a:gd name="T82" fmla="*/ 2147483647 w 792"/>
                <a:gd name="T83" fmla="*/ 2147483647 h 779"/>
                <a:gd name="T84" fmla="*/ 2147483647 w 792"/>
                <a:gd name="T85" fmla="*/ 2147483647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92"/>
                <a:gd name="T130" fmla="*/ 0 h 779"/>
                <a:gd name="T131" fmla="*/ 792 w 792"/>
                <a:gd name="T132" fmla="*/ 779 h 7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grpSp>
        <p:nvGrpSpPr>
          <p:cNvPr id="26" name="组合 43"/>
          <p:cNvGrpSpPr>
            <a:grpSpLocks/>
          </p:cNvGrpSpPr>
          <p:nvPr/>
        </p:nvGrpSpPr>
        <p:grpSpPr bwMode="auto">
          <a:xfrm>
            <a:off x="6866342" y="3250534"/>
            <a:ext cx="865134" cy="866324"/>
            <a:chOff x="0" y="0"/>
            <a:chExt cx="1154113" cy="1155698"/>
          </a:xfrm>
        </p:grpSpPr>
        <p:sp>
          <p:nvSpPr>
            <p:cNvPr id="27" name="Oval 32"/>
            <p:cNvSpPr>
              <a:spLocks noChangeArrowheads="1"/>
            </p:cNvSpPr>
            <p:nvPr/>
          </p:nvSpPr>
          <p:spPr bwMode="auto">
            <a:xfrm>
              <a:off x="0" y="0"/>
              <a:ext cx="1154113" cy="1155698"/>
            </a:xfrm>
            <a:prstGeom prst="ellipse">
              <a:avLst/>
            </a:prstGeom>
            <a:solidFill>
              <a:srgbClr val="2F92AD"/>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8" name="Freeform 37"/>
            <p:cNvSpPr>
              <a:spLocks noEditPoints="1" noChangeArrowheads="1"/>
            </p:cNvSpPr>
            <p:nvPr/>
          </p:nvSpPr>
          <p:spPr bwMode="auto">
            <a:xfrm>
              <a:off x="268287" y="254000"/>
              <a:ext cx="658813" cy="652462"/>
            </a:xfrm>
            <a:custGeom>
              <a:avLst/>
              <a:gdLst>
                <a:gd name="T0" fmla="*/ 2147483647 w 732"/>
                <a:gd name="T1" fmla="*/ 2147483647 h 724"/>
                <a:gd name="T2" fmla="*/ 2147483647 w 732"/>
                <a:gd name="T3" fmla="*/ 2147483647 h 724"/>
                <a:gd name="T4" fmla="*/ 2147483647 w 732"/>
                <a:gd name="T5" fmla="*/ 2147483647 h 724"/>
                <a:gd name="T6" fmla="*/ 2147483647 w 732"/>
                <a:gd name="T7" fmla="*/ 2147483647 h 724"/>
                <a:gd name="T8" fmla="*/ 2147483647 w 732"/>
                <a:gd name="T9" fmla="*/ 2147483647 h 724"/>
                <a:gd name="T10" fmla="*/ 2147483647 w 732"/>
                <a:gd name="T11" fmla="*/ 2147483647 h 724"/>
                <a:gd name="T12" fmla="*/ 2147483647 w 732"/>
                <a:gd name="T13" fmla="*/ 2147483647 h 724"/>
                <a:gd name="T14" fmla="*/ 2147483647 w 732"/>
                <a:gd name="T15" fmla="*/ 2147483647 h 724"/>
                <a:gd name="T16" fmla="*/ 2147483647 w 732"/>
                <a:gd name="T17" fmla="*/ 2147483647 h 724"/>
                <a:gd name="T18" fmla="*/ 2147483647 w 732"/>
                <a:gd name="T19" fmla="*/ 2147483647 h 724"/>
                <a:gd name="T20" fmla="*/ 2147483647 w 732"/>
                <a:gd name="T21" fmla="*/ 2147483647 h 724"/>
                <a:gd name="T22" fmla="*/ 2147483647 w 732"/>
                <a:gd name="T23" fmla="*/ 2147483647 h 724"/>
                <a:gd name="T24" fmla="*/ 2147483647 w 732"/>
                <a:gd name="T25" fmla="*/ 2147483647 h 724"/>
                <a:gd name="T26" fmla="*/ 2147483647 w 732"/>
                <a:gd name="T27" fmla="*/ 2147483647 h 724"/>
                <a:gd name="T28" fmla="*/ 2147483647 w 732"/>
                <a:gd name="T29" fmla="*/ 2147483647 h 724"/>
                <a:gd name="T30" fmla="*/ 729028786 w 732"/>
                <a:gd name="T31" fmla="*/ 2147483647 h 724"/>
                <a:gd name="T32" fmla="*/ 2147483647 w 732"/>
                <a:gd name="T33" fmla="*/ 2147483647 h 724"/>
                <a:gd name="T34" fmla="*/ 2147483647 w 732"/>
                <a:gd name="T35" fmla="*/ 2147483647 h 724"/>
                <a:gd name="T36" fmla="*/ 2147483647 w 732"/>
                <a:gd name="T37" fmla="*/ 2147483647 h 724"/>
                <a:gd name="T38" fmla="*/ 2147483647 w 732"/>
                <a:gd name="T39" fmla="*/ 0 h 724"/>
                <a:gd name="T40" fmla="*/ 2147483647 w 732"/>
                <a:gd name="T41" fmla="*/ 2147483647 h 724"/>
                <a:gd name="T42" fmla="*/ 2147483647 w 732"/>
                <a:gd name="T43" fmla="*/ 2147483647 h 724"/>
                <a:gd name="T44" fmla="*/ 2147483647 w 732"/>
                <a:gd name="T45" fmla="*/ 2147483647 h 724"/>
                <a:gd name="T46" fmla="*/ 2147483647 w 732"/>
                <a:gd name="T47" fmla="*/ 2147483647 h 724"/>
                <a:gd name="T48" fmla="*/ 2147483647 w 732"/>
                <a:gd name="T49" fmla="*/ 2147483647 h 724"/>
                <a:gd name="T50" fmla="*/ 2147483647 w 732"/>
                <a:gd name="T51" fmla="*/ 2147483647 h 724"/>
                <a:gd name="T52" fmla="*/ 2147483647 w 732"/>
                <a:gd name="T53" fmla="*/ 2147483647 h 724"/>
                <a:gd name="T54" fmla="*/ 2147483647 w 732"/>
                <a:gd name="T55" fmla="*/ 2147483647 h 724"/>
                <a:gd name="T56" fmla="*/ 2147483647 w 732"/>
                <a:gd name="T57" fmla="*/ 2147483647 h 724"/>
                <a:gd name="T58" fmla="*/ 2147483647 w 732"/>
                <a:gd name="T59" fmla="*/ 2147483647 h 724"/>
                <a:gd name="T60" fmla="*/ 2147483647 w 732"/>
                <a:gd name="T61" fmla="*/ 2147483647 h 724"/>
                <a:gd name="T62" fmla="*/ 2147483647 w 732"/>
                <a:gd name="T63" fmla="*/ 2147483647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2"/>
                <a:gd name="T97" fmla="*/ 0 h 724"/>
                <a:gd name="T98" fmla="*/ 732 w 732"/>
                <a:gd name="T99" fmla="*/ 724 h 7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sp>
        <p:nvSpPr>
          <p:cNvPr id="29" name="TextBox 46"/>
          <p:cNvSpPr>
            <a:spLocks noChangeArrowheads="1"/>
          </p:cNvSpPr>
          <p:nvPr/>
        </p:nvSpPr>
        <p:spPr bwMode="auto">
          <a:xfrm>
            <a:off x="2119411" y="1207295"/>
            <a:ext cx="131852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47"/>
          <p:cNvSpPr>
            <a:spLocks noChangeArrowheads="1"/>
          </p:cNvSpPr>
          <p:nvPr/>
        </p:nvSpPr>
        <p:spPr bwMode="auto">
          <a:xfrm>
            <a:off x="2062292" y="1594047"/>
            <a:ext cx="1943278"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
        <p:nvSpPr>
          <p:cNvPr id="31" name="TextBox 48"/>
          <p:cNvSpPr>
            <a:spLocks noChangeArrowheads="1"/>
          </p:cNvSpPr>
          <p:nvPr/>
        </p:nvSpPr>
        <p:spPr bwMode="auto">
          <a:xfrm>
            <a:off x="5421676" y="1207295"/>
            <a:ext cx="131971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TextBox 49"/>
          <p:cNvSpPr>
            <a:spLocks noChangeArrowheads="1"/>
          </p:cNvSpPr>
          <p:nvPr/>
        </p:nvSpPr>
        <p:spPr bwMode="auto">
          <a:xfrm>
            <a:off x="4869513" y="1594047"/>
            <a:ext cx="1943279"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
        <p:nvSpPr>
          <p:cNvPr id="33" name="TextBox 50"/>
          <p:cNvSpPr>
            <a:spLocks noChangeArrowheads="1"/>
          </p:cNvSpPr>
          <p:nvPr/>
        </p:nvSpPr>
        <p:spPr bwMode="auto">
          <a:xfrm>
            <a:off x="2119411" y="4636890"/>
            <a:ext cx="131852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51"/>
          <p:cNvSpPr>
            <a:spLocks noChangeArrowheads="1"/>
          </p:cNvSpPr>
          <p:nvPr/>
        </p:nvSpPr>
        <p:spPr bwMode="auto">
          <a:xfrm>
            <a:off x="2062292" y="3683696"/>
            <a:ext cx="1943278"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
        <p:nvSpPr>
          <p:cNvPr id="35" name="TextBox 52"/>
          <p:cNvSpPr>
            <a:spLocks noChangeArrowheads="1"/>
          </p:cNvSpPr>
          <p:nvPr/>
        </p:nvSpPr>
        <p:spPr bwMode="auto">
          <a:xfrm>
            <a:off x="5421676" y="4636890"/>
            <a:ext cx="131971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53"/>
          <p:cNvSpPr>
            <a:spLocks noChangeArrowheads="1"/>
          </p:cNvSpPr>
          <p:nvPr/>
        </p:nvSpPr>
        <p:spPr bwMode="auto">
          <a:xfrm>
            <a:off x="4869513" y="3683696"/>
            <a:ext cx="1943279"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Tree>
    <p:extLst>
      <p:ext uri="{BB962C8B-B14F-4D97-AF65-F5344CB8AC3E}">
        <p14:creationId xmlns:p14="http://schemas.microsoft.com/office/powerpoint/2010/main" val="19083706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6"/>
                                        </p:tgtEl>
                                        <p:attrNameLst>
                                          <p:attrName>ppt_y</p:attrName>
                                        </p:attrNameLst>
                                      </p:cBhvr>
                                      <p:tavLst>
                                        <p:tav tm="0">
                                          <p:val>
                                            <p:strVal val="#ppt_y"/>
                                          </p:val>
                                        </p:tav>
                                        <p:tav tm="100000">
                                          <p:val>
                                            <p:strVal val="#ppt_y"/>
                                          </p:val>
                                        </p:tav>
                                      </p:tavLst>
                                    </p:anim>
                                    <p:anim calcmode="lin" valueType="num">
                                      <p:cBhvr>
                                        <p:cTn id="4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6"/>
                                        </p:tgtEl>
                                        <p:attrNameLst>
                                          <p:attrName>ppt_w</p:attrName>
                                        </p:attrNameLst>
                                      </p:cBhvr>
                                      <p:tavLst>
                                        <p:tav tm="0">
                                          <p:val>
                                            <p:strVal val="#ppt_w/10"/>
                                          </p:val>
                                        </p:tav>
                                        <p:tav tm="50000">
                                          <p:val>
                                            <p:strVal val="#ppt_w+.01"/>
                                          </p:val>
                                        </p:tav>
                                        <p:tav tm="100000">
                                          <p:val>
                                            <p:strVal val="#ppt_w"/>
                                          </p:val>
                                        </p:tav>
                                      </p:tavLst>
                                    </p:anim>
                                    <p:animEffect>
                                      <p:cBhvr>
                                        <p:cTn id="50" dur="500" tmFilter="0,0; .5, 1; 1, 1"/>
                                        <p:tgtEl>
                                          <p:spTgt spid="16"/>
                                        </p:tgtEl>
                                      </p:cBhvr>
                                    </p:animEffect>
                                  </p:childTnLst>
                                </p:cTn>
                              </p:par>
                            </p:childTnLst>
                          </p:cTn>
                        </p:par>
                        <p:par>
                          <p:cTn id="51" fill="hold">
                            <p:stCondLst>
                              <p:cond delay="650"/>
                            </p:stCondLst>
                            <p:childTnLst>
                              <p:par>
                                <p:cTn id="52" presetID="1" presetClass="entr" presetSubtype="0"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20"/>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23"/>
                                        </p:tgtEl>
                                        <p:attrNameLst>
                                          <p:attrName>style.visibility</p:attrName>
                                        </p:attrNameLst>
                                      </p:cBhvr>
                                      <p:to>
                                        <p:strVal val="visible"/>
                                      </p:to>
                                    </p:set>
                                  </p:childTnLst>
                                </p:cTn>
                              </p:par>
                              <p:par>
                                <p:cTn id="60" presetID="56" presetClass="path" presetSubtype="0" accel="50000" decel="50000" fill="hold" nodeType="withEffect">
                                  <p:stCondLst>
                                    <p:cond delay="0"/>
                                  </p:stCondLst>
                                  <p:childTnLst>
                                    <p:animMotion origin="layout" path="M -2.77778E-7 6.17284E-7 L -0.31302 -0.10864 " pathEditMode="relative" rAng="0" ptsTypes="AA">
                                      <p:cBhvr>
                                        <p:cTn id="61" dur="1000" spd="-99900" fill="hold"/>
                                        <p:tgtEl>
                                          <p:spTgt spid="26"/>
                                        </p:tgtEl>
                                        <p:attrNameLst>
                                          <p:attrName>ppt_x,ppt_y</p:attrName>
                                        </p:attrNameLst>
                                      </p:cBhvr>
                                      <p:rCtr x="-15660" y="-5432"/>
                                    </p:animMotion>
                                  </p:childTnLst>
                                </p:cTn>
                              </p:par>
                              <p:par>
                                <p:cTn id="62" presetID="56" presetClass="path" presetSubtype="0" accel="50000" decel="50000" fill="hold" nodeType="withEffect">
                                  <p:stCondLst>
                                    <p:cond delay="0"/>
                                  </p:stCondLst>
                                  <p:childTnLst>
                                    <p:animMotion origin="layout" path="M -2.5E-6 1.23457E-6 L 0.30834 0.12531 " pathEditMode="relative" rAng="0" ptsTypes="AA">
                                      <p:cBhvr>
                                        <p:cTn id="63" dur="1000" spd="-99900" fill="hold"/>
                                        <p:tgtEl>
                                          <p:spTgt spid="17"/>
                                        </p:tgtEl>
                                        <p:attrNameLst>
                                          <p:attrName>ppt_x,ppt_y</p:attrName>
                                        </p:attrNameLst>
                                      </p:cBhvr>
                                      <p:rCtr x="15417" y="6265"/>
                                    </p:animMotion>
                                  </p:childTnLst>
                                </p:cTn>
                              </p:par>
                              <p:par>
                                <p:cTn id="64" presetID="56" presetClass="path" presetSubtype="0" accel="50000" decel="50000" fill="hold" nodeType="withEffect">
                                  <p:stCondLst>
                                    <p:cond delay="0"/>
                                  </p:stCondLst>
                                  <p:childTnLst>
                                    <p:animMotion origin="layout" path="M 4.16667E-6 1.60494E-6 L 0.30625 -0.10401 " pathEditMode="relative" rAng="0" ptsTypes="AA">
                                      <p:cBhvr>
                                        <p:cTn id="65" dur="1000" spd="-99900" fill="hold"/>
                                        <p:tgtEl>
                                          <p:spTgt spid="20"/>
                                        </p:tgtEl>
                                        <p:attrNameLst>
                                          <p:attrName>ppt_x,ppt_y</p:attrName>
                                        </p:attrNameLst>
                                      </p:cBhvr>
                                      <p:rCtr x="15313" y="-5216"/>
                                    </p:animMotion>
                                  </p:childTnLst>
                                </p:cTn>
                              </p:par>
                              <p:par>
                                <p:cTn id="66" presetID="56" presetClass="path" presetSubtype="0" accel="50000" decel="50000" fill="hold" nodeType="withEffect">
                                  <p:stCondLst>
                                    <p:cond delay="0"/>
                                  </p:stCondLst>
                                  <p:childTnLst>
                                    <p:animMotion origin="layout" path="M -8.33333E-7 1.60494E-6 L -0.3092 0.12099 " pathEditMode="relative" rAng="0" ptsTypes="AA">
                                      <p:cBhvr>
                                        <p:cTn id="67" dur="1000" spd="-99900" fill="hold"/>
                                        <p:tgtEl>
                                          <p:spTgt spid="23"/>
                                        </p:tgtEl>
                                        <p:attrNameLst>
                                          <p:attrName>ppt_x,ppt_y</p:attrName>
                                        </p:attrNameLst>
                                      </p:cBhvr>
                                      <p:rCtr x="-15469" y="6049"/>
                                    </p:animMotion>
                                  </p:childTnLst>
                                </p:cTn>
                              </p:par>
                            </p:childTnLst>
                          </p:cTn>
                        </p:par>
                        <p:par>
                          <p:cTn id="68" fill="hold">
                            <p:stCondLst>
                              <p:cond delay="1650"/>
                            </p:stCondLst>
                            <p:childTnLst>
                              <p:par>
                                <p:cTn id="69" presetID="22" presetClass="entr" presetSubtype="8"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p:cBhvr>
                                        <p:cTn id="71" dur="500"/>
                                        <p:tgtEl>
                                          <p:spTgt spid="11"/>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p:cBhvr>
                                        <p:cTn id="74" dur="500"/>
                                        <p:tgtEl>
                                          <p:spTgt spid="12"/>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Effect>
                                      <p:cBhvr>
                                        <p:cTn id="77" dur="500"/>
                                        <p:tgtEl>
                                          <p:spTgt spid="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p:cBhvr>
                                        <p:cTn id="80" dur="500"/>
                                        <p:tgtEl>
                                          <p:spTgt spid="13"/>
                                        </p:tgtEl>
                                      </p:cBhvr>
                                    </p:animEffect>
                                  </p:childTnLst>
                                </p:cTn>
                              </p:par>
                            </p:childTnLst>
                          </p:cTn>
                        </p:par>
                        <p:par>
                          <p:cTn id="81" fill="hold">
                            <p:stCondLst>
                              <p:cond delay="2150"/>
                            </p:stCondLst>
                            <p:childTnLst>
                              <p:par>
                                <p:cTn id="82" presetID="47" presetClass="entr" presetSubtype="0"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Effect>
                                      <p:cBhvr>
                                        <p:cTn id="84" dur="1000"/>
                                        <p:tgtEl>
                                          <p:spTgt spid="29"/>
                                        </p:tgtEl>
                                      </p:cBhvr>
                                    </p:animEffect>
                                    <p:anim calcmode="lin" valueType="num">
                                      <p:cBhvr>
                                        <p:cTn id="85" dur="1000" fill="hold"/>
                                        <p:tgtEl>
                                          <p:spTgt spid="29"/>
                                        </p:tgtEl>
                                        <p:attrNameLst>
                                          <p:attrName>ppt_x</p:attrName>
                                        </p:attrNameLst>
                                      </p:cBhvr>
                                      <p:tavLst>
                                        <p:tav tm="0">
                                          <p:val>
                                            <p:strVal val="#ppt_x"/>
                                          </p:val>
                                        </p:tav>
                                        <p:tav tm="100000">
                                          <p:val>
                                            <p:strVal val="#ppt_x"/>
                                          </p:val>
                                        </p:tav>
                                      </p:tavLst>
                                    </p:anim>
                                    <p:anim calcmode="lin" valueType="num">
                                      <p:cBhvr>
                                        <p:cTn id="86" dur="1000" fill="hold"/>
                                        <p:tgtEl>
                                          <p:spTgt spid="29"/>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p:cBhvr>
                                        <p:cTn id="89" dur="1000"/>
                                        <p:tgtEl>
                                          <p:spTgt spid="31"/>
                                        </p:tgtEl>
                                      </p:cBhvr>
                                    </p:animEffect>
                                    <p:anim calcmode="lin" valueType="num">
                                      <p:cBhvr>
                                        <p:cTn id="90" dur="1000" fill="hold"/>
                                        <p:tgtEl>
                                          <p:spTgt spid="31"/>
                                        </p:tgtEl>
                                        <p:attrNameLst>
                                          <p:attrName>ppt_x</p:attrName>
                                        </p:attrNameLst>
                                      </p:cBhvr>
                                      <p:tavLst>
                                        <p:tav tm="0">
                                          <p:val>
                                            <p:strVal val="#ppt_x"/>
                                          </p:val>
                                        </p:tav>
                                        <p:tav tm="100000">
                                          <p:val>
                                            <p:strVal val="#ppt_x"/>
                                          </p:val>
                                        </p:tav>
                                      </p:tavLst>
                                    </p:anim>
                                    <p:anim calcmode="lin" valueType="num">
                                      <p:cBhvr>
                                        <p:cTn id="91" dur="1000" fill="hold"/>
                                        <p:tgtEl>
                                          <p:spTgt spid="3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p:cBhvr>
                                        <p:cTn id="94" dur="1000"/>
                                        <p:tgtEl>
                                          <p:spTgt spid="35"/>
                                        </p:tgtEl>
                                      </p:cBhvr>
                                    </p:animEffect>
                                    <p:anim calcmode="lin" valueType="num">
                                      <p:cBhvr>
                                        <p:cTn id="95" dur="1000" fill="hold"/>
                                        <p:tgtEl>
                                          <p:spTgt spid="35"/>
                                        </p:tgtEl>
                                        <p:attrNameLst>
                                          <p:attrName>ppt_x</p:attrName>
                                        </p:attrNameLst>
                                      </p:cBhvr>
                                      <p:tavLst>
                                        <p:tav tm="0">
                                          <p:val>
                                            <p:strVal val="#ppt_x"/>
                                          </p:val>
                                        </p:tav>
                                        <p:tav tm="100000">
                                          <p:val>
                                            <p:strVal val="#ppt_x"/>
                                          </p:val>
                                        </p:tav>
                                      </p:tavLst>
                                    </p:anim>
                                    <p:anim calcmode="lin" valueType="num">
                                      <p:cBhvr>
                                        <p:cTn id="96" dur="1000" fill="hold"/>
                                        <p:tgtEl>
                                          <p:spTgt spid="3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3"/>
                                        </p:tgtEl>
                                        <p:attrNameLst>
                                          <p:attrName>style.visibility</p:attrName>
                                        </p:attrNameLst>
                                      </p:cBhvr>
                                      <p:to>
                                        <p:strVal val="visible"/>
                                      </p:to>
                                    </p:set>
                                    <p:animEffect>
                                      <p:cBhvr>
                                        <p:cTn id="99" dur="1000"/>
                                        <p:tgtEl>
                                          <p:spTgt spid="33"/>
                                        </p:tgtEl>
                                      </p:cBhvr>
                                    </p:animEffect>
                                    <p:anim calcmode="lin" valueType="num">
                                      <p:cBhvr>
                                        <p:cTn id="100" dur="1000" fill="hold"/>
                                        <p:tgtEl>
                                          <p:spTgt spid="33"/>
                                        </p:tgtEl>
                                        <p:attrNameLst>
                                          <p:attrName>ppt_x</p:attrName>
                                        </p:attrNameLst>
                                      </p:cBhvr>
                                      <p:tavLst>
                                        <p:tav tm="0">
                                          <p:val>
                                            <p:strVal val="#ppt_x"/>
                                          </p:val>
                                        </p:tav>
                                        <p:tav tm="100000">
                                          <p:val>
                                            <p:strVal val="#ppt_x"/>
                                          </p:val>
                                        </p:tav>
                                      </p:tavLst>
                                    </p:anim>
                                    <p:anim calcmode="lin" valueType="num">
                                      <p:cBhvr>
                                        <p:cTn id="101" dur="1000" fill="hold"/>
                                        <p:tgtEl>
                                          <p:spTgt spid="33"/>
                                        </p:tgtEl>
                                        <p:attrNameLst>
                                          <p:attrName>ppt_y</p:attrName>
                                        </p:attrNameLst>
                                      </p:cBhvr>
                                      <p:tavLst>
                                        <p:tav tm="0">
                                          <p:val>
                                            <p:strVal val="#ppt_y+.1"/>
                                          </p:val>
                                        </p:tav>
                                        <p:tav tm="100000">
                                          <p:val>
                                            <p:strVal val="#ppt_y"/>
                                          </p:val>
                                        </p:tav>
                                      </p:tavLst>
                                    </p:anim>
                                  </p:childTnLst>
                                </p:cTn>
                              </p:par>
                            </p:childTnLst>
                          </p:cTn>
                        </p:par>
                        <p:par>
                          <p:cTn id="102" fill="hold">
                            <p:stCondLst>
                              <p:cond delay="3150"/>
                            </p:stCondLst>
                            <p:childTnLst>
                              <p:par>
                                <p:cTn id="103" presetID="22" presetClass="entr" presetSubtype="1"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Effect>
                                      <p:cBhvr>
                                        <p:cTn id="105" dur="500"/>
                                        <p:tgtEl>
                                          <p:spTgt spid="30"/>
                                        </p:tgtEl>
                                      </p:cBhvr>
                                    </p:animEffect>
                                  </p:childTnLst>
                                </p:cTn>
                              </p:par>
                              <p:par>
                                <p:cTn id="106" presetID="22" presetClass="entr" presetSubtype="1"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Effect>
                                      <p:cBhvr>
                                        <p:cTn id="108" dur="500"/>
                                        <p:tgtEl>
                                          <p:spTgt spid="32"/>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p:cBhvr>
                                        <p:cTn id="111" dur="500"/>
                                        <p:tgtEl>
                                          <p:spTgt spid="34"/>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animEffect>
                                      <p:cBhvr>
                                        <p:cTn id="11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animBg="1"/>
      <p:bldP spid="13" grpId="0" animBg="1"/>
      <p:bldP spid="14" grpId="0" animBg="1"/>
      <p:bldP spid="15" grpId="0" bldLvl="0" animBg="1" autoUpdateAnimBg="0"/>
      <p:bldP spid="16"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1208485"/>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 name="组合 78"/>
          <p:cNvGrpSpPr>
            <a:grpSpLocks/>
          </p:cNvGrpSpPr>
          <p:nvPr/>
        </p:nvGrpSpPr>
        <p:grpSpPr bwMode="auto">
          <a:xfrm>
            <a:off x="2914650" y="365523"/>
            <a:ext cx="3314700" cy="553998"/>
            <a:chOff x="3211207" y="686943"/>
            <a:chExt cx="4419466" cy="738519"/>
          </a:xfrm>
        </p:grpSpPr>
        <p:sp>
          <p:nvSpPr>
            <p:cNvPr id="6" name="文本框 79"/>
            <p:cNvSpPr txBox="1">
              <a:spLocks noChangeArrowheads="1"/>
            </p:cNvSpPr>
            <p:nvPr/>
          </p:nvSpPr>
          <p:spPr bwMode="auto">
            <a:xfrm>
              <a:off x="3211207" y="686943"/>
              <a:ext cx="1390401" cy="73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zh-CN" altLang="en-US" sz="3000" dirty="0">
                  <a:solidFill>
                    <a:srgbClr val="F5F5EB"/>
                  </a:solidFill>
                  <a:latin typeface="华康俪金黑W8(P)"/>
                  <a:ea typeface="华康俪金黑W8(P)"/>
                  <a:cs typeface="华康俪金黑W8(P)"/>
                </a:rPr>
                <a:t>目录</a:t>
              </a:r>
            </a:p>
          </p:txBody>
        </p:sp>
        <p:cxnSp>
          <p:nvCxnSpPr>
            <p:cNvPr id="7" name="直接连接符 6"/>
            <p:cNvCxnSpPr/>
            <p:nvPr/>
          </p:nvCxnSpPr>
          <p:spPr>
            <a:xfrm>
              <a:off x="4441483" y="793284"/>
              <a:ext cx="0" cy="504726"/>
            </a:xfrm>
            <a:prstGeom prst="line">
              <a:avLst/>
            </a:prstGeom>
            <a:ln>
              <a:solidFill>
                <a:srgbClr val="F5F5EB"/>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608165" y="812330"/>
              <a:ext cx="3022508" cy="499965"/>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2"/>
            <p:cNvSpPr txBox="1">
              <a:spLocks noChangeArrowheads="1"/>
            </p:cNvSpPr>
            <p:nvPr/>
          </p:nvSpPr>
          <p:spPr bwMode="auto">
            <a:xfrm>
              <a:off x="4709410" y="835988"/>
              <a:ext cx="2820752" cy="492346"/>
            </a:xfrm>
            <a:prstGeom prst="rect">
              <a:avLst/>
            </a:prstGeom>
            <a:solidFill>
              <a:srgbClr val="F5F5EB"/>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en-US" altLang="zh-CN" sz="1800" b="1" dirty="0">
                  <a:solidFill>
                    <a:srgbClr val="2F92AD"/>
                  </a:solidFill>
                  <a:latin typeface="Broadway" panose="04040905080B02020502" pitchFamily="82" charset="0"/>
                </a:rPr>
                <a:t>CONTENTS</a:t>
              </a:r>
              <a:endParaRPr lang="zh-CN" altLang="en-US" sz="1800" b="1" dirty="0">
                <a:solidFill>
                  <a:srgbClr val="2F92AD"/>
                </a:solidFill>
                <a:latin typeface="Broadway" panose="04040905080B02020502" pitchFamily="82" charset="0"/>
              </a:endParaRPr>
            </a:p>
          </p:txBody>
        </p:sp>
      </p:grpSp>
      <p:grpSp>
        <p:nvGrpSpPr>
          <p:cNvPr id="10" name="组合 9"/>
          <p:cNvGrpSpPr/>
          <p:nvPr/>
        </p:nvGrpSpPr>
        <p:grpSpPr>
          <a:xfrm>
            <a:off x="991792" y="2089549"/>
            <a:ext cx="1447800" cy="1447800"/>
            <a:chOff x="991792" y="2089549"/>
            <a:chExt cx="1447800" cy="1447800"/>
          </a:xfrm>
        </p:grpSpPr>
        <p:sp>
          <p:nvSpPr>
            <p:cNvPr id="11" name="椭圆 10"/>
            <p:cNvSpPr/>
            <p:nvPr/>
          </p:nvSpPr>
          <p:spPr bwMode="auto">
            <a:xfrm>
              <a:off x="991792" y="2089549"/>
              <a:ext cx="1447800"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KSO_Shape"/>
            <p:cNvSpPr>
              <a:spLocks/>
            </p:cNvSpPr>
            <p:nvPr/>
          </p:nvSpPr>
          <p:spPr bwMode="auto">
            <a:xfrm>
              <a:off x="1321595" y="2446735"/>
              <a:ext cx="788194" cy="788194"/>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5F5E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13" name="文本框 49"/>
          <p:cNvSpPr txBox="1">
            <a:spLocks noChangeArrowheads="1"/>
          </p:cNvSpPr>
          <p:nvPr/>
        </p:nvSpPr>
        <p:spPr bwMode="auto">
          <a:xfrm>
            <a:off x="972742" y="3679955"/>
            <a:ext cx="1515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869408" y="2089547"/>
            <a:ext cx="1447800" cy="1447800"/>
            <a:chOff x="2869408" y="2089547"/>
            <a:chExt cx="1447800" cy="1447800"/>
          </a:xfrm>
        </p:grpSpPr>
        <p:sp>
          <p:nvSpPr>
            <p:cNvPr id="15" name="椭圆 14"/>
            <p:cNvSpPr/>
            <p:nvPr/>
          </p:nvSpPr>
          <p:spPr bwMode="auto">
            <a:xfrm>
              <a:off x="2869408" y="2089547"/>
              <a:ext cx="1447800"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KSO_Shape"/>
            <p:cNvSpPr>
              <a:spLocks/>
            </p:cNvSpPr>
            <p:nvPr/>
          </p:nvSpPr>
          <p:spPr bwMode="auto">
            <a:xfrm>
              <a:off x="3259935" y="2491977"/>
              <a:ext cx="727472" cy="745332"/>
            </a:xfrm>
            <a:custGeom>
              <a:avLst/>
              <a:gdLst>
                <a:gd name="T0" fmla="*/ 1018488 w 2254250"/>
                <a:gd name="T1" fmla="*/ 1217529 h 2312988"/>
                <a:gd name="T2" fmla="*/ 951021 w 2254250"/>
                <a:gd name="T3" fmla="*/ 1495703 h 2312988"/>
                <a:gd name="T4" fmla="*/ 813587 w 2254250"/>
                <a:gd name="T5" fmla="*/ 1552468 h 2312988"/>
                <a:gd name="T6" fmla="*/ 630721 w 2254250"/>
                <a:gd name="T7" fmla="*/ 1584356 h 2312988"/>
                <a:gd name="T8" fmla="*/ 616637 w 2254250"/>
                <a:gd name="T9" fmla="*/ 1217529 h 2312988"/>
                <a:gd name="T10" fmla="*/ 360535 w 2254250"/>
                <a:gd name="T11" fmla="*/ 1187450 h 2312988"/>
                <a:gd name="T12" fmla="*/ 408440 w 2254250"/>
                <a:gd name="T13" fmla="*/ 1226575 h 2312988"/>
                <a:gd name="T14" fmla="*/ 383920 w 2254250"/>
                <a:gd name="T15" fmla="*/ 1589558 h 2312988"/>
                <a:gd name="T16" fmla="*/ 17028 w 2254250"/>
                <a:gd name="T17" fmla="*/ 1583452 h 2312988"/>
                <a:gd name="T18" fmla="*/ 1816 w 2254250"/>
                <a:gd name="T19" fmla="*/ 1223861 h 2312988"/>
                <a:gd name="T20" fmla="*/ 44272 w 2254250"/>
                <a:gd name="T21" fmla="*/ 1187676 h 2312988"/>
                <a:gd name="T22" fmla="*/ 1501412 w 2254250"/>
                <a:gd name="T23" fmla="*/ 810536 h 2312988"/>
                <a:gd name="T24" fmla="*/ 1551555 w 2254250"/>
                <a:gd name="T25" fmla="*/ 878128 h 2312988"/>
                <a:gd name="T26" fmla="*/ 2150105 w 2254250"/>
                <a:gd name="T27" fmla="*/ 1434290 h 2312988"/>
                <a:gd name="T28" fmla="*/ 2226569 w 2254250"/>
                <a:gd name="T29" fmla="*/ 1485778 h 2312988"/>
                <a:gd name="T30" fmla="*/ 2254250 w 2254250"/>
                <a:gd name="T31" fmla="*/ 2174175 h 2312988"/>
                <a:gd name="T32" fmla="*/ 2222485 w 2254250"/>
                <a:gd name="T33" fmla="*/ 2262407 h 2312988"/>
                <a:gd name="T34" fmla="*/ 2143298 w 2254250"/>
                <a:gd name="T35" fmla="*/ 2310040 h 2312988"/>
                <a:gd name="T36" fmla="*/ 1409065 w 2254250"/>
                <a:gd name="T37" fmla="*/ 2308452 h 2312988"/>
                <a:gd name="T38" fmla="*/ 867013 w 2254250"/>
                <a:gd name="T39" fmla="*/ 1785633 h 2312988"/>
                <a:gd name="T40" fmla="*/ 844550 w 2254250"/>
                <a:gd name="T41" fmla="*/ 1711463 h 2312988"/>
                <a:gd name="T42" fmla="*/ 874500 w 2254250"/>
                <a:gd name="T43" fmla="*/ 1638881 h 2312988"/>
                <a:gd name="T44" fmla="*/ 943703 w 2254250"/>
                <a:gd name="T45" fmla="*/ 1601682 h 2312988"/>
                <a:gd name="T46" fmla="*/ 1020848 w 2254250"/>
                <a:gd name="T47" fmla="*/ 1616879 h 2312988"/>
                <a:gd name="T48" fmla="*/ 1311273 w 2254250"/>
                <a:gd name="T49" fmla="*/ 872231 h 2312988"/>
                <a:gd name="T50" fmla="*/ 1364821 w 2254250"/>
                <a:gd name="T51" fmla="*/ 807134 h 2312988"/>
                <a:gd name="T52" fmla="*/ 1589493 w 2254250"/>
                <a:gd name="T53" fmla="*/ 586241 h 2312988"/>
                <a:gd name="T54" fmla="*/ 1630132 w 2254250"/>
                <a:gd name="T55" fmla="*/ 617084 h 2312988"/>
                <a:gd name="T56" fmla="*/ 1597666 w 2254250"/>
                <a:gd name="T57" fmla="*/ 756104 h 2312988"/>
                <a:gd name="T58" fmla="*/ 1508213 w 2254250"/>
                <a:gd name="T59" fmla="*/ 698274 h 2312988"/>
                <a:gd name="T60" fmla="*/ 1397419 w 2254250"/>
                <a:gd name="T61" fmla="*/ 687161 h 2312988"/>
                <a:gd name="T62" fmla="*/ 1295026 w 2254250"/>
                <a:gd name="T63" fmla="*/ 728663 h 2312988"/>
                <a:gd name="T64" fmla="*/ 1223963 w 2254250"/>
                <a:gd name="T65" fmla="*/ 811213 h 2312988"/>
                <a:gd name="T66" fmla="*/ 1244850 w 2254250"/>
                <a:gd name="T67" fmla="*/ 594859 h 2312988"/>
                <a:gd name="T68" fmla="*/ 995772 w 2254250"/>
                <a:gd name="T69" fmla="*/ 591216 h 2312988"/>
                <a:gd name="T70" fmla="*/ 1022350 w 2254250"/>
                <a:gd name="T71" fmla="*/ 631246 h 2312988"/>
                <a:gd name="T72" fmla="*/ 998725 w 2254250"/>
                <a:gd name="T73" fmla="*/ 986539 h 2312988"/>
                <a:gd name="T74" fmla="*/ 632992 w 2254250"/>
                <a:gd name="T75" fmla="*/ 984278 h 2312988"/>
                <a:gd name="T76" fmla="*/ 613229 w 2254250"/>
                <a:gd name="T77" fmla="*/ 627175 h 2312988"/>
                <a:gd name="T78" fmla="*/ 642760 w 2254250"/>
                <a:gd name="T79" fmla="*/ 589633 h 2312988"/>
                <a:gd name="T80" fmla="*/ 391866 w 2254250"/>
                <a:gd name="T81" fmla="*/ 597096 h 2312988"/>
                <a:gd name="T82" fmla="*/ 409348 w 2254250"/>
                <a:gd name="T83" fmla="*/ 949223 h 2312988"/>
                <a:gd name="T84" fmla="*/ 374611 w 2254250"/>
                <a:gd name="T85" fmla="*/ 991741 h 2312988"/>
                <a:gd name="T86" fmla="*/ 11352 w 2254250"/>
                <a:gd name="T87" fmla="*/ 975910 h 2312988"/>
                <a:gd name="T88" fmla="*/ 3632 w 2254250"/>
                <a:gd name="T89" fmla="*/ 616998 h 2312988"/>
                <a:gd name="T90" fmla="*/ 44272 w 2254250"/>
                <a:gd name="T91" fmla="*/ 586240 h 2312988"/>
                <a:gd name="T92" fmla="*/ 1627408 w 2254250"/>
                <a:gd name="T93" fmla="*/ 25796 h 2312988"/>
                <a:gd name="T94" fmla="*/ 1619235 w 2254250"/>
                <a:gd name="T95" fmla="*/ 393732 h 2312988"/>
                <a:gd name="T96" fmla="*/ 1249845 w 2254250"/>
                <a:gd name="T97" fmla="*/ 402105 h 2312988"/>
                <a:gd name="T98" fmla="*/ 1224871 w 2254250"/>
                <a:gd name="T99" fmla="*/ 39147 h 2312988"/>
                <a:gd name="T100" fmla="*/ 1273230 w 2254250"/>
                <a:gd name="T101" fmla="*/ 0 h 2312988"/>
                <a:gd name="T102" fmla="*/ 1018488 w 2254250"/>
                <a:gd name="T103" fmla="*/ 29869 h 2312988"/>
                <a:gd name="T104" fmla="*/ 1004404 w 2254250"/>
                <a:gd name="T105" fmla="*/ 396900 h 2312988"/>
                <a:gd name="T106" fmla="*/ 634355 w 2254250"/>
                <a:gd name="T107" fmla="*/ 399615 h 2312988"/>
                <a:gd name="T108" fmla="*/ 614819 w 2254250"/>
                <a:gd name="T109" fmla="*/ 34395 h 2312988"/>
                <a:gd name="T110" fmla="*/ 49267 w 2254250"/>
                <a:gd name="T111" fmla="*/ 0 h 2312988"/>
                <a:gd name="T112" fmla="*/ 407531 w 2254250"/>
                <a:gd name="T113" fmla="*/ 34395 h 2312988"/>
                <a:gd name="T114" fmla="*/ 388233 w 2254250"/>
                <a:gd name="T115" fmla="*/ 399615 h 2312988"/>
                <a:gd name="T116" fmla="*/ 20433 w 2254250"/>
                <a:gd name="T117" fmla="*/ 398710 h 2312988"/>
                <a:gd name="T118" fmla="*/ 908 w 2254250"/>
                <a:gd name="T119" fmla="*/ 40278 h 2312988"/>
                <a:gd name="T120" fmla="*/ 39277 w 2254250"/>
                <a:gd name="T121" fmla="*/ 905 h 2312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54250" h="2312988">
                  <a:moveTo>
                    <a:pt x="661842" y="1187450"/>
                  </a:moveTo>
                  <a:lnTo>
                    <a:pt x="973283" y="1187450"/>
                  </a:lnTo>
                  <a:lnTo>
                    <a:pt x="978280" y="1187676"/>
                  </a:lnTo>
                  <a:lnTo>
                    <a:pt x="983278" y="1188581"/>
                  </a:lnTo>
                  <a:lnTo>
                    <a:pt x="988048" y="1189938"/>
                  </a:lnTo>
                  <a:lnTo>
                    <a:pt x="992364" y="1191295"/>
                  </a:lnTo>
                  <a:lnTo>
                    <a:pt x="996681" y="1193330"/>
                  </a:lnTo>
                  <a:lnTo>
                    <a:pt x="1000769" y="1196044"/>
                  </a:lnTo>
                  <a:lnTo>
                    <a:pt x="1004404" y="1198758"/>
                  </a:lnTo>
                  <a:lnTo>
                    <a:pt x="1008039" y="1201924"/>
                  </a:lnTo>
                  <a:lnTo>
                    <a:pt x="1011219" y="1205543"/>
                  </a:lnTo>
                  <a:lnTo>
                    <a:pt x="1013945" y="1209161"/>
                  </a:lnTo>
                  <a:lnTo>
                    <a:pt x="1016444" y="1213232"/>
                  </a:lnTo>
                  <a:lnTo>
                    <a:pt x="1018488" y="1217529"/>
                  </a:lnTo>
                  <a:lnTo>
                    <a:pt x="1020306" y="1222052"/>
                  </a:lnTo>
                  <a:lnTo>
                    <a:pt x="1021214" y="1226575"/>
                  </a:lnTo>
                  <a:lnTo>
                    <a:pt x="1022123" y="1231551"/>
                  </a:lnTo>
                  <a:lnTo>
                    <a:pt x="1022350" y="1236526"/>
                  </a:lnTo>
                  <a:lnTo>
                    <a:pt x="1022350" y="1503618"/>
                  </a:lnTo>
                  <a:lnTo>
                    <a:pt x="1015081" y="1501809"/>
                  </a:lnTo>
                  <a:lnTo>
                    <a:pt x="1007584" y="1500226"/>
                  </a:lnTo>
                  <a:lnTo>
                    <a:pt x="1000315" y="1498643"/>
                  </a:lnTo>
                  <a:lnTo>
                    <a:pt x="992819" y="1497286"/>
                  </a:lnTo>
                  <a:lnTo>
                    <a:pt x="985095" y="1496607"/>
                  </a:lnTo>
                  <a:lnTo>
                    <a:pt x="977599" y="1495929"/>
                  </a:lnTo>
                  <a:lnTo>
                    <a:pt x="969875" y="1495250"/>
                  </a:lnTo>
                  <a:lnTo>
                    <a:pt x="962152" y="1495250"/>
                  </a:lnTo>
                  <a:lnTo>
                    <a:pt x="951021" y="1495703"/>
                  </a:lnTo>
                  <a:lnTo>
                    <a:pt x="940117" y="1496381"/>
                  </a:lnTo>
                  <a:lnTo>
                    <a:pt x="929213" y="1497738"/>
                  </a:lnTo>
                  <a:lnTo>
                    <a:pt x="918764" y="1499547"/>
                  </a:lnTo>
                  <a:lnTo>
                    <a:pt x="908087" y="1502035"/>
                  </a:lnTo>
                  <a:lnTo>
                    <a:pt x="897637" y="1504749"/>
                  </a:lnTo>
                  <a:lnTo>
                    <a:pt x="887415" y="1508141"/>
                  </a:lnTo>
                  <a:lnTo>
                    <a:pt x="877420" y="1511986"/>
                  </a:lnTo>
                  <a:lnTo>
                    <a:pt x="867652" y="1516509"/>
                  </a:lnTo>
                  <a:lnTo>
                    <a:pt x="858111" y="1521032"/>
                  </a:lnTo>
                  <a:lnTo>
                    <a:pt x="848343" y="1526460"/>
                  </a:lnTo>
                  <a:lnTo>
                    <a:pt x="839483" y="1532114"/>
                  </a:lnTo>
                  <a:lnTo>
                    <a:pt x="830397" y="1538446"/>
                  </a:lnTo>
                  <a:lnTo>
                    <a:pt x="821765" y="1545231"/>
                  </a:lnTo>
                  <a:lnTo>
                    <a:pt x="813587" y="1552468"/>
                  </a:lnTo>
                  <a:lnTo>
                    <a:pt x="805636" y="1559931"/>
                  </a:lnTo>
                  <a:lnTo>
                    <a:pt x="801320" y="1564002"/>
                  </a:lnTo>
                  <a:lnTo>
                    <a:pt x="797458" y="1568299"/>
                  </a:lnTo>
                  <a:lnTo>
                    <a:pt x="789962" y="1577119"/>
                  </a:lnTo>
                  <a:lnTo>
                    <a:pt x="783147" y="1586166"/>
                  </a:lnTo>
                  <a:lnTo>
                    <a:pt x="776559" y="1595438"/>
                  </a:lnTo>
                  <a:lnTo>
                    <a:pt x="661842" y="1595438"/>
                  </a:lnTo>
                  <a:lnTo>
                    <a:pt x="656844" y="1595212"/>
                  </a:lnTo>
                  <a:lnTo>
                    <a:pt x="651847" y="1594307"/>
                  </a:lnTo>
                  <a:lnTo>
                    <a:pt x="647076" y="1593403"/>
                  </a:lnTo>
                  <a:lnTo>
                    <a:pt x="642760" y="1591593"/>
                  </a:lnTo>
                  <a:lnTo>
                    <a:pt x="638444" y="1589558"/>
                  </a:lnTo>
                  <a:lnTo>
                    <a:pt x="634355" y="1587070"/>
                  </a:lnTo>
                  <a:lnTo>
                    <a:pt x="630721" y="1584356"/>
                  </a:lnTo>
                  <a:lnTo>
                    <a:pt x="627086" y="1580964"/>
                  </a:lnTo>
                  <a:lnTo>
                    <a:pt x="623906" y="1577572"/>
                  </a:lnTo>
                  <a:lnTo>
                    <a:pt x="621180" y="1573727"/>
                  </a:lnTo>
                  <a:lnTo>
                    <a:pt x="618681" y="1569882"/>
                  </a:lnTo>
                  <a:lnTo>
                    <a:pt x="616637" y="1565585"/>
                  </a:lnTo>
                  <a:lnTo>
                    <a:pt x="614819" y="1560836"/>
                  </a:lnTo>
                  <a:lnTo>
                    <a:pt x="613683" y="1556313"/>
                  </a:lnTo>
                  <a:lnTo>
                    <a:pt x="613002" y="1551337"/>
                  </a:lnTo>
                  <a:lnTo>
                    <a:pt x="612775" y="1546588"/>
                  </a:lnTo>
                  <a:lnTo>
                    <a:pt x="612775" y="1236526"/>
                  </a:lnTo>
                  <a:lnTo>
                    <a:pt x="613002" y="1231551"/>
                  </a:lnTo>
                  <a:lnTo>
                    <a:pt x="613683" y="1226575"/>
                  </a:lnTo>
                  <a:lnTo>
                    <a:pt x="614819" y="1222052"/>
                  </a:lnTo>
                  <a:lnTo>
                    <a:pt x="616637" y="1217529"/>
                  </a:lnTo>
                  <a:lnTo>
                    <a:pt x="618681" y="1213232"/>
                  </a:lnTo>
                  <a:lnTo>
                    <a:pt x="621180" y="1209161"/>
                  </a:lnTo>
                  <a:lnTo>
                    <a:pt x="623906" y="1205543"/>
                  </a:lnTo>
                  <a:lnTo>
                    <a:pt x="627086" y="1201924"/>
                  </a:lnTo>
                  <a:lnTo>
                    <a:pt x="630721" y="1198758"/>
                  </a:lnTo>
                  <a:lnTo>
                    <a:pt x="634355" y="1196044"/>
                  </a:lnTo>
                  <a:lnTo>
                    <a:pt x="638444" y="1193330"/>
                  </a:lnTo>
                  <a:lnTo>
                    <a:pt x="642760" y="1191295"/>
                  </a:lnTo>
                  <a:lnTo>
                    <a:pt x="647076" y="1189938"/>
                  </a:lnTo>
                  <a:lnTo>
                    <a:pt x="651847" y="1188581"/>
                  </a:lnTo>
                  <a:lnTo>
                    <a:pt x="656844" y="1187676"/>
                  </a:lnTo>
                  <a:lnTo>
                    <a:pt x="661842" y="1187450"/>
                  </a:lnTo>
                  <a:close/>
                  <a:moveTo>
                    <a:pt x="49267" y="1187450"/>
                  </a:moveTo>
                  <a:lnTo>
                    <a:pt x="360535" y="1187450"/>
                  </a:lnTo>
                  <a:lnTo>
                    <a:pt x="365757" y="1187676"/>
                  </a:lnTo>
                  <a:lnTo>
                    <a:pt x="370524" y="1188581"/>
                  </a:lnTo>
                  <a:lnTo>
                    <a:pt x="375292" y="1189938"/>
                  </a:lnTo>
                  <a:lnTo>
                    <a:pt x="379606" y="1191295"/>
                  </a:lnTo>
                  <a:lnTo>
                    <a:pt x="383920" y="1193330"/>
                  </a:lnTo>
                  <a:lnTo>
                    <a:pt x="388233" y="1196044"/>
                  </a:lnTo>
                  <a:lnTo>
                    <a:pt x="391866" y="1198758"/>
                  </a:lnTo>
                  <a:lnTo>
                    <a:pt x="395271" y="1201924"/>
                  </a:lnTo>
                  <a:lnTo>
                    <a:pt x="398450" y="1205543"/>
                  </a:lnTo>
                  <a:lnTo>
                    <a:pt x="401401" y="1209161"/>
                  </a:lnTo>
                  <a:lnTo>
                    <a:pt x="403672" y="1213232"/>
                  </a:lnTo>
                  <a:lnTo>
                    <a:pt x="405715" y="1217529"/>
                  </a:lnTo>
                  <a:lnTo>
                    <a:pt x="407531" y="1222052"/>
                  </a:lnTo>
                  <a:lnTo>
                    <a:pt x="408440" y="1226575"/>
                  </a:lnTo>
                  <a:lnTo>
                    <a:pt x="409348" y="1231551"/>
                  </a:lnTo>
                  <a:lnTo>
                    <a:pt x="409575" y="1236526"/>
                  </a:lnTo>
                  <a:lnTo>
                    <a:pt x="409575" y="1546588"/>
                  </a:lnTo>
                  <a:lnTo>
                    <a:pt x="409348" y="1551337"/>
                  </a:lnTo>
                  <a:lnTo>
                    <a:pt x="408440" y="1556313"/>
                  </a:lnTo>
                  <a:lnTo>
                    <a:pt x="407531" y="1560836"/>
                  </a:lnTo>
                  <a:lnTo>
                    <a:pt x="405715" y="1565585"/>
                  </a:lnTo>
                  <a:lnTo>
                    <a:pt x="403672" y="1569882"/>
                  </a:lnTo>
                  <a:lnTo>
                    <a:pt x="401401" y="1573727"/>
                  </a:lnTo>
                  <a:lnTo>
                    <a:pt x="398450" y="1577572"/>
                  </a:lnTo>
                  <a:lnTo>
                    <a:pt x="395271" y="1580964"/>
                  </a:lnTo>
                  <a:lnTo>
                    <a:pt x="391866" y="1584356"/>
                  </a:lnTo>
                  <a:lnTo>
                    <a:pt x="388233" y="1587070"/>
                  </a:lnTo>
                  <a:lnTo>
                    <a:pt x="383920" y="1589558"/>
                  </a:lnTo>
                  <a:lnTo>
                    <a:pt x="379606" y="1591593"/>
                  </a:lnTo>
                  <a:lnTo>
                    <a:pt x="375292" y="1593403"/>
                  </a:lnTo>
                  <a:lnTo>
                    <a:pt x="370524" y="1594307"/>
                  </a:lnTo>
                  <a:lnTo>
                    <a:pt x="365757" y="1595212"/>
                  </a:lnTo>
                  <a:lnTo>
                    <a:pt x="360535" y="1595438"/>
                  </a:lnTo>
                  <a:lnTo>
                    <a:pt x="49267" y="1595438"/>
                  </a:lnTo>
                  <a:lnTo>
                    <a:pt x="44272" y="1595212"/>
                  </a:lnTo>
                  <a:lnTo>
                    <a:pt x="39277" y="1594307"/>
                  </a:lnTo>
                  <a:lnTo>
                    <a:pt x="35191" y="1593403"/>
                  </a:lnTo>
                  <a:lnTo>
                    <a:pt x="31331" y="1592046"/>
                  </a:lnTo>
                  <a:lnTo>
                    <a:pt x="27471" y="1590237"/>
                  </a:lnTo>
                  <a:lnTo>
                    <a:pt x="23839" y="1588427"/>
                  </a:lnTo>
                  <a:lnTo>
                    <a:pt x="20433" y="1586166"/>
                  </a:lnTo>
                  <a:lnTo>
                    <a:pt x="17028" y="1583452"/>
                  </a:lnTo>
                  <a:lnTo>
                    <a:pt x="14303" y="1580738"/>
                  </a:lnTo>
                  <a:lnTo>
                    <a:pt x="11352" y="1577572"/>
                  </a:lnTo>
                  <a:lnTo>
                    <a:pt x="8854" y="1574179"/>
                  </a:lnTo>
                  <a:lnTo>
                    <a:pt x="6811" y="1570787"/>
                  </a:lnTo>
                  <a:lnTo>
                    <a:pt x="4768" y="1567168"/>
                  </a:lnTo>
                  <a:lnTo>
                    <a:pt x="3178" y="1563324"/>
                  </a:lnTo>
                  <a:lnTo>
                    <a:pt x="1816" y="1559479"/>
                  </a:lnTo>
                  <a:lnTo>
                    <a:pt x="908" y="1555182"/>
                  </a:lnTo>
                  <a:lnTo>
                    <a:pt x="227" y="1550885"/>
                  </a:lnTo>
                  <a:lnTo>
                    <a:pt x="0" y="1546588"/>
                  </a:lnTo>
                  <a:lnTo>
                    <a:pt x="0" y="1236526"/>
                  </a:lnTo>
                  <a:lnTo>
                    <a:pt x="227" y="1232003"/>
                  </a:lnTo>
                  <a:lnTo>
                    <a:pt x="908" y="1227932"/>
                  </a:lnTo>
                  <a:lnTo>
                    <a:pt x="1816" y="1223861"/>
                  </a:lnTo>
                  <a:lnTo>
                    <a:pt x="3178" y="1219564"/>
                  </a:lnTo>
                  <a:lnTo>
                    <a:pt x="4768" y="1215720"/>
                  </a:lnTo>
                  <a:lnTo>
                    <a:pt x="6811" y="1212101"/>
                  </a:lnTo>
                  <a:lnTo>
                    <a:pt x="8854" y="1208709"/>
                  </a:lnTo>
                  <a:lnTo>
                    <a:pt x="11352" y="1205543"/>
                  </a:lnTo>
                  <a:lnTo>
                    <a:pt x="14303" y="1202377"/>
                  </a:lnTo>
                  <a:lnTo>
                    <a:pt x="17028" y="1199663"/>
                  </a:lnTo>
                  <a:lnTo>
                    <a:pt x="20433" y="1196949"/>
                  </a:lnTo>
                  <a:lnTo>
                    <a:pt x="23839" y="1194687"/>
                  </a:lnTo>
                  <a:lnTo>
                    <a:pt x="27471" y="1192652"/>
                  </a:lnTo>
                  <a:lnTo>
                    <a:pt x="31331" y="1191069"/>
                  </a:lnTo>
                  <a:lnTo>
                    <a:pt x="35191" y="1189486"/>
                  </a:lnTo>
                  <a:lnTo>
                    <a:pt x="39277" y="1188581"/>
                  </a:lnTo>
                  <a:lnTo>
                    <a:pt x="44272" y="1187676"/>
                  </a:lnTo>
                  <a:lnTo>
                    <a:pt x="49267" y="1187450"/>
                  </a:lnTo>
                  <a:close/>
                  <a:moveTo>
                    <a:pt x="1430620" y="788988"/>
                  </a:moveTo>
                  <a:lnTo>
                    <a:pt x="1436973" y="789215"/>
                  </a:lnTo>
                  <a:lnTo>
                    <a:pt x="1443553" y="789669"/>
                  </a:lnTo>
                  <a:lnTo>
                    <a:pt x="1449906" y="790349"/>
                  </a:lnTo>
                  <a:lnTo>
                    <a:pt x="1456033" y="791483"/>
                  </a:lnTo>
                  <a:lnTo>
                    <a:pt x="1462386" y="793071"/>
                  </a:lnTo>
                  <a:lnTo>
                    <a:pt x="1468285" y="794659"/>
                  </a:lnTo>
                  <a:lnTo>
                    <a:pt x="1474184" y="796700"/>
                  </a:lnTo>
                  <a:lnTo>
                    <a:pt x="1479857" y="798968"/>
                  </a:lnTo>
                  <a:lnTo>
                    <a:pt x="1485529" y="801463"/>
                  </a:lnTo>
                  <a:lnTo>
                    <a:pt x="1490975" y="804185"/>
                  </a:lnTo>
                  <a:lnTo>
                    <a:pt x="1496420" y="807134"/>
                  </a:lnTo>
                  <a:lnTo>
                    <a:pt x="1501412" y="810536"/>
                  </a:lnTo>
                  <a:lnTo>
                    <a:pt x="1506403" y="814165"/>
                  </a:lnTo>
                  <a:lnTo>
                    <a:pt x="1511168" y="817794"/>
                  </a:lnTo>
                  <a:lnTo>
                    <a:pt x="1515706" y="821877"/>
                  </a:lnTo>
                  <a:lnTo>
                    <a:pt x="1520017" y="825960"/>
                  </a:lnTo>
                  <a:lnTo>
                    <a:pt x="1524555" y="830496"/>
                  </a:lnTo>
                  <a:lnTo>
                    <a:pt x="1528412" y="835032"/>
                  </a:lnTo>
                  <a:lnTo>
                    <a:pt x="1532269" y="840023"/>
                  </a:lnTo>
                  <a:lnTo>
                    <a:pt x="1535673" y="844786"/>
                  </a:lnTo>
                  <a:lnTo>
                    <a:pt x="1538849" y="850003"/>
                  </a:lnTo>
                  <a:lnTo>
                    <a:pt x="1542026" y="855219"/>
                  </a:lnTo>
                  <a:lnTo>
                    <a:pt x="1544976" y="860890"/>
                  </a:lnTo>
                  <a:lnTo>
                    <a:pt x="1547471" y="866334"/>
                  </a:lnTo>
                  <a:lnTo>
                    <a:pt x="1549740" y="872231"/>
                  </a:lnTo>
                  <a:lnTo>
                    <a:pt x="1551555" y="878128"/>
                  </a:lnTo>
                  <a:lnTo>
                    <a:pt x="1553371" y="884025"/>
                  </a:lnTo>
                  <a:lnTo>
                    <a:pt x="1554732" y="890150"/>
                  </a:lnTo>
                  <a:lnTo>
                    <a:pt x="1555867" y="896501"/>
                  </a:lnTo>
                  <a:lnTo>
                    <a:pt x="1556774" y="902625"/>
                  </a:lnTo>
                  <a:lnTo>
                    <a:pt x="1557228" y="908976"/>
                  </a:lnTo>
                  <a:lnTo>
                    <a:pt x="1557455" y="915780"/>
                  </a:lnTo>
                  <a:lnTo>
                    <a:pt x="1557455" y="1366471"/>
                  </a:lnTo>
                  <a:lnTo>
                    <a:pt x="2109264" y="1429526"/>
                  </a:lnTo>
                  <a:lnTo>
                    <a:pt x="2115163" y="1429753"/>
                  </a:lnTo>
                  <a:lnTo>
                    <a:pt x="2122424" y="1429980"/>
                  </a:lnTo>
                  <a:lnTo>
                    <a:pt x="2129458" y="1430660"/>
                  </a:lnTo>
                  <a:lnTo>
                    <a:pt x="2136265" y="1431341"/>
                  </a:lnTo>
                  <a:lnTo>
                    <a:pt x="2143298" y="1432702"/>
                  </a:lnTo>
                  <a:lnTo>
                    <a:pt x="2150105" y="1434290"/>
                  </a:lnTo>
                  <a:lnTo>
                    <a:pt x="2156458" y="1436104"/>
                  </a:lnTo>
                  <a:lnTo>
                    <a:pt x="2162811" y="1438372"/>
                  </a:lnTo>
                  <a:lnTo>
                    <a:pt x="2169391" y="1440867"/>
                  </a:lnTo>
                  <a:lnTo>
                    <a:pt x="2175291" y="1443589"/>
                  </a:lnTo>
                  <a:lnTo>
                    <a:pt x="2181417" y="1446538"/>
                  </a:lnTo>
                  <a:lnTo>
                    <a:pt x="2187089" y="1449940"/>
                  </a:lnTo>
                  <a:lnTo>
                    <a:pt x="2192761" y="1453569"/>
                  </a:lnTo>
                  <a:lnTo>
                    <a:pt x="2198207" y="1457425"/>
                  </a:lnTo>
                  <a:lnTo>
                    <a:pt x="2203652" y="1461508"/>
                  </a:lnTo>
                  <a:lnTo>
                    <a:pt x="2208644" y="1465817"/>
                  </a:lnTo>
                  <a:lnTo>
                    <a:pt x="2213409" y="1470581"/>
                  </a:lnTo>
                  <a:lnTo>
                    <a:pt x="2218174" y="1475571"/>
                  </a:lnTo>
                  <a:lnTo>
                    <a:pt x="2222485" y="1480334"/>
                  </a:lnTo>
                  <a:lnTo>
                    <a:pt x="2226569" y="1485778"/>
                  </a:lnTo>
                  <a:lnTo>
                    <a:pt x="2230426" y="1491221"/>
                  </a:lnTo>
                  <a:lnTo>
                    <a:pt x="2234056" y="1496892"/>
                  </a:lnTo>
                  <a:lnTo>
                    <a:pt x="2237460" y="1502562"/>
                  </a:lnTo>
                  <a:lnTo>
                    <a:pt x="2240409" y="1508686"/>
                  </a:lnTo>
                  <a:lnTo>
                    <a:pt x="2243132" y="1514584"/>
                  </a:lnTo>
                  <a:lnTo>
                    <a:pt x="2245628" y="1521161"/>
                  </a:lnTo>
                  <a:lnTo>
                    <a:pt x="2247897" y="1527512"/>
                  </a:lnTo>
                  <a:lnTo>
                    <a:pt x="2249939" y="1534090"/>
                  </a:lnTo>
                  <a:lnTo>
                    <a:pt x="2251300" y="1540668"/>
                  </a:lnTo>
                  <a:lnTo>
                    <a:pt x="2252435" y="1547699"/>
                  </a:lnTo>
                  <a:lnTo>
                    <a:pt x="2253569" y="1554731"/>
                  </a:lnTo>
                  <a:lnTo>
                    <a:pt x="2254023" y="1561535"/>
                  </a:lnTo>
                  <a:lnTo>
                    <a:pt x="2254250" y="1568793"/>
                  </a:lnTo>
                  <a:lnTo>
                    <a:pt x="2254250" y="2174175"/>
                  </a:lnTo>
                  <a:lnTo>
                    <a:pt x="2254023" y="2181206"/>
                  </a:lnTo>
                  <a:lnTo>
                    <a:pt x="2253569" y="2188237"/>
                  </a:lnTo>
                  <a:lnTo>
                    <a:pt x="2252435" y="2195269"/>
                  </a:lnTo>
                  <a:lnTo>
                    <a:pt x="2251300" y="2202073"/>
                  </a:lnTo>
                  <a:lnTo>
                    <a:pt x="2249939" y="2208651"/>
                  </a:lnTo>
                  <a:lnTo>
                    <a:pt x="2247897" y="2215456"/>
                  </a:lnTo>
                  <a:lnTo>
                    <a:pt x="2245628" y="2221807"/>
                  </a:lnTo>
                  <a:lnTo>
                    <a:pt x="2243132" y="2228158"/>
                  </a:lnTo>
                  <a:lnTo>
                    <a:pt x="2240409" y="2234282"/>
                  </a:lnTo>
                  <a:lnTo>
                    <a:pt x="2237460" y="2240179"/>
                  </a:lnTo>
                  <a:lnTo>
                    <a:pt x="2234056" y="2246076"/>
                  </a:lnTo>
                  <a:lnTo>
                    <a:pt x="2230426" y="2251747"/>
                  </a:lnTo>
                  <a:lnTo>
                    <a:pt x="2226569" y="2257191"/>
                  </a:lnTo>
                  <a:lnTo>
                    <a:pt x="2222485" y="2262407"/>
                  </a:lnTo>
                  <a:lnTo>
                    <a:pt x="2218174" y="2267624"/>
                  </a:lnTo>
                  <a:lnTo>
                    <a:pt x="2213409" y="2272161"/>
                  </a:lnTo>
                  <a:lnTo>
                    <a:pt x="2208644" y="2276924"/>
                  </a:lnTo>
                  <a:lnTo>
                    <a:pt x="2203652" y="2281233"/>
                  </a:lnTo>
                  <a:lnTo>
                    <a:pt x="2198207" y="2285316"/>
                  </a:lnTo>
                  <a:lnTo>
                    <a:pt x="2192761" y="2289172"/>
                  </a:lnTo>
                  <a:lnTo>
                    <a:pt x="2187089" y="2292801"/>
                  </a:lnTo>
                  <a:lnTo>
                    <a:pt x="2181417" y="2296204"/>
                  </a:lnTo>
                  <a:lnTo>
                    <a:pt x="2175291" y="2299152"/>
                  </a:lnTo>
                  <a:lnTo>
                    <a:pt x="2169391" y="2302101"/>
                  </a:lnTo>
                  <a:lnTo>
                    <a:pt x="2162811" y="2304596"/>
                  </a:lnTo>
                  <a:lnTo>
                    <a:pt x="2156458" y="2306637"/>
                  </a:lnTo>
                  <a:lnTo>
                    <a:pt x="2150105" y="2308452"/>
                  </a:lnTo>
                  <a:lnTo>
                    <a:pt x="2143298" y="2310040"/>
                  </a:lnTo>
                  <a:lnTo>
                    <a:pt x="2136265" y="2311400"/>
                  </a:lnTo>
                  <a:lnTo>
                    <a:pt x="2129458" y="2312308"/>
                  </a:lnTo>
                  <a:lnTo>
                    <a:pt x="2122424" y="2312988"/>
                  </a:lnTo>
                  <a:lnTo>
                    <a:pt x="2115163" y="2312988"/>
                  </a:lnTo>
                  <a:lnTo>
                    <a:pt x="1452175" y="2312988"/>
                  </a:lnTo>
                  <a:lnTo>
                    <a:pt x="1448091" y="2312761"/>
                  </a:lnTo>
                  <a:lnTo>
                    <a:pt x="1446276" y="2312761"/>
                  </a:lnTo>
                  <a:lnTo>
                    <a:pt x="1444688" y="2312761"/>
                  </a:lnTo>
                  <a:lnTo>
                    <a:pt x="1438562" y="2312988"/>
                  </a:lnTo>
                  <a:lnTo>
                    <a:pt x="1432662" y="2312761"/>
                  </a:lnTo>
                  <a:lnTo>
                    <a:pt x="1426536" y="2311854"/>
                  </a:lnTo>
                  <a:lnTo>
                    <a:pt x="1420864" y="2311174"/>
                  </a:lnTo>
                  <a:lnTo>
                    <a:pt x="1414738" y="2310040"/>
                  </a:lnTo>
                  <a:lnTo>
                    <a:pt x="1409065" y="2308452"/>
                  </a:lnTo>
                  <a:lnTo>
                    <a:pt x="1403393" y="2306637"/>
                  </a:lnTo>
                  <a:lnTo>
                    <a:pt x="1397721" y="2304823"/>
                  </a:lnTo>
                  <a:lnTo>
                    <a:pt x="1392275" y="2302554"/>
                  </a:lnTo>
                  <a:lnTo>
                    <a:pt x="1387057" y="2300059"/>
                  </a:lnTo>
                  <a:lnTo>
                    <a:pt x="1381838" y="2297111"/>
                  </a:lnTo>
                  <a:lnTo>
                    <a:pt x="1376846" y="2293935"/>
                  </a:lnTo>
                  <a:lnTo>
                    <a:pt x="1372081" y="2290533"/>
                  </a:lnTo>
                  <a:lnTo>
                    <a:pt x="1367317" y="2286904"/>
                  </a:lnTo>
                  <a:lnTo>
                    <a:pt x="1362779" y="2283048"/>
                  </a:lnTo>
                  <a:lnTo>
                    <a:pt x="1358241" y="2278965"/>
                  </a:lnTo>
                  <a:lnTo>
                    <a:pt x="878584" y="1799469"/>
                  </a:lnTo>
                  <a:lnTo>
                    <a:pt x="874500" y="1794933"/>
                  </a:lnTo>
                  <a:lnTo>
                    <a:pt x="870643" y="1790396"/>
                  </a:lnTo>
                  <a:lnTo>
                    <a:pt x="867013" y="1785633"/>
                  </a:lnTo>
                  <a:lnTo>
                    <a:pt x="863609" y="1781097"/>
                  </a:lnTo>
                  <a:lnTo>
                    <a:pt x="860433" y="1776107"/>
                  </a:lnTo>
                  <a:lnTo>
                    <a:pt x="857710" y="1771117"/>
                  </a:lnTo>
                  <a:lnTo>
                    <a:pt x="855214" y="1766126"/>
                  </a:lnTo>
                  <a:lnTo>
                    <a:pt x="852945" y="1760683"/>
                  </a:lnTo>
                  <a:lnTo>
                    <a:pt x="850903" y="1755466"/>
                  </a:lnTo>
                  <a:lnTo>
                    <a:pt x="849088" y="1750249"/>
                  </a:lnTo>
                  <a:lnTo>
                    <a:pt x="847727" y="1744805"/>
                  </a:lnTo>
                  <a:lnTo>
                    <a:pt x="846592" y="1739362"/>
                  </a:lnTo>
                  <a:lnTo>
                    <a:pt x="845458" y="1733691"/>
                  </a:lnTo>
                  <a:lnTo>
                    <a:pt x="845004" y="1728248"/>
                  </a:lnTo>
                  <a:lnTo>
                    <a:pt x="844550" y="1722577"/>
                  </a:lnTo>
                  <a:lnTo>
                    <a:pt x="844550" y="1716907"/>
                  </a:lnTo>
                  <a:lnTo>
                    <a:pt x="844550" y="1711463"/>
                  </a:lnTo>
                  <a:lnTo>
                    <a:pt x="845004" y="1705793"/>
                  </a:lnTo>
                  <a:lnTo>
                    <a:pt x="845458" y="1700122"/>
                  </a:lnTo>
                  <a:lnTo>
                    <a:pt x="846592" y="1694678"/>
                  </a:lnTo>
                  <a:lnTo>
                    <a:pt x="847727" y="1689235"/>
                  </a:lnTo>
                  <a:lnTo>
                    <a:pt x="849088" y="1683564"/>
                  </a:lnTo>
                  <a:lnTo>
                    <a:pt x="850903" y="1678347"/>
                  </a:lnTo>
                  <a:lnTo>
                    <a:pt x="852945" y="1673131"/>
                  </a:lnTo>
                  <a:lnTo>
                    <a:pt x="855214" y="1667914"/>
                  </a:lnTo>
                  <a:lnTo>
                    <a:pt x="857710" y="1662697"/>
                  </a:lnTo>
                  <a:lnTo>
                    <a:pt x="860433" y="1657707"/>
                  </a:lnTo>
                  <a:lnTo>
                    <a:pt x="863609" y="1652717"/>
                  </a:lnTo>
                  <a:lnTo>
                    <a:pt x="867013" y="1647954"/>
                  </a:lnTo>
                  <a:lnTo>
                    <a:pt x="870643" y="1643417"/>
                  </a:lnTo>
                  <a:lnTo>
                    <a:pt x="874500" y="1638881"/>
                  </a:lnTo>
                  <a:lnTo>
                    <a:pt x="878584" y="1634571"/>
                  </a:lnTo>
                  <a:lnTo>
                    <a:pt x="882668" y="1630488"/>
                  </a:lnTo>
                  <a:lnTo>
                    <a:pt x="887206" y="1626632"/>
                  </a:lnTo>
                  <a:lnTo>
                    <a:pt x="891744" y="1623230"/>
                  </a:lnTo>
                  <a:lnTo>
                    <a:pt x="896509" y="1619828"/>
                  </a:lnTo>
                  <a:lnTo>
                    <a:pt x="901047" y="1616879"/>
                  </a:lnTo>
                  <a:lnTo>
                    <a:pt x="906039" y="1613931"/>
                  </a:lnTo>
                  <a:lnTo>
                    <a:pt x="911030" y="1611436"/>
                  </a:lnTo>
                  <a:lnTo>
                    <a:pt x="916249" y="1609167"/>
                  </a:lnTo>
                  <a:lnTo>
                    <a:pt x="921694" y="1607353"/>
                  </a:lnTo>
                  <a:lnTo>
                    <a:pt x="927140" y="1605538"/>
                  </a:lnTo>
                  <a:lnTo>
                    <a:pt x="932585" y="1603951"/>
                  </a:lnTo>
                  <a:lnTo>
                    <a:pt x="938031" y="1602590"/>
                  </a:lnTo>
                  <a:lnTo>
                    <a:pt x="943703" y="1601682"/>
                  </a:lnTo>
                  <a:lnTo>
                    <a:pt x="949376" y="1600775"/>
                  </a:lnTo>
                  <a:lnTo>
                    <a:pt x="955275" y="1600548"/>
                  </a:lnTo>
                  <a:lnTo>
                    <a:pt x="960947" y="1600321"/>
                  </a:lnTo>
                  <a:lnTo>
                    <a:pt x="966847" y="1600548"/>
                  </a:lnTo>
                  <a:lnTo>
                    <a:pt x="972519" y="1600775"/>
                  </a:lnTo>
                  <a:lnTo>
                    <a:pt x="978191" y="1601682"/>
                  </a:lnTo>
                  <a:lnTo>
                    <a:pt x="983864" y="1602590"/>
                  </a:lnTo>
                  <a:lnTo>
                    <a:pt x="989536" y="1603951"/>
                  </a:lnTo>
                  <a:lnTo>
                    <a:pt x="994982" y="1605538"/>
                  </a:lnTo>
                  <a:lnTo>
                    <a:pt x="1000427" y="1607353"/>
                  </a:lnTo>
                  <a:lnTo>
                    <a:pt x="1005646" y="1609167"/>
                  </a:lnTo>
                  <a:lnTo>
                    <a:pt x="1010637" y="1611436"/>
                  </a:lnTo>
                  <a:lnTo>
                    <a:pt x="1015856" y="1613931"/>
                  </a:lnTo>
                  <a:lnTo>
                    <a:pt x="1020848" y="1616879"/>
                  </a:lnTo>
                  <a:lnTo>
                    <a:pt x="1025612" y="1619828"/>
                  </a:lnTo>
                  <a:lnTo>
                    <a:pt x="1030377" y="1623230"/>
                  </a:lnTo>
                  <a:lnTo>
                    <a:pt x="1034688" y="1626632"/>
                  </a:lnTo>
                  <a:lnTo>
                    <a:pt x="1038999" y="1630488"/>
                  </a:lnTo>
                  <a:lnTo>
                    <a:pt x="1043537" y="1634571"/>
                  </a:lnTo>
                  <a:lnTo>
                    <a:pt x="1303559" y="1894506"/>
                  </a:lnTo>
                  <a:lnTo>
                    <a:pt x="1303559" y="915780"/>
                  </a:lnTo>
                  <a:lnTo>
                    <a:pt x="1303786" y="908976"/>
                  </a:lnTo>
                  <a:lnTo>
                    <a:pt x="1304467" y="902625"/>
                  </a:lnTo>
                  <a:lnTo>
                    <a:pt x="1305147" y="896501"/>
                  </a:lnTo>
                  <a:lnTo>
                    <a:pt x="1306282" y="890150"/>
                  </a:lnTo>
                  <a:lnTo>
                    <a:pt x="1307643" y="884025"/>
                  </a:lnTo>
                  <a:lnTo>
                    <a:pt x="1309231" y="878128"/>
                  </a:lnTo>
                  <a:lnTo>
                    <a:pt x="1311273" y="872231"/>
                  </a:lnTo>
                  <a:lnTo>
                    <a:pt x="1313769" y="866334"/>
                  </a:lnTo>
                  <a:lnTo>
                    <a:pt x="1316265" y="860890"/>
                  </a:lnTo>
                  <a:lnTo>
                    <a:pt x="1318988" y="855219"/>
                  </a:lnTo>
                  <a:lnTo>
                    <a:pt x="1322164" y="850003"/>
                  </a:lnTo>
                  <a:lnTo>
                    <a:pt x="1325341" y="844786"/>
                  </a:lnTo>
                  <a:lnTo>
                    <a:pt x="1328971" y="840023"/>
                  </a:lnTo>
                  <a:lnTo>
                    <a:pt x="1332829" y="835032"/>
                  </a:lnTo>
                  <a:lnTo>
                    <a:pt x="1336686" y="830496"/>
                  </a:lnTo>
                  <a:lnTo>
                    <a:pt x="1340770" y="825960"/>
                  </a:lnTo>
                  <a:lnTo>
                    <a:pt x="1345081" y="821877"/>
                  </a:lnTo>
                  <a:lnTo>
                    <a:pt x="1349846" y="817794"/>
                  </a:lnTo>
                  <a:lnTo>
                    <a:pt x="1354610" y="814165"/>
                  </a:lnTo>
                  <a:lnTo>
                    <a:pt x="1359602" y="810536"/>
                  </a:lnTo>
                  <a:lnTo>
                    <a:pt x="1364821" y="807134"/>
                  </a:lnTo>
                  <a:lnTo>
                    <a:pt x="1370266" y="804185"/>
                  </a:lnTo>
                  <a:lnTo>
                    <a:pt x="1375485" y="801463"/>
                  </a:lnTo>
                  <a:lnTo>
                    <a:pt x="1381384" y="798968"/>
                  </a:lnTo>
                  <a:lnTo>
                    <a:pt x="1387057" y="796700"/>
                  </a:lnTo>
                  <a:lnTo>
                    <a:pt x="1392956" y="794659"/>
                  </a:lnTo>
                  <a:lnTo>
                    <a:pt x="1398855" y="793071"/>
                  </a:lnTo>
                  <a:lnTo>
                    <a:pt x="1404981" y="791483"/>
                  </a:lnTo>
                  <a:lnTo>
                    <a:pt x="1411107" y="790349"/>
                  </a:lnTo>
                  <a:lnTo>
                    <a:pt x="1417687" y="789669"/>
                  </a:lnTo>
                  <a:lnTo>
                    <a:pt x="1424040" y="789215"/>
                  </a:lnTo>
                  <a:lnTo>
                    <a:pt x="1430620" y="788988"/>
                  </a:lnTo>
                  <a:close/>
                  <a:moveTo>
                    <a:pt x="1273230" y="585788"/>
                  </a:moveTo>
                  <a:lnTo>
                    <a:pt x="1584498" y="585788"/>
                  </a:lnTo>
                  <a:lnTo>
                    <a:pt x="1589493" y="586241"/>
                  </a:lnTo>
                  <a:lnTo>
                    <a:pt x="1594488" y="586922"/>
                  </a:lnTo>
                  <a:lnTo>
                    <a:pt x="1599028" y="588283"/>
                  </a:lnTo>
                  <a:lnTo>
                    <a:pt x="1603569" y="589643"/>
                  </a:lnTo>
                  <a:lnTo>
                    <a:pt x="1606975" y="591231"/>
                  </a:lnTo>
                  <a:lnTo>
                    <a:pt x="1609926" y="593045"/>
                  </a:lnTo>
                  <a:lnTo>
                    <a:pt x="1612878" y="594859"/>
                  </a:lnTo>
                  <a:lnTo>
                    <a:pt x="1615602" y="597127"/>
                  </a:lnTo>
                  <a:lnTo>
                    <a:pt x="1618327" y="599622"/>
                  </a:lnTo>
                  <a:lnTo>
                    <a:pt x="1620824" y="601890"/>
                  </a:lnTo>
                  <a:lnTo>
                    <a:pt x="1623094" y="604611"/>
                  </a:lnTo>
                  <a:lnTo>
                    <a:pt x="1625138" y="607559"/>
                  </a:lnTo>
                  <a:lnTo>
                    <a:pt x="1626954" y="610734"/>
                  </a:lnTo>
                  <a:lnTo>
                    <a:pt x="1628543" y="613683"/>
                  </a:lnTo>
                  <a:lnTo>
                    <a:pt x="1630132" y="617084"/>
                  </a:lnTo>
                  <a:lnTo>
                    <a:pt x="1631495" y="620486"/>
                  </a:lnTo>
                  <a:lnTo>
                    <a:pt x="1632176" y="623888"/>
                  </a:lnTo>
                  <a:lnTo>
                    <a:pt x="1632857" y="627290"/>
                  </a:lnTo>
                  <a:lnTo>
                    <a:pt x="1633538" y="631372"/>
                  </a:lnTo>
                  <a:lnTo>
                    <a:pt x="1633538" y="634774"/>
                  </a:lnTo>
                  <a:lnTo>
                    <a:pt x="1633538" y="805090"/>
                  </a:lnTo>
                  <a:lnTo>
                    <a:pt x="1629678" y="798286"/>
                  </a:lnTo>
                  <a:lnTo>
                    <a:pt x="1625819" y="791936"/>
                  </a:lnTo>
                  <a:lnTo>
                    <a:pt x="1621505" y="785586"/>
                  </a:lnTo>
                  <a:lnTo>
                    <a:pt x="1616964" y="779236"/>
                  </a:lnTo>
                  <a:lnTo>
                    <a:pt x="1612651" y="773113"/>
                  </a:lnTo>
                  <a:lnTo>
                    <a:pt x="1607656" y="767443"/>
                  </a:lnTo>
                  <a:lnTo>
                    <a:pt x="1602661" y="761547"/>
                  </a:lnTo>
                  <a:lnTo>
                    <a:pt x="1597666" y="756104"/>
                  </a:lnTo>
                  <a:lnTo>
                    <a:pt x="1592217" y="750661"/>
                  </a:lnTo>
                  <a:lnTo>
                    <a:pt x="1586541" y="745445"/>
                  </a:lnTo>
                  <a:lnTo>
                    <a:pt x="1580865" y="740456"/>
                  </a:lnTo>
                  <a:lnTo>
                    <a:pt x="1575189" y="735466"/>
                  </a:lnTo>
                  <a:lnTo>
                    <a:pt x="1568832" y="730704"/>
                  </a:lnTo>
                  <a:lnTo>
                    <a:pt x="1562702" y="726395"/>
                  </a:lnTo>
                  <a:lnTo>
                    <a:pt x="1556572" y="722086"/>
                  </a:lnTo>
                  <a:lnTo>
                    <a:pt x="1549988" y="718231"/>
                  </a:lnTo>
                  <a:lnTo>
                    <a:pt x="1543404" y="714375"/>
                  </a:lnTo>
                  <a:lnTo>
                    <a:pt x="1536593" y="710747"/>
                  </a:lnTo>
                  <a:lnTo>
                    <a:pt x="1529555" y="707118"/>
                  </a:lnTo>
                  <a:lnTo>
                    <a:pt x="1522744" y="703943"/>
                  </a:lnTo>
                  <a:lnTo>
                    <a:pt x="1515706" y="701222"/>
                  </a:lnTo>
                  <a:lnTo>
                    <a:pt x="1508213" y="698274"/>
                  </a:lnTo>
                  <a:lnTo>
                    <a:pt x="1500948" y="695779"/>
                  </a:lnTo>
                  <a:lnTo>
                    <a:pt x="1493456" y="693738"/>
                  </a:lnTo>
                  <a:lnTo>
                    <a:pt x="1485964" y="691697"/>
                  </a:lnTo>
                  <a:lnTo>
                    <a:pt x="1478245" y="689883"/>
                  </a:lnTo>
                  <a:lnTo>
                    <a:pt x="1470525" y="688295"/>
                  </a:lnTo>
                  <a:lnTo>
                    <a:pt x="1462806" y="686934"/>
                  </a:lnTo>
                  <a:lnTo>
                    <a:pt x="1454860" y="686254"/>
                  </a:lnTo>
                  <a:lnTo>
                    <a:pt x="1446686" y="685347"/>
                  </a:lnTo>
                  <a:lnTo>
                    <a:pt x="1438513" y="684893"/>
                  </a:lnTo>
                  <a:lnTo>
                    <a:pt x="1430567" y="684893"/>
                  </a:lnTo>
                  <a:lnTo>
                    <a:pt x="1421939" y="684893"/>
                  </a:lnTo>
                  <a:lnTo>
                    <a:pt x="1413766" y="685347"/>
                  </a:lnTo>
                  <a:lnTo>
                    <a:pt x="1405366" y="686254"/>
                  </a:lnTo>
                  <a:lnTo>
                    <a:pt x="1397419" y="687161"/>
                  </a:lnTo>
                  <a:lnTo>
                    <a:pt x="1389246" y="688522"/>
                  </a:lnTo>
                  <a:lnTo>
                    <a:pt x="1381300" y="690109"/>
                  </a:lnTo>
                  <a:lnTo>
                    <a:pt x="1373353" y="691924"/>
                  </a:lnTo>
                  <a:lnTo>
                    <a:pt x="1365634" y="693965"/>
                  </a:lnTo>
                  <a:lnTo>
                    <a:pt x="1357915" y="696459"/>
                  </a:lnTo>
                  <a:lnTo>
                    <a:pt x="1350423" y="699181"/>
                  </a:lnTo>
                  <a:lnTo>
                    <a:pt x="1342930" y="701902"/>
                  </a:lnTo>
                  <a:lnTo>
                    <a:pt x="1335665" y="705077"/>
                  </a:lnTo>
                  <a:lnTo>
                    <a:pt x="1328400" y="708479"/>
                  </a:lnTo>
                  <a:lnTo>
                    <a:pt x="1321589" y="711881"/>
                  </a:lnTo>
                  <a:lnTo>
                    <a:pt x="1314551" y="715963"/>
                  </a:lnTo>
                  <a:lnTo>
                    <a:pt x="1307967" y="720045"/>
                  </a:lnTo>
                  <a:lnTo>
                    <a:pt x="1301383" y="724354"/>
                  </a:lnTo>
                  <a:lnTo>
                    <a:pt x="1295026" y="728663"/>
                  </a:lnTo>
                  <a:lnTo>
                    <a:pt x="1288442" y="733425"/>
                  </a:lnTo>
                  <a:lnTo>
                    <a:pt x="1282539" y="738188"/>
                  </a:lnTo>
                  <a:lnTo>
                    <a:pt x="1276636" y="743404"/>
                  </a:lnTo>
                  <a:lnTo>
                    <a:pt x="1270960" y="748847"/>
                  </a:lnTo>
                  <a:lnTo>
                    <a:pt x="1265284" y="754290"/>
                  </a:lnTo>
                  <a:lnTo>
                    <a:pt x="1259835" y="759959"/>
                  </a:lnTo>
                  <a:lnTo>
                    <a:pt x="1254613" y="765856"/>
                  </a:lnTo>
                  <a:lnTo>
                    <a:pt x="1249845" y="771752"/>
                  </a:lnTo>
                  <a:lnTo>
                    <a:pt x="1244850" y="778102"/>
                  </a:lnTo>
                  <a:lnTo>
                    <a:pt x="1240310" y="784452"/>
                  </a:lnTo>
                  <a:lnTo>
                    <a:pt x="1235769" y="790802"/>
                  </a:lnTo>
                  <a:lnTo>
                    <a:pt x="1231682" y="797606"/>
                  </a:lnTo>
                  <a:lnTo>
                    <a:pt x="1227823" y="804410"/>
                  </a:lnTo>
                  <a:lnTo>
                    <a:pt x="1223963" y="811213"/>
                  </a:lnTo>
                  <a:lnTo>
                    <a:pt x="1223963" y="634774"/>
                  </a:lnTo>
                  <a:lnTo>
                    <a:pt x="1224190" y="631372"/>
                  </a:lnTo>
                  <a:lnTo>
                    <a:pt x="1224644" y="627290"/>
                  </a:lnTo>
                  <a:lnTo>
                    <a:pt x="1225325" y="623888"/>
                  </a:lnTo>
                  <a:lnTo>
                    <a:pt x="1226233" y="620486"/>
                  </a:lnTo>
                  <a:lnTo>
                    <a:pt x="1227596" y="617084"/>
                  </a:lnTo>
                  <a:lnTo>
                    <a:pt x="1228731" y="613683"/>
                  </a:lnTo>
                  <a:lnTo>
                    <a:pt x="1230547" y="610734"/>
                  </a:lnTo>
                  <a:lnTo>
                    <a:pt x="1232363" y="607559"/>
                  </a:lnTo>
                  <a:lnTo>
                    <a:pt x="1234634" y="604611"/>
                  </a:lnTo>
                  <a:lnTo>
                    <a:pt x="1236904" y="601890"/>
                  </a:lnTo>
                  <a:lnTo>
                    <a:pt x="1239402" y="599622"/>
                  </a:lnTo>
                  <a:lnTo>
                    <a:pt x="1241899" y="597127"/>
                  </a:lnTo>
                  <a:lnTo>
                    <a:pt x="1244850" y="594859"/>
                  </a:lnTo>
                  <a:lnTo>
                    <a:pt x="1247802" y="593045"/>
                  </a:lnTo>
                  <a:lnTo>
                    <a:pt x="1250753" y="591231"/>
                  </a:lnTo>
                  <a:lnTo>
                    <a:pt x="1254159" y="589643"/>
                  </a:lnTo>
                  <a:lnTo>
                    <a:pt x="1258473" y="588283"/>
                  </a:lnTo>
                  <a:lnTo>
                    <a:pt x="1263240" y="586922"/>
                  </a:lnTo>
                  <a:lnTo>
                    <a:pt x="1268008" y="586241"/>
                  </a:lnTo>
                  <a:lnTo>
                    <a:pt x="1273230" y="585788"/>
                  </a:lnTo>
                  <a:close/>
                  <a:moveTo>
                    <a:pt x="661842" y="585788"/>
                  </a:moveTo>
                  <a:lnTo>
                    <a:pt x="973283" y="585788"/>
                  </a:lnTo>
                  <a:lnTo>
                    <a:pt x="978280" y="586240"/>
                  </a:lnTo>
                  <a:lnTo>
                    <a:pt x="983051" y="586919"/>
                  </a:lnTo>
                  <a:lnTo>
                    <a:pt x="988048" y="588276"/>
                  </a:lnTo>
                  <a:lnTo>
                    <a:pt x="992364" y="589633"/>
                  </a:lnTo>
                  <a:lnTo>
                    <a:pt x="995772" y="591216"/>
                  </a:lnTo>
                  <a:lnTo>
                    <a:pt x="998725" y="593025"/>
                  </a:lnTo>
                  <a:lnTo>
                    <a:pt x="1001678" y="594834"/>
                  </a:lnTo>
                  <a:lnTo>
                    <a:pt x="1004404" y="597096"/>
                  </a:lnTo>
                  <a:lnTo>
                    <a:pt x="1007130" y="599583"/>
                  </a:lnTo>
                  <a:lnTo>
                    <a:pt x="1009629" y="601845"/>
                  </a:lnTo>
                  <a:lnTo>
                    <a:pt x="1011901" y="604559"/>
                  </a:lnTo>
                  <a:lnTo>
                    <a:pt x="1013945" y="607499"/>
                  </a:lnTo>
                  <a:lnTo>
                    <a:pt x="1015762" y="610665"/>
                  </a:lnTo>
                  <a:lnTo>
                    <a:pt x="1017580" y="613605"/>
                  </a:lnTo>
                  <a:lnTo>
                    <a:pt x="1018943" y="616998"/>
                  </a:lnTo>
                  <a:lnTo>
                    <a:pt x="1020306" y="620390"/>
                  </a:lnTo>
                  <a:lnTo>
                    <a:pt x="1020987" y="623782"/>
                  </a:lnTo>
                  <a:lnTo>
                    <a:pt x="1021896" y="627175"/>
                  </a:lnTo>
                  <a:lnTo>
                    <a:pt x="1022350" y="631246"/>
                  </a:lnTo>
                  <a:lnTo>
                    <a:pt x="1022350" y="634638"/>
                  </a:lnTo>
                  <a:lnTo>
                    <a:pt x="1022350" y="944926"/>
                  </a:lnTo>
                  <a:lnTo>
                    <a:pt x="1022350" y="949223"/>
                  </a:lnTo>
                  <a:lnTo>
                    <a:pt x="1021441" y="953294"/>
                  </a:lnTo>
                  <a:lnTo>
                    <a:pt x="1020760" y="957817"/>
                  </a:lnTo>
                  <a:lnTo>
                    <a:pt x="1019397" y="961662"/>
                  </a:lnTo>
                  <a:lnTo>
                    <a:pt x="1017807" y="965506"/>
                  </a:lnTo>
                  <a:lnTo>
                    <a:pt x="1015762" y="969125"/>
                  </a:lnTo>
                  <a:lnTo>
                    <a:pt x="1013718" y="972743"/>
                  </a:lnTo>
                  <a:lnTo>
                    <a:pt x="1011219" y="975910"/>
                  </a:lnTo>
                  <a:lnTo>
                    <a:pt x="1008266" y="979076"/>
                  </a:lnTo>
                  <a:lnTo>
                    <a:pt x="1005540" y="981564"/>
                  </a:lnTo>
                  <a:lnTo>
                    <a:pt x="1002133" y="984278"/>
                  </a:lnTo>
                  <a:lnTo>
                    <a:pt x="998725" y="986539"/>
                  </a:lnTo>
                  <a:lnTo>
                    <a:pt x="995090" y="988575"/>
                  </a:lnTo>
                  <a:lnTo>
                    <a:pt x="991229" y="990384"/>
                  </a:lnTo>
                  <a:lnTo>
                    <a:pt x="987367" y="991741"/>
                  </a:lnTo>
                  <a:lnTo>
                    <a:pt x="983278" y="992645"/>
                  </a:lnTo>
                  <a:lnTo>
                    <a:pt x="978280" y="993550"/>
                  </a:lnTo>
                  <a:lnTo>
                    <a:pt x="973283" y="993776"/>
                  </a:lnTo>
                  <a:lnTo>
                    <a:pt x="661842" y="993776"/>
                  </a:lnTo>
                  <a:lnTo>
                    <a:pt x="656844" y="993550"/>
                  </a:lnTo>
                  <a:lnTo>
                    <a:pt x="652074" y="992645"/>
                  </a:lnTo>
                  <a:lnTo>
                    <a:pt x="647985" y="991741"/>
                  </a:lnTo>
                  <a:lnTo>
                    <a:pt x="643896" y="990384"/>
                  </a:lnTo>
                  <a:lnTo>
                    <a:pt x="640034" y="988575"/>
                  </a:lnTo>
                  <a:lnTo>
                    <a:pt x="636400" y="986539"/>
                  </a:lnTo>
                  <a:lnTo>
                    <a:pt x="632992" y="984278"/>
                  </a:lnTo>
                  <a:lnTo>
                    <a:pt x="629585" y="981564"/>
                  </a:lnTo>
                  <a:lnTo>
                    <a:pt x="626859" y="979076"/>
                  </a:lnTo>
                  <a:lnTo>
                    <a:pt x="623906" y="975910"/>
                  </a:lnTo>
                  <a:lnTo>
                    <a:pt x="621407" y="972743"/>
                  </a:lnTo>
                  <a:lnTo>
                    <a:pt x="619362" y="969125"/>
                  </a:lnTo>
                  <a:lnTo>
                    <a:pt x="617318" y="965506"/>
                  </a:lnTo>
                  <a:lnTo>
                    <a:pt x="615728" y="961662"/>
                  </a:lnTo>
                  <a:lnTo>
                    <a:pt x="614365" y="957817"/>
                  </a:lnTo>
                  <a:lnTo>
                    <a:pt x="613683" y="953294"/>
                  </a:lnTo>
                  <a:lnTo>
                    <a:pt x="612775" y="949223"/>
                  </a:lnTo>
                  <a:lnTo>
                    <a:pt x="612775" y="944926"/>
                  </a:lnTo>
                  <a:lnTo>
                    <a:pt x="612775" y="634638"/>
                  </a:lnTo>
                  <a:lnTo>
                    <a:pt x="612775" y="631246"/>
                  </a:lnTo>
                  <a:lnTo>
                    <a:pt x="613229" y="627175"/>
                  </a:lnTo>
                  <a:lnTo>
                    <a:pt x="613911" y="623782"/>
                  </a:lnTo>
                  <a:lnTo>
                    <a:pt x="614819" y="620390"/>
                  </a:lnTo>
                  <a:lnTo>
                    <a:pt x="616182" y="616998"/>
                  </a:lnTo>
                  <a:lnTo>
                    <a:pt x="617545" y="613605"/>
                  </a:lnTo>
                  <a:lnTo>
                    <a:pt x="619362" y="610665"/>
                  </a:lnTo>
                  <a:lnTo>
                    <a:pt x="621180" y="607499"/>
                  </a:lnTo>
                  <a:lnTo>
                    <a:pt x="623224" y="604559"/>
                  </a:lnTo>
                  <a:lnTo>
                    <a:pt x="625496" y="601845"/>
                  </a:lnTo>
                  <a:lnTo>
                    <a:pt x="627995" y="599583"/>
                  </a:lnTo>
                  <a:lnTo>
                    <a:pt x="630721" y="597096"/>
                  </a:lnTo>
                  <a:lnTo>
                    <a:pt x="633447" y="594834"/>
                  </a:lnTo>
                  <a:lnTo>
                    <a:pt x="636400" y="593025"/>
                  </a:lnTo>
                  <a:lnTo>
                    <a:pt x="639353" y="591216"/>
                  </a:lnTo>
                  <a:lnTo>
                    <a:pt x="642760" y="589633"/>
                  </a:lnTo>
                  <a:lnTo>
                    <a:pt x="647076" y="588276"/>
                  </a:lnTo>
                  <a:lnTo>
                    <a:pt x="651847" y="586919"/>
                  </a:lnTo>
                  <a:lnTo>
                    <a:pt x="656844" y="586240"/>
                  </a:lnTo>
                  <a:lnTo>
                    <a:pt x="661842" y="585788"/>
                  </a:lnTo>
                  <a:close/>
                  <a:moveTo>
                    <a:pt x="49267" y="585788"/>
                  </a:moveTo>
                  <a:lnTo>
                    <a:pt x="360535" y="585788"/>
                  </a:lnTo>
                  <a:lnTo>
                    <a:pt x="365757" y="586240"/>
                  </a:lnTo>
                  <a:lnTo>
                    <a:pt x="370524" y="586919"/>
                  </a:lnTo>
                  <a:lnTo>
                    <a:pt x="375292" y="588276"/>
                  </a:lnTo>
                  <a:lnTo>
                    <a:pt x="379606" y="589633"/>
                  </a:lnTo>
                  <a:lnTo>
                    <a:pt x="383011" y="591216"/>
                  </a:lnTo>
                  <a:lnTo>
                    <a:pt x="386190" y="593025"/>
                  </a:lnTo>
                  <a:lnTo>
                    <a:pt x="388914" y="594834"/>
                  </a:lnTo>
                  <a:lnTo>
                    <a:pt x="391866" y="597096"/>
                  </a:lnTo>
                  <a:lnTo>
                    <a:pt x="394363" y="599583"/>
                  </a:lnTo>
                  <a:lnTo>
                    <a:pt x="396861" y="601845"/>
                  </a:lnTo>
                  <a:lnTo>
                    <a:pt x="399358" y="604559"/>
                  </a:lnTo>
                  <a:lnTo>
                    <a:pt x="401401" y="607499"/>
                  </a:lnTo>
                  <a:lnTo>
                    <a:pt x="403218" y="610665"/>
                  </a:lnTo>
                  <a:lnTo>
                    <a:pt x="404580" y="613605"/>
                  </a:lnTo>
                  <a:lnTo>
                    <a:pt x="406169" y="616998"/>
                  </a:lnTo>
                  <a:lnTo>
                    <a:pt x="407531" y="620390"/>
                  </a:lnTo>
                  <a:lnTo>
                    <a:pt x="408213" y="623782"/>
                  </a:lnTo>
                  <a:lnTo>
                    <a:pt x="409121" y="627175"/>
                  </a:lnTo>
                  <a:lnTo>
                    <a:pt x="409575" y="631246"/>
                  </a:lnTo>
                  <a:lnTo>
                    <a:pt x="409575" y="634638"/>
                  </a:lnTo>
                  <a:lnTo>
                    <a:pt x="409575" y="944926"/>
                  </a:lnTo>
                  <a:lnTo>
                    <a:pt x="409348" y="949223"/>
                  </a:lnTo>
                  <a:lnTo>
                    <a:pt x="408894" y="953294"/>
                  </a:lnTo>
                  <a:lnTo>
                    <a:pt x="407986" y="957817"/>
                  </a:lnTo>
                  <a:lnTo>
                    <a:pt x="406623" y="961662"/>
                  </a:lnTo>
                  <a:lnTo>
                    <a:pt x="405034" y="965506"/>
                  </a:lnTo>
                  <a:lnTo>
                    <a:pt x="403218" y="969125"/>
                  </a:lnTo>
                  <a:lnTo>
                    <a:pt x="400720" y="972743"/>
                  </a:lnTo>
                  <a:lnTo>
                    <a:pt x="398450" y="975910"/>
                  </a:lnTo>
                  <a:lnTo>
                    <a:pt x="395726" y="979076"/>
                  </a:lnTo>
                  <a:lnTo>
                    <a:pt x="392774" y="981564"/>
                  </a:lnTo>
                  <a:lnTo>
                    <a:pt x="389368" y="984278"/>
                  </a:lnTo>
                  <a:lnTo>
                    <a:pt x="386190" y="986539"/>
                  </a:lnTo>
                  <a:lnTo>
                    <a:pt x="382557" y="988575"/>
                  </a:lnTo>
                  <a:lnTo>
                    <a:pt x="378698" y="990384"/>
                  </a:lnTo>
                  <a:lnTo>
                    <a:pt x="374611" y="991741"/>
                  </a:lnTo>
                  <a:lnTo>
                    <a:pt x="370524" y="992645"/>
                  </a:lnTo>
                  <a:lnTo>
                    <a:pt x="365757" y="993550"/>
                  </a:lnTo>
                  <a:lnTo>
                    <a:pt x="360535" y="993776"/>
                  </a:lnTo>
                  <a:lnTo>
                    <a:pt x="49267" y="993776"/>
                  </a:lnTo>
                  <a:lnTo>
                    <a:pt x="44272" y="993550"/>
                  </a:lnTo>
                  <a:lnTo>
                    <a:pt x="39277" y="992645"/>
                  </a:lnTo>
                  <a:lnTo>
                    <a:pt x="35191" y="991741"/>
                  </a:lnTo>
                  <a:lnTo>
                    <a:pt x="31331" y="990384"/>
                  </a:lnTo>
                  <a:lnTo>
                    <a:pt x="27471" y="988575"/>
                  </a:lnTo>
                  <a:lnTo>
                    <a:pt x="23839" y="986539"/>
                  </a:lnTo>
                  <a:lnTo>
                    <a:pt x="20433" y="984278"/>
                  </a:lnTo>
                  <a:lnTo>
                    <a:pt x="17028" y="981564"/>
                  </a:lnTo>
                  <a:lnTo>
                    <a:pt x="14303" y="979076"/>
                  </a:lnTo>
                  <a:lnTo>
                    <a:pt x="11352" y="975910"/>
                  </a:lnTo>
                  <a:lnTo>
                    <a:pt x="8854" y="972743"/>
                  </a:lnTo>
                  <a:lnTo>
                    <a:pt x="6811" y="969125"/>
                  </a:lnTo>
                  <a:lnTo>
                    <a:pt x="4768" y="965506"/>
                  </a:lnTo>
                  <a:lnTo>
                    <a:pt x="3178" y="961662"/>
                  </a:lnTo>
                  <a:lnTo>
                    <a:pt x="1816" y="957817"/>
                  </a:lnTo>
                  <a:lnTo>
                    <a:pt x="908" y="953294"/>
                  </a:lnTo>
                  <a:lnTo>
                    <a:pt x="227" y="949223"/>
                  </a:lnTo>
                  <a:lnTo>
                    <a:pt x="0" y="944926"/>
                  </a:lnTo>
                  <a:lnTo>
                    <a:pt x="0" y="634638"/>
                  </a:lnTo>
                  <a:lnTo>
                    <a:pt x="227" y="631246"/>
                  </a:lnTo>
                  <a:lnTo>
                    <a:pt x="908" y="627175"/>
                  </a:lnTo>
                  <a:lnTo>
                    <a:pt x="1362" y="623782"/>
                  </a:lnTo>
                  <a:lnTo>
                    <a:pt x="2270" y="620390"/>
                  </a:lnTo>
                  <a:lnTo>
                    <a:pt x="3632" y="616998"/>
                  </a:lnTo>
                  <a:lnTo>
                    <a:pt x="4995" y="613605"/>
                  </a:lnTo>
                  <a:lnTo>
                    <a:pt x="6811" y="610665"/>
                  </a:lnTo>
                  <a:lnTo>
                    <a:pt x="8627" y="607499"/>
                  </a:lnTo>
                  <a:lnTo>
                    <a:pt x="10670" y="604559"/>
                  </a:lnTo>
                  <a:lnTo>
                    <a:pt x="12941" y="601845"/>
                  </a:lnTo>
                  <a:lnTo>
                    <a:pt x="15438" y="599583"/>
                  </a:lnTo>
                  <a:lnTo>
                    <a:pt x="18163" y="597096"/>
                  </a:lnTo>
                  <a:lnTo>
                    <a:pt x="20887" y="594834"/>
                  </a:lnTo>
                  <a:lnTo>
                    <a:pt x="23839" y="593025"/>
                  </a:lnTo>
                  <a:lnTo>
                    <a:pt x="27017" y="591216"/>
                  </a:lnTo>
                  <a:lnTo>
                    <a:pt x="30196" y="589633"/>
                  </a:lnTo>
                  <a:lnTo>
                    <a:pt x="34736" y="588276"/>
                  </a:lnTo>
                  <a:lnTo>
                    <a:pt x="39277" y="586919"/>
                  </a:lnTo>
                  <a:lnTo>
                    <a:pt x="44272" y="586240"/>
                  </a:lnTo>
                  <a:lnTo>
                    <a:pt x="49267" y="585788"/>
                  </a:lnTo>
                  <a:close/>
                  <a:moveTo>
                    <a:pt x="1273230" y="0"/>
                  </a:moveTo>
                  <a:lnTo>
                    <a:pt x="1584498" y="0"/>
                  </a:lnTo>
                  <a:lnTo>
                    <a:pt x="1589493" y="226"/>
                  </a:lnTo>
                  <a:lnTo>
                    <a:pt x="1594488" y="905"/>
                  </a:lnTo>
                  <a:lnTo>
                    <a:pt x="1599028" y="2263"/>
                  </a:lnTo>
                  <a:lnTo>
                    <a:pt x="1603569" y="3847"/>
                  </a:lnTo>
                  <a:lnTo>
                    <a:pt x="1607883" y="5883"/>
                  </a:lnTo>
                  <a:lnTo>
                    <a:pt x="1611969" y="8372"/>
                  </a:lnTo>
                  <a:lnTo>
                    <a:pt x="1615602" y="11314"/>
                  </a:lnTo>
                  <a:lnTo>
                    <a:pt x="1619235" y="14256"/>
                  </a:lnTo>
                  <a:lnTo>
                    <a:pt x="1622413" y="17650"/>
                  </a:lnTo>
                  <a:lnTo>
                    <a:pt x="1625138" y="21497"/>
                  </a:lnTo>
                  <a:lnTo>
                    <a:pt x="1627408" y="25796"/>
                  </a:lnTo>
                  <a:lnTo>
                    <a:pt x="1629678" y="29869"/>
                  </a:lnTo>
                  <a:lnTo>
                    <a:pt x="1631495" y="34395"/>
                  </a:lnTo>
                  <a:lnTo>
                    <a:pt x="1632403" y="39147"/>
                  </a:lnTo>
                  <a:lnTo>
                    <a:pt x="1633311" y="43899"/>
                  </a:lnTo>
                  <a:lnTo>
                    <a:pt x="1633538" y="48877"/>
                  </a:lnTo>
                  <a:lnTo>
                    <a:pt x="1633538" y="359111"/>
                  </a:lnTo>
                  <a:lnTo>
                    <a:pt x="1633311" y="364089"/>
                  </a:lnTo>
                  <a:lnTo>
                    <a:pt x="1632403" y="368841"/>
                  </a:lnTo>
                  <a:lnTo>
                    <a:pt x="1631495" y="373593"/>
                  </a:lnTo>
                  <a:lnTo>
                    <a:pt x="1629678" y="378119"/>
                  </a:lnTo>
                  <a:lnTo>
                    <a:pt x="1627408" y="382418"/>
                  </a:lnTo>
                  <a:lnTo>
                    <a:pt x="1625138" y="386491"/>
                  </a:lnTo>
                  <a:lnTo>
                    <a:pt x="1622413" y="390338"/>
                  </a:lnTo>
                  <a:lnTo>
                    <a:pt x="1619235" y="393732"/>
                  </a:lnTo>
                  <a:lnTo>
                    <a:pt x="1615602" y="396900"/>
                  </a:lnTo>
                  <a:lnTo>
                    <a:pt x="1611969" y="399615"/>
                  </a:lnTo>
                  <a:lnTo>
                    <a:pt x="1607883" y="402105"/>
                  </a:lnTo>
                  <a:lnTo>
                    <a:pt x="1603569" y="404141"/>
                  </a:lnTo>
                  <a:lnTo>
                    <a:pt x="1599028" y="405725"/>
                  </a:lnTo>
                  <a:lnTo>
                    <a:pt x="1594488" y="407083"/>
                  </a:lnTo>
                  <a:lnTo>
                    <a:pt x="1589493" y="407762"/>
                  </a:lnTo>
                  <a:lnTo>
                    <a:pt x="1584498" y="407988"/>
                  </a:lnTo>
                  <a:lnTo>
                    <a:pt x="1273230" y="407988"/>
                  </a:lnTo>
                  <a:lnTo>
                    <a:pt x="1268008" y="407762"/>
                  </a:lnTo>
                  <a:lnTo>
                    <a:pt x="1263240" y="407083"/>
                  </a:lnTo>
                  <a:lnTo>
                    <a:pt x="1258473" y="405725"/>
                  </a:lnTo>
                  <a:lnTo>
                    <a:pt x="1254159" y="404141"/>
                  </a:lnTo>
                  <a:lnTo>
                    <a:pt x="1249845" y="402105"/>
                  </a:lnTo>
                  <a:lnTo>
                    <a:pt x="1245532" y="399615"/>
                  </a:lnTo>
                  <a:lnTo>
                    <a:pt x="1241899" y="396900"/>
                  </a:lnTo>
                  <a:lnTo>
                    <a:pt x="1238493" y="393732"/>
                  </a:lnTo>
                  <a:lnTo>
                    <a:pt x="1235315" y="390338"/>
                  </a:lnTo>
                  <a:lnTo>
                    <a:pt x="1232363" y="386491"/>
                  </a:lnTo>
                  <a:lnTo>
                    <a:pt x="1229866" y="382418"/>
                  </a:lnTo>
                  <a:lnTo>
                    <a:pt x="1227823" y="378119"/>
                  </a:lnTo>
                  <a:lnTo>
                    <a:pt x="1226233" y="373593"/>
                  </a:lnTo>
                  <a:lnTo>
                    <a:pt x="1224871" y="368841"/>
                  </a:lnTo>
                  <a:lnTo>
                    <a:pt x="1224190" y="364089"/>
                  </a:lnTo>
                  <a:lnTo>
                    <a:pt x="1223963" y="359111"/>
                  </a:lnTo>
                  <a:lnTo>
                    <a:pt x="1223963" y="48877"/>
                  </a:lnTo>
                  <a:lnTo>
                    <a:pt x="1224190" y="43899"/>
                  </a:lnTo>
                  <a:lnTo>
                    <a:pt x="1224871" y="39147"/>
                  </a:lnTo>
                  <a:lnTo>
                    <a:pt x="1226233" y="34395"/>
                  </a:lnTo>
                  <a:lnTo>
                    <a:pt x="1227823" y="29869"/>
                  </a:lnTo>
                  <a:lnTo>
                    <a:pt x="1229866" y="25796"/>
                  </a:lnTo>
                  <a:lnTo>
                    <a:pt x="1232363" y="21497"/>
                  </a:lnTo>
                  <a:lnTo>
                    <a:pt x="1235315" y="17650"/>
                  </a:lnTo>
                  <a:lnTo>
                    <a:pt x="1238493" y="14256"/>
                  </a:lnTo>
                  <a:lnTo>
                    <a:pt x="1241899" y="11314"/>
                  </a:lnTo>
                  <a:lnTo>
                    <a:pt x="1245532" y="8372"/>
                  </a:lnTo>
                  <a:lnTo>
                    <a:pt x="1249845" y="5883"/>
                  </a:lnTo>
                  <a:lnTo>
                    <a:pt x="1254159" y="3847"/>
                  </a:lnTo>
                  <a:lnTo>
                    <a:pt x="1258473" y="2263"/>
                  </a:lnTo>
                  <a:lnTo>
                    <a:pt x="1263240" y="905"/>
                  </a:lnTo>
                  <a:lnTo>
                    <a:pt x="1268008" y="226"/>
                  </a:lnTo>
                  <a:lnTo>
                    <a:pt x="1273230" y="0"/>
                  </a:lnTo>
                  <a:close/>
                  <a:moveTo>
                    <a:pt x="661842" y="0"/>
                  </a:moveTo>
                  <a:lnTo>
                    <a:pt x="973283" y="0"/>
                  </a:lnTo>
                  <a:lnTo>
                    <a:pt x="978280" y="226"/>
                  </a:lnTo>
                  <a:lnTo>
                    <a:pt x="983278" y="905"/>
                  </a:lnTo>
                  <a:lnTo>
                    <a:pt x="988048" y="2263"/>
                  </a:lnTo>
                  <a:lnTo>
                    <a:pt x="992364" y="3847"/>
                  </a:lnTo>
                  <a:lnTo>
                    <a:pt x="996681" y="5883"/>
                  </a:lnTo>
                  <a:lnTo>
                    <a:pt x="1000769" y="8372"/>
                  </a:lnTo>
                  <a:lnTo>
                    <a:pt x="1004404" y="11314"/>
                  </a:lnTo>
                  <a:lnTo>
                    <a:pt x="1008039" y="14256"/>
                  </a:lnTo>
                  <a:lnTo>
                    <a:pt x="1011219" y="17650"/>
                  </a:lnTo>
                  <a:lnTo>
                    <a:pt x="1013945" y="21497"/>
                  </a:lnTo>
                  <a:lnTo>
                    <a:pt x="1016444" y="25796"/>
                  </a:lnTo>
                  <a:lnTo>
                    <a:pt x="1018488" y="29869"/>
                  </a:lnTo>
                  <a:lnTo>
                    <a:pt x="1020306" y="34395"/>
                  </a:lnTo>
                  <a:lnTo>
                    <a:pt x="1021214" y="39147"/>
                  </a:lnTo>
                  <a:lnTo>
                    <a:pt x="1022123" y="43899"/>
                  </a:lnTo>
                  <a:lnTo>
                    <a:pt x="1022350" y="48877"/>
                  </a:lnTo>
                  <a:lnTo>
                    <a:pt x="1022350" y="359111"/>
                  </a:lnTo>
                  <a:lnTo>
                    <a:pt x="1022123" y="364089"/>
                  </a:lnTo>
                  <a:lnTo>
                    <a:pt x="1021214" y="368841"/>
                  </a:lnTo>
                  <a:lnTo>
                    <a:pt x="1020306" y="373593"/>
                  </a:lnTo>
                  <a:lnTo>
                    <a:pt x="1018488" y="378119"/>
                  </a:lnTo>
                  <a:lnTo>
                    <a:pt x="1016444" y="382418"/>
                  </a:lnTo>
                  <a:lnTo>
                    <a:pt x="1013945" y="386491"/>
                  </a:lnTo>
                  <a:lnTo>
                    <a:pt x="1011219" y="390338"/>
                  </a:lnTo>
                  <a:lnTo>
                    <a:pt x="1008039" y="393732"/>
                  </a:lnTo>
                  <a:lnTo>
                    <a:pt x="1004404" y="396900"/>
                  </a:lnTo>
                  <a:lnTo>
                    <a:pt x="1000769" y="399615"/>
                  </a:lnTo>
                  <a:lnTo>
                    <a:pt x="996681" y="402105"/>
                  </a:lnTo>
                  <a:lnTo>
                    <a:pt x="992364" y="404141"/>
                  </a:lnTo>
                  <a:lnTo>
                    <a:pt x="988048" y="405725"/>
                  </a:lnTo>
                  <a:lnTo>
                    <a:pt x="983278" y="407083"/>
                  </a:lnTo>
                  <a:lnTo>
                    <a:pt x="978280" y="407762"/>
                  </a:lnTo>
                  <a:lnTo>
                    <a:pt x="973283" y="407988"/>
                  </a:lnTo>
                  <a:lnTo>
                    <a:pt x="661842" y="407988"/>
                  </a:lnTo>
                  <a:lnTo>
                    <a:pt x="656844" y="407762"/>
                  </a:lnTo>
                  <a:lnTo>
                    <a:pt x="651847" y="407083"/>
                  </a:lnTo>
                  <a:lnTo>
                    <a:pt x="647076" y="405725"/>
                  </a:lnTo>
                  <a:lnTo>
                    <a:pt x="642760" y="404141"/>
                  </a:lnTo>
                  <a:lnTo>
                    <a:pt x="638444" y="402105"/>
                  </a:lnTo>
                  <a:lnTo>
                    <a:pt x="634355" y="399615"/>
                  </a:lnTo>
                  <a:lnTo>
                    <a:pt x="630721" y="396900"/>
                  </a:lnTo>
                  <a:lnTo>
                    <a:pt x="627086" y="393732"/>
                  </a:lnTo>
                  <a:lnTo>
                    <a:pt x="623906" y="390338"/>
                  </a:lnTo>
                  <a:lnTo>
                    <a:pt x="621180" y="386491"/>
                  </a:lnTo>
                  <a:lnTo>
                    <a:pt x="618681" y="382418"/>
                  </a:lnTo>
                  <a:lnTo>
                    <a:pt x="616637" y="378119"/>
                  </a:lnTo>
                  <a:lnTo>
                    <a:pt x="614819" y="373593"/>
                  </a:lnTo>
                  <a:lnTo>
                    <a:pt x="613683" y="368841"/>
                  </a:lnTo>
                  <a:lnTo>
                    <a:pt x="613002" y="364089"/>
                  </a:lnTo>
                  <a:lnTo>
                    <a:pt x="612775" y="359111"/>
                  </a:lnTo>
                  <a:lnTo>
                    <a:pt x="612775" y="48877"/>
                  </a:lnTo>
                  <a:lnTo>
                    <a:pt x="613002" y="43899"/>
                  </a:lnTo>
                  <a:lnTo>
                    <a:pt x="613683" y="39147"/>
                  </a:lnTo>
                  <a:lnTo>
                    <a:pt x="614819" y="34395"/>
                  </a:lnTo>
                  <a:lnTo>
                    <a:pt x="616637" y="29869"/>
                  </a:lnTo>
                  <a:lnTo>
                    <a:pt x="618681" y="25796"/>
                  </a:lnTo>
                  <a:lnTo>
                    <a:pt x="621180" y="21497"/>
                  </a:lnTo>
                  <a:lnTo>
                    <a:pt x="623906" y="17650"/>
                  </a:lnTo>
                  <a:lnTo>
                    <a:pt x="627086" y="14256"/>
                  </a:lnTo>
                  <a:lnTo>
                    <a:pt x="630721" y="11314"/>
                  </a:lnTo>
                  <a:lnTo>
                    <a:pt x="634355" y="8372"/>
                  </a:lnTo>
                  <a:lnTo>
                    <a:pt x="638444" y="5883"/>
                  </a:lnTo>
                  <a:lnTo>
                    <a:pt x="642760" y="3847"/>
                  </a:lnTo>
                  <a:lnTo>
                    <a:pt x="647076" y="2263"/>
                  </a:lnTo>
                  <a:lnTo>
                    <a:pt x="651847" y="905"/>
                  </a:lnTo>
                  <a:lnTo>
                    <a:pt x="656844" y="226"/>
                  </a:lnTo>
                  <a:lnTo>
                    <a:pt x="661842" y="0"/>
                  </a:lnTo>
                  <a:close/>
                  <a:moveTo>
                    <a:pt x="49267" y="0"/>
                  </a:moveTo>
                  <a:lnTo>
                    <a:pt x="360535" y="0"/>
                  </a:lnTo>
                  <a:lnTo>
                    <a:pt x="365757" y="226"/>
                  </a:lnTo>
                  <a:lnTo>
                    <a:pt x="370524" y="905"/>
                  </a:lnTo>
                  <a:lnTo>
                    <a:pt x="375292" y="2263"/>
                  </a:lnTo>
                  <a:lnTo>
                    <a:pt x="379606" y="3847"/>
                  </a:lnTo>
                  <a:lnTo>
                    <a:pt x="383920" y="5883"/>
                  </a:lnTo>
                  <a:lnTo>
                    <a:pt x="388233" y="8372"/>
                  </a:lnTo>
                  <a:lnTo>
                    <a:pt x="391866" y="11314"/>
                  </a:lnTo>
                  <a:lnTo>
                    <a:pt x="395271" y="14256"/>
                  </a:lnTo>
                  <a:lnTo>
                    <a:pt x="398450" y="17650"/>
                  </a:lnTo>
                  <a:lnTo>
                    <a:pt x="401401" y="21497"/>
                  </a:lnTo>
                  <a:lnTo>
                    <a:pt x="403672" y="25796"/>
                  </a:lnTo>
                  <a:lnTo>
                    <a:pt x="405715" y="29869"/>
                  </a:lnTo>
                  <a:lnTo>
                    <a:pt x="407531" y="34395"/>
                  </a:lnTo>
                  <a:lnTo>
                    <a:pt x="408440" y="39147"/>
                  </a:lnTo>
                  <a:lnTo>
                    <a:pt x="409348" y="43899"/>
                  </a:lnTo>
                  <a:lnTo>
                    <a:pt x="409575" y="48877"/>
                  </a:lnTo>
                  <a:lnTo>
                    <a:pt x="409575" y="359111"/>
                  </a:lnTo>
                  <a:lnTo>
                    <a:pt x="409348" y="364089"/>
                  </a:lnTo>
                  <a:lnTo>
                    <a:pt x="408440" y="368841"/>
                  </a:lnTo>
                  <a:lnTo>
                    <a:pt x="407531" y="373593"/>
                  </a:lnTo>
                  <a:lnTo>
                    <a:pt x="405715" y="378119"/>
                  </a:lnTo>
                  <a:lnTo>
                    <a:pt x="403672" y="382418"/>
                  </a:lnTo>
                  <a:lnTo>
                    <a:pt x="401401" y="386491"/>
                  </a:lnTo>
                  <a:lnTo>
                    <a:pt x="398450" y="390338"/>
                  </a:lnTo>
                  <a:lnTo>
                    <a:pt x="395271" y="393732"/>
                  </a:lnTo>
                  <a:lnTo>
                    <a:pt x="391866" y="396900"/>
                  </a:lnTo>
                  <a:lnTo>
                    <a:pt x="388233" y="399615"/>
                  </a:lnTo>
                  <a:lnTo>
                    <a:pt x="383920" y="402105"/>
                  </a:lnTo>
                  <a:lnTo>
                    <a:pt x="379606" y="404141"/>
                  </a:lnTo>
                  <a:lnTo>
                    <a:pt x="375292" y="405725"/>
                  </a:lnTo>
                  <a:lnTo>
                    <a:pt x="370524" y="407083"/>
                  </a:lnTo>
                  <a:lnTo>
                    <a:pt x="365757" y="407762"/>
                  </a:lnTo>
                  <a:lnTo>
                    <a:pt x="360535" y="407988"/>
                  </a:lnTo>
                  <a:lnTo>
                    <a:pt x="49267" y="407988"/>
                  </a:lnTo>
                  <a:lnTo>
                    <a:pt x="44272" y="407762"/>
                  </a:lnTo>
                  <a:lnTo>
                    <a:pt x="39277" y="407083"/>
                  </a:lnTo>
                  <a:lnTo>
                    <a:pt x="35191" y="405951"/>
                  </a:lnTo>
                  <a:lnTo>
                    <a:pt x="31331" y="404594"/>
                  </a:lnTo>
                  <a:lnTo>
                    <a:pt x="27471" y="402783"/>
                  </a:lnTo>
                  <a:lnTo>
                    <a:pt x="23839" y="400747"/>
                  </a:lnTo>
                  <a:lnTo>
                    <a:pt x="20433" y="398710"/>
                  </a:lnTo>
                  <a:lnTo>
                    <a:pt x="17028" y="396221"/>
                  </a:lnTo>
                  <a:lnTo>
                    <a:pt x="14303" y="393279"/>
                  </a:lnTo>
                  <a:lnTo>
                    <a:pt x="11352" y="390338"/>
                  </a:lnTo>
                  <a:lnTo>
                    <a:pt x="8854" y="386944"/>
                  </a:lnTo>
                  <a:lnTo>
                    <a:pt x="6811" y="383323"/>
                  </a:lnTo>
                  <a:lnTo>
                    <a:pt x="4768" y="379703"/>
                  </a:lnTo>
                  <a:lnTo>
                    <a:pt x="3178" y="375856"/>
                  </a:lnTo>
                  <a:lnTo>
                    <a:pt x="1816" y="371783"/>
                  </a:lnTo>
                  <a:lnTo>
                    <a:pt x="908" y="367710"/>
                  </a:lnTo>
                  <a:lnTo>
                    <a:pt x="227" y="363636"/>
                  </a:lnTo>
                  <a:lnTo>
                    <a:pt x="0" y="359111"/>
                  </a:lnTo>
                  <a:lnTo>
                    <a:pt x="0" y="48877"/>
                  </a:lnTo>
                  <a:lnTo>
                    <a:pt x="227" y="44578"/>
                  </a:lnTo>
                  <a:lnTo>
                    <a:pt x="908" y="40278"/>
                  </a:lnTo>
                  <a:lnTo>
                    <a:pt x="1816" y="36205"/>
                  </a:lnTo>
                  <a:lnTo>
                    <a:pt x="3178" y="32132"/>
                  </a:lnTo>
                  <a:lnTo>
                    <a:pt x="4768" y="28285"/>
                  </a:lnTo>
                  <a:lnTo>
                    <a:pt x="6811" y="24665"/>
                  </a:lnTo>
                  <a:lnTo>
                    <a:pt x="8854" y="21044"/>
                  </a:lnTo>
                  <a:lnTo>
                    <a:pt x="11352" y="17650"/>
                  </a:lnTo>
                  <a:lnTo>
                    <a:pt x="14303" y="14708"/>
                  </a:lnTo>
                  <a:lnTo>
                    <a:pt x="17028" y="11993"/>
                  </a:lnTo>
                  <a:lnTo>
                    <a:pt x="20433" y="9504"/>
                  </a:lnTo>
                  <a:lnTo>
                    <a:pt x="23839" y="7241"/>
                  </a:lnTo>
                  <a:lnTo>
                    <a:pt x="27471" y="5204"/>
                  </a:lnTo>
                  <a:lnTo>
                    <a:pt x="31331" y="3394"/>
                  </a:lnTo>
                  <a:lnTo>
                    <a:pt x="35191" y="2036"/>
                  </a:lnTo>
                  <a:lnTo>
                    <a:pt x="39277" y="905"/>
                  </a:lnTo>
                  <a:lnTo>
                    <a:pt x="44272" y="226"/>
                  </a:lnTo>
                  <a:lnTo>
                    <a:pt x="49267" y="0"/>
                  </a:lnTo>
                  <a:close/>
                </a:path>
              </a:pathLst>
            </a:custGeom>
            <a:solidFill>
              <a:srgbClr val="F5F5E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17" name="文本框 50"/>
          <p:cNvSpPr txBox="1">
            <a:spLocks noChangeArrowheads="1"/>
          </p:cNvSpPr>
          <p:nvPr/>
        </p:nvSpPr>
        <p:spPr bwMode="auto">
          <a:xfrm>
            <a:off x="2909887" y="3680223"/>
            <a:ext cx="14728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768455" y="2089548"/>
            <a:ext cx="1446609" cy="1447800"/>
            <a:chOff x="4768455" y="2089548"/>
            <a:chExt cx="1446609" cy="1447800"/>
          </a:xfrm>
        </p:grpSpPr>
        <p:sp>
          <p:nvSpPr>
            <p:cNvPr id="19" name="椭圆 18"/>
            <p:cNvSpPr/>
            <p:nvPr/>
          </p:nvSpPr>
          <p:spPr bwMode="auto">
            <a:xfrm>
              <a:off x="4768455" y="2089548"/>
              <a:ext cx="1446609"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KSO_Shape"/>
            <p:cNvSpPr>
              <a:spLocks/>
            </p:cNvSpPr>
            <p:nvPr/>
          </p:nvSpPr>
          <p:spPr bwMode="auto">
            <a:xfrm>
              <a:off x="5051671" y="2547176"/>
              <a:ext cx="855649" cy="587614"/>
            </a:xfrm>
            <a:custGeom>
              <a:avLst/>
              <a:gdLst>
                <a:gd name="T0" fmla="*/ 2147483647 w 112"/>
                <a:gd name="T1" fmla="*/ 2147483647 h 77"/>
                <a:gd name="T2" fmla="*/ 2147483647 w 112"/>
                <a:gd name="T3" fmla="*/ 2147483647 h 77"/>
                <a:gd name="T4" fmla="*/ 2147483647 w 112"/>
                <a:gd name="T5" fmla="*/ 2147483647 h 77"/>
                <a:gd name="T6" fmla="*/ 2147483647 w 112"/>
                <a:gd name="T7" fmla="*/ 2147483647 h 77"/>
                <a:gd name="T8" fmla="*/ 2147483647 w 112"/>
                <a:gd name="T9" fmla="*/ 2147483647 h 77"/>
                <a:gd name="T10" fmla="*/ 0 w 112"/>
                <a:gd name="T11" fmla="*/ 2147483647 h 77"/>
                <a:gd name="T12" fmla="*/ 2147483647 w 112"/>
                <a:gd name="T13" fmla="*/ 2147483647 h 77"/>
                <a:gd name="T14" fmla="*/ 2147483647 w 112"/>
                <a:gd name="T15" fmla="*/ 2147483647 h 77"/>
                <a:gd name="T16" fmla="*/ 2147483647 w 112"/>
                <a:gd name="T17" fmla="*/ 2147483647 h 77"/>
                <a:gd name="T18" fmla="*/ 2147483647 w 112"/>
                <a:gd name="T19" fmla="*/ 2147483647 h 77"/>
                <a:gd name="T20" fmla="*/ 2147483647 w 112"/>
                <a:gd name="T21" fmla="*/ 2147483647 h 77"/>
                <a:gd name="T22" fmla="*/ 2147483647 w 112"/>
                <a:gd name="T23" fmla="*/ 2147483647 h 77"/>
                <a:gd name="T24" fmla="*/ 2147483647 w 112"/>
                <a:gd name="T25" fmla="*/ 2147483647 h 77"/>
                <a:gd name="T26" fmla="*/ 2147483647 w 112"/>
                <a:gd name="T27" fmla="*/ 2147483647 h 77"/>
                <a:gd name="T28" fmla="*/ 2147483647 w 112"/>
                <a:gd name="T29" fmla="*/ 2147483647 h 77"/>
                <a:gd name="T30" fmla="*/ 2147483647 w 112"/>
                <a:gd name="T31" fmla="*/ 2147483647 h 77"/>
                <a:gd name="T32" fmla="*/ 2147483647 w 112"/>
                <a:gd name="T33" fmla="*/ 2147483647 h 77"/>
                <a:gd name="T34" fmla="*/ 2147483647 w 112"/>
                <a:gd name="T35" fmla="*/ 2147483647 h 77"/>
                <a:gd name="T36" fmla="*/ 2147483647 w 112"/>
                <a:gd name="T37" fmla="*/ 2147483647 h 77"/>
                <a:gd name="T38" fmla="*/ 2147483647 w 112"/>
                <a:gd name="T39" fmla="*/ 2147483647 h 77"/>
                <a:gd name="T40" fmla="*/ 2147483647 w 112"/>
                <a:gd name="T41" fmla="*/ 2147483647 h 77"/>
                <a:gd name="T42" fmla="*/ 2147483647 w 112"/>
                <a:gd name="T43" fmla="*/ 2147483647 h 77"/>
                <a:gd name="T44" fmla="*/ 2147483647 w 112"/>
                <a:gd name="T45" fmla="*/ 2147483647 h 77"/>
                <a:gd name="T46" fmla="*/ 2147483647 w 112"/>
                <a:gd name="T47" fmla="*/ 2147483647 h 77"/>
                <a:gd name="T48" fmla="*/ 2147483647 w 112"/>
                <a:gd name="T49" fmla="*/ 2147483647 h 77"/>
                <a:gd name="T50" fmla="*/ 2147483647 w 112"/>
                <a:gd name="T51" fmla="*/ 2147483647 h 77"/>
                <a:gd name="T52" fmla="*/ 2147483647 w 112"/>
                <a:gd name="T53" fmla="*/ 2147483647 h 77"/>
                <a:gd name="T54" fmla="*/ 2147483647 w 112"/>
                <a:gd name="T55" fmla="*/ 2147483647 h 77"/>
                <a:gd name="T56" fmla="*/ 2147483647 w 112"/>
                <a:gd name="T57" fmla="*/ 2147483647 h 77"/>
                <a:gd name="T58" fmla="*/ 2147483647 w 112"/>
                <a:gd name="T59" fmla="*/ 2147483647 h 77"/>
                <a:gd name="T60" fmla="*/ 2147483647 w 112"/>
                <a:gd name="T61" fmla="*/ 2147483647 h 77"/>
                <a:gd name="T62" fmla="*/ 2147483647 w 112"/>
                <a:gd name="T63" fmla="*/ 2147483647 h 77"/>
                <a:gd name="T64" fmla="*/ 2147483647 w 112"/>
                <a:gd name="T65" fmla="*/ 2147483647 h 77"/>
                <a:gd name="T66" fmla="*/ 2147483647 w 112"/>
                <a:gd name="T67" fmla="*/ 2147483647 h 77"/>
                <a:gd name="T68" fmla="*/ 2147483647 w 112"/>
                <a:gd name="T69" fmla="*/ 2147483647 h 77"/>
                <a:gd name="T70" fmla="*/ 2147483647 w 112"/>
                <a:gd name="T71" fmla="*/ 2147483647 h 77"/>
                <a:gd name="T72" fmla="*/ 2147483647 w 112"/>
                <a:gd name="T73" fmla="*/ 2147483647 h 77"/>
                <a:gd name="T74" fmla="*/ 2147483647 w 112"/>
                <a:gd name="T75" fmla="*/ 2147483647 h 77"/>
                <a:gd name="T76" fmla="*/ 2147483647 w 112"/>
                <a:gd name="T77" fmla="*/ 2147483647 h 77"/>
                <a:gd name="T78" fmla="*/ 2147483647 w 112"/>
                <a:gd name="T79" fmla="*/ 2147483647 h 77"/>
                <a:gd name="T80" fmla="*/ 2147483647 w 112"/>
                <a:gd name="T81" fmla="*/ 2147483647 h 77"/>
                <a:gd name="T82" fmla="*/ 2147483647 w 112"/>
                <a:gd name="T83" fmla="*/ 2147483647 h 77"/>
                <a:gd name="T84" fmla="*/ 2147483647 w 112"/>
                <a:gd name="T85" fmla="*/ 2147483647 h 77"/>
                <a:gd name="T86" fmla="*/ 2147483647 w 112"/>
                <a:gd name="T87" fmla="*/ 2147483647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2"/>
                <a:gd name="T133" fmla="*/ 0 h 77"/>
                <a:gd name="T134" fmla="*/ 112 w 112"/>
                <a:gd name="T135" fmla="*/ 77 h 7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5F5E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21" name="文本框 51"/>
          <p:cNvSpPr txBox="1">
            <a:spLocks noChangeArrowheads="1"/>
          </p:cNvSpPr>
          <p:nvPr/>
        </p:nvSpPr>
        <p:spPr bwMode="auto">
          <a:xfrm>
            <a:off x="4763691" y="3680223"/>
            <a:ext cx="15204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665117" y="2089549"/>
            <a:ext cx="1446609" cy="1447800"/>
            <a:chOff x="6665117" y="2089549"/>
            <a:chExt cx="1446609" cy="1447800"/>
          </a:xfrm>
        </p:grpSpPr>
        <p:sp>
          <p:nvSpPr>
            <p:cNvPr id="23" name="椭圆 22"/>
            <p:cNvSpPr/>
            <p:nvPr/>
          </p:nvSpPr>
          <p:spPr bwMode="auto">
            <a:xfrm>
              <a:off x="6665117" y="2089549"/>
              <a:ext cx="1446609"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KSO_Shape"/>
            <p:cNvSpPr>
              <a:spLocks/>
            </p:cNvSpPr>
            <p:nvPr/>
          </p:nvSpPr>
          <p:spPr bwMode="auto">
            <a:xfrm>
              <a:off x="7058020" y="2421732"/>
              <a:ext cx="660797" cy="83820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5F5E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5" name="文本框 52"/>
          <p:cNvSpPr txBox="1">
            <a:spLocks noChangeArrowheads="1"/>
          </p:cNvSpPr>
          <p:nvPr/>
        </p:nvSpPr>
        <p:spPr bwMode="auto">
          <a:xfrm>
            <a:off x="6691313" y="3680223"/>
            <a:ext cx="14799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26" name="组合 26"/>
          <p:cNvGrpSpPr>
            <a:grpSpLocks/>
          </p:cNvGrpSpPr>
          <p:nvPr/>
        </p:nvGrpSpPr>
        <p:grpSpPr bwMode="auto">
          <a:xfrm>
            <a:off x="3824289" y="2009775"/>
            <a:ext cx="525066" cy="482203"/>
            <a:chOff x="2571691" y="2639961"/>
            <a:chExt cx="652436" cy="599459"/>
          </a:xfrm>
        </p:grpSpPr>
        <p:sp>
          <p:nvSpPr>
            <p:cNvPr id="27" name="椭圆 26"/>
            <p:cNvSpPr/>
            <p:nvPr/>
          </p:nvSpPr>
          <p:spPr>
            <a:xfrm>
              <a:off x="2571691" y="2639961"/>
              <a:ext cx="599176" cy="599459"/>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28" name="文本框 28"/>
            <p:cNvSpPr txBox="1">
              <a:spLocks noChangeArrowheads="1"/>
            </p:cNvSpPr>
            <p:nvPr/>
          </p:nvSpPr>
          <p:spPr bwMode="auto">
            <a:xfrm>
              <a:off x="2636273" y="2734407"/>
              <a:ext cx="587854" cy="401748"/>
            </a:xfrm>
            <a:prstGeom prst="rect">
              <a:avLst/>
            </a:prstGeom>
            <a:noFill/>
            <a:ln>
              <a:noFill/>
            </a:ln>
            <a:extLst>
              <a:ext uri="{909E8E84-426E-40DD-AFC4-6F175D3DCCD1}">
                <a14:hiddenFill xmlns:a14="http://schemas.microsoft.com/office/drawing/2010/main">
                  <a:solidFill>
                    <a:srgbClr val="AABD65"/>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02</a:t>
              </a:r>
              <a:endParaRPr lang="zh-CN" altLang="en-US" sz="1500" b="1">
                <a:solidFill>
                  <a:srgbClr val="F5F5EB"/>
                </a:solidFill>
                <a:latin typeface="Broadway" panose="04040905080B02020502" pitchFamily="82" charset="0"/>
                <a:ea typeface="微软雅黑" panose="020B0503020204020204" pitchFamily="34" charset="-122"/>
              </a:endParaRPr>
            </a:p>
          </p:txBody>
        </p:sp>
      </p:grpSp>
      <p:grpSp>
        <p:nvGrpSpPr>
          <p:cNvPr id="29" name="组合 31"/>
          <p:cNvGrpSpPr>
            <a:grpSpLocks/>
          </p:cNvGrpSpPr>
          <p:nvPr/>
        </p:nvGrpSpPr>
        <p:grpSpPr bwMode="auto">
          <a:xfrm>
            <a:off x="5723336" y="2009776"/>
            <a:ext cx="523875" cy="482203"/>
            <a:chOff x="2572390" y="2639961"/>
            <a:chExt cx="651339" cy="599459"/>
          </a:xfrm>
        </p:grpSpPr>
        <p:sp>
          <p:nvSpPr>
            <p:cNvPr id="30" name="椭圆 29"/>
            <p:cNvSpPr/>
            <p:nvPr/>
          </p:nvSpPr>
          <p:spPr>
            <a:xfrm>
              <a:off x="2572390" y="2639961"/>
              <a:ext cx="599528" cy="599459"/>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31" name="文本框 33"/>
            <p:cNvSpPr txBox="1">
              <a:spLocks noChangeArrowheads="1"/>
            </p:cNvSpPr>
            <p:nvPr/>
          </p:nvSpPr>
          <p:spPr bwMode="auto">
            <a:xfrm>
              <a:off x="2635875" y="2739683"/>
              <a:ext cx="587854" cy="40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03</a:t>
              </a:r>
              <a:endParaRPr lang="zh-CN" altLang="en-US" sz="1500" b="1">
                <a:solidFill>
                  <a:srgbClr val="F5F5EB"/>
                </a:solidFill>
                <a:latin typeface="Broadway" panose="04040905080B02020502" pitchFamily="82" charset="0"/>
                <a:ea typeface="微软雅黑" panose="020B0503020204020204" pitchFamily="34" charset="-122"/>
              </a:endParaRPr>
            </a:p>
          </p:txBody>
        </p:sp>
      </p:grpSp>
      <p:grpSp>
        <p:nvGrpSpPr>
          <p:cNvPr id="32" name="组合 36"/>
          <p:cNvGrpSpPr>
            <a:grpSpLocks/>
          </p:cNvGrpSpPr>
          <p:nvPr/>
        </p:nvGrpSpPr>
        <p:grpSpPr bwMode="auto">
          <a:xfrm>
            <a:off x="7620002" y="2009776"/>
            <a:ext cx="514346" cy="482203"/>
            <a:chOff x="2572486" y="2639960"/>
            <a:chExt cx="639542" cy="599458"/>
          </a:xfrm>
        </p:grpSpPr>
        <p:sp>
          <p:nvSpPr>
            <p:cNvPr id="33" name="椭圆 32"/>
            <p:cNvSpPr/>
            <p:nvPr/>
          </p:nvSpPr>
          <p:spPr>
            <a:xfrm>
              <a:off x="2572486" y="2639960"/>
              <a:ext cx="599576" cy="599458"/>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34" name="文本框 38"/>
            <p:cNvSpPr txBox="1">
              <a:spLocks noChangeArrowheads="1"/>
            </p:cNvSpPr>
            <p:nvPr/>
          </p:nvSpPr>
          <p:spPr bwMode="auto">
            <a:xfrm>
              <a:off x="2624174" y="2739682"/>
              <a:ext cx="587854" cy="40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04</a:t>
              </a:r>
              <a:endParaRPr lang="zh-CN" altLang="en-US" sz="1500" b="1">
                <a:solidFill>
                  <a:srgbClr val="F5F5EB"/>
                </a:solidFill>
                <a:latin typeface="Broadway" panose="04040905080B02020502" pitchFamily="82" charset="0"/>
                <a:ea typeface="微软雅黑" panose="020B0503020204020204" pitchFamily="34" charset="-122"/>
              </a:endParaRPr>
            </a:p>
          </p:txBody>
        </p:sp>
      </p:grpSp>
      <p:grpSp>
        <p:nvGrpSpPr>
          <p:cNvPr id="35" name="组合 14"/>
          <p:cNvGrpSpPr>
            <a:grpSpLocks/>
          </p:cNvGrpSpPr>
          <p:nvPr/>
        </p:nvGrpSpPr>
        <p:grpSpPr bwMode="auto">
          <a:xfrm>
            <a:off x="1946673" y="2009776"/>
            <a:ext cx="541734" cy="482204"/>
            <a:chOff x="2571500" y="2639961"/>
            <a:chExt cx="673240" cy="599686"/>
          </a:xfrm>
        </p:grpSpPr>
        <p:sp>
          <p:nvSpPr>
            <p:cNvPr id="36" name="椭圆 35"/>
            <p:cNvSpPr/>
            <p:nvPr/>
          </p:nvSpPr>
          <p:spPr>
            <a:xfrm>
              <a:off x="2571500" y="2639961"/>
              <a:ext cx="599257" cy="599686"/>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37" name="文本框 16"/>
            <p:cNvSpPr txBox="1">
              <a:spLocks noChangeArrowheads="1"/>
            </p:cNvSpPr>
            <p:nvPr/>
          </p:nvSpPr>
          <p:spPr bwMode="auto">
            <a:xfrm>
              <a:off x="2656886" y="2737465"/>
              <a:ext cx="587854" cy="40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01</a:t>
              </a:r>
              <a:endParaRPr lang="zh-CN" altLang="en-US" sz="1500" b="1">
                <a:solidFill>
                  <a:srgbClr val="F5F5EB"/>
                </a:solidFill>
                <a:latin typeface="Broadway" panose="04040905080B02020502" pitchFamily="82" charset="0"/>
                <a:ea typeface="微软雅黑" panose="020B0503020204020204" pitchFamily="34" charset="-122"/>
              </a:endParaRPr>
            </a:p>
          </p:txBody>
        </p:sp>
      </p:grpSp>
    </p:spTree>
    <p:extLst>
      <p:ext uri="{BB962C8B-B14F-4D97-AF65-F5344CB8AC3E}">
        <p14:creationId xmlns:p14="http://schemas.microsoft.com/office/powerpoint/2010/main" val="302985188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par>
                                <p:cTn id="17" presetID="2" presetClass="entr" presetSubtype="9" fill="hold" nodeType="withEffect">
                                  <p:stCondLst>
                                    <p:cond delay="20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par>
                                <p:cTn id="33" presetID="2" presetClass="entr" presetSubtype="1" fill="hold" nodeType="withEffect">
                                  <p:stCondLst>
                                    <p:cond delay="20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2" presetClass="entr" presetSubtype="4" fill="hold" nodeType="withEffect">
                                  <p:stCondLst>
                                    <p:cond delay="20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par>
                                <p:cTn id="65" presetID="2" presetClass="entr" presetSubtype="3" fill="hold" nodeType="withEffect">
                                  <p:stCondLst>
                                    <p:cond delay="20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1+#ppt_w/2"/>
                                          </p:val>
                                        </p:tav>
                                        <p:tav tm="100000">
                                          <p:val>
                                            <p:strVal val="#ppt_x"/>
                                          </p:val>
                                        </p:tav>
                                      </p:tavLst>
                                    </p:anim>
                                    <p:anim calcmode="lin" valueType="num">
                                      <p:cBhvr additive="base">
                                        <p:cTn id="6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left)">
                                      <p:cBhvr>
                                        <p:cTn id="7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21"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03</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Freeform 125"/>
          <p:cNvSpPr>
            <a:spLocks/>
          </p:cNvSpPr>
          <p:nvPr/>
        </p:nvSpPr>
        <p:spPr bwMode="auto">
          <a:xfrm>
            <a:off x="4531214" y="1932754"/>
            <a:ext cx="1135332" cy="895344"/>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26"/>
          <p:cNvSpPr>
            <a:spLocks/>
          </p:cNvSpPr>
          <p:nvPr/>
        </p:nvSpPr>
        <p:spPr bwMode="auto">
          <a:xfrm>
            <a:off x="3627650" y="1958213"/>
            <a:ext cx="941492" cy="849189"/>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27"/>
          <p:cNvSpPr>
            <a:spLocks/>
          </p:cNvSpPr>
          <p:nvPr/>
        </p:nvSpPr>
        <p:spPr bwMode="auto">
          <a:xfrm>
            <a:off x="3166134" y="2484344"/>
            <a:ext cx="895344" cy="1043029"/>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128"/>
          <p:cNvSpPr>
            <a:spLocks/>
          </p:cNvSpPr>
          <p:nvPr/>
        </p:nvSpPr>
        <p:spPr bwMode="auto">
          <a:xfrm>
            <a:off x="3323053" y="3416604"/>
            <a:ext cx="803041" cy="784580"/>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29"/>
          <p:cNvSpPr>
            <a:spLocks/>
          </p:cNvSpPr>
          <p:nvPr/>
        </p:nvSpPr>
        <p:spPr bwMode="auto">
          <a:xfrm>
            <a:off x="3755083" y="2481405"/>
            <a:ext cx="2178355" cy="2105661"/>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 fmla="*/ 8700 w 10000"/>
              <a:gd name="connsiteY0" fmla="*/ 7802 h 10094"/>
              <a:gd name="connsiteX1" fmla="*/ 10000 w 10000"/>
              <a:gd name="connsiteY1" fmla="*/ 3948 h 10094"/>
              <a:gd name="connsiteX2" fmla="*/ 8800 w 10000"/>
              <a:gd name="connsiteY2" fmla="*/ 0 h 10094"/>
              <a:gd name="connsiteX3" fmla="*/ 6800 w 10000"/>
              <a:gd name="connsiteY3" fmla="*/ 1657 h 10094"/>
              <a:gd name="connsiteX4" fmla="*/ 7600 w 10000"/>
              <a:gd name="connsiteY4" fmla="*/ 3948 h 10094"/>
              <a:gd name="connsiteX5" fmla="*/ 4200 w 10000"/>
              <a:gd name="connsiteY5" fmla="*/ 7490 h 10094"/>
              <a:gd name="connsiteX6" fmla="*/ 1800 w 10000"/>
              <a:gd name="connsiteY6" fmla="*/ 6448 h 10094"/>
              <a:gd name="connsiteX7" fmla="*/ 0 w 10000"/>
              <a:gd name="connsiteY7" fmla="*/ 8323 h 10094"/>
              <a:gd name="connsiteX8" fmla="*/ 4200 w 10000"/>
              <a:gd name="connsiteY8" fmla="*/ 10094 h 10094"/>
              <a:gd name="connsiteX9" fmla="*/ 7600 w 10000"/>
              <a:gd name="connsiteY9" fmla="*/ 8844 h 10094"/>
              <a:gd name="connsiteX10" fmla="*/ 8900 w 10000"/>
              <a:gd name="connsiteY10" fmla="*/ 9157 h 10094"/>
              <a:gd name="connsiteX11" fmla="*/ 8700 w 10000"/>
              <a:gd name="connsiteY11" fmla="*/ 7802 h 1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2F92AD"/>
          </a:solidFill>
          <a:ln>
            <a:noFill/>
          </a:ln>
          <a:effectLst>
            <a:outerShdw sx="1000" sy="1000" algn="ctr" rotWithShape="0">
              <a:schemeClr val="bg1"/>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6" name="TextBox 247"/>
          <p:cNvSpPr txBox="1"/>
          <p:nvPr/>
        </p:nvSpPr>
        <p:spPr>
          <a:xfrm>
            <a:off x="4198610" y="2872987"/>
            <a:ext cx="930809" cy="830997"/>
          </a:xfrm>
          <a:prstGeom prst="rect">
            <a:avLst/>
          </a:prstGeom>
          <a:noFill/>
        </p:spPr>
        <p:txBody>
          <a:bodyPr wrap="square" rtlCol="0" anchor="ctr">
            <a:spAutoFit/>
          </a:bodyPr>
          <a:lstStyle/>
          <a:p>
            <a:pPr algn="ctr"/>
            <a:r>
              <a:rPr lang="zh-CN" altLang="en-US" sz="2400" dirty="0">
                <a:solidFill>
                  <a:srgbClr val="0C2841"/>
                </a:solidFill>
                <a:effectLst>
                  <a:outerShdw sx="1000" sy="1000" algn="tl" rotWithShape="0">
                    <a:schemeClr val="bg1"/>
                  </a:outerShdw>
                </a:effectLst>
                <a:latin typeface="微软雅黑" pitchFamily="34" charset="-122"/>
                <a:ea typeface="微软雅黑" pitchFamily="34" charset="-122"/>
              </a:rPr>
              <a:t>添加标题</a:t>
            </a:r>
          </a:p>
        </p:txBody>
      </p:sp>
      <p:sp>
        <p:nvSpPr>
          <p:cNvPr id="17" name="TextBox 248"/>
          <p:cNvSpPr txBox="1"/>
          <p:nvPr/>
        </p:nvSpPr>
        <p:spPr>
          <a:xfrm>
            <a:off x="6118523" y="4002370"/>
            <a:ext cx="1620179"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8" name="TextBox 249"/>
          <p:cNvSpPr txBox="1"/>
          <p:nvPr/>
        </p:nvSpPr>
        <p:spPr>
          <a:xfrm>
            <a:off x="5755840" y="1631475"/>
            <a:ext cx="2376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9" name="TextBox 250"/>
          <p:cNvSpPr txBox="1"/>
          <p:nvPr/>
        </p:nvSpPr>
        <p:spPr>
          <a:xfrm>
            <a:off x="2017720" y="1631475"/>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20" name="TextBox 251"/>
          <p:cNvSpPr txBox="1"/>
          <p:nvPr/>
        </p:nvSpPr>
        <p:spPr>
          <a:xfrm>
            <a:off x="1216647" y="2602007"/>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21" name="TextBox 252"/>
          <p:cNvSpPr txBox="1"/>
          <p:nvPr/>
        </p:nvSpPr>
        <p:spPr>
          <a:xfrm>
            <a:off x="1369648" y="4391603"/>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22" name="TextBox 5207"/>
          <p:cNvSpPr txBox="1"/>
          <p:nvPr/>
        </p:nvSpPr>
        <p:spPr>
          <a:xfrm>
            <a:off x="5015615" y="3979022"/>
            <a:ext cx="614271"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1500</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3" name="TextBox 254"/>
          <p:cNvSpPr txBox="1"/>
          <p:nvPr/>
        </p:nvSpPr>
        <p:spPr>
          <a:xfrm>
            <a:off x="4818888" y="2246209"/>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623</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4" name="TextBox 255"/>
          <p:cNvSpPr txBox="1"/>
          <p:nvPr/>
        </p:nvSpPr>
        <p:spPr>
          <a:xfrm>
            <a:off x="3927339" y="2274784"/>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505</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5" name="TextBox 256"/>
          <p:cNvSpPr txBox="1"/>
          <p:nvPr/>
        </p:nvSpPr>
        <p:spPr>
          <a:xfrm>
            <a:off x="3412187" y="2908570"/>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512</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6" name="TextBox 257"/>
          <p:cNvSpPr txBox="1"/>
          <p:nvPr/>
        </p:nvSpPr>
        <p:spPr>
          <a:xfrm>
            <a:off x="3518188" y="3661599"/>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389</a:t>
            </a:r>
            <a:endParaRPr lang="zh-CN" altLang="en-US" sz="1500">
              <a:solidFill>
                <a:schemeClr val="bg1"/>
              </a:solidFill>
              <a:latin typeface="UKIJ Qolyazma" pitchFamily="18" charset="0"/>
              <a:ea typeface="微软雅黑" pitchFamily="34" charset="-122"/>
              <a:cs typeface="UKIJ Qolyazma" pitchFamily="18" charset="0"/>
            </a:endParaRPr>
          </a:p>
        </p:txBody>
      </p:sp>
      <p:cxnSp>
        <p:nvCxnSpPr>
          <p:cNvPr id="27" name="直接连接符 26"/>
          <p:cNvCxnSpPr>
            <a:stCxn id="15" idx="10"/>
          </p:cNvCxnSpPr>
          <p:nvPr/>
        </p:nvCxnSpPr>
        <p:spPr>
          <a:xfrm>
            <a:off x="5693818" y="4391603"/>
            <a:ext cx="451771" cy="159292"/>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145589" y="4550895"/>
            <a:ext cx="1596767" cy="0"/>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5295380" y="1556389"/>
            <a:ext cx="425105" cy="376366"/>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720485" y="1556389"/>
            <a:ext cx="1668595" cy="0"/>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12" idx="2"/>
          </p:cNvCxnSpPr>
          <p:nvPr/>
        </p:nvCxnSpPr>
        <p:spPr>
          <a:xfrm flipH="1" flipV="1">
            <a:off x="3613806" y="1556390"/>
            <a:ext cx="320377" cy="401824"/>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055978" y="1556389"/>
            <a:ext cx="1557828" cy="0"/>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13" idx="3"/>
          </p:cNvCxnSpPr>
          <p:nvPr/>
        </p:nvCxnSpPr>
        <p:spPr>
          <a:xfrm flipH="1" flipV="1">
            <a:off x="2792875" y="2518288"/>
            <a:ext cx="373259" cy="422381"/>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235046" y="2518286"/>
            <a:ext cx="1557829" cy="0"/>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14" idx="4"/>
          </p:cNvCxnSpPr>
          <p:nvPr/>
        </p:nvCxnSpPr>
        <p:spPr>
          <a:xfrm flipH="1">
            <a:off x="2979504" y="3983246"/>
            <a:ext cx="343549" cy="307400"/>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419865" y="4290646"/>
            <a:ext cx="1557829" cy="0"/>
          </a:xfrm>
          <a:prstGeom prst="line">
            <a:avLst/>
          </a:prstGeom>
          <a:ln>
            <a:solidFill>
              <a:srgbClr val="2F92A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50736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 presetClass="entr" presetSubtype="3" decel="10000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0-#ppt_h/2"/>
                                          </p:val>
                                        </p:tav>
                                        <p:tav tm="100000">
                                          <p:val>
                                            <p:strVal val="#ppt_y"/>
                                          </p:val>
                                        </p:tav>
                                      </p:tavLst>
                                    </p:anim>
                                  </p:childTnLst>
                                </p:cTn>
                              </p:par>
                              <p:par>
                                <p:cTn id="43" presetID="2" presetClass="entr" presetSubtype="1" decel="10000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0-#ppt_h/2"/>
                                          </p:val>
                                        </p:tav>
                                        <p:tav tm="100000">
                                          <p:val>
                                            <p:strVal val="#ppt_y"/>
                                          </p:val>
                                        </p:tav>
                                      </p:tavLst>
                                    </p:anim>
                                  </p:childTnLst>
                                </p:cTn>
                              </p:par>
                              <p:par>
                                <p:cTn id="47" presetID="2" presetClass="entr" presetSubtype="9" decel="10000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0-#ppt_h/2"/>
                                          </p:val>
                                        </p:tav>
                                        <p:tav tm="100000">
                                          <p:val>
                                            <p:strVal val="#ppt_y"/>
                                          </p:val>
                                        </p:tav>
                                      </p:tavLst>
                                    </p:anim>
                                  </p:childTnLst>
                                </p:cTn>
                              </p:par>
                              <p:par>
                                <p:cTn id="51" presetID="2" presetClass="entr" presetSubtype="12" decel="10000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0-#ppt_w/2"/>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par>
                                <p:cTn id="55" presetID="2" presetClass="entr" presetSubtype="6" decel="10000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1+#ppt_w/2"/>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par>
                          <p:cTn id="59" fill="hold">
                            <p:stCondLst>
                              <p:cond delay="1500"/>
                            </p:stCondLst>
                            <p:childTnLst>
                              <p:par>
                                <p:cTn id="60" presetID="10" presetClass="entr" presetSubtype="0"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par>
                          <p:cTn id="75" fill="hold">
                            <p:stCondLst>
                              <p:cond delay="2000"/>
                            </p:stCondLst>
                            <p:childTnLst>
                              <p:par>
                                <p:cTn id="76" presetID="10"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500"/>
                                        <p:tgtEl>
                                          <p:spTgt spid="16"/>
                                        </p:tgtEl>
                                      </p:cBhvr>
                                    </p:animEffect>
                                  </p:childTnLst>
                                </p:cTn>
                              </p:par>
                            </p:childTnLst>
                          </p:cTn>
                        </p:par>
                        <p:par>
                          <p:cTn id="79" fill="hold">
                            <p:stCondLst>
                              <p:cond delay="2500"/>
                            </p:stCondLst>
                            <p:childTnLst>
                              <p:par>
                                <p:cTn id="80" presetID="22" presetClass="entr" presetSubtype="1" fill="hold"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up)">
                                      <p:cBhvr>
                                        <p:cTn id="82" dur="200"/>
                                        <p:tgtEl>
                                          <p:spTgt spid="27"/>
                                        </p:tgtEl>
                                      </p:cBhvr>
                                    </p:animEffect>
                                  </p:childTnLst>
                                </p:cTn>
                              </p:par>
                              <p:par>
                                <p:cTn id="83" presetID="22" presetClass="entr" presetSubtype="4" fill="hold" nodeType="with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down)">
                                      <p:cBhvr>
                                        <p:cTn id="85" dur="200"/>
                                        <p:tgtEl>
                                          <p:spTgt spid="29"/>
                                        </p:tgtEl>
                                      </p:cBhvr>
                                    </p:animEffect>
                                  </p:childTnLst>
                                </p:cTn>
                              </p:par>
                              <p:par>
                                <p:cTn id="86" presetID="22" presetClass="entr" presetSubtype="4" fill="hold"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down)">
                                      <p:cBhvr>
                                        <p:cTn id="88" dur="200"/>
                                        <p:tgtEl>
                                          <p:spTgt spid="31"/>
                                        </p:tgtEl>
                                      </p:cBhvr>
                                    </p:animEffect>
                                  </p:childTnLst>
                                </p:cTn>
                              </p:par>
                              <p:par>
                                <p:cTn id="89" presetID="22" presetClass="entr" presetSubtype="4" fill="hold" nodeType="with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ipe(down)">
                                      <p:cBhvr>
                                        <p:cTn id="91" dur="200"/>
                                        <p:tgtEl>
                                          <p:spTgt spid="33"/>
                                        </p:tgtEl>
                                      </p:cBhvr>
                                    </p:animEffect>
                                  </p:childTnLst>
                                </p:cTn>
                              </p:par>
                              <p:par>
                                <p:cTn id="92" presetID="22" presetClass="entr" presetSubtype="1" fill="hold"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up)">
                                      <p:cBhvr>
                                        <p:cTn id="94" dur="200"/>
                                        <p:tgtEl>
                                          <p:spTgt spid="35"/>
                                        </p:tgtEl>
                                      </p:cBhvr>
                                    </p:animEffect>
                                  </p:childTnLst>
                                </p:cTn>
                              </p:par>
                            </p:childTnLst>
                          </p:cTn>
                        </p:par>
                        <p:par>
                          <p:cTn id="95" fill="hold">
                            <p:stCondLst>
                              <p:cond delay="2700"/>
                            </p:stCondLst>
                            <p:childTnLst>
                              <p:par>
                                <p:cTn id="96" presetID="22" presetClass="entr" presetSubtype="8" fill="hold"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wipe(left)">
                                      <p:cBhvr>
                                        <p:cTn id="98" dur="200"/>
                                        <p:tgtEl>
                                          <p:spTgt spid="28"/>
                                        </p:tgtEl>
                                      </p:cBhvr>
                                    </p:animEffect>
                                  </p:childTnLst>
                                </p:cTn>
                              </p:par>
                              <p:par>
                                <p:cTn id="99" presetID="22" presetClass="entr" presetSubtype="8" fill="hold" nodeType="with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wipe(left)">
                                      <p:cBhvr>
                                        <p:cTn id="101" dur="200"/>
                                        <p:tgtEl>
                                          <p:spTgt spid="30"/>
                                        </p:tgtEl>
                                      </p:cBhvr>
                                    </p:animEffect>
                                  </p:childTnLst>
                                </p:cTn>
                              </p:par>
                              <p:par>
                                <p:cTn id="102" presetID="22" presetClass="entr" presetSubtype="2" fill="hold" nodeType="with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right)">
                                      <p:cBhvr>
                                        <p:cTn id="104" dur="200"/>
                                        <p:tgtEl>
                                          <p:spTgt spid="32"/>
                                        </p:tgtEl>
                                      </p:cBhvr>
                                    </p:animEffect>
                                  </p:childTnLst>
                                </p:cTn>
                              </p:par>
                              <p:par>
                                <p:cTn id="105" presetID="22" presetClass="entr" presetSubtype="2" fill="hold" nodeType="with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right)">
                                      <p:cBhvr>
                                        <p:cTn id="107" dur="200"/>
                                        <p:tgtEl>
                                          <p:spTgt spid="34"/>
                                        </p:tgtEl>
                                      </p:cBhvr>
                                    </p:animEffect>
                                  </p:childTnLst>
                                </p:cTn>
                              </p:par>
                              <p:par>
                                <p:cTn id="108" presetID="22" presetClass="entr" presetSubtype="2" fill="hold" nodeType="withEffect">
                                  <p:stCondLst>
                                    <p:cond delay="0"/>
                                  </p:stCondLst>
                                  <p:childTnLst>
                                    <p:set>
                                      <p:cBhvr>
                                        <p:cTn id="109" dur="1" fill="hold">
                                          <p:stCondLst>
                                            <p:cond delay="0"/>
                                          </p:stCondLst>
                                        </p:cTn>
                                        <p:tgtEl>
                                          <p:spTgt spid="36"/>
                                        </p:tgtEl>
                                        <p:attrNameLst>
                                          <p:attrName>style.visibility</p:attrName>
                                        </p:attrNameLst>
                                      </p:cBhvr>
                                      <p:to>
                                        <p:strVal val="visible"/>
                                      </p:to>
                                    </p:set>
                                    <p:animEffect transition="in" filter="wipe(right)">
                                      <p:cBhvr>
                                        <p:cTn id="110" dur="200"/>
                                        <p:tgtEl>
                                          <p:spTgt spid="36"/>
                                        </p:tgtEl>
                                      </p:cBhvr>
                                    </p:animEffect>
                                  </p:childTnLst>
                                </p:cTn>
                              </p:par>
                            </p:childTnLst>
                          </p:cTn>
                        </p:par>
                        <p:par>
                          <p:cTn id="111" fill="hold">
                            <p:stCondLst>
                              <p:cond delay="2900"/>
                            </p:stCondLst>
                            <p:childTnLst>
                              <p:par>
                                <p:cTn id="112" presetID="10" presetClass="entr" presetSubtype="0" fill="hold" grpId="0" nodeType="afterEffect">
                                  <p:stCondLst>
                                    <p:cond delay="0"/>
                                  </p:stCondLst>
                                  <p:iterate type="lt">
                                    <p:tmPct val="10000"/>
                                  </p:iterate>
                                  <p:childTnLst>
                                    <p:set>
                                      <p:cBhvr>
                                        <p:cTn id="113" dur="1" fill="hold">
                                          <p:stCondLst>
                                            <p:cond delay="0"/>
                                          </p:stCondLst>
                                        </p:cTn>
                                        <p:tgtEl>
                                          <p:spTgt spid="17"/>
                                        </p:tgtEl>
                                        <p:attrNameLst>
                                          <p:attrName>style.visibility</p:attrName>
                                        </p:attrNameLst>
                                      </p:cBhvr>
                                      <p:to>
                                        <p:strVal val="visible"/>
                                      </p:to>
                                    </p:set>
                                    <p:animEffect transition="in" filter="fade">
                                      <p:cBhvr>
                                        <p:cTn id="114" dur="100"/>
                                        <p:tgtEl>
                                          <p:spTgt spid="17"/>
                                        </p:tgtEl>
                                      </p:cBhvr>
                                    </p:animEffect>
                                  </p:childTnLst>
                                </p:cTn>
                              </p:par>
                              <p:par>
                                <p:cTn id="115" presetID="10" presetClass="entr" presetSubtype="0" fill="hold" grpId="0" nodeType="withEffect">
                                  <p:stCondLst>
                                    <p:cond delay="0"/>
                                  </p:stCondLst>
                                  <p:iterate type="lt">
                                    <p:tmPct val="10000"/>
                                  </p:iterate>
                                  <p:childTnLst>
                                    <p:set>
                                      <p:cBhvr>
                                        <p:cTn id="116" dur="1" fill="hold">
                                          <p:stCondLst>
                                            <p:cond delay="0"/>
                                          </p:stCondLst>
                                        </p:cTn>
                                        <p:tgtEl>
                                          <p:spTgt spid="18"/>
                                        </p:tgtEl>
                                        <p:attrNameLst>
                                          <p:attrName>style.visibility</p:attrName>
                                        </p:attrNameLst>
                                      </p:cBhvr>
                                      <p:to>
                                        <p:strVal val="visible"/>
                                      </p:to>
                                    </p:set>
                                    <p:animEffect transition="in" filter="fade">
                                      <p:cBhvr>
                                        <p:cTn id="117" dur="100"/>
                                        <p:tgtEl>
                                          <p:spTgt spid="18"/>
                                        </p:tgtEl>
                                      </p:cBhvr>
                                    </p:animEffect>
                                  </p:childTnLst>
                                </p:cTn>
                              </p:par>
                              <p:par>
                                <p:cTn id="118" presetID="10" presetClass="entr" presetSubtype="0" fill="hold" grpId="0" nodeType="withEffect">
                                  <p:stCondLst>
                                    <p:cond delay="0"/>
                                  </p:stCondLst>
                                  <p:iterate type="lt">
                                    <p:tmPct val="10000"/>
                                  </p:iterate>
                                  <p:childTnLst>
                                    <p:set>
                                      <p:cBhvr>
                                        <p:cTn id="119" dur="1" fill="hold">
                                          <p:stCondLst>
                                            <p:cond delay="0"/>
                                          </p:stCondLst>
                                        </p:cTn>
                                        <p:tgtEl>
                                          <p:spTgt spid="19"/>
                                        </p:tgtEl>
                                        <p:attrNameLst>
                                          <p:attrName>style.visibility</p:attrName>
                                        </p:attrNameLst>
                                      </p:cBhvr>
                                      <p:to>
                                        <p:strVal val="visible"/>
                                      </p:to>
                                    </p:set>
                                    <p:animEffect transition="in" filter="fade">
                                      <p:cBhvr>
                                        <p:cTn id="120" dur="100"/>
                                        <p:tgtEl>
                                          <p:spTgt spid="19"/>
                                        </p:tgtEl>
                                      </p:cBhvr>
                                    </p:animEffect>
                                  </p:childTnLst>
                                </p:cTn>
                              </p:par>
                              <p:par>
                                <p:cTn id="121" presetID="10" presetClass="entr" presetSubtype="0" fill="hold" grpId="0" nodeType="withEffect">
                                  <p:stCondLst>
                                    <p:cond delay="0"/>
                                  </p:stCondLst>
                                  <p:iterate type="lt">
                                    <p:tmPct val="10000"/>
                                  </p:iterate>
                                  <p:childTnLst>
                                    <p:set>
                                      <p:cBhvr>
                                        <p:cTn id="122" dur="1" fill="hold">
                                          <p:stCondLst>
                                            <p:cond delay="0"/>
                                          </p:stCondLst>
                                        </p:cTn>
                                        <p:tgtEl>
                                          <p:spTgt spid="20"/>
                                        </p:tgtEl>
                                        <p:attrNameLst>
                                          <p:attrName>style.visibility</p:attrName>
                                        </p:attrNameLst>
                                      </p:cBhvr>
                                      <p:to>
                                        <p:strVal val="visible"/>
                                      </p:to>
                                    </p:set>
                                    <p:animEffect transition="in" filter="fade">
                                      <p:cBhvr>
                                        <p:cTn id="123" dur="100"/>
                                        <p:tgtEl>
                                          <p:spTgt spid="20"/>
                                        </p:tgtEl>
                                      </p:cBhvr>
                                    </p:animEffect>
                                  </p:childTnLst>
                                </p:cTn>
                              </p:par>
                              <p:par>
                                <p:cTn id="124" presetID="10" presetClass="entr" presetSubtype="0" fill="hold" grpId="0" nodeType="withEffect">
                                  <p:stCondLst>
                                    <p:cond delay="0"/>
                                  </p:stCondLst>
                                  <p:iterate type="lt">
                                    <p:tmPct val="10000"/>
                                  </p:iterate>
                                  <p:childTnLst>
                                    <p:set>
                                      <p:cBhvr>
                                        <p:cTn id="125" dur="1" fill="hold">
                                          <p:stCondLst>
                                            <p:cond delay="0"/>
                                          </p:stCondLst>
                                        </p:cTn>
                                        <p:tgtEl>
                                          <p:spTgt spid="21"/>
                                        </p:tgtEl>
                                        <p:attrNameLst>
                                          <p:attrName>style.visibility</p:attrName>
                                        </p:attrNameLst>
                                      </p:cBhvr>
                                      <p:to>
                                        <p:strVal val="visible"/>
                                      </p:to>
                                    </p:set>
                                    <p:animEffect transition="in" filter="fade">
                                      <p:cBhvr>
                                        <p:cTn id="126"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a:spLocks noChangeArrowheads="1"/>
          </p:cNvSpPr>
          <p:nvPr/>
        </p:nvSpPr>
        <p:spPr bwMode="auto">
          <a:xfrm>
            <a:off x="0" y="1"/>
            <a:ext cx="9144000" cy="226219"/>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5" name="矩形 5"/>
          <p:cNvSpPr>
            <a:spLocks noChangeArrowheads="1"/>
          </p:cNvSpPr>
          <p:nvPr/>
        </p:nvSpPr>
        <p:spPr bwMode="auto">
          <a:xfrm>
            <a:off x="0" y="4800600"/>
            <a:ext cx="9144000" cy="342900"/>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grpSp>
        <p:nvGrpSpPr>
          <p:cNvPr id="6" name="组合 5"/>
          <p:cNvGrpSpPr/>
          <p:nvPr/>
        </p:nvGrpSpPr>
        <p:grpSpPr>
          <a:xfrm>
            <a:off x="1143664" y="1565453"/>
            <a:ext cx="1446609" cy="1447800"/>
            <a:chOff x="6665117" y="2089549"/>
            <a:chExt cx="1446609" cy="1447800"/>
          </a:xfrm>
        </p:grpSpPr>
        <p:sp>
          <p:nvSpPr>
            <p:cNvPr id="7" name="椭圆 6"/>
            <p:cNvSpPr/>
            <p:nvPr/>
          </p:nvSpPr>
          <p:spPr bwMode="auto">
            <a:xfrm>
              <a:off x="6665117" y="2089549"/>
              <a:ext cx="1446609"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KSO_Shape"/>
            <p:cNvSpPr>
              <a:spLocks/>
            </p:cNvSpPr>
            <p:nvPr/>
          </p:nvSpPr>
          <p:spPr bwMode="auto">
            <a:xfrm>
              <a:off x="7058020" y="2421732"/>
              <a:ext cx="660797" cy="83820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5F5E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9" name="文本框 52"/>
          <p:cNvSpPr txBox="1">
            <a:spLocks noChangeArrowheads="1"/>
          </p:cNvSpPr>
          <p:nvPr/>
        </p:nvSpPr>
        <p:spPr bwMode="auto">
          <a:xfrm>
            <a:off x="1169860" y="3156127"/>
            <a:ext cx="14799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10" name="组合 36"/>
          <p:cNvGrpSpPr>
            <a:grpSpLocks/>
          </p:cNvGrpSpPr>
          <p:nvPr/>
        </p:nvGrpSpPr>
        <p:grpSpPr bwMode="auto">
          <a:xfrm>
            <a:off x="2098549" y="1485680"/>
            <a:ext cx="514346" cy="482203"/>
            <a:chOff x="2572486" y="2639960"/>
            <a:chExt cx="639542" cy="599458"/>
          </a:xfrm>
        </p:grpSpPr>
        <p:sp>
          <p:nvSpPr>
            <p:cNvPr id="11" name="椭圆 10"/>
            <p:cNvSpPr/>
            <p:nvPr/>
          </p:nvSpPr>
          <p:spPr>
            <a:xfrm>
              <a:off x="2572486" y="2639960"/>
              <a:ext cx="599576" cy="599458"/>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12" name="文本框 38"/>
            <p:cNvSpPr txBox="1">
              <a:spLocks noChangeArrowheads="1"/>
            </p:cNvSpPr>
            <p:nvPr/>
          </p:nvSpPr>
          <p:spPr bwMode="auto">
            <a:xfrm>
              <a:off x="2624174" y="2739682"/>
              <a:ext cx="587854" cy="40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04</a:t>
              </a:r>
              <a:endParaRPr lang="zh-CN" altLang="en-US" sz="1500" b="1">
                <a:solidFill>
                  <a:srgbClr val="F5F5EB"/>
                </a:solidFill>
                <a:latin typeface="Broadway" panose="04040905080B02020502" pitchFamily="82" charset="0"/>
                <a:ea typeface="微软雅黑" panose="020B0503020204020204" pitchFamily="34" charset="-122"/>
              </a:endParaRPr>
            </a:p>
          </p:txBody>
        </p:sp>
      </p:grpSp>
      <p:cxnSp>
        <p:nvCxnSpPr>
          <p:cNvPr id="13" name="直接连接符 12"/>
          <p:cNvCxnSpPr/>
          <p:nvPr/>
        </p:nvCxnSpPr>
        <p:spPr bwMode="auto">
          <a:xfrm>
            <a:off x="2327455" y="2363632"/>
            <a:ext cx="5792391" cy="0"/>
          </a:xfrm>
          <a:prstGeom prst="line">
            <a:avLst/>
          </a:prstGeom>
          <a:ln w="41275">
            <a:solidFill>
              <a:srgbClr val="2F92AD"/>
            </a:solidFill>
            <a:prstDash val="sysDot"/>
          </a:ln>
        </p:spPr>
        <p:style>
          <a:lnRef idx="1">
            <a:schemeClr val="accent1"/>
          </a:lnRef>
          <a:fillRef idx="0">
            <a:schemeClr val="accent1"/>
          </a:fillRef>
          <a:effectRef idx="0">
            <a:schemeClr val="accent1"/>
          </a:effectRef>
          <a:fontRef idx="minor">
            <a:schemeClr val="tx1"/>
          </a:fontRef>
        </p:style>
      </p:cxnSp>
      <p:grpSp>
        <p:nvGrpSpPr>
          <p:cNvPr id="14" name="组合 7"/>
          <p:cNvGrpSpPr>
            <a:grpSpLocks/>
          </p:cNvGrpSpPr>
          <p:nvPr/>
        </p:nvGrpSpPr>
        <p:grpSpPr bwMode="auto">
          <a:xfrm>
            <a:off x="3731893" y="2228990"/>
            <a:ext cx="269793" cy="269876"/>
            <a:chOff x="4581350" y="3500947"/>
            <a:chExt cx="359765" cy="359765"/>
          </a:xfrm>
        </p:grpSpPr>
        <p:sp>
          <p:nvSpPr>
            <p:cNvPr id="15" name="椭圆 14"/>
            <p:cNvSpPr/>
            <p:nvPr/>
          </p:nvSpPr>
          <p:spPr>
            <a:xfrm>
              <a:off x="4582016"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p:cNvSpPr/>
            <p:nvPr/>
          </p:nvSpPr>
          <p:spPr>
            <a:xfrm>
              <a:off x="4647111"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7" name="组合 66"/>
          <p:cNvGrpSpPr>
            <a:grpSpLocks/>
          </p:cNvGrpSpPr>
          <p:nvPr/>
        </p:nvGrpSpPr>
        <p:grpSpPr bwMode="auto">
          <a:xfrm>
            <a:off x="5285093" y="2228990"/>
            <a:ext cx="269793" cy="269876"/>
            <a:chOff x="4581350" y="3500947"/>
            <a:chExt cx="359765" cy="359765"/>
          </a:xfrm>
        </p:grpSpPr>
        <p:sp>
          <p:nvSpPr>
            <p:cNvPr id="18" name="椭圆 17"/>
            <p:cNvSpPr/>
            <p:nvPr/>
          </p:nvSpPr>
          <p:spPr>
            <a:xfrm>
              <a:off x="4581184" y="3501083"/>
              <a:ext cx="360404"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4646279" y="3566157"/>
              <a:ext cx="230215"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0" name="组合 69"/>
          <p:cNvGrpSpPr>
            <a:grpSpLocks/>
          </p:cNvGrpSpPr>
          <p:nvPr/>
        </p:nvGrpSpPr>
        <p:grpSpPr bwMode="auto">
          <a:xfrm>
            <a:off x="6838291" y="2228990"/>
            <a:ext cx="269793" cy="269876"/>
            <a:chOff x="4581350" y="3500947"/>
            <a:chExt cx="359765" cy="359765"/>
          </a:xfrm>
        </p:grpSpPr>
        <p:sp>
          <p:nvSpPr>
            <p:cNvPr id="21" name="椭圆 20"/>
            <p:cNvSpPr/>
            <p:nvPr/>
          </p:nvSpPr>
          <p:spPr>
            <a:xfrm>
              <a:off x="4581940"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椭圆 21"/>
            <p:cNvSpPr/>
            <p:nvPr/>
          </p:nvSpPr>
          <p:spPr>
            <a:xfrm>
              <a:off x="4647036"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文本框 83"/>
          <p:cNvSpPr txBox="1">
            <a:spLocks noChangeArrowheads="1"/>
          </p:cNvSpPr>
          <p:nvPr/>
        </p:nvSpPr>
        <p:spPr bwMode="auto">
          <a:xfrm>
            <a:off x="3302577" y="2531510"/>
            <a:ext cx="11287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24" name="文本框 84"/>
          <p:cNvSpPr txBox="1">
            <a:spLocks noChangeArrowheads="1"/>
          </p:cNvSpPr>
          <p:nvPr/>
        </p:nvSpPr>
        <p:spPr bwMode="auto">
          <a:xfrm>
            <a:off x="4836103" y="2531510"/>
            <a:ext cx="11644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25" name="文本框 85"/>
          <p:cNvSpPr txBox="1">
            <a:spLocks noChangeArrowheads="1"/>
          </p:cNvSpPr>
          <p:nvPr/>
        </p:nvSpPr>
        <p:spPr bwMode="auto">
          <a:xfrm>
            <a:off x="6406537" y="2531510"/>
            <a:ext cx="11334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427875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80">
                                          <p:stCondLst>
                                            <p:cond delay="0"/>
                                          </p:stCondLst>
                                        </p:cTn>
                                        <p:tgtEl>
                                          <p:spTgt spid="10"/>
                                        </p:tgtEl>
                                      </p:cBhvr>
                                    </p:animEffect>
                                    <p:anim calcmode="lin" valueType="num">
                                      <p:cBhvr>
                                        <p:cTn id="1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0" dur="26">
                                          <p:stCondLst>
                                            <p:cond delay="650"/>
                                          </p:stCondLst>
                                        </p:cTn>
                                        <p:tgtEl>
                                          <p:spTgt spid="10"/>
                                        </p:tgtEl>
                                      </p:cBhvr>
                                      <p:to x="100000" y="60000"/>
                                    </p:animScale>
                                    <p:animScale>
                                      <p:cBhvr>
                                        <p:cTn id="21" dur="166" decel="50000">
                                          <p:stCondLst>
                                            <p:cond delay="676"/>
                                          </p:stCondLst>
                                        </p:cTn>
                                        <p:tgtEl>
                                          <p:spTgt spid="10"/>
                                        </p:tgtEl>
                                      </p:cBhvr>
                                      <p:to x="100000" y="100000"/>
                                    </p:animScale>
                                    <p:animScale>
                                      <p:cBhvr>
                                        <p:cTn id="22" dur="26">
                                          <p:stCondLst>
                                            <p:cond delay="1312"/>
                                          </p:stCondLst>
                                        </p:cTn>
                                        <p:tgtEl>
                                          <p:spTgt spid="10"/>
                                        </p:tgtEl>
                                      </p:cBhvr>
                                      <p:to x="100000" y="80000"/>
                                    </p:animScale>
                                    <p:animScale>
                                      <p:cBhvr>
                                        <p:cTn id="23" dur="166" decel="50000">
                                          <p:stCondLst>
                                            <p:cond delay="1338"/>
                                          </p:stCondLst>
                                        </p:cTn>
                                        <p:tgtEl>
                                          <p:spTgt spid="10"/>
                                        </p:tgtEl>
                                      </p:cBhvr>
                                      <p:to x="100000" y="100000"/>
                                    </p:animScale>
                                    <p:animScale>
                                      <p:cBhvr>
                                        <p:cTn id="24" dur="26">
                                          <p:stCondLst>
                                            <p:cond delay="1642"/>
                                          </p:stCondLst>
                                        </p:cTn>
                                        <p:tgtEl>
                                          <p:spTgt spid="10"/>
                                        </p:tgtEl>
                                      </p:cBhvr>
                                      <p:to x="100000" y="90000"/>
                                    </p:animScale>
                                    <p:animScale>
                                      <p:cBhvr>
                                        <p:cTn id="25" dur="166" decel="50000">
                                          <p:stCondLst>
                                            <p:cond delay="1668"/>
                                          </p:stCondLst>
                                        </p:cTn>
                                        <p:tgtEl>
                                          <p:spTgt spid="10"/>
                                        </p:tgtEl>
                                      </p:cBhvr>
                                      <p:to x="100000" y="100000"/>
                                    </p:animScale>
                                    <p:animScale>
                                      <p:cBhvr>
                                        <p:cTn id="26" dur="26">
                                          <p:stCondLst>
                                            <p:cond delay="1808"/>
                                          </p:stCondLst>
                                        </p:cTn>
                                        <p:tgtEl>
                                          <p:spTgt spid="10"/>
                                        </p:tgtEl>
                                      </p:cBhvr>
                                      <p:to x="100000" y="95000"/>
                                    </p:animScale>
                                    <p:animScale>
                                      <p:cBhvr>
                                        <p:cTn id="27" dur="166" decel="50000">
                                          <p:stCondLst>
                                            <p:cond delay="1834"/>
                                          </p:stCondLst>
                                        </p:cTn>
                                        <p:tgtEl>
                                          <p:spTgt spid="10"/>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7" presetClass="entr" presetSubtype="10"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1000"/>
                                        <p:tgtEl>
                                          <p:spTgt spid="25"/>
                                        </p:tgtEl>
                                      </p:cBhvr>
                                    </p:animEffect>
                                    <p:anim calcmode="lin" valueType="num">
                                      <p:cBhvr>
                                        <p:cTn id="77" dur="1000" fill="hold"/>
                                        <p:tgtEl>
                                          <p:spTgt spid="25"/>
                                        </p:tgtEl>
                                        <p:attrNameLst>
                                          <p:attrName>ppt_x</p:attrName>
                                        </p:attrNameLst>
                                      </p:cBhvr>
                                      <p:tavLst>
                                        <p:tav tm="0">
                                          <p:val>
                                            <p:strVal val="#ppt_x"/>
                                          </p:val>
                                        </p:tav>
                                        <p:tav tm="100000">
                                          <p:val>
                                            <p:strVal val="#ppt_x"/>
                                          </p:val>
                                        </p:tav>
                                      </p:tavLst>
                                    </p:anim>
                                    <p:anim calcmode="lin" valueType="num">
                                      <p:cBhvr>
                                        <p:cTn id="7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04</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文本框 10"/>
          <p:cNvSpPr txBox="1"/>
          <p:nvPr/>
        </p:nvSpPr>
        <p:spPr>
          <a:xfrm>
            <a:off x="589360"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2" name="文本框 11"/>
          <p:cNvSpPr txBox="1"/>
          <p:nvPr/>
        </p:nvSpPr>
        <p:spPr>
          <a:xfrm>
            <a:off x="2669082"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3" name="文本框 12"/>
          <p:cNvSpPr txBox="1"/>
          <p:nvPr/>
        </p:nvSpPr>
        <p:spPr>
          <a:xfrm>
            <a:off x="4748804"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4" name="文本框 13"/>
          <p:cNvSpPr txBox="1"/>
          <p:nvPr/>
        </p:nvSpPr>
        <p:spPr>
          <a:xfrm>
            <a:off x="6851011"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5" name="Straight Connector 32"/>
          <p:cNvCxnSpPr/>
          <p:nvPr/>
        </p:nvCxnSpPr>
        <p:spPr>
          <a:xfrm>
            <a:off x="786939" y="4523226"/>
            <a:ext cx="1177384" cy="0"/>
          </a:xfrm>
          <a:prstGeom prst="line">
            <a:avLst/>
          </a:prstGeom>
          <a:ln w="19050">
            <a:solidFill>
              <a:srgbClr val="2F92A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32"/>
          <p:cNvCxnSpPr/>
          <p:nvPr/>
        </p:nvCxnSpPr>
        <p:spPr>
          <a:xfrm>
            <a:off x="2851062" y="4523226"/>
            <a:ext cx="1177384" cy="0"/>
          </a:xfrm>
          <a:prstGeom prst="line">
            <a:avLst/>
          </a:prstGeom>
          <a:ln w="19050">
            <a:solidFill>
              <a:srgbClr val="2F92A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32"/>
          <p:cNvCxnSpPr/>
          <p:nvPr/>
        </p:nvCxnSpPr>
        <p:spPr>
          <a:xfrm>
            <a:off x="4975698" y="4523226"/>
            <a:ext cx="1177384" cy="0"/>
          </a:xfrm>
          <a:prstGeom prst="line">
            <a:avLst/>
          </a:prstGeom>
          <a:ln w="19050">
            <a:solidFill>
              <a:srgbClr val="2F92A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32"/>
          <p:cNvCxnSpPr/>
          <p:nvPr/>
        </p:nvCxnSpPr>
        <p:spPr>
          <a:xfrm>
            <a:off x="7039821" y="4523226"/>
            <a:ext cx="1177384" cy="0"/>
          </a:xfrm>
          <a:prstGeom prst="line">
            <a:avLst/>
          </a:prstGeom>
          <a:ln w="19050">
            <a:solidFill>
              <a:srgbClr val="2F92A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9" name="图片 1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89360"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0" name="图片 1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669082"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1" name="图片 2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73292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2" name="图片 2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86027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18135576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par>
                                <p:cTn id="38" presetID="2" presetClass="entr" presetSubtype="4" fill="hold" nodeType="withEffect">
                                  <p:stCondLst>
                                    <p:cond delay="2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25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2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5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25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ppt_x"/>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5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25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fill="hold"/>
                                        <p:tgtEl>
                                          <p:spTgt spid="15"/>
                                        </p:tgtEl>
                                        <p:attrNameLst>
                                          <p:attrName>ppt_x</p:attrName>
                                        </p:attrNameLst>
                                      </p:cBhvr>
                                      <p:tavLst>
                                        <p:tav tm="0">
                                          <p:val>
                                            <p:strVal val="#ppt_x"/>
                                          </p:val>
                                        </p:tav>
                                        <p:tav tm="100000">
                                          <p:val>
                                            <p:strVal val="#ppt_x"/>
                                          </p:val>
                                        </p:tav>
                                      </p:tavLst>
                                    </p:anim>
                                    <p:anim calcmode="lin" valueType="num">
                                      <p:cBhvr additive="base">
                                        <p:cTn id="7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ppt_x"/>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nodeType="click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additive="base">
                                        <p:cTn id="86" dur="500" fill="hold"/>
                                        <p:tgtEl>
                                          <p:spTgt spid="17"/>
                                        </p:tgtEl>
                                        <p:attrNameLst>
                                          <p:attrName>ppt_x</p:attrName>
                                        </p:attrNameLst>
                                      </p:cBhvr>
                                      <p:tavLst>
                                        <p:tav tm="0">
                                          <p:val>
                                            <p:strVal val="#ppt_x"/>
                                          </p:val>
                                        </p:tav>
                                        <p:tav tm="100000">
                                          <p:val>
                                            <p:strVal val="#ppt_x"/>
                                          </p:val>
                                        </p:tav>
                                      </p:tavLst>
                                    </p:anim>
                                    <p:anim calcmode="lin" valueType="num">
                                      <p:cBhvr additive="base">
                                        <p:cTn id="8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additive="base">
                                        <p:cTn id="92" dur="500" fill="hold"/>
                                        <p:tgtEl>
                                          <p:spTgt spid="18"/>
                                        </p:tgtEl>
                                        <p:attrNameLst>
                                          <p:attrName>ppt_x</p:attrName>
                                        </p:attrNameLst>
                                      </p:cBhvr>
                                      <p:tavLst>
                                        <p:tav tm="0">
                                          <p:val>
                                            <p:strVal val="#ppt_x"/>
                                          </p:val>
                                        </p:tav>
                                        <p:tav tm="100000">
                                          <p:val>
                                            <p:strVal val="#ppt_x"/>
                                          </p:val>
                                        </p:tav>
                                      </p:tavLst>
                                    </p:anim>
                                    <p:anim calcmode="lin" valueType="num">
                                      <p:cBhvr additive="base">
                                        <p:cTn id="9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04</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Freeform 11"/>
          <p:cNvSpPr>
            <a:spLocks/>
          </p:cNvSpPr>
          <p:nvPr/>
        </p:nvSpPr>
        <p:spPr bwMode="auto">
          <a:xfrm>
            <a:off x="3740018" y="2202239"/>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F92AD"/>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43</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12" name="Freeform 6"/>
          <p:cNvSpPr>
            <a:spLocks/>
          </p:cNvSpPr>
          <p:nvPr/>
        </p:nvSpPr>
        <p:spPr bwMode="auto">
          <a:xfrm>
            <a:off x="1514379" y="2202239"/>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F92AD"/>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31</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13" name="Freeform 16"/>
          <p:cNvSpPr>
            <a:spLocks/>
          </p:cNvSpPr>
          <p:nvPr/>
        </p:nvSpPr>
        <p:spPr bwMode="auto">
          <a:xfrm>
            <a:off x="5965657" y="2202239"/>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2F92AD"/>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14" name="TextBox 31"/>
          <p:cNvSpPr txBox="1"/>
          <p:nvPr/>
        </p:nvSpPr>
        <p:spPr>
          <a:xfrm>
            <a:off x="1515454"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5" name="TextBox 32"/>
          <p:cNvSpPr txBox="1"/>
          <p:nvPr/>
        </p:nvSpPr>
        <p:spPr>
          <a:xfrm>
            <a:off x="3672908"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6" name="TextBox 33"/>
          <p:cNvSpPr txBox="1"/>
          <p:nvPr/>
        </p:nvSpPr>
        <p:spPr>
          <a:xfrm>
            <a:off x="5941160"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7" name="TextBox 34"/>
          <p:cNvSpPr txBox="1"/>
          <p:nvPr/>
        </p:nvSpPr>
        <p:spPr>
          <a:xfrm>
            <a:off x="1803995" y="1715355"/>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8" name="TextBox 35"/>
          <p:cNvSpPr txBox="1"/>
          <p:nvPr/>
        </p:nvSpPr>
        <p:spPr>
          <a:xfrm>
            <a:off x="4139663" y="1715355"/>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9" name="TextBox 36"/>
          <p:cNvSpPr txBox="1"/>
          <p:nvPr/>
        </p:nvSpPr>
        <p:spPr>
          <a:xfrm>
            <a:off x="6390308" y="1715355"/>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56579339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 presetClass="entr" presetSubtype="8" decel="10000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20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0-#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40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par>
                          <p:cTn id="51" fill="hold">
                            <p:stCondLst>
                              <p:cond delay="19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par>
                          <p:cTn id="55" fill="hold">
                            <p:stCondLst>
                              <p:cond delay="24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2900"/>
                            </p:stCondLst>
                            <p:childTnLst>
                              <p:par>
                                <p:cTn id="60" presetID="10"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par>
                          <p:cTn id="63" fill="hold">
                            <p:stCondLst>
                              <p:cond delay="340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3900"/>
                            </p:stCondLst>
                            <p:childTnLst>
                              <p:par>
                                <p:cTn id="68" presetID="10" presetClass="entr" presetSubtype="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childTnLst>
                          </p:cTn>
                        </p:par>
                        <p:par>
                          <p:cTn id="71" fill="hold">
                            <p:stCondLst>
                              <p:cond delay="4400"/>
                            </p:stCondLst>
                            <p:childTnLst>
                              <p:par>
                                <p:cTn id="72" presetID="10" presetClass="entr" presetSubtype="0"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animBg="1"/>
      <p:bldP spid="13" grpId="0" animBg="1"/>
      <p:bldP spid="14" grpId="0"/>
      <p:bldP spid="15" grpId="0"/>
      <p:bldP spid="16" grpId="0"/>
      <p:bldP spid="17" grpId="0"/>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04</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Rectangle 37"/>
          <p:cNvSpPr/>
          <p:nvPr/>
        </p:nvSpPr>
        <p:spPr>
          <a:xfrm>
            <a:off x="642910" y="4214824"/>
            <a:ext cx="7772400" cy="553998"/>
          </a:xfrm>
          <a:prstGeom prst="rect">
            <a:avLst/>
          </a:prstGeom>
        </p:spPr>
        <p:txBody>
          <a:bodyPr wrap="square">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a:t>
            </a:r>
          </a:p>
        </p:txBody>
      </p:sp>
      <p:grpSp>
        <p:nvGrpSpPr>
          <p:cNvPr id="12" name="Group 48"/>
          <p:cNvGrpSpPr/>
          <p:nvPr/>
        </p:nvGrpSpPr>
        <p:grpSpPr>
          <a:xfrm>
            <a:off x="6250794" y="1357304"/>
            <a:ext cx="1821669" cy="1163187"/>
            <a:chOff x="6250794" y="1357304"/>
            <a:chExt cx="1821669" cy="1163187"/>
          </a:xfrm>
        </p:grpSpPr>
        <p:sp>
          <p:nvSpPr>
            <p:cNvPr id="13" name="Bent Arrow 21"/>
            <p:cNvSpPr/>
            <p:nvPr/>
          </p:nvSpPr>
          <p:spPr>
            <a:xfrm>
              <a:off x="6250794" y="1357304"/>
              <a:ext cx="1821669" cy="1163187"/>
            </a:xfrm>
            <a:prstGeom prst="bentArrow">
              <a:avLst/>
            </a:prstGeom>
            <a:solidFill>
              <a:srgbClr val="2F92AD"/>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Rectangle 17"/>
            <p:cNvSpPr/>
            <p:nvPr/>
          </p:nvSpPr>
          <p:spPr>
            <a:xfrm>
              <a:off x="6715140" y="2214560"/>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nvGrpSpPr>
            <p:cNvPr id="15" name="Group 30"/>
            <p:cNvGrpSpPr/>
            <p:nvPr/>
          </p:nvGrpSpPr>
          <p:grpSpPr>
            <a:xfrm>
              <a:off x="7000892" y="1857370"/>
              <a:ext cx="366676" cy="320373"/>
              <a:chOff x="4800505" y="2786674"/>
              <a:chExt cx="366676" cy="320373"/>
            </a:xfrm>
            <a:solidFill>
              <a:schemeClr val="accent5"/>
            </a:solidFill>
          </p:grpSpPr>
          <p:sp>
            <p:nvSpPr>
              <p:cNvPr id="16"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2F92A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2F92A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2F92A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9" name="Group 36"/>
          <p:cNvGrpSpPr/>
          <p:nvPr/>
        </p:nvGrpSpPr>
        <p:grpSpPr>
          <a:xfrm>
            <a:off x="785787" y="2520491"/>
            <a:ext cx="1821669" cy="1256952"/>
            <a:chOff x="785787" y="2520491"/>
            <a:chExt cx="1821669" cy="1256952"/>
          </a:xfrm>
        </p:grpSpPr>
        <p:sp>
          <p:nvSpPr>
            <p:cNvPr id="20" name="Bent Arrow 18"/>
            <p:cNvSpPr/>
            <p:nvPr/>
          </p:nvSpPr>
          <p:spPr>
            <a:xfrm>
              <a:off x="785787" y="2520491"/>
              <a:ext cx="1821669" cy="1163187"/>
            </a:xfrm>
            <a:prstGeom prst="bentArrow">
              <a:avLst/>
            </a:prstGeom>
            <a:solidFill>
              <a:srgbClr val="2F92AD"/>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Rectangle 14"/>
            <p:cNvSpPr/>
            <p:nvPr/>
          </p:nvSpPr>
          <p:spPr>
            <a:xfrm>
              <a:off x="1142976" y="3500444"/>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22" name="AutoShape 112"/>
            <p:cNvSpPr>
              <a:spLocks/>
            </p:cNvSpPr>
            <p:nvPr/>
          </p:nvSpPr>
          <p:spPr bwMode="auto">
            <a:xfrm>
              <a:off x="1500166" y="3071816"/>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2F92A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nvGrpSpPr>
          <p:cNvPr id="23" name="Group 47"/>
          <p:cNvGrpSpPr/>
          <p:nvPr/>
        </p:nvGrpSpPr>
        <p:grpSpPr>
          <a:xfrm>
            <a:off x="4429124" y="1809654"/>
            <a:ext cx="1821669" cy="1181971"/>
            <a:chOff x="4429124" y="1809654"/>
            <a:chExt cx="1821669" cy="1181971"/>
          </a:xfrm>
        </p:grpSpPr>
        <p:sp>
          <p:nvSpPr>
            <p:cNvPr id="24" name="Bent Arrow 20"/>
            <p:cNvSpPr/>
            <p:nvPr/>
          </p:nvSpPr>
          <p:spPr>
            <a:xfrm>
              <a:off x="4429124" y="1809654"/>
              <a:ext cx="1821669" cy="1163187"/>
            </a:xfrm>
            <a:prstGeom prst="bentArrow">
              <a:avLst/>
            </a:prstGeom>
            <a:solidFill>
              <a:srgbClr val="2F92AD"/>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Rectangle 16"/>
            <p:cNvSpPr/>
            <p:nvPr/>
          </p:nvSpPr>
          <p:spPr>
            <a:xfrm>
              <a:off x="4857752" y="2714626"/>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nvGrpSpPr>
            <p:cNvPr id="26" name="Group 29"/>
            <p:cNvGrpSpPr/>
            <p:nvPr/>
          </p:nvGrpSpPr>
          <p:grpSpPr>
            <a:xfrm>
              <a:off x="5214942" y="2285998"/>
              <a:ext cx="251543" cy="366676"/>
              <a:chOff x="2612963" y="2767277"/>
              <a:chExt cx="251543" cy="366676"/>
            </a:xfrm>
            <a:solidFill>
              <a:schemeClr val="accent4"/>
            </a:solidFill>
          </p:grpSpPr>
          <p:sp>
            <p:nvSpPr>
              <p:cNvPr id="27" name="AutoShape 113"/>
              <p:cNvSpPr>
                <a:spLocks/>
              </p:cNvSpPr>
              <p:nvPr/>
            </p:nvSpPr>
            <p:spPr bwMode="auto">
              <a:xfrm>
                <a:off x="2612963" y="2767277"/>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2F92A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8" name="AutoShape 114"/>
              <p:cNvSpPr>
                <a:spLocks/>
              </p:cNvSpPr>
              <p:nvPr/>
            </p:nvSpPr>
            <p:spPr bwMode="auto">
              <a:xfrm>
                <a:off x="2669904" y="2824844"/>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41858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9" name="Group 46"/>
          <p:cNvGrpSpPr/>
          <p:nvPr/>
        </p:nvGrpSpPr>
        <p:grpSpPr>
          <a:xfrm>
            <a:off x="2607455" y="1428742"/>
            <a:ext cx="1821669" cy="1920073"/>
            <a:chOff x="2607455" y="1428742"/>
            <a:chExt cx="1821669" cy="1920073"/>
          </a:xfrm>
        </p:grpSpPr>
        <p:sp>
          <p:nvSpPr>
            <p:cNvPr id="30" name="Bent Arrow 19"/>
            <p:cNvSpPr/>
            <p:nvPr/>
          </p:nvSpPr>
          <p:spPr>
            <a:xfrm>
              <a:off x="2607455" y="2132762"/>
              <a:ext cx="1821669" cy="1163187"/>
            </a:xfrm>
            <a:prstGeom prst="bentArrow">
              <a:avLst/>
            </a:prstGeom>
            <a:solidFill>
              <a:srgbClr val="2F92AD"/>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Rectangle 15"/>
            <p:cNvSpPr/>
            <p:nvPr/>
          </p:nvSpPr>
          <p:spPr>
            <a:xfrm>
              <a:off x="3000364" y="3071816"/>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32" name="AutoShape 29"/>
            <p:cNvSpPr>
              <a:spLocks/>
            </p:cNvSpPr>
            <p:nvPr/>
          </p:nvSpPr>
          <p:spPr bwMode="auto">
            <a:xfrm>
              <a:off x="3286116" y="2643188"/>
              <a:ext cx="366051" cy="33163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2F92A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nvGrpSpPr>
            <p:cNvPr id="33" name="Group 39"/>
            <p:cNvGrpSpPr/>
            <p:nvPr/>
          </p:nvGrpSpPr>
          <p:grpSpPr>
            <a:xfrm>
              <a:off x="3291608" y="1428742"/>
              <a:ext cx="423296" cy="764990"/>
              <a:chOff x="3386647" y="802411"/>
              <a:chExt cx="172336" cy="311450"/>
            </a:xfrm>
            <a:solidFill>
              <a:schemeClr val="accent1"/>
            </a:solidFill>
          </p:grpSpPr>
          <p:sp>
            <p:nvSpPr>
              <p:cNvPr id="34" name="Freeform 71"/>
              <p:cNvSpPr>
                <a:spLocks/>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solidFill>
                <a:srgbClr val="41858E"/>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73"/>
              <p:cNvSpPr>
                <a:spLocks/>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solidFill>
                <a:srgbClr val="2F92AD"/>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Freeform 74"/>
              <p:cNvSpPr>
                <a:spLocks/>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Line 75"/>
              <p:cNvSpPr>
                <a:spLocks noChangeShapeType="1"/>
              </p:cNvSpPr>
              <p:nvPr/>
            </p:nvSpPr>
            <p:spPr bwMode="auto">
              <a:xfrm>
                <a:off x="3534067" y="924914"/>
                <a:ext cx="2077" cy="2077"/>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00977062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1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slide(fromLeft)">
                                      <p:cBhvr>
                                        <p:cTn id="41" dur="500"/>
                                        <p:tgtEl>
                                          <p:spTgt spid="19"/>
                                        </p:tgtEl>
                                      </p:cBhvr>
                                    </p:animEffect>
                                  </p:childTnLst>
                                </p:cTn>
                              </p:par>
                            </p:childTnLst>
                          </p:cTn>
                        </p:par>
                        <p:par>
                          <p:cTn id="42" fill="hold">
                            <p:stCondLst>
                              <p:cond delay="1500"/>
                            </p:stCondLst>
                            <p:childTnLst>
                              <p:par>
                                <p:cTn id="43" presetID="12" presetClass="entr" presetSubtype="8"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lide(fromLeft)">
                                      <p:cBhvr>
                                        <p:cTn id="45" dur="500"/>
                                        <p:tgtEl>
                                          <p:spTgt spid="29"/>
                                        </p:tgtEl>
                                      </p:cBhvr>
                                    </p:animEffect>
                                  </p:childTnLst>
                                </p:cTn>
                              </p:par>
                            </p:childTnLst>
                          </p:cTn>
                        </p:par>
                        <p:par>
                          <p:cTn id="46" fill="hold">
                            <p:stCondLst>
                              <p:cond delay="2000"/>
                            </p:stCondLst>
                            <p:childTnLst>
                              <p:par>
                                <p:cTn id="47" presetID="12" presetClass="entr" presetSubtype="8"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slide(fromLeft)">
                                      <p:cBhvr>
                                        <p:cTn id="49" dur="500"/>
                                        <p:tgtEl>
                                          <p:spTgt spid="23"/>
                                        </p:tgtEl>
                                      </p:cBhvr>
                                    </p:animEffect>
                                  </p:childTnLst>
                                </p:cTn>
                              </p:par>
                            </p:childTnLst>
                          </p:cTn>
                        </p:par>
                        <p:par>
                          <p:cTn id="50" fill="hold">
                            <p:stCondLst>
                              <p:cond delay="2500"/>
                            </p:stCondLst>
                            <p:childTnLst>
                              <p:par>
                                <p:cTn id="51" presetID="12" presetClass="entr" presetSubtype="8"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slide(fromLeft)">
                                      <p:cBhvr>
                                        <p:cTn id="53" dur="500"/>
                                        <p:tgtEl>
                                          <p:spTgt spid="12"/>
                                        </p:tgtEl>
                                      </p:cBhvr>
                                    </p:animEffect>
                                  </p:childTnLst>
                                </p:cTn>
                              </p:par>
                            </p:childTnLst>
                          </p:cTn>
                        </p:par>
                        <p:par>
                          <p:cTn id="54" fill="hold">
                            <p:stCondLst>
                              <p:cond delay="3000"/>
                            </p:stCondLst>
                            <p:childTnLst>
                              <p:par>
                                <p:cTn id="55" presetID="1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slide(fromLeft)">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04</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Freeform 17"/>
          <p:cNvSpPr>
            <a:spLocks noEditPoints="1"/>
          </p:cNvSpPr>
          <p:nvPr/>
        </p:nvSpPr>
        <p:spPr bwMode="auto">
          <a:xfrm>
            <a:off x="3414127" y="1461588"/>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12" name="Freeform 22"/>
          <p:cNvSpPr>
            <a:spLocks noEditPoints="1"/>
          </p:cNvSpPr>
          <p:nvPr/>
        </p:nvSpPr>
        <p:spPr bwMode="auto">
          <a:xfrm>
            <a:off x="5225542" y="1452897"/>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13" name="Freeform 27"/>
          <p:cNvSpPr>
            <a:spLocks noEditPoints="1"/>
          </p:cNvSpPr>
          <p:nvPr/>
        </p:nvSpPr>
        <p:spPr bwMode="auto">
          <a:xfrm>
            <a:off x="6947764" y="146212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14" name="Freeform 62"/>
          <p:cNvSpPr>
            <a:spLocks noEditPoints="1"/>
          </p:cNvSpPr>
          <p:nvPr/>
        </p:nvSpPr>
        <p:spPr bwMode="auto">
          <a:xfrm>
            <a:off x="1584448" y="1417337"/>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2F92AD"/>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5" name="文本框 14"/>
          <p:cNvSpPr txBox="1"/>
          <p:nvPr/>
        </p:nvSpPr>
        <p:spPr>
          <a:xfrm>
            <a:off x="1263184"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6" name="文本框 15"/>
          <p:cNvSpPr txBox="1"/>
          <p:nvPr/>
        </p:nvSpPr>
        <p:spPr>
          <a:xfrm>
            <a:off x="3056266"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7" name="文本框 16"/>
          <p:cNvSpPr txBox="1"/>
          <p:nvPr/>
        </p:nvSpPr>
        <p:spPr>
          <a:xfrm>
            <a:off x="4842838"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8" name="Rectangle 4"/>
          <p:cNvSpPr/>
          <p:nvPr/>
        </p:nvSpPr>
        <p:spPr>
          <a:xfrm flipH="1">
            <a:off x="1075885" y="2379925"/>
            <a:ext cx="1528763" cy="2306375"/>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9" name="Rectangle 4"/>
          <p:cNvSpPr/>
          <p:nvPr/>
        </p:nvSpPr>
        <p:spPr>
          <a:xfrm flipH="1">
            <a:off x="2864626" y="2379925"/>
            <a:ext cx="1528763" cy="2306375"/>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20" name="Rectangle 4"/>
          <p:cNvSpPr/>
          <p:nvPr/>
        </p:nvSpPr>
        <p:spPr>
          <a:xfrm flipH="1">
            <a:off x="4653368" y="2379925"/>
            <a:ext cx="1528763" cy="2306375"/>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21" name="Rectangle 4"/>
          <p:cNvSpPr/>
          <p:nvPr/>
        </p:nvSpPr>
        <p:spPr>
          <a:xfrm flipH="1">
            <a:off x="6442110" y="2379925"/>
            <a:ext cx="1528763" cy="2306375"/>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22" name="文本框 21"/>
          <p:cNvSpPr txBox="1"/>
          <p:nvPr/>
        </p:nvSpPr>
        <p:spPr>
          <a:xfrm>
            <a:off x="6629410"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23" name="图片 2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075885" y="255746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4" name="图片 2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864626" y="255746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5" name="图片 2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653368" y="255746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6" name="图片 2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442110" y="255746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257380653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750"/>
                                        <p:tgtEl>
                                          <p:spTgt spid="14"/>
                                        </p:tgtEl>
                                      </p:cBhvr>
                                    </p:animEffect>
                                    <p:anim calcmode="lin" valueType="num">
                                      <p:cBhvr>
                                        <p:cTn id="41" dur="750" fill="hold"/>
                                        <p:tgtEl>
                                          <p:spTgt spid="14"/>
                                        </p:tgtEl>
                                        <p:attrNameLst>
                                          <p:attrName>ppt_x</p:attrName>
                                        </p:attrNameLst>
                                      </p:cBhvr>
                                      <p:tavLst>
                                        <p:tav tm="0">
                                          <p:val>
                                            <p:strVal val="#ppt_x"/>
                                          </p:val>
                                        </p:tav>
                                        <p:tav tm="100000">
                                          <p:val>
                                            <p:strVal val="#ppt_x"/>
                                          </p:val>
                                        </p:tav>
                                      </p:tavLst>
                                    </p:anim>
                                    <p:anim calcmode="lin" valueType="num">
                                      <p:cBhvr>
                                        <p:cTn id="42" dur="75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750"/>
                                        <p:tgtEl>
                                          <p:spTgt spid="15"/>
                                        </p:tgtEl>
                                      </p:cBhvr>
                                    </p:animEffect>
                                    <p:anim calcmode="lin" valueType="num">
                                      <p:cBhvr>
                                        <p:cTn id="46" dur="750" fill="hold"/>
                                        <p:tgtEl>
                                          <p:spTgt spid="15"/>
                                        </p:tgtEl>
                                        <p:attrNameLst>
                                          <p:attrName>ppt_x</p:attrName>
                                        </p:attrNameLst>
                                      </p:cBhvr>
                                      <p:tavLst>
                                        <p:tav tm="0">
                                          <p:val>
                                            <p:strVal val="#ppt_x"/>
                                          </p:val>
                                        </p:tav>
                                        <p:tav tm="100000">
                                          <p:val>
                                            <p:strVal val="#ppt_x"/>
                                          </p:val>
                                        </p:tav>
                                      </p:tavLst>
                                    </p:anim>
                                    <p:anim calcmode="lin" valueType="num">
                                      <p:cBhvr>
                                        <p:cTn id="47" dur="75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750"/>
                                        <p:tgtEl>
                                          <p:spTgt spid="18"/>
                                        </p:tgtEl>
                                      </p:cBhvr>
                                    </p:animEffect>
                                    <p:anim calcmode="lin" valueType="num">
                                      <p:cBhvr>
                                        <p:cTn id="51" dur="750" fill="hold"/>
                                        <p:tgtEl>
                                          <p:spTgt spid="18"/>
                                        </p:tgtEl>
                                        <p:attrNameLst>
                                          <p:attrName>ppt_x</p:attrName>
                                        </p:attrNameLst>
                                      </p:cBhvr>
                                      <p:tavLst>
                                        <p:tav tm="0">
                                          <p:val>
                                            <p:strVal val="#ppt_x"/>
                                          </p:val>
                                        </p:tav>
                                        <p:tav tm="100000">
                                          <p:val>
                                            <p:strVal val="#ppt_x"/>
                                          </p:val>
                                        </p:tav>
                                      </p:tavLst>
                                    </p:anim>
                                    <p:anim calcmode="lin" valueType="num">
                                      <p:cBhvr>
                                        <p:cTn id="52" dur="750" fill="hold"/>
                                        <p:tgtEl>
                                          <p:spTgt spid="18"/>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750"/>
                                        <p:tgtEl>
                                          <p:spTgt spid="23"/>
                                        </p:tgtEl>
                                      </p:cBhvr>
                                    </p:animEffect>
                                    <p:anim calcmode="lin" valueType="num">
                                      <p:cBhvr>
                                        <p:cTn id="56" dur="750" fill="hold"/>
                                        <p:tgtEl>
                                          <p:spTgt spid="23"/>
                                        </p:tgtEl>
                                        <p:attrNameLst>
                                          <p:attrName>ppt_x</p:attrName>
                                        </p:attrNameLst>
                                      </p:cBhvr>
                                      <p:tavLst>
                                        <p:tav tm="0">
                                          <p:val>
                                            <p:strVal val="#ppt_x"/>
                                          </p:val>
                                        </p:tav>
                                        <p:tav tm="100000">
                                          <p:val>
                                            <p:strVal val="#ppt_x"/>
                                          </p:val>
                                        </p:tav>
                                      </p:tavLst>
                                    </p:anim>
                                    <p:anim calcmode="lin" valueType="num">
                                      <p:cBhvr>
                                        <p:cTn id="57" dur="750" fill="hold"/>
                                        <p:tgtEl>
                                          <p:spTgt spid="2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750"/>
                                        <p:tgtEl>
                                          <p:spTgt spid="11"/>
                                        </p:tgtEl>
                                      </p:cBhvr>
                                    </p:animEffect>
                                    <p:anim calcmode="lin" valueType="num">
                                      <p:cBhvr>
                                        <p:cTn id="61" dur="750" fill="hold"/>
                                        <p:tgtEl>
                                          <p:spTgt spid="11"/>
                                        </p:tgtEl>
                                        <p:attrNameLst>
                                          <p:attrName>ppt_x</p:attrName>
                                        </p:attrNameLst>
                                      </p:cBhvr>
                                      <p:tavLst>
                                        <p:tav tm="0">
                                          <p:val>
                                            <p:strVal val="#ppt_x"/>
                                          </p:val>
                                        </p:tav>
                                        <p:tav tm="100000">
                                          <p:val>
                                            <p:strVal val="#ppt_x"/>
                                          </p:val>
                                        </p:tav>
                                      </p:tavLst>
                                    </p:anim>
                                    <p:anim calcmode="lin" valueType="num">
                                      <p:cBhvr>
                                        <p:cTn id="62" dur="750" fill="hold"/>
                                        <p:tgtEl>
                                          <p:spTgt spid="1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5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750"/>
                                        <p:tgtEl>
                                          <p:spTgt spid="16"/>
                                        </p:tgtEl>
                                      </p:cBhvr>
                                    </p:animEffect>
                                    <p:anim calcmode="lin" valueType="num">
                                      <p:cBhvr>
                                        <p:cTn id="66" dur="750" fill="hold"/>
                                        <p:tgtEl>
                                          <p:spTgt spid="16"/>
                                        </p:tgtEl>
                                        <p:attrNameLst>
                                          <p:attrName>ppt_x</p:attrName>
                                        </p:attrNameLst>
                                      </p:cBhvr>
                                      <p:tavLst>
                                        <p:tav tm="0">
                                          <p:val>
                                            <p:strVal val="#ppt_x"/>
                                          </p:val>
                                        </p:tav>
                                        <p:tav tm="100000">
                                          <p:val>
                                            <p:strVal val="#ppt_x"/>
                                          </p:val>
                                        </p:tav>
                                      </p:tavLst>
                                    </p:anim>
                                    <p:anim calcmode="lin" valueType="num">
                                      <p:cBhvr>
                                        <p:cTn id="67" dur="750" fill="hold"/>
                                        <p:tgtEl>
                                          <p:spTgt spid="1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750"/>
                                        <p:tgtEl>
                                          <p:spTgt spid="19"/>
                                        </p:tgtEl>
                                      </p:cBhvr>
                                    </p:animEffect>
                                    <p:anim calcmode="lin" valueType="num">
                                      <p:cBhvr>
                                        <p:cTn id="71" dur="750" fill="hold"/>
                                        <p:tgtEl>
                                          <p:spTgt spid="19"/>
                                        </p:tgtEl>
                                        <p:attrNameLst>
                                          <p:attrName>ppt_x</p:attrName>
                                        </p:attrNameLst>
                                      </p:cBhvr>
                                      <p:tavLst>
                                        <p:tav tm="0">
                                          <p:val>
                                            <p:strVal val="#ppt_x"/>
                                          </p:val>
                                        </p:tav>
                                        <p:tav tm="100000">
                                          <p:val>
                                            <p:strVal val="#ppt_x"/>
                                          </p:val>
                                        </p:tav>
                                      </p:tavLst>
                                    </p:anim>
                                    <p:anim calcmode="lin" valueType="num">
                                      <p:cBhvr>
                                        <p:cTn id="72" dur="750" fill="hold"/>
                                        <p:tgtEl>
                                          <p:spTgt spid="19"/>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750"/>
                                        <p:tgtEl>
                                          <p:spTgt spid="24"/>
                                        </p:tgtEl>
                                      </p:cBhvr>
                                    </p:animEffect>
                                    <p:anim calcmode="lin" valueType="num">
                                      <p:cBhvr>
                                        <p:cTn id="76" dur="750" fill="hold"/>
                                        <p:tgtEl>
                                          <p:spTgt spid="24"/>
                                        </p:tgtEl>
                                        <p:attrNameLst>
                                          <p:attrName>ppt_x</p:attrName>
                                        </p:attrNameLst>
                                      </p:cBhvr>
                                      <p:tavLst>
                                        <p:tav tm="0">
                                          <p:val>
                                            <p:strVal val="#ppt_x"/>
                                          </p:val>
                                        </p:tav>
                                        <p:tav tm="100000">
                                          <p:val>
                                            <p:strVal val="#ppt_x"/>
                                          </p:val>
                                        </p:tav>
                                      </p:tavLst>
                                    </p:anim>
                                    <p:anim calcmode="lin" valueType="num">
                                      <p:cBhvr>
                                        <p:cTn id="77" dur="750" fill="hold"/>
                                        <p:tgtEl>
                                          <p:spTgt spid="2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50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750"/>
                                        <p:tgtEl>
                                          <p:spTgt spid="12"/>
                                        </p:tgtEl>
                                      </p:cBhvr>
                                    </p:animEffect>
                                    <p:anim calcmode="lin" valueType="num">
                                      <p:cBhvr>
                                        <p:cTn id="81" dur="750" fill="hold"/>
                                        <p:tgtEl>
                                          <p:spTgt spid="12"/>
                                        </p:tgtEl>
                                        <p:attrNameLst>
                                          <p:attrName>ppt_x</p:attrName>
                                        </p:attrNameLst>
                                      </p:cBhvr>
                                      <p:tavLst>
                                        <p:tav tm="0">
                                          <p:val>
                                            <p:strVal val="#ppt_x"/>
                                          </p:val>
                                        </p:tav>
                                        <p:tav tm="100000">
                                          <p:val>
                                            <p:strVal val="#ppt_x"/>
                                          </p:val>
                                        </p:tav>
                                      </p:tavLst>
                                    </p:anim>
                                    <p:anim calcmode="lin" valueType="num">
                                      <p:cBhvr>
                                        <p:cTn id="82" dur="750" fill="hold"/>
                                        <p:tgtEl>
                                          <p:spTgt spid="1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50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750"/>
                                        <p:tgtEl>
                                          <p:spTgt spid="17"/>
                                        </p:tgtEl>
                                      </p:cBhvr>
                                    </p:animEffect>
                                    <p:anim calcmode="lin" valueType="num">
                                      <p:cBhvr>
                                        <p:cTn id="86" dur="750" fill="hold"/>
                                        <p:tgtEl>
                                          <p:spTgt spid="17"/>
                                        </p:tgtEl>
                                        <p:attrNameLst>
                                          <p:attrName>ppt_x</p:attrName>
                                        </p:attrNameLst>
                                      </p:cBhvr>
                                      <p:tavLst>
                                        <p:tav tm="0">
                                          <p:val>
                                            <p:strVal val="#ppt_x"/>
                                          </p:val>
                                        </p:tav>
                                        <p:tav tm="100000">
                                          <p:val>
                                            <p:strVal val="#ppt_x"/>
                                          </p:val>
                                        </p:tav>
                                      </p:tavLst>
                                    </p:anim>
                                    <p:anim calcmode="lin" valueType="num">
                                      <p:cBhvr>
                                        <p:cTn id="87" dur="750" fill="hold"/>
                                        <p:tgtEl>
                                          <p:spTgt spid="17"/>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500"/>
                                  </p:stCondLst>
                                  <p:childTnLst>
                                    <p:set>
                                      <p:cBhvr>
                                        <p:cTn id="89" dur="1" fill="hold">
                                          <p:stCondLst>
                                            <p:cond delay="0"/>
                                          </p:stCondLst>
                                        </p:cTn>
                                        <p:tgtEl>
                                          <p:spTgt spid="20"/>
                                        </p:tgtEl>
                                        <p:attrNameLst>
                                          <p:attrName>style.visibility</p:attrName>
                                        </p:attrNameLst>
                                      </p:cBhvr>
                                      <p:to>
                                        <p:strVal val="visible"/>
                                      </p:to>
                                    </p:set>
                                    <p:animEffect transition="in" filter="fade">
                                      <p:cBhvr>
                                        <p:cTn id="90" dur="750"/>
                                        <p:tgtEl>
                                          <p:spTgt spid="20"/>
                                        </p:tgtEl>
                                      </p:cBhvr>
                                    </p:animEffect>
                                    <p:anim calcmode="lin" valueType="num">
                                      <p:cBhvr>
                                        <p:cTn id="91" dur="750" fill="hold"/>
                                        <p:tgtEl>
                                          <p:spTgt spid="20"/>
                                        </p:tgtEl>
                                        <p:attrNameLst>
                                          <p:attrName>ppt_x</p:attrName>
                                        </p:attrNameLst>
                                      </p:cBhvr>
                                      <p:tavLst>
                                        <p:tav tm="0">
                                          <p:val>
                                            <p:strVal val="#ppt_x"/>
                                          </p:val>
                                        </p:tav>
                                        <p:tav tm="100000">
                                          <p:val>
                                            <p:strVal val="#ppt_x"/>
                                          </p:val>
                                        </p:tav>
                                      </p:tavLst>
                                    </p:anim>
                                    <p:anim calcmode="lin" valueType="num">
                                      <p:cBhvr>
                                        <p:cTn id="92" dur="750" fill="hold"/>
                                        <p:tgtEl>
                                          <p:spTgt spid="20"/>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50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750"/>
                                        <p:tgtEl>
                                          <p:spTgt spid="25"/>
                                        </p:tgtEl>
                                      </p:cBhvr>
                                    </p:animEffect>
                                    <p:anim calcmode="lin" valueType="num">
                                      <p:cBhvr>
                                        <p:cTn id="96" dur="750" fill="hold"/>
                                        <p:tgtEl>
                                          <p:spTgt spid="25"/>
                                        </p:tgtEl>
                                        <p:attrNameLst>
                                          <p:attrName>ppt_x</p:attrName>
                                        </p:attrNameLst>
                                      </p:cBhvr>
                                      <p:tavLst>
                                        <p:tav tm="0">
                                          <p:val>
                                            <p:strVal val="#ppt_x"/>
                                          </p:val>
                                        </p:tav>
                                        <p:tav tm="100000">
                                          <p:val>
                                            <p:strVal val="#ppt_x"/>
                                          </p:val>
                                        </p:tav>
                                      </p:tavLst>
                                    </p:anim>
                                    <p:anim calcmode="lin" valueType="num">
                                      <p:cBhvr>
                                        <p:cTn id="97" dur="750" fill="hold"/>
                                        <p:tgtEl>
                                          <p:spTgt spid="25"/>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750"/>
                                  </p:stCondLst>
                                  <p:childTnLst>
                                    <p:set>
                                      <p:cBhvr>
                                        <p:cTn id="99" dur="1" fill="hold">
                                          <p:stCondLst>
                                            <p:cond delay="0"/>
                                          </p:stCondLst>
                                        </p:cTn>
                                        <p:tgtEl>
                                          <p:spTgt spid="13"/>
                                        </p:tgtEl>
                                        <p:attrNameLst>
                                          <p:attrName>style.visibility</p:attrName>
                                        </p:attrNameLst>
                                      </p:cBhvr>
                                      <p:to>
                                        <p:strVal val="visible"/>
                                      </p:to>
                                    </p:set>
                                    <p:animEffect transition="in" filter="fade">
                                      <p:cBhvr>
                                        <p:cTn id="100" dur="750"/>
                                        <p:tgtEl>
                                          <p:spTgt spid="13"/>
                                        </p:tgtEl>
                                      </p:cBhvr>
                                    </p:animEffect>
                                    <p:anim calcmode="lin" valueType="num">
                                      <p:cBhvr>
                                        <p:cTn id="101" dur="750" fill="hold"/>
                                        <p:tgtEl>
                                          <p:spTgt spid="13"/>
                                        </p:tgtEl>
                                        <p:attrNameLst>
                                          <p:attrName>ppt_x</p:attrName>
                                        </p:attrNameLst>
                                      </p:cBhvr>
                                      <p:tavLst>
                                        <p:tav tm="0">
                                          <p:val>
                                            <p:strVal val="#ppt_x"/>
                                          </p:val>
                                        </p:tav>
                                        <p:tav tm="100000">
                                          <p:val>
                                            <p:strVal val="#ppt_x"/>
                                          </p:val>
                                        </p:tav>
                                      </p:tavLst>
                                    </p:anim>
                                    <p:anim calcmode="lin" valueType="num">
                                      <p:cBhvr>
                                        <p:cTn id="102" dur="750" fill="hold"/>
                                        <p:tgtEl>
                                          <p:spTgt spid="1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75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750"/>
                                        <p:tgtEl>
                                          <p:spTgt spid="21"/>
                                        </p:tgtEl>
                                      </p:cBhvr>
                                    </p:animEffect>
                                    <p:anim calcmode="lin" valueType="num">
                                      <p:cBhvr>
                                        <p:cTn id="106" dur="750" fill="hold"/>
                                        <p:tgtEl>
                                          <p:spTgt spid="21"/>
                                        </p:tgtEl>
                                        <p:attrNameLst>
                                          <p:attrName>ppt_x</p:attrName>
                                        </p:attrNameLst>
                                      </p:cBhvr>
                                      <p:tavLst>
                                        <p:tav tm="0">
                                          <p:val>
                                            <p:strVal val="#ppt_x"/>
                                          </p:val>
                                        </p:tav>
                                        <p:tav tm="100000">
                                          <p:val>
                                            <p:strVal val="#ppt_x"/>
                                          </p:val>
                                        </p:tav>
                                      </p:tavLst>
                                    </p:anim>
                                    <p:anim calcmode="lin" valueType="num">
                                      <p:cBhvr>
                                        <p:cTn id="107" dur="750" fill="hold"/>
                                        <p:tgtEl>
                                          <p:spTgt spid="21"/>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75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750"/>
                                        <p:tgtEl>
                                          <p:spTgt spid="22"/>
                                        </p:tgtEl>
                                      </p:cBhvr>
                                    </p:animEffect>
                                    <p:anim calcmode="lin" valueType="num">
                                      <p:cBhvr>
                                        <p:cTn id="111" dur="750" fill="hold"/>
                                        <p:tgtEl>
                                          <p:spTgt spid="22"/>
                                        </p:tgtEl>
                                        <p:attrNameLst>
                                          <p:attrName>ppt_x</p:attrName>
                                        </p:attrNameLst>
                                      </p:cBhvr>
                                      <p:tavLst>
                                        <p:tav tm="0">
                                          <p:val>
                                            <p:strVal val="#ppt_x"/>
                                          </p:val>
                                        </p:tav>
                                        <p:tav tm="100000">
                                          <p:val>
                                            <p:strVal val="#ppt_x"/>
                                          </p:val>
                                        </p:tav>
                                      </p:tavLst>
                                    </p:anim>
                                    <p:anim calcmode="lin" valueType="num">
                                      <p:cBhvr>
                                        <p:cTn id="112" dur="750" fill="hold"/>
                                        <p:tgtEl>
                                          <p:spTgt spid="22"/>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750"/>
                                  </p:stCondLst>
                                  <p:childTnLst>
                                    <p:set>
                                      <p:cBhvr>
                                        <p:cTn id="114" dur="1" fill="hold">
                                          <p:stCondLst>
                                            <p:cond delay="0"/>
                                          </p:stCondLst>
                                        </p:cTn>
                                        <p:tgtEl>
                                          <p:spTgt spid="26"/>
                                        </p:tgtEl>
                                        <p:attrNameLst>
                                          <p:attrName>style.visibility</p:attrName>
                                        </p:attrNameLst>
                                      </p:cBhvr>
                                      <p:to>
                                        <p:strVal val="visible"/>
                                      </p:to>
                                    </p:set>
                                    <p:animEffect transition="in" filter="fade">
                                      <p:cBhvr>
                                        <p:cTn id="115" dur="750"/>
                                        <p:tgtEl>
                                          <p:spTgt spid="26"/>
                                        </p:tgtEl>
                                      </p:cBhvr>
                                    </p:animEffect>
                                    <p:anim calcmode="lin" valueType="num">
                                      <p:cBhvr>
                                        <p:cTn id="116" dur="750" fill="hold"/>
                                        <p:tgtEl>
                                          <p:spTgt spid="26"/>
                                        </p:tgtEl>
                                        <p:attrNameLst>
                                          <p:attrName>ppt_x</p:attrName>
                                        </p:attrNameLst>
                                      </p:cBhvr>
                                      <p:tavLst>
                                        <p:tav tm="0">
                                          <p:val>
                                            <p:strVal val="#ppt_x"/>
                                          </p:val>
                                        </p:tav>
                                        <p:tav tm="100000">
                                          <p:val>
                                            <p:strVal val="#ppt_x"/>
                                          </p:val>
                                        </p:tav>
                                      </p:tavLst>
                                    </p:anim>
                                    <p:anim calcmode="lin" valueType="num">
                                      <p:cBhvr>
                                        <p:cTn id="117"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animBg="1"/>
      <p:bldP spid="13" grpId="0" animBg="1"/>
      <p:bldP spid="14" grpId="0" animBg="1"/>
      <p:bldP spid="15" grpId="0"/>
      <p:bldP spid="16" grpId="0"/>
      <p:bldP spid="17" grpId="0"/>
      <p:bldP spid="18" grpId="0" animBg="1"/>
      <p:bldP spid="19" grpId="0" animBg="1"/>
      <p:bldP spid="20" grpId="0" animBg="1"/>
      <p:bldP spid="21" grpId="0" animBg="1"/>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84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smtClean="0">
                <a:solidFill>
                  <a:srgbClr val="F5F5EB"/>
                </a:solidFill>
                <a:latin typeface="Broadway" panose="04040905080B02020502" pitchFamily="82" charset="0"/>
                <a:ea typeface="微软雅黑" panose="020B0503020204020204" pitchFamily="34" charset="-122"/>
              </a:rPr>
              <a:t>04</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矩形 1"/>
          <p:cNvSpPr/>
          <p:nvPr/>
        </p:nvSpPr>
        <p:spPr>
          <a:xfrm>
            <a:off x="0" y="1514146"/>
            <a:ext cx="4355976"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r>
              <a:rPr lang="zh-CN" altLang="en-US" sz="1400" dirty="0">
                <a:solidFill>
                  <a:schemeClr val="bg1"/>
                </a:solidFill>
                <a:latin typeface="微软雅黑" pitchFamily="34" charset="-122"/>
                <a:ea typeface="微软雅黑" pitchFamily="34" charset="-122"/>
              </a:rPr>
              <a:t>            点击增加文本标题</a:t>
            </a:r>
          </a:p>
        </p:txBody>
      </p:sp>
      <p:sp>
        <p:nvSpPr>
          <p:cNvPr id="12" name="TextBox 3"/>
          <p:cNvSpPr txBox="1"/>
          <p:nvPr/>
        </p:nvSpPr>
        <p:spPr>
          <a:xfrm>
            <a:off x="611561" y="2378241"/>
            <a:ext cx="2952328" cy="784818"/>
          </a:xfrm>
          <a:prstGeom prst="rect">
            <a:avLst/>
          </a:prstGeom>
          <a:noFill/>
        </p:spPr>
        <p:txBody>
          <a:bodyPr wrap="square" lIns="91428" tIns="45714" rIns="91428" bIns="45714" rtlCol="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这里输入简单的文字概述这里输入简单文字概</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述这里输入简单的文字概述这里入简单的文字</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概述这里输入述简单的文字概述</a:t>
            </a:r>
          </a:p>
        </p:txBody>
      </p:sp>
      <p:sp>
        <p:nvSpPr>
          <p:cNvPr id="13" name="TextBox 4"/>
          <p:cNvSpPr txBox="1"/>
          <p:nvPr/>
        </p:nvSpPr>
        <p:spPr>
          <a:xfrm>
            <a:off x="611560" y="1978130"/>
            <a:ext cx="2448272" cy="300070"/>
          </a:xfrm>
          <a:prstGeom prst="rect">
            <a:avLst/>
          </a:prstGeom>
          <a:noFill/>
        </p:spPr>
        <p:txBody>
          <a:bodyPr wrap="square" lIns="91428" tIns="45714" rIns="91428" bIns="45714" rtlCol="0">
            <a:spAutoFit/>
          </a:bodyPr>
          <a:lstStyle/>
          <a:p>
            <a:r>
              <a:rPr lang="zh-CN" altLang="en-US" b="1" dirty="0" smtClean="0">
                <a:solidFill>
                  <a:srgbClr val="2F92AD"/>
                </a:solidFill>
                <a:latin typeface="微软雅黑" pitchFamily="34" charset="-122"/>
                <a:ea typeface="微软雅黑" pitchFamily="34" charset="-122"/>
              </a:rPr>
              <a:t>增加文本标题</a:t>
            </a:r>
            <a:endParaRPr lang="zh-CN" altLang="en-US" b="1" dirty="0">
              <a:solidFill>
                <a:srgbClr val="2F92AD"/>
              </a:solidFill>
              <a:latin typeface="微软雅黑" pitchFamily="34" charset="-122"/>
              <a:ea typeface="微软雅黑" pitchFamily="34" charset="-122"/>
            </a:endParaRPr>
          </a:p>
        </p:txBody>
      </p:sp>
      <p:sp>
        <p:nvSpPr>
          <p:cNvPr id="14" name="矩形 1"/>
          <p:cNvSpPr/>
          <p:nvPr/>
        </p:nvSpPr>
        <p:spPr>
          <a:xfrm>
            <a:off x="3696" y="3242337"/>
            <a:ext cx="3704208"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r>
              <a:rPr lang="zh-CN" altLang="en-US" sz="1400" dirty="0">
                <a:solidFill>
                  <a:schemeClr val="bg1"/>
                </a:solidFill>
                <a:latin typeface="微软雅黑" pitchFamily="34" charset="-122"/>
                <a:ea typeface="微软雅黑" pitchFamily="34" charset="-122"/>
              </a:rPr>
              <a:t>            点击增加文本标题</a:t>
            </a:r>
          </a:p>
        </p:txBody>
      </p:sp>
      <p:sp>
        <p:nvSpPr>
          <p:cNvPr id="15" name="TextBox 6"/>
          <p:cNvSpPr txBox="1"/>
          <p:nvPr/>
        </p:nvSpPr>
        <p:spPr>
          <a:xfrm>
            <a:off x="615257" y="4106432"/>
            <a:ext cx="2952328" cy="784818"/>
          </a:xfrm>
          <a:prstGeom prst="rect">
            <a:avLst/>
          </a:prstGeom>
          <a:noFill/>
        </p:spPr>
        <p:txBody>
          <a:bodyPr wrap="square" lIns="91428" tIns="45714" rIns="91428" bIns="45714" rtlCol="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这里输入简单的文字概述这里输入简单文字概</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述这里输入简单的文字概述这里入简单的文字</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概述这里输入述简单的文字概述</a:t>
            </a:r>
          </a:p>
        </p:txBody>
      </p:sp>
      <p:sp>
        <p:nvSpPr>
          <p:cNvPr id="16" name="TextBox 7"/>
          <p:cNvSpPr txBox="1"/>
          <p:nvPr/>
        </p:nvSpPr>
        <p:spPr>
          <a:xfrm>
            <a:off x="615256" y="3706321"/>
            <a:ext cx="2448272" cy="300070"/>
          </a:xfrm>
          <a:prstGeom prst="rect">
            <a:avLst/>
          </a:prstGeom>
          <a:noFill/>
        </p:spPr>
        <p:txBody>
          <a:bodyPr wrap="square" lIns="91428" tIns="45714" rIns="91428" bIns="45714" rtlCol="0">
            <a:spAutoFit/>
          </a:bodyPr>
          <a:lstStyle/>
          <a:p>
            <a:r>
              <a:rPr lang="zh-CN" altLang="en-US" b="1" dirty="0" smtClean="0">
                <a:solidFill>
                  <a:srgbClr val="2F92AD"/>
                </a:solidFill>
                <a:latin typeface="微软雅黑" pitchFamily="34" charset="-122"/>
                <a:ea typeface="微软雅黑" pitchFamily="34" charset="-122"/>
              </a:rPr>
              <a:t>增加文本标题</a:t>
            </a:r>
            <a:endParaRPr lang="zh-CN" altLang="en-US" b="1" dirty="0">
              <a:solidFill>
                <a:srgbClr val="2F92AD"/>
              </a:solidFill>
              <a:latin typeface="微软雅黑" pitchFamily="34" charset="-122"/>
              <a:ea typeface="微软雅黑" pitchFamily="34" charset="-122"/>
            </a:endParaRPr>
          </a:p>
        </p:txBody>
      </p:sp>
      <p:pic>
        <p:nvPicPr>
          <p:cNvPr id="17" name="图片 1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492642" y="1468398"/>
            <a:ext cx="5651358" cy="3358115"/>
          </a:xfrm>
          <a:prstGeom prst="rect">
            <a:avLst/>
          </a:prstGeom>
        </p:spPr>
      </p:pic>
    </p:spTree>
    <p:extLst>
      <p:ext uri="{BB962C8B-B14F-4D97-AF65-F5344CB8AC3E}">
        <p14:creationId xmlns:p14="http://schemas.microsoft.com/office/powerpoint/2010/main" val="409991619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2" presetClass="entr" presetSubtype="2"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right)">
                                      <p:cBhvr>
                                        <p:cTn id="41" dur="500"/>
                                        <p:tgtEl>
                                          <p:spTgt spid="17"/>
                                        </p:tgtEl>
                                      </p:cBhvr>
                                    </p:animEffect>
                                  </p:childTnLst>
                                </p:cTn>
                              </p:par>
                            </p:childTnLst>
                          </p:cTn>
                        </p:par>
                        <p:par>
                          <p:cTn id="42" fill="hold">
                            <p:stCondLst>
                              <p:cond delay="1500"/>
                            </p:stCondLst>
                            <p:childTnLst>
                              <p:par>
                                <p:cTn id="43" presetID="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0-#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0-#ppt_w/2"/>
                                          </p:val>
                                        </p:tav>
                                        <p:tav tm="100000">
                                          <p:val>
                                            <p:strVal val="#ppt_x"/>
                                          </p:val>
                                        </p:tav>
                                      </p:tavLst>
                                    </p:anim>
                                    <p:anim calcmode="lin" valueType="num">
                                      <p:cBhvr additive="base">
                                        <p:cTn id="51" dur="500" fill="hold"/>
                                        <p:tgtEl>
                                          <p:spTgt spid="13"/>
                                        </p:tgtEl>
                                        <p:attrNameLst>
                                          <p:attrName>ppt_y</p:attrName>
                                        </p:attrNameLst>
                                      </p:cBhvr>
                                      <p:tavLst>
                                        <p:tav tm="0">
                                          <p:val>
                                            <p:strVal val="#ppt_y"/>
                                          </p:val>
                                        </p:tav>
                                        <p:tav tm="100000">
                                          <p:val>
                                            <p:strVal val="#ppt_y"/>
                                          </p:val>
                                        </p:tav>
                                      </p:tavLst>
                                    </p:anim>
                                  </p:childTnLst>
                                </p:cTn>
                              </p:par>
                            </p:childTnLst>
                          </p:cTn>
                        </p:par>
                        <p:par>
                          <p:cTn id="52" fill="hold">
                            <p:stCondLst>
                              <p:cond delay="2500"/>
                            </p:stCondLst>
                            <p:childTnLst>
                              <p:par>
                                <p:cTn id="53" presetID="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par>
                          <p:cTn id="57" fill="hold">
                            <p:stCondLst>
                              <p:cond delay="3000"/>
                            </p:stCondLst>
                            <p:childTnLst>
                              <p:par>
                                <p:cTn id="58" presetID="2" presetClass="entr" presetSubtype="8"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0-#ppt_w/2"/>
                                          </p:val>
                                        </p:tav>
                                        <p:tav tm="100000">
                                          <p:val>
                                            <p:strVal val="#ppt_x"/>
                                          </p:val>
                                        </p:tav>
                                      </p:tavLst>
                                    </p:anim>
                                    <p:anim calcmode="lin" valueType="num">
                                      <p:cBhvr additive="base">
                                        <p:cTn id="61" dur="50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3500"/>
                            </p:stCondLst>
                            <p:childTnLst>
                              <p:par>
                                <p:cTn id="63" presetID="2" presetClass="entr" presetSubtype="8"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0-#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childTnLst>
                          </p:cTn>
                        </p:par>
                        <p:par>
                          <p:cTn id="67" fill="hold">
                            <p:stCondLst>
                              <p:cond delay="4000"/>
                            </p:stCondLst>
                            <p:childTnLst>
                              <p:par>
                                <p:cTn id="68" presetID="2" presetClass="entr" presetSubtype="8"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500" fill="hold"/>
                                        <p:tgtEl>
                                          <p:spTgt spid="15"/>
                                        </p:tgtEl>
                                        <p:attrNameLst>
                                          <p:attrName>ppt_x</p:attrName>
                                        </p:attrNameLst>
                                      </p:cBhvr>
                                      <p:tavLst>
                                        <p:tav tm="0">
                                          <p:val>
                                            <p:strVal val="0-#ppt_w/2"/>
                                          </p:val>
                                        </p:tav>
                                        <p:tav tm="100000">
                                          <p:val>
                                            <p:strVal val="#ppt_x"/>
                                          </p:val>
                                        </p:tav>
                                      </p:tavLst>
                                    </p:anim>
                                    <p:anim calcmode="lin" valueType="num">
                                      <p:cBhvr additive="base">
                                        <p:cTn id="7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p:bldP spid="13" grpId="0"/>
      <p:bldP spid="14" grpId="0" animBg="1"/>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96464" y="1298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23" name="矩形 22"/>
          <p:cNvSpPr/>
          <p:nvPr/>
        </p:nvSpPr>
        <p:spPr>
          <a:xfrm>
            <a:off x="2675" y="1643"/>
            <a:ext cx="9144000" cy="3174810"/>
          </a:xfrm>
          <a:prstGeom prst="rect">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Rectangle 3"/>
          <p:cNvSpPr txBox="1">
            <a:spLocks noChangeArrowheads="1"/>
          </p:cNvSpPr>
          <p:nvPr/>
        </p:nvSpPr>
        <p:spPr>
          <a:xfrm>
            <a:off x="1683215" y="1928630"/>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solidFill>
                <a:latin typeface="微软雅黑" panose="020B0503020204020204" pitchFamily="34" charset="-122"/>
                <a:ea typeface="微软雅黑" panose="020B0503020204020204" pitchFamily="34" charset="-122"/>
              </a:rPr>
              <a:t>述职报告工作总结</a:t>
            </a:r>
            <a:r>
              <a:rPr lang="en-US" altLang="zh-CN" sz="3000" b="1" dirty="0" smtClean="0">
                <a:solidFill>
                  <a:schemeClr val="bg1"/>
                </a:solidFill>
                <a:latin typeface="微软雅黑" panose="020B0503020204020204" pitchFamily="34" charset="-122"/>
                <a:ea typeface="微软雅黑" panose="020B0503020204020204" pitchFamily="34" charset="-122"/>
              </a:rPr>
              <a:t>PPT</a:t>
            </a:r>
            <a:r>
              <a:rPr lang="zh-CN" altLang="en-US" sz="3000" b="1" dirty="0" smtClean="0">
                <a:solidFill>
                  <a:schemeClr val="bg1"/>
                </a:solidFill>
                <a:latin typeface="微软雅黑" panose="020B0503020204020204" pitchFamily="34" charset="-122"/>
                <a:ea typeface="微软雅黑" panose="020B0503020204020204" pitchFamily="34" charset="-122"/>
              </a:rPr>
              <a:t>模板</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25"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bg1"/>
                </a:solidFill>
                <a:latin typeface="微软雅黑" panose="020B0503020204020204" pitchFamily="34" charset="-122"/>
                <a:ea typeface="微软雅黑" panose="020B0503020204020204" pitchFamily="34" charset="-122"/>
              </a:rPr>
              <a:t>框架完整的年终总结、工作汇报</a:t>
            </a:r>
            <a:r>
              <a:rPr lang="zh-CN" altLang="en-US" sz="1400" dirty="0" smtClean="0">
                <a:solidFill>
                  <a:schemeClr val="bg1"/>
                </a:solidFill>
                <a:latin typeface="微软雅黑" panose="020B0503020204020204" pitchFamily="34" charset="-122"/>
                <a:ea typeface="微软雅黑" panose="020B0503020204020204" pitchFamily="34" charset="-122"/>
              </a:rPr>
              <a:t>、述职报告</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模板</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323528" y="551595"/>
            <a:ext cx="2921294"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itchFamily="34" charset="-122"/>
                <a:ea typeface="微软雅黑" pitchFamily="34" charset="-122"/>
              </a:rPr>
              <a:t>2019</a:t>
            </a:r>
          </a:p>
        </p:txBody>
      </p:sp>
      <p:grpSp>
        <p:nvGrpSpPr>
          <p:cNvPr id="27" name="组合 26"/>
          <p:cNvGrpSpPr/>
          <p:nvPr/>
        </p:nvGrpSpPr>
        <p:grpSpPr>
          <a:xfrm>
            <a:off x="8541729" y="4515180"/>
            <a:ext cx="432048" cy="432834"/>
            <a:chOff x="6084168" y="1274820"/>
            <a:chExt cx="432048" cy="432834"/>
          </a:xfrm>
        </p:grpSpPr>
        <p:sp>
          <p:nvSpPr>
            <p:cNvPr id="28"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0" name="组合 29"/>
          <p:cNvGrpSpPr/>
          <p:nvPr/>
        </p:nvGrpSpPr>
        <p:grpSpPr>
          <a:xfrm>
            <a:off x="7245585" y="4515573"/>
            <a:ext cx="432048" cy="432048"/>
            <a:chOff x="4788024" y="1275213"/>
            <a:chExt cx="432048" cy="432048"/>
          </a:xfrm>
        </p:grpSpPr>
        <p:sp>
          <p:nvSpPr>
            <p:cNvPr id="31"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7893657" y="4515180"/>
            <a:ext cx="432833" cy="432834"/>
            <a:chOff x="5436096" y="1274820"/>
            <a:chExt cx="432833" cy="432834"/>
          </a:xfrm>
        </p:grpSpPr>
        <p:sp>
          <p:nvSpPr>
            <p:cNvPr id="34"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949441" y="4515180"/>
            <a:ext cx="432833" cy="432834"/>
            <a:chOff x="3491880" y="1274820"/>
            <a:chExt cx="432833" cy="432834"/>
          </a:xfrm>
        </p:grpSpPr>
        <p:sp>
          <p:nvSpPr>
            <p:cNvPr id="37"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6597513" y="4515180"/>
            <a:ext cx="432833" cy="432834"/>
            <a:chOff x="4139952" y="1274820"/>
            <a:chExt cx="432833" cy="432834"/>
          </a:xfrm>
        </p:grpSpPr>
        <p:sp>
          <p:nvSpPr>
            <p:cNvPr id="40"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970656398"/>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4"/>
                                        </p:tgtEl>
                                        <p:attrNameLst>
                                          <p:attrName>ppt_y</p:attrName>
                                        </p:attrNameLst>
                                      </p:cBhvr>
                                      <p:tavLst>
                                        <p:tav tm="0">
                                          <p:val>
                                            <p:strVal val="#ppt_y"/>
                                          </p:val>
                                        </p:tav>
                                        <p:tav tm="100000">
                                          <p:val>
                                            <p:strVal val="#ppt_y"/>
                                          </p:val>
                                        </p:tav>
                                      </p:tavLst>
                                    </p:anim>
                                    <p:anim calcmode="lin" valueType="num">
                                      <p:cBhvr>
                                        <p:cTn id="1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4"/>
                                        </p:tgtEl>
                                      </p:cBhvr>
                                    </p:animEffect>
                                  </p:childTnLst>
                                </p:cTn>
                              </p:par>
                            </p:childTnLst>
                          </p:cTn>
                        </p:par>
                        <p:par>
                          <p:cTn id="18" fill="hold">
                            <p:stCondLst>
                              <p:cond delay="2100"/>
                            </p:stCondLst>
                            <p:childTnLst>
                              <p:par>
                                <p:cTn id="19" presetID="53" presetClass="entr" presetSubtype="16" fill="hold" grpId="0" nodeType="afterEffect">
                                  <p:stCondLst>
                                    <p:cond delay="0"/>
                                  </p:stCondLst>
                                  <p:iterate type="lt">
                                    <p:tmPct val="7000"/>
                                  </p:iterate>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3405"/>
                            </p:stCondLst>
                            <p:childTnLst>
                              <p:par>
                                <p:cTn id="25" presetID="53" presetClass="entr" presetSubtype="16"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2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53" presetClass="entr" presetSubtype="16" fill="hold" nodeType="withEffect">
                                  <p:stCondLst>
                                    <p:cond delay="4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nodeType="withEffect">
                                  <p:stCondLst>
                                    <p:cond delay="6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nodeType="withEffect">
                                  <p:stCondLst>
                                    <p:cond delay="8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P spid="25" grpId="0"/>
      <p:bldP spid="2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1104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a:spLocks noChangeArrowheads="1"/>
          </p:cNvSpPr>
          <p:nvPr/>
        </p:nvSpPr>
        <p:spPr bwMode="auto">
          <a:xfrm>
            <a:off x="0" y="1"/>
            <a:ext cx="9144000" cy="226219"/>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5" name="矩形 5"/>
          <p:cNvSpPr>
            <a:spLocks noChangeArrowheads="1"/>
          </p:cNvSpPr>
          <p:nvPr/>
        </p:nvSpPr>
        <p:spPr bwMode="auto">
          <a:xfrm>
            <a:off x="0" y="4800600"/>
            <a:ext cx="9144000" cy="342900"/>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grpSp>
        <p:nvGrpSpPr>
          <p:cNvPr id="6" name="组合 5"/>
          <p:cNvGrpSpPr/>
          <p:nvPr/>
        </p:nvGrpSpPr>
        <p:grpSpPr>
          <a:xfrm>
            <a:off x="1209458" y="1573058"/>
            <a:ext cx="1446610" cy="1447798"/>
            <a:chOff x="1209458" y="1573058"/>
            <a:chExt cx="1446610" cy="1447798"/>
          </a:xfrm>
        </p:grpSpPr>
        <p:sp>
          <p:nvSpPr>
            <p:cNvPr id="7" name="椭圆 6"/>
            <p:cNvSpPr/>
            <p:nvPr/>
          </p:nvSpPr>
          <p:spPr bwMode="auto">
            <a:xfrm>
              <a:off x="1209458" y="1573058"/>
              <a:ext cx="1446610" cy="1447798"/>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KSO_Shape"/>
            <p:cNvSpPr>
              <a:spLocks/>
            </p:cNvSpPr>
            <p:nvPr/>
          </p:nvSpPr>
          <p:spPr bwMode="auto">
            <a:xfrm>
              <a:off x="1539262" y="1930244"/>
              <a:ext cx="787003" cy="78819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5F5E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9" name="文本框 57"/>
          <p:cNvSpPr txBox="1">
            <a:spLocks noChangeArrowheads="1"/>
          </p:cNvSpPr>
          <p:nvPr/>
        </p:nvSpPr>
        <p:spPr bwMode="auto">
          <a:xfrm>
            <a:off x="1190408" y="3164407"/>
            <a:ext cx="15149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bwMode="auto">
          <a:xfrm>
            <a:off x="2327455" y="2363632"/>
            <a:ext cx="5792391" cy="0"/>
          </a:xfrm>
          <a:prstGeom prst="line">
            <a:avLst/>
          </a:prstGeom>
          <a:ln w="41275">
            <a:solidFill>
              <a:srgbClr val="2F92AD"/>
            </a:solidFill>
            <a:prstDash val="sysDot"/>
          </a:ln>
        </p:spPr>
        <p:style>
          <a:lnRef idx="1">
            <a:schemeClr val="accent1"/>
          </a:lnRef>
          <a:fillRef idx="0">
            <a:schemeClr val="accent1"/>
          </a:fillRef>
          <a:effectRef idx="0">
            <a:schemeClr val="accent1"/>
          </a:effectRef>
          <a:fontRef idx="minor">
            <a:schemeClr val="tx1"/>
          </a:fontRef>
        </p:style>
      </p:cxnSp>
      <p:grpSp>
        <p:nvGrpSpPr>
          <p:cNvPr id="11" name="组合 7"/>
          <p:cNvGrpSpPr>
            <a:grpSpLocks/>
          </p:cNvGrpSpPr>
          <p:nvPr/>
        </p:nvGrpSpPr>
        <p:grpSpPr bwMode="auto">
          <a:xfrm>
            <a:off x="3731893" y="2228990"/>
            <a:ext cx="269793" cy="269876"/>
            <a:chOff x="4581350" y="3500947"/>
            <a:chExt cx="359765" cy="359765"/>
          </a:xfrm>
        </p:grpSpPr>
        <p:sp>
          <p:nvSpPr>
            <p:cNvPr id="12" name="椭圆 11"/>
            <p:cNvSpPr/>
            <p:nvPr/>
          </p:nvSpPr>
          <p:spPr>
            <a:xfrm>
              <a:off x="4582016"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椭圆 12"/>
            <p:cNvSpPr/>
            <p:nvPr/>
          </p:nvSpPr>
          <p:spPr>
            <a:xfrm>
              <a:off x="4647111"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4" name="组合 66"/>
          <p:cNvGrpSpPr>
            <a:grpSpLocks/>
          </p:cNvGrpSpPr>
          <p:nvPr/>
        </p:nvGrpSpPr>
        <p:grpSpPr bwMode="auto">
          <a:xfrm>
            <a:off x="5285093" y="2228990"/>
            <a:ext cx="269793" cy="269876"/>
            <a:chOff x="4581350" y="3500947"/>
            <a:chExt cx="359765" cy="359765"/>
          </a:xfrm>
        </p:grpSpPr>
        <p:sp>
          <p:nvSpPr>
            <p:cNvPr id="15" name="椭圆 14"/>
            <p:cNvSpPr/>
            <p:nvPr/>
          </p:nvSpPr>
          <p:spPr>
            <a:xfrm>
              <a:off x="4581184" y="3501083"/>
              <a:ext cx="360404"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p:cNvSpPr/>
            <p:nvPr/>
          </p:nvSpPr>
          <p:spPr>
            <a:xfrm>
              <a:off x="4646279" y="3566157"/>
              <a:ext cx="230215"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7" name="组合 69"/>
          <p:cNvGrpSpPr>
            <a:grpSpLocks/>
          </p:cNvGrpSpPr>
          <p:nvPr/>
        </p:nvGrpSpPr>
        <p:grpSpPr bwMode="auto">
          <a:xfrm>
            <a:off x="6838291" y="2228990"/>
            <a:ext cx="269793" cy="269876"/>
            <a:chOff x="4581350" y="3500947"/>
            <a:chExt cx="359765" cy="359765"/>
          </a:xfrm>
        </p:grpSpPr>
        <p:sp>
          <p:nvSpPr>
            <p:cNvPr id="18" name="椭圆 17"/>
            <p:cNvSpPr/>
            <p:nvPr/>
          </p:nvSpPr>
          <p:spPr>
            <a:xfrm>
              <a:off x="4581940"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4647036"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0" name="文本框 83"/>
          <p:cNvSpPr txBox="1">
            <a:spLocks noChangeArrowheads="1"/>
          </p:cNvSpPr>
          <p:nvPr/>
        </p:nvSpPr>
        <p:spPr bwMode="auto">
          <a:xfrm>
            <a:off x="3302577" y="2531510"/>
            <a:ext cx="11287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21" name="文本框 84"/>
          <p:cNvSpPr txBox="1">
            <a:spLocks noChangeArrowheads="1"/>
          </p:cNvSpPr>
          <p:nvPr/>
        </p:nvSpPr>
        <p:spPr bwMode="auto">
          <a:xfrm>
            <a:off x="4836103" y="2531510"/>
            <a:ext cx="11644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22" name="文本框 85"/>
          <p:cNvSpPr txBox="1">
            <a:spLocks noChangeArrowheads="1"/>
          </p:cNvSpPr>
          <p:nvPr/>
        </p:nvSpPr>
        <p:spPr bwMode="auto">
          <a:xfrm>
            <a:off x="6406537" y="2531510"/>
            <a:ext cx="11334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grpSp>
        <p:nvGrpSpPr>
          <p:cNvPr id="23" name="组合 62"/>
          <p:cNvGrpSpPr>
            <a:grpSpLocks/>
          </p:cNvGrpSpPr>
          <p:nvPr/>
        </p:nvGrpSpPr>
        <p:grpSpPr bwMode="auto">
          <a:xfrm>
            <a:off x="2163149" y="1493286"/>
            <a:ext cx="542232" cy="482202"/>
            <a:chOff x="2570573" y="2639961"/>
            <a:chExt cx="674167" cy="599346"/>
          </a:xfrm>
        </p:grpSpPr>
        <p:sp>
          <p:nvSpPr>
            <p:cNvPr id="24" name="椭圆 23"/>
            <p:cNvSpPr/>
            <p:nvPr/>
          </p:nvSpPr>
          <p:spPr>
            <a:xfrm>
              <a:off x="2570573" y="2639961"/>
              <a:ext cx="599531" cy="599346"/>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25" name="文本框 64"/>
            <p:cNvSpPr txBox="1">
              <a:spLocks noChangeArrowheads="1"/>
            </p:cNvSpPr>
            <p:nvPr/>
          </p:nvSpPr>
          <p:spPr bwMode="auto">
            <a:xfrm>
              <a:off x="2656885" y="2737466"/>
              <a:ext cx="587855" cy="40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a:solidFill>
                    <a:srgbClr val="F5F5EB"/>
                  </a:solidFill>
                  <a:latin typeface="Broadway" panose="04040905080B02020502" pitchFamily="82" charset="0"/>
                  <a:ea typeface="微软雅黑" panose="020B0503020204020204" pitchFamily="34" charset="-122"/>
                </a:rPr>
                <a:t>01</a:t>
              </a:r>
              <a:endParaRPr lang="zh-CN" altLang="en-US" sz="1500" b="1">
                <a:solidFill>
                  <a:srgbClr val="F5F5EB"/>
                </a:solidFill>
                <a:latin typeface="Broadway" panose="04040905080B02020502" pitchFamily="82" charset="0"/>
                <a:ea typeface="微软雅黑" panose="020B0503020204020204" pitchFamily="34" charset="-122"/>
              </a:endParaRPr>
            </a:p>
          </p:txBody>
        </p:sp>
      </p:grpSp>
    </p:spTree>
    <p:extLst>
      <p:ext uri="{BB962C8B-B14F-4D97-AF65-F5344CB8AC3E}">
        <p14:creationId xmlns:p14="http://schemas.microsoft.com/office/powerpoint/2010/main" val="370067368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580">
                                          <p:stCondLst>
                                            <p:cond delay="0"/>
                                          </p:stCondLst>
                                        </p:cTn>
                                        <p:tgtEl>
                                          <p:spTgt spid="23"/>
                                        </p:tgtEl>
                                      </p:cBhvr>
                                    </p:animEffect>
                                    <p:anim calcmode="lin" valueType="num">
                                      <p:cBhvr>
                                        <p:cTn id="15"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0" dur="26">
                                          <p:stCondLst>
                                            <p:cond delay="650"/>
                                          </p:stCondLst>
                                        </p:cTn>
                                        <p:tgtEl>
                                          <p:spTgt spid="23"/>
                                        </p:tgtEl>
                                      </p:cBhvr>
                                      <p:to x="100000" y="60000"/>
                                    </p:animScale>
                                    <p:animScale>
                                      <p:cBhvr>
                                        <p:cTn id="21" dur="166" decel="50000">
                                          <p:stCondLst>
                                            <p:cond delay="676"/>
                                          </p:stCondLst>
                                        </p:cTn>
                                        <p:tgtEl>
                                          <p:spTgt spid="23"/>
                                        </p:tgtEl>
                                      </p:cBhvr>
                                      <p:to x="100000" y="100000"/>
                                    </p:animScale>
                                    <p:animScale>
                                      <p:cBhvr>
                                        <p:cTn id="22" dur="26">
                                          <p:stCondLst>
                                            <p:cond delay="1312"/>
                                          </p:stCondLst>
                                        </p:cTn>
                                        <p:tgtEl>
                                          <p:spTgt spid="23"/>
                                        </p:tgtEl>
                                      </p:cBhvr>
                                      <p:to x="100000" y="80000"/>
                                    </p:animScale>
                                    <p:animScale>
                                      <p:cBhvr>
                                        <p:cTn id="23" dur="166" decel="50000">
                                          <p:stCondLst>
                                            <p:cond delay="1338"/>
                                          </p:stCondLst>
                                        </p:cTn>
                                        <p:tgtEl>
                                          <p:spTgt spid="23"/>
                                        </p:tgtEl>
                                      </p:cBhvr>
                                      <p:to x="100000" y="100000"/>
                                    </p:animScale>
                                    <p:animScale>
                                      <p:cBhvr>
                                        <p:cTn id="24" dur="26">
                                          <p:stCondLst>
                                            <p:cond delay="1642"/>
                                          </p:stCondLst>
                                        </p:cTn>
                                        <p:tgtEl>
                                          <p:spTgt spid="23"/>
                                        </p:tgtEl>
                                      </p:cBhvr>
                                      <p:to x="100000" y="90000"/>
                                    </p:animScale>
                                    <p:animScale>
                                      <p:cBhvr>
                                        <p:cTn id="25" dur="166" decel="50000">
                                          <p:stCondLst>
                                            <p:cond delay="1668"/>
                                          </p:stCondLst>
                                        </p:cTn>
                                        <p:tgtEl>
                                          <p:spTgt spid="23"/>
                                        </p:tgtEl>
                                      </p:cBhvr>
                                      <p:to x="100000" y="100000"/>
                                    </p:animScale>
                                    <p:animScale>
                                      <p:cBhvr>
                                        <p:cTn id="26" dur="26">
                                          <p:stCondLst>
                                            <p:cond delay="1808"/>
                                          </p:stCondLst>
                                        </p:cTn>
                                        <p:tgtEl>
                                          <p:spTgt spid="23"/>
                                        </p:tgtEl>
                                      </p:cBhvr>
                                      <p:to x="100000" y="95000"/>
                                    </p:animScale>
                                    <p:animScale>
                                      <p:cBhvr>
                                        <p:cTn id="27" dur="166" decel="50000">
                                          <p:stCondLst>
                                            <p:cond delay="1834"/>
                                          </p:stCondLst>
                                        </p:cTn>
                                        <p:tgtEl>
                                          <p:spTgt spid="23"/>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7" presetClass="entr" presetSubtype="10" fill="hold" nodeType="click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596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a:solidFill>
                  <a:srgbClr val="F5F5EB"/>
                </a:solidFill>
                <a:latin typeface="Broadway" panose="04040905080B02020502" pitchFamily="82" charset="0"/>
                <a:ea typeface="微软雅黑" panose="020B0503020204020204" pitchFamily="34" charset="-122"/>
              </a:rPr>
              <a:t>01</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Freeform 6"/>
          <p:cNvSpPr>
            <a:spLocks noChangeArrowheads="1"/>
          </p:cNvSpPr>
          <p:nvPr/>
        </p:nvSpPr>
        <p:spPr bwMode="auto">
          <a:xfrm>
            <a:off x="1241191" y="3918693"/>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F92AD"/>
          </a:solidFill>
          <a:ln>
            <a:noFill/>
          </a:ln>
        </p:spPr>
        <p:txBody>
          <a:bodyPr/>
          <a:lstStyle/>
          <a:p>
            <a:endParaRPr lang="zh-CN" altLang="en-US" sz="1180"/>
          </a:p>
        </p:txBody>
      </p:sp>
      <p:sp>
        <p:nvSpPr>
          <p:cNvPr id="12" name="Freeform 7"/>
          <p:cNvSpPr>
            <a:spLocks noChangeArrowheads="1"/>
          </p:cNvSpPr>
          <p:nvPr/>
        </p:nvSpPr>
        <p:spPr bwMode="auto">
          <a:xfrm>
            <a:off x="1241191" y="1413733"/>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3" name="Freeform 6"/>
          <p:cNvSpPr>
            <a:spLocks noChangeArrowheads="1"/>
          </p:cNvSpPr>
          <p:nvPr/>
        </p:nvSpPr>
        <p:spPr bwMode="auto">
          <a:xfrm>
            <a:off x="3509341" y="3918693"/>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F92AD"/>
          </a:solidFill>
          <a:ln>
            <a:noFill/>
          </a:ln>
        </p:spPr>
        <p:txBody>
          <a:bodyPr/>
          <a:lstStyle/>
          <a:p>
            <a:endParaRPr lang="zh-CN" altLang="en-US" sz="1180"/>
          </a:p>
        </p:txBody>
      </p:sp>
      <p:sp>
        <p:nvSpPr>
          <p:cNvPr id="14" name="Freeform 7"/>
          <p:cNvSpPr>
            <a:spLocks noChangeArrowheads="1"/>
          </p:cNvSpPr>
          <p:nvPr/>
        </p:nvSpPr>
        <p:spPr bwMode="auto">
          <a:xfrm>
            <a:off x="3509341" y="1413733"/>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5" name="Freeform 6"/>
          <p:cNvSpPr>
            <a:spLocks noChangeArrowheads="1"/>
          </p:cNvSpPr>
          <p:nvPr/>
        </p:nvSpPr>
        <p:spPr bwMode="auto">
          <a:xfrm>
            <a:off x="5815571" y="3918693"/>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F92AD"/>
          </a:solidFill>
          <a:ln>
            <a:noFill/>
          </a:ln>
        </p:spPr>
        <p:txBody>
          <a:bodyPr/>
          <a:lstStyle/>
          <a:p>
            <a:endParaRPr lang="zh-CN" altLang="en-US" sz="1180"/>
          </a:p>
        </p:txBody>
      </p:sp>
      <p:sp>
        <p:nvSpPr>
          <p:cNvPr id="16" name="Freeform 7"/>
          <p:cNvSpPr>
            <a:spLocks noChangeArrowheads="1"/>
          </p:cNvSpPr>
          <p:nvPr/>
        </p:nvSpPr>
        <p:spPr bwMode="auto">
          <a:xfrm>
            <a:off x="5815571" y="1413733"/>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7" name="TextBox 9"/>
          <p:cNvSpPr>
            <a:spLocks noChangeArrowheads="1"/>
          </p:cNvSpPr>
          <p:nvPr/>
        </p:nvSpPr>
        <p:spPr bwMode="auto">
          <a:xfrm>
            <a:off x="1288791" y="4082914"/>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8" name="TextBox 10"/>
          <p:cNvSpPr>
            <a:spLocks noChangeArrowheads="1"/>
          </p:cNvSpPr>
          <p:nvPr/>
        </p:nvSpPr>
        <p:spPr bwMode="auto">
          <a:xfrm>
            <a:off x="3547421" y="4149554"/>
            <a:ext cx="1912339"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9" name="TextBox 11"/>
          <p:cNvSpPr>
            <a:spLocks noChangeArrowheads="1"/>
          </p:cNvSpPr>
          <p:nvPr/>
        </p:nvSpPr>
        <p:spPr bwMode="auto">
          <a:xfrm>
            <a:off x="5863171" y="4149554"/>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Tree>
    <p:extLst>
      <p:ext uri="{BB962C8B-B14F-4D97-AF65-F5344CB8AC3E}">
        <p14:creationId xmlns:p14="http://schemas.microsoft.com/office/powerpoint/2010/main" val="11907388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47"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200"/>
                                  </p:stCondLst>
                                  <p:childTnLst>
                                    <p:set>
                                      <p:cBhvr>
                                        <p:cTn id="45" dur="1" fill="hold">
                                          <p:stCondLst>
                                            <p:cond delay="0"/>
                                          </p:stCondLst>
                                        </p:cTn>
                                        <p:tgtEl>
                                          <p:spTgt spid="14"/>
                                        </p:tgtEl>
                                        <p:attrNameLst>
                                          <p:attrName>style.visibility</p:attrName>
                                        </p:attrNameLst>
                                      </p:cBhvr>
                                      <p:to>
                                        <p:strVal val="visible"/>
                                      </p:to>
                                    </p:set>
                                    <p:animEffect>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400"/>
                                  </p:stCondLst>
                                  <p:childTnLst>
                                    <p:set>
                                      <p:cBhvr>
                                        <p:cTn id="50" dur="1" fill="hold">
                                          <p:stCondLst>
                                            <p:cond delay="0"/>
                                          </p:stCondLst>
                                        </p:cTn>
                                        <p:tgtEl>
                                          <p:spTgt spid="16"/>
                                        </p:tgtEl>
                                        <p:attrNameLst>
                                          <p:attrName>style.visibility</p:attrName>
                                        </p:attrNameLst>
                                      </p:cBhvr>
                                      <p:to>
                                        <p:strVal val="visible"/>
                                      </p:to>
                                    </p:set>
                                    <p:animEffect>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par>
                          <p:cTn id="54" fill="hold">
                            <p:stCondLst>
                              <p:cond delay="2400"/>
                            </p:stCondLst>
                            <p:childTnLst>
                              <p:par>
                                <p:cTn id="55" presetID="42"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13"/>
                                        </p:tgtEl>
                                        <p:attrNameLst>
                                          <p:attrName>style.visibility</p:attrName>
                                        </p:attrNameLst>
                                      </p:cBhvr>
                                      <p:to>
                                        <p:strVal val="visible"/>
                                      </p:to>
                                    </p:set>
                                    <p:animEffect>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400"/>
                                  </p:stCondLst>
                                  <p:childTnLst>
                                    <p:set>
                                      <p:cBhvr>
                                        <p:cTn id="66" dur="1" fill="hold">
                                          <p:stCondLst>
                                            <p:cond delay="0"/>
                                          </p:stCondLst>
                                        </p:cTn>
                                        <p:tgtEl>
                                          <p:spTgt spid="15"/>
                                        </p:tgtEl>
                                        <p:attrNameLst>
                                          <p:attrName>style.visibility</p:attrName>
                                        </p:attrNameLst>
                                      </p:cBhvr>
                                      <p:to>
                                        <p:strVal val="visible"/>
                                      </p:to>
                                    </p:set>
                                    <p:animEffect>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3800"/>
                            </p:stCondLst>
                            <p:childTnLst>
                              <p:par>
                                <p:cTn id="71" presetID="22" presetClass="entr" presetSubtype="1"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p:cBhvr>
                                        <p:cTn id="73" dur="500"/>
                                        <p:tgtEl>
                                          <p:spTgt spid="17"/>
                                        </p:tgtEl>
                                      </p:cBhvr>
                                    </p:animEffect>
                                  </p:childTnLst>
                                </p:cTn>
                              </p:par>
                            </p:childTnLst>
                          </p:cTn>
                        </p:par>
                        <p:par>
                          <p:cTn id="74" fill="hold">
                            <p:stCondLst>
                              <p:cond delay="4300"/>
                            </p:stCondLst>
                            <p:childTnLst>
                              <p:par>
                                <p:cTn id="75" presetID="22" presetClass="entr" presetSubtype="1"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p:cBhvr>
                                        <p:cTn id="77" dur="500"/>
                                        <p:tgtEl>
                                          <p:spTgt spid="18"/>
                                        </p:tgtEl>
                                      </p:cBhvr>
                                    </p:animEffect>
                                  </p:childTnLst>
                                </p:cTn>
                              </p:par>
                            </p:childTnLst>
                          </p:cTn>
                        </p:par>
                        <p:par>
                          <p:cTn id="78" fill="hold">
                            <p:stCondLst>
                              <p:cond delay="4800"/>
                            </p:stCondLst>
                            <p:childTnLst>
                              <p:par>
                                <p:cTn id="79" presetID="22" presetClass="entr" presetSubtype="1"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p:cBhvr>
                                        <p:cTn id="8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animBg="1"/>
      <p:bldP spid="13" grpId="0" animBg="1"/>
      <p:bldP spid="14" grpId="0" animBg="1"/>
      <p:bldP spid="15" grpId="0" animBg="1"/>
      <p:bldP spid="16" grpId="0" animBg="1"/>
      <p:bldP spid="17" grpId="0" bldLvl="0" autoUpdateAnimBg="0"/>
      <p:bldP spid="18" grpId="0" bldLvl="0" autoUpdateAnimBg="0"/>
      <p:bldP spid="19"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596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a:solidFill>
                  <a:srgbClr val="F5F5EB"/>
                </a:solidFill>
                <a:latin typeface="Broadway" panose="04040905080B02020502" pitchFamily="82" charset="0"/>
                <a:ea typeface="微软雅黑" panose="020B0503020204020204" pitchFamily="34" charset="-122"/>
              </a:rPr>
              <a:t>01</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Freeform 8"/>
          <p:cNvSpPr>
            <a:spLocks noChangeArrowheads="1"/>
          </p:cNvSpPr>
          <p:nvPr/>
        </p:nvSpPr>
        <p:spPr bwMode="auto">
          <a:xfrm>
            <a:off x="2346690" y="1281189"/>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2F92AD"/>
          </a:solidFill>
          <a:ln w="10" cap="flat" cmpd="sng">
            <a:solidFill>
              <a:schemeClr val="bg2"/>
            </a:solidFill>
            <a:bevel/>
            <a:headEnd/>
            <a:tailEnd/>
          </a:ln>
        </p:spPr>
        <p:txBody>
          <a:bodyPr/>
          <a:lstStyle/>
          <a:p>
            <a:endParaRPr lang="zh-CN" altLang="en-US" sz="1180"/>
          </a:p>
        </p:txBody>
      </p:sp>
      <p:sp>
        <p:nvSpPr>
          <p:cNvPr id="12" name="Oval 9"/>
          <p:cNvSpPr>
            <a:spLocks noChangeArrowheads="1"/>
          </p:cNvSpPr>
          <p:nvPr/>
        </p:nvSpPr>
        <p:spPr bwMode="auto">
          <a:xfrm>
            <a:off x="2420471" y="1354969"/>
            <a:ext cx="110075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Freeform 10"/>
          <p:cNvSpPr>
            <a:spLocks noChangeArrowheads="1"/>
          </p:cNvSpPr>
          <p:nvPr/>
        </p:nvSpPr>
        <p:spPr bwMode="auto">
          <a:xfrm>
            <a:off x="3894888"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2F92AD"/>
          </a:solidFill>
          <a:ln w="10" cap="flat" cmpd="sng">
            <a:solidFill>
              <a:schemeClr val="bg2"/>
            </a:solidFill>
            <a:bevel/>
            <a:headEnd/>
            <a:tailEnd/>
          </a:ln>
        </p:spPr>
        <p:txBody>
          <a:bodyPr/>
          <a:lstStyle/>
          <a:p>
            <a:endParaRPr lang="zh-CN" altLang="en-US" sz="1180"/>
          </a:p>
        </p:txBody>
      </p:sp>
      <p:sp>
        <p:nvSpPr>
          <p:cNvPr id="14" name="Oval 11"/>
          <p:cNvSpPr>
            <a:spLocks noChangeArrowheads="1"/>
          </p:cNvSpPr>
          <p:nvPr/>
        </p:nvSpPr>
        <p:spPr bwMode="auto">
          <a:xfrm>
            <a:off x="3968668"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5" name="Freeform 12"/>
          <p:cNvSpPr>
            <a:spLocks noChangeArrowheads="1"/>
          </p:cNvSpPr>
          <p:nvPr/>
        </p:nvSpPr>
        <p:spPr bwMode="auto">
          <a:xfrm>
            <a:off x="6972241" y="3051917"/>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2F92AD"/>
          </a:solidFill>
          <a:ln w="10" cap="flat" cmpd="sng">
            <a:solidFill>
              <a:schemeClr val="bg2"/>
            </a:solidFill>
            <a:bevel/>
            <a:headEnd/>
            <a:tailEnd/>
          </a:ln>
        </p:spPr>
        <p:txBody>
          <a:bodyPr/>
          <a:lstStyle/>
          <a:p>
            <a:endParaRPr lang="zh-CN" altLang="en-US" sz="1180"/>
          </a:p>
        </p:txBody>
      </p:sp>
      <p:sp>
        <p:nvSpPr>
          <p:cNvPr id="16" name="Oval 13"/>
          <p:cNvSpPr>
            <a:spLocks noChangeArrowheads="1"/>
          </p:cNvSpPr>
          <p:nvPr/>
        </p:nvSpPr>
        <p:spPr bwMode="auto">
          <a:xfrm>
            <a:off x="7047211"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Line 14"/>
          <p:cNvSpPr>
            <a:spLocks noChangeShapeType="1"/>
          </p:cNvSpPr>
          <p:nvPr/>
        </p:nvSpPr>
        <p:spPr bwMode="auto">
          <a:xfrm>
            <a:off x="1510117" y="2843667"/>
            <a:ext cx="1379216"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18" name="Oval 15"/>
          <p:cNvSpPr>
            <a:spLocks noChangeArrowheads="1"/>
          </p:cNvSpPr>
          <p:nvPr/>
        </p:nvSpPr>
        <p:spPr bwMode="auto">
          <a:xfrm>
            <a:off x="1350656" y="2769886"/>
            <a:ext cx="157081" cy="157081"/>
          </a:xfrm>
          <a:prstGeom prst="ellipse">
            <a:avLst/>
          </a:prstGeom>
          <a:solidFill>
            <a:srgbClr val="2F92AD"/>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9" name="Oval 16"/>
          <p:cNvSpPr>
            <a:spLocks noChangeArrowheads="1"/>
          </p:cNvSpPr>
          <p:nvPr/>
        </p:nvSpPr>
        <p:spPr bwMode="auto">
          <a:xfrm>
            <a:off x="1385167" y="2804396"/>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0" name="Oval 17"/>
          <p:cNvSpPr>
            <a:spLocks noChangeArrowheads="1"/>
          </p:cNvSpPr>
          <p:nvPr/>
        </p:nvSpPr>
        <p:spPr bwMode="auto">
          <a:xfrm>
            <a:off x="2895283" y="2769886"/>
            <a:ext cx="155890" cy="157081"/>
          </a:xfrm>
          <a:prstGeom prst="ellipse">
            <a:avLst/>
          </a:prstGeom>
          <a:solidFill>
            <a:srgbClr val="2F92AD"/>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1" name="Oval 18"/>
          <p:cNvSpPr>
            <a:spLocks noChangeArrowheads="1"/>
          </p:cNvSpPr>
          <p:nvPr/>
        </p:nvSpPr>
        <p:spPr bwMode="auto">
          <a:xfrm>
            <a:off x="2929793" y="2804396"/>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2" name="Line 19"/>
          <p:cNvSpPr>
            <a:spLocks noChangeShapeType="1"/>
          </p:cNvSpPr>
          <p:nvPr/>
        </p:nvSpPr>
        <p:spPr bwMode="auto">
          <a:xfrm>
            <a:off x="3048794" y="2843667"/>
            <a:ext cx="1379216"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3" name="Oval 20"/>
          <p:cNvSpPr>
            <a:spLocks noChangeArrowheads="1"/>
          </p:cNvSpPr>
          <p:nvPr/>
        </p:nvSpPr>
        <p:spPr bwMode="auto">
          <a:xfrm>
            <a:off x="4428010" y="2769886"/>
            <a:ext cx="155890" cy="157081"/>
          </a:xfrm>
          <a:prstGeom prst="ellipse">
            <a:avLst/>
          </a:prstGeom>
          <a:solidFill>
            <a:srgbClr val="2F92AD"/>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4" name="Oval 21"/>
          <p:cNvSpPr>
            <a:spLocks noChangeArrowheads="1"/>
          </p:cNvSpPr>
          <p:nvPr/>
        </p:nvSpPr>
        <p:spPr bwMode="auto">
          <a:xfrm>
            <a:off x="4462519" y="2804396"/>
            <a:ext cx="86871"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5" name="Line 22"/>
          <p:cNvSpPr>
            <a:spLocks noChangeShapeType="1"/>
          </p:cNvSpPr>
          <p:nvPr/>
        </p:nvSpPr>
        <p:spPr bwMode="auto">
          <a:xfrm>
            <a:off x="4582710" y="2843667"/>
            <a:ext cx="1379216"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6" name="Oval 23"/>
          <p:cNvSpPr>
            <a:spLocks noChangeArrowheads="1"/>
          </p:cNvSpPr>
          <p:nvPr/>
        </p:nvSpPr>
        <p:spPr bwMode="auto">
          <a:xfrm>
            <a:off x="5961926" y="2769886"/>
            <a:ext cx="155891" cy="157081"/>
          </a:xfrm>
          <a:prstGeom prst="ellipse">
            <a:avLst/>
          </a:prstGeom>
          <a:solidFill>
            <a:srgbClr val="2F92AD"/>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7" name="Oval 24"/>
          <p:cNvSpPr>
            <a:spLocks noChangeArrowheads="1"/>
          </p:cNvSpPr>
          <p:nvPr/>
        </p:nvSpPr>
        <p:spPr bwMode="auto">
          <a:xfrm>
            <a:off x="5996437" y="2804396"/>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8" name="Line 25"/>
          <p:cNvSpPr>
            <a:spLocks noChangeShapeType="1"/>
          </p:cNvSpPr>
          <p:nvPr/>
        </p:nvSpPr>
        <p:spPr bwMode="auto">
          <a:xfrm>
            <a:off x="6122577" y="2843667"/>
            <a:ext cx="1379216"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9" name="Oval 26"/>
          <p:cNvSpPr>
            <a:spLocks noChangeArrowheads="1"/>
          </p:cNvSpPr>
          <p:nvPr/>
        </p:nvSpPr>
        <p:spPr bwMode="auto">
          <a:xfrm>
            <a:off x="7501793" y="2769886"/>
            <a:ext cx="155891" cy="157081"/>
          </a:xfrm>
          <a:prstGeom prst="ellipse">
            <a:avLst/>
          </a:prstGeom>
          <a:solidFill>
            <a:srgbClr val="2F92AD"/>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30" name="Oval 27"/>
          <p:cNvSpPr>
            <a:spLocks noChangeArrowheads="1"/>
          </p:cNvSpPr>
          <p:nvPr/>
        </p:nvSpPr>
        <p:spPr bwMode="auto">
          <a:xfrm>
            <a:off x="7536304" y="2804396"/>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31" name="Freeform 28"/>
          <p:cNvSpPr>
            <a:spLocks noChangeArrowheads="1"/>
          </p:cNvSpPr>
          <p:nvPr/>
        </p:nvSpPr>
        <p:spPr bwMode="auto">
          <a:xfrm>
            <a:off x="5405004" y="1281189"/>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2F92AD"/>
          </a:solidFill>
          <a:ln w="10" cap="flat" cmpd="sng">
            <a:solidFill>
              <a:schemeClr val="bg2"/>
            </a:solidFill>
            <a:bevel/>
            <a:headEnd/>
            <a:tailEnd/>
          </a:ln>
        </p:spPr>
        <p:txBody>
          <a:bodyPr/>
          <a:lstStyle/>
          <a:p>
            <a:endParaRPr lang="zh-CN" altLang="en-US" sz="1180"/>
          </a:p>
        </p:txBody>
      </p:sp>
      <p:sp>
        <p:nvSpPr>
          <p:cNvPr id="32" name="Oval 29"/>
          <p:cNvSpPr>
            <a:spLocks noChangeArrowheads="1"/>
          </p:cNvSpPr>
          <p:nvPr/>
        </p:nvSpPr>
        <p:spPr bwMode="auto">
          <a:xfrm>
            <a:off x="5478784" y="1354969"/>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33" name="Line 14"/>
          <p:cNvSpPr>
            <a:spLocks noChangeShapeType="1"/>
          </p:cNvSpPr>
          <p:nvPr/>
        </p:nvSpPr>
        <p:spPr bwMode="auto">
          <a:xfrm>
            <a:off x="460533" y="2843667"/>
            <a:ext cx="879413"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4" name="Line 14"/>
          <p:cNvSpPr>
            <a:spLocks noChangeShapeType="1"/>
          </p:cNvSpPr>
          <p:nvPr/>
        </p:nvSpPr>
        <p:spPr bwMode="auto">
          <a:xfrm>
            <a:off x="7657684" y="2843667"/>
            <a:ext cx="880604"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35" name="TextBox 31"/>
          <p:cNvSpPr>
            <a:spLocks noChangeArrowheads="1"/>
          </p:cNvSpPr>
          <p:nvPr/>
        </p:nvSpPr>
        <p:spPr bwMode="auto">
          <a:xfrm>
            <a:off x="3962718" y="3688570"/>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6" name="TextBox 32"/>
          <p:cNvSpPr>
            <a:spLocks noChangeArrowheads="1"/>
          </p:cNvSpPr>
          <p:nvPr/>
        </p:nvSpPr>
        <p:spPr bwMode="auto">
          <a:xfrm>
            <a:off x="7051971" y="3688570"/>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7" name="TextBox 33"/>
          <p:cNvSpPr>
            <a:spLocks noChangeArrowheads="1"/>
          </p:cNvSpPr>
          <p:nvPr/>
        </p:nvSpPr>
        <p:spPr bwMode="auto">
          <a:xfrm>
            <a:off x="5476404" y="175481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8" name="TextBox 34"/>
          <p:cNvSpPr>
            <a:spLocks noChangeArrowheads="1"/>
          </p:cNvSpPr>
          <p:nvPr/>
        </p:nvSpPr>
        <p:spPr bwMode="auto">
          <a:xfrm>
            <a:off x="2418091" y="175481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9" name="TextBox 35"/>
          <p:cNvSpPr>
            <a:spLocks noChangeArrowheads="1"/>
          </p:cNvSpPr>
          <p:nvPr/>
        </p:nvSpPr>
        <p:spPr bwMode="auto">
          <a:xfrm>
            <a:off x="872274" y="2430734"/>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2F92AD"/>
              </a:solidFill>
            </a:endParaRPr>
          </a:p>
        </p:txBody>
      </p:sp>
      <p:sp>
        <p:nvSpPr>
          <p:cNvPr id="40" name="TextBox 36"/>
          <p:cNvSpPr>
            <a:spLocks noChangeArrowheads="1"/>
          </p:cNvSpPr>
          <p:nvPr/>
        </p:nvSpPr>
        <p:spPr bwMode="auto">
          <a:xfrm>
            <a:off x="2407381" y="3003127"/>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2F92AD"/>
              </a:solidFill>
            </a:endParaRPr>
          </a:p>
        </p:txBody>
      </p:sp>
      <p:sp>
        <p:nvSpPr>
          <p:cNvPr id="41" name="TextBox 37"/>
          <p:cNvSpPr>
            <a:spLocks noChangeArrowheads="1"/>
          </p:cNvSpPr>
          <p:nvPr/>
        </p:nvSpPr>
        <p:spPr bwMode="auto">
          <a:xfrm>
            <a:off x="3952008"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2F92AD"/>
              </a:solidFill>
            </a:endParaRPr>
          </a:p>
        </p:txBody>
      </p:sp>
      <p:sp>
        <p:nvSpPr>
          <p:cNvPr id="42" name="TextBox 38"/>
          <p:cNvSpPr>
            <a:spLocks noChangeArrowheads="1"/>
          </p:cNvSpPr>
          <p:nvPr/>
        </p:nvSpPr>
        <p:spPr bwMode="auto">
          <a:xfrm>
            <a:off x="5547805" y="3003127"/>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43" name="TextBox 39"/>
          <p:cNvSpPr>
            <a:spLocks noChangeArrowheads="1"/>
          </p:cNvSpPr>
          <p:nvPr/>
        </p:nvSpPr>
        <p:spPr bwMode="auto">
          <a:xfrm>
            <a:off x="7000801"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F92AD"/>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44" name="组合 43"/>
          <p:cNvGrpSpPr/>
          <p:nvPr/>
        </p:nvGrpSpPr>
        <p:grpSpPr>
          <a:xfrm>
            <a:off x="798494" y="3051917"/>
            <a:ext cx="1247125" cy="1422057"/>
            <a:chOff x="798494" y="3051917"/>
            <a:chExt cx="1247125" cy="1422057"/>
          </a:xfrm>
        </p:grpSpPr>
        <p:grpSp>
          <p:nvGrpSpPr>
            <p:cNvPr id="45" name="组合 44"/>
            <p:cNvGrpSpPr/>
            <p:nvPr/>
          </p:nvGrpSpPr>
          <p:grpSpPr>
            <a:xfrm>
              <a:off x="798494" y="3051917"/>
              <a:ext cx="1247125" cy="1422057"/>
              <a:chOff x="798494" y="3051917"/>
              <a:chExt cx="1247125" cy="1422057"/>
            </a:xfrm>
          </p:grpSpPr>
          <p:sp>
            <p:nvSpPr>
              <p:cNvPr id="47"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2F92AD"/>
              </a:solidFill>
              <a:ln>
                <a:noFill/>
              </a:ln>
            </p:spPr>
            <p:txBody>
              <a:bodyPr/>
              <a:lstStyle/>
              <a:p>
                <a:endParaRPr lang="zh-CN" altLang="en-US" sz="1180"/>
              </a:p>
            </p:txBody>
          </p:sp>
          <p:sp>
            <p:nvSpPr>
              <p:cNvPr id="48" name="Oval 11"/>
              <p:cNvSpPr>
                <a:spLocks noChangeArrowheads="1"/>
              </p:cNvSpPr>
              <p:nvPr/>
            </p:nvSpPr>
            <p:spPr bwMode="auto">
              <a:xfrm>
                <a:off x="872273"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sp>
          <p:nvSpPr>
            <p:cNvPr id="46"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dirty="0"/>
            </a:p>
          </p:txBody>
        </p:sp>
      </p:grpSp>
    </p:spTree>
    <p:extLst>
      <p:ext uri="{BB962C8B-B14F-4D97-AF65-F5344CB8AC3E}">
        <p14:creationId xmlns:p14="http://schemas.microsoft.com/office/powerpoint/2010/main" val="41492650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p:cBhvr>
                                        <p:cTn id="41" dur="500"/>
                                        <p:tgtEl>
                                          <p:spTgt spid="33"/>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p:cBhvr>
                                        <p:cTn id="47" dur="5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47"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p:cBhvr>
                                        <p:cTn id="63" dur="500"/>
                                        <p:tgtEl>
                                          <p:spTgt spid="39"/>
                                        </p:tgtEl>
                                      </p:cBhvr>
                                    </p:animEffect>
                                    <p:anim calcmode="lin" valueType="num">
                                      <p:cBhvr>
                                        <p:cTn id="64" dur="500" fill="hold"/>
                                        <p:tgtEl>
                                          <p:spTgt spid="39"/>
                                        </p:tgtEl>
                                        <p:attrNameLst>
                                          <p:attrName>ppt_x</p:attrName>
                                        </p:attrNameLst>
                                      </p:cBhvr>
                                      <p:tavLst>
                                        <p:tav tm="0">
                                          <p:val>
                                            <p:strVal val="#ppt_x"/>
                                          </p:val>
                                        </p:tav>
                                        <p:tav tm="100000">
                                          <p:val>
                                            <p:strVal val="#ppt_x"/>
                                          </p:val>
                                        </p:tav>
                                      </p:tavLst>
                                    </p:anim>
                                    <p:anim calcmode="lin" valueType="num">
                                      <p:cBhvr>
                                        <p:cTn id="65" dur="500" fill="hold"/>
                                        <p:tgtEl>
                                          <p:spTgt spid="39"/>
                                        </p:tgtEl>
                                        <p:attrNameLst>
                                          <p:attrName>ppt_y</p:attrName>
                                        </p:attrNameLst>
                                      </p:cBhvr>
                                      <p:tavLst>
                                        <p:tav tm="0">
                                          <p:val>
                                            <p:strVal val="#ppt_y-.1"/>
                                          </p:val>
                                        </p:tav>
                                        <p:tav tm="100000">
                                          <p:val>
                                            <p:strVal val="#ppt_y"/>
                                          </p:val>
                                        </p:tav>
                                      </p:tavLst>
                                    </p:anim>
                                  </p:childTnLst>
                                </p:cTn>
                              </p:par>
                            </p:childTnLst>
                          </p:cTn>
                        </p:par>
                        <p:par>
                          <p:cTn id="66" fill="hold">
                            <p:stCondLst>
                              <p:cond delay="15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p:cBhvr>
                                        <p:cTn id="69" dur="500"/>
                                        <p:tgtEl>
                                          <p:spTgt spid="17"/>
                                        </p:tgtEl>
                                      </p:cBhvr>
                                    </p:animEffect>
                                  </p:childTnLst>
                                </p:cTn>
                              </p:par>
                            </p:childTnLst>
                          </p:cTn>
                        </p:par>
                        <p:par>
                          <p:cTn id="70" fill="hold">
                            <p:stCondLst>
                              <p:cond delay="2000"/>
                            </p:stCondLst>
                            <p:childTnLst>
                              <p:par>
                                <p:cTn id="71" presetID="10"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p:cBhvr>
                                        <p:cTn id="75" dur="500"/>
                                        <p:tgtEl>
                                          <p:spTgt spid="2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500" fill="hold"/>
                                        <p:tgtEl>
                                          <p:spTgt spid="21"/>
                                        </p:tgtEl>
                                        <p:attrNameLst>
                                          <p:attrName>ppt_w</p:attrName>
                                        </p:attrNameLst>
                                      </p:cBhvr>
                                      <p:tavLst>
                                        <p:tav tm="0">
                                          <p:val>
                                            <p:fltVal val="0"/>
                                          </p:val>
                                        </p:tav>
                                        <p:tav tm="100000">
                                          <p:val>
                                            <p:strVal val="#ppt_w"/>
                                          </p:val>
                                        </p:tav>
                                      </p:tavLst>
                                    </p:anim>
                                    <p:anim calcmode="lin" valueType="num">
                                      <p:cBhvr>
                                        <p:cTn id="79" dur="500" fill="hold"/>
                                        <p:tgtEl>
                                          <p:spTgt spid="21"/>
                                        </p:tgtEl>
                                        <p:attrNameLst>
                                          <p:attrName>ppt_h</p:attrName>
                                        </p:attrNameLst>
                                      </p:cBhvr>
                                      <p:tavLst>
                                        <p:tav tm="0">
                                          <p:val>
                                            <p:fltVal val="0"/>
                                          </p:val>
                                        </p:tav>
                                        <p:tav tm="100000">
                                          <p:val>
                                            <p:strVal val="#ppt_h"/>
                                          </p:val>
                                        </p:tav>
                                      </p:tavLst>
                                    </p:anim>
                                    <p:animEffect>
                                      <p:cBhvr>
                                        <p:cTn id="80" dur="500"/>
                                        <p:tgtEl>
                                          <p:spTgt spid="21"/>
                                        </p:tgtEl>
                                      </p:cBhvr>
                                    </p:animEffect>
                                  </p:childTnLst>
                                </p:cTn>
                              </p:par>
                            </p:childTnLst>
                          </p:cTn>
                        </p:par>
                        <p:par>
                          <p:cTn id="81" fill="hold">
                            <p:stCondLst>
                              <p:cond delay="2500"/>
                            </p:stCondLst>
                            <p:childTnLst>
                              <p:par>
                                <p:cTn id="82" presetID="47" presetClass="entr" presetSubtype="0" fill="hold" grpId="0"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p:cBhvr>
                                        <p:cTn id="84" dur="500"/>
                                        <p:tgtEl>
                                          <p:spTgt spid="11"/>
                                        </p:tgtEl>
                                      </p:cBhvr>
                                    </p:animEffect>
                                    <p:anim calcmode="lin" valueType="num">
                                      <p:cBhvr>
                                        <p:cTn id="85" dur="500" fill="hold"/>
                                        <p:tgtEl>
                                          <p:spTgt spid="11"/>
                                        </p:tgtEl>
                                        <p:attrNameLst>
                                          <p:attrName>ppt_x</p:attrName>
                                        </p:attrNameLst>
                                      </p:cBhvr>
                                      <p:tavLst>
                                        <p:tav tm="0">
                                          <p:val>
                                            <p:strVal val="#ppt_x"/>
                                          </p:val>
                                        </p:tav>
                                        <p:tav tm="100000">
                                          <p:val>
                                            <p:strVal val="#ppt_x"/>
                                          </p:val>
                                        </p:tav>
                                      </p:tavLst>
                                    </p:anim>
                                    <p:anim calcmode="lin" valueType="num">
                                      <p:cBhvr>
                                        <p:cTn id="86" dur="500" fill="hold"/>
                                        <p:tgtEl>
                                          <p:spTgt spid="11"/>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12"/>
                                        </p:tgtEl>
                                        <p:attrNameLst>
                                          <p:attrName>style.visibility</p:attrName>
                                        </p:attrNameLst>
                                      </p:cBhvr>
                                      <p:to>
                                        <p:strVal val="visible"/>
                                      </p:to>
                                    </p:set>
                                    <p:animEffect>
                                      <p:cBhvr>
                                        <p:cTn id="89" dur="500"/>
                                        <p:tgtEl>
                                          <p:spTgt spid="12"/>
                                        </p:tgtEl>
                                      </p:cBhvr>
                                    </p:animEffect>
                                    <p:anim calcmode="lin" valueType="num">
                                      <p:cBhvr>
                                        <p:cTn id="90" dur="500" fill="hold"/>
                                        <p:tgtEl>
                                          <p:spTgt spid="12"/>
                                        </p:tgtEl>
                                        <p:attrNameLst>
                                          <p:attrName>ppt_x</p:attrName>
                                        </p:attrNameLst>
                                      </p:cBhvr>
                                      <p:tavLst>
                                        <p:tav tm="0">
                                          <p:val>
                                            <p:strVal val="#ppt_x"/>
                                          </p:val>
                                        </p:tav>
                                        <p:tav tm="100000">
                                          <p:val>
                                            <p:strVal val="#ppt_x"/>
                                          </p:val>
                                        </p:tav>
                                      </p:tavLst>
                                    </p:anim>
                                    <p:anim calcmode="lin" valueType="num">
                                      <p:cBhvr>
                                        <p:cTn id="91" dur="500" fill="hold"/>
                                        <p:tgtEl>
                                          <p:spTgt spid="12"/>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38"/>
                                        </p:tgtEl>
                                        <p:attrNameLst>
                                          <p:attrName>style.visibility</p:attrName>
                                        </p:attrNameLst>
                                      </p:cBhvr>
                                      <p:to>
                                        <p:strVal val="visible"/>
                                      </p:to>
                                    </p:set>
                                    <p:animEffect>
                                      <p:cBhvr>
                                        <p:cTn id="94" dur="500"/>
                                        <p:tgtEl>
                                          <p:spTgt spid="38"/>
                                        </p:tgtEl>
                                      </p:cBhvr>
                                    </p:animEffect>
                                    <p:anim calcmode="lin" valueType="num">
                                      <p:cBhvr>
                                        <p:cTn id="95" dur="500" fill="hold"/>
                                        <p:tgtEl>
                                          <p:spTgt spid="38"/>
                                        </p:tgtEl>
                                        <p:attrNameLst>
                                          <p:attrName>ppt_x</p:attrName>
                                        </p:attrNameLst>
                                      </p:cBhvr>
                                      <p:tavLst>
                                        <p:tav tm="0">
                                          <p:val>
                                            <p:strVal val="#ppt_x"/>
                                          </p:val>
                                        </p:tav>
                                        <p:tav tm="100000">
                                          <p:val>
                                            <p:strVal val="#ppt_x"/>
                                          </p:val>
                                        </p:tav>
                                      </p:tavLst>
                                    </p:anim>
                                    <p:anim calcmode="lin" valueType="num">
                                      <p:cBhvr>
                                        <p:cTn id="96" dur="500" fill="hold"/>
                                        <p:tgtEl>
                                          <p:spTgt spid="38"/>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p:cBhvr>
                                        <p:cTn id="99" dur="500"/>
                                        <p:tgtEl>
                                          <p:spTgt spid="40"/>
                                        </p:tgtEl>
                                      </p:cBhvr>
                                    </p:animEffect>
                                    <p:anim calcmode="lin" valueType="num">
                                      <p:cBhvr>
                                        <p:cTn id="100" dur="500" fill="hold"/>
                                        <p:tgtEl>
                                          <p:spTgt spid="40"/>
                                        </p:tgtEl>
                                        <p:attrNameLst>
                                          <p:attrName>ppt_x</p:attrName>
                                        </p:attrNameLst>
                                      </p:cBhvr>
                                      <p:tavLst>
                                        <p:tav tm="0">
                                          <p:val>
                                            <p:strVal val="#ppt_x"/>
                                          </p:val>
                                        </p:tav>
                                        <p:tav tm="100000">
                                          <p:val>
                                            <p:strVal val="#ppt_x"/>
                                          </p:val>
                                        </p:tav>
                                      </p:tavLst>
                                    </p:anim>
                                    <p:anim calcmode="lin" valueType="num">
                                      <p:cBhvr>
                                        <p:cTn id="101" dur="500" fill="hold"/>
                                        <p:tgtEl>
                                          <p:spTgt spid="40"/>
                                        </p:tgtEl>
                                        <p:attrNameLst>
                                          <p:attrName>ppt_y</p:attrName>
                                        </p:attrNameLst>
                                      </p:cBhvr>
                                      <p:tavLst>
                                        <p:tav tm="0">
                                          <p:val>
                                            <p:strVal val="#ppt_y+.1"/>
                                          </p:val>
                                        </p:tav>
                                        <p:tav tm="100000">
                                          <p:val>
                                            <p:strVal val="#ppt_y"/>
                                          </p:val>
                                        </p:tav>
                                      </p:tavLst>
                                    </p:anim>
                                  </p:childTnLst>
                                </p:cTn>
                              </p:par>
                            </p:childTnLst>
                          </p:cTn>
                        </p:par>
                        <p:par>
                          <p:cTn id="102" fill="hold">
                            <p:stCondLst>
                              <p:cond delay="3000"/>
                            </p:stCondLst>
                            <p:childTnLst>
                              <p:par>
                                <p:cTn id="103" presetID="22" presetClass="entr" presetSubtype="8" fill="hold" grpId="0" nodeType="afterEffect">
                                  <p:stCondLst>
                                    <p:cond delay="0"/>
                                  </p:stCondLst>
                                  <p:childTnLst>
                                    <p:set>
                                      <p:cBhvr>
                                        <p:cTn id="104" dur="1" fill="hold">
                                          <p:stCondLst>
                                            <p:cond delay="0"/>
                                          </p:stCondLst>
                                        </p:cTn>
                                        <p:tgtEl>
                                          <p:spTgt spid="22"/>
                                        </p:tgtEl>
                                        <p:attrNameLst>
                                          <p:attrName>style.visibility</p:attrName>
                                        </p:attrNameLst>
                                      </p:cBhvr>
                                      <p:to>
                                        <p:strVal val="visible"/>
                                      </p:to>
                                    </p:set>
                                    <p:animEffect>
                                      <p:cBhvr>
                                        <p:cTn id="105" dur="500"/>
                                        <p:tgtEl>
                                          <p:spTgt spid="22"/>
                                        </p:tgtEl>
                                      </p:cBhvr>
                                    </p:animEffect>
                                  </p:childTnLst>
                                </p:cTn>
                              </p:par>
                            </p:childTnLst>
                          </p:cTn>
                        </p:par>
                        <p:par>
                          <p:cTn id="106" fill="hold">
                            <p:stCondLst>
                              <p:cond delay="3500"/>
                            </p:stCondLst>
                            <p:childTnLst>
                              <p:par>
                                <p:cTn id="107" presetID="10" presetClass="entr" presetSubtype="0" fill="hold" grpId="0" nodeType="afterEffect">
                                  <p:stCondLst>
                                    <p:cond delay="0"/>
                                  </p:stCondLst>
                                  <p:childTnLst>
                                    <p:set>
                                      <p:cBhvr>
                                        <p:cTn id="108" dur="1" fill="hold">
                                          <p:stCondLst>
                                            <p:cond delay="0"/>
                                          </p:stCondLst>
                                        </p:cTn>
                                        <p:tgtEl>
                                          <p:spTgt spid="23"/>
                                        </p:tgtEl>
                                        <p:attrNameLst>
                                          <p:attrName>style.visibility</p:attrName>
                                        </p:attrNameLst>
                                      </p:cBhvr>
                                      <p:to>
                                        <p:strVal val="visible"/>
                                      </p:to>
                                    </p:set>
                                    <p:anim calcmode="lin" valueType="num">
                                      <p:cBhvr>
                                        <p:cTn id="109" dur="500" fill="hold"/>
                                        <p:tgtEl>
                                          <p:spTgt spid="23"/>
                                        </p:tgtEl>
                                        <p:attrNameLst>
                                          <p:attrName>ppt_w</p:attrName>
                                        </p:attrNameLst>
                                      </p:cBhvr>
                                      <p:tavLst>
                                        <p:tav tm="0">
                                          <p:val>
                                            <p:fltVal val="0"/>
                                          </p:val>
                                        </p:tav>
                                        <p:tav tm="100000">
                                          <p:val>
                                            <p:strVal val="#ppt_w"/>
                                          </p:val>
                                        </p:tav>
                                      </p:tavLst>
                                    </p:anim>
                                    <p:anim calcmode="lin" valueType="num">
                                      <p:cBhvr>
                                        <p:cTn id="110" dur="500" fill="hold"/>
                                        <p:tgtEl>
                                          <p:spTgt spid="23"/>
                                        </p:tgtEl>
                                        <p:attrNameLst>
                                          <p:attrName>ppt_h</p:attrName>
                                        </p:attrNameLst>
                                      </p:cBhvr>
                                      <p:tavLst>
                                        <p:tav tm="0">
                                          <p:val>
                                            <p:fltVal val="0"/>
                                          </p:val>
                                        </p:tav>
                                        <p:tav tm="100000">
                                          <p:val>
                                            <p:strVal val="#ppt_h"/>
                                          </p:val>
                                        </p:tav>
                                      </p:tavLst>
                                    </p:anim>
                                    <p:animEffect>
                                      <p:cBhvr>
                                        <p:cTn id="111" dur="500"/>
                                        <p:tgtEl>
                                          <p:spTgt spid="23"/>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4"/>
                                        </p:tgtEl>
                                        <p:attrNameLst>
                                          <p:attrName>style.visibility</p:attrName>
                                        </p:attrNameLst>
                                      </p:cBhvr>
                                      <p:to>
                                        <p:strVal val="visible"/>
                                      </p:to>
                                    </p:set>
                                    <p:anim calcmode="lin" valueType="num">
                                      <p:cBhvr>
                                        <p:cTn id="114" dur="500" fill="hold"/>
                                        <p:tgtEl>
                                          <p:spTgt spid="24"/>
                                        </p:tgtEl>
                                        <p:attrNameLst>
                                          <p:attrName>ppt_w</p:attrName>
                                        </p:attrNameLst>
                                      </p:cBhvr>
                                      <p:tavLst>
                                        <p:tav tm="0">
                                          <p:val>
                                            <p:fltVal val="0"/>
                                          </p:val>
                                        </p:tav>
                                        <p:tav tm="100000">
                                          <p:val>
                                            <p:strVal val="#ppt_w"/>
                                          </p:val>
                                        </p:tav>
                                      </p:tavLst>
                                    </p:anim>
                                    <p:anim calcmode="lin" valueType="num">
                                      <p:cBhvr>
                                        <p:cTn id="115" dur="500" fill="hold"/>
                                        <p:tgtEl>
                                          <p:spTgt spid="24"/>
                                        </p:tgtEl>
                                        <p:attrNameLst>
                                          <p:attrName>ppt_h</p:attrName>
                                        </p:attrNameLst>
                                      </p:cBhvr>
                                      <p:tavLst>
                                        <p:tav tm="0">
                                          <p:val>
                                            <p:fltVal val="0"/>
                                          </p:val>
                                        </p:tav>
                                        <p:tav tm="100000">
                                          <p:val>
                                            <p:strVal val="#ppt_h"/>
                                          </p:val>
                                        </p:tav>
                                      </p:tavLst>
                                    </p:anim>
                                    <p:animEffect>
                                      <p:cBhvr>
                                        <p:cTn id="116" dur="500"/>
                                        <p:tgtEl>
                                          <p:spTgt spid="24"/>
                                        </p:tgtEl>
                                      </p:cBhvr>
                                    </p:animEffect>
                                  </p:childTnLst>
                                </p:cTn>
                              </p:par>
                            </p:childTnLst>
                          </p:cTn>
                        </p:par>
                        <p:par>
                          <p:cTn id="117" fill="hold">
                            <p:stCondLst>
                              <p:cond delay="4000"/>
                            </p:stCondLst>
                            <p:childTnLst>
                              <p:par>
                                <p:cTn id="118" presetID="47" presetClass="entr" presetSubtype="0"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Effect>
                                      <p:cBhvr>
                                        <p:cTn id="120" dur="500"/>
                                        <p:tgtEl>
                                          <p:spTgt spid="41"/>
                                        </p:tgtEl>
                                      </p:cBhvr>
                                    </p:animEffect>
                                    <p:anim calcmode="lin" valueType="num">
                                      <p:cBhvr>
                                        <p:cTn id="121" dur="500" fill="hold"/>
                                        <p:tgtEl>
                                          <p:spTgt spid="41"/>
                                        </p:tgtEl>
                                        <p:attrNameLst>
                                          <p:attrName>ppt_x</p:attrName>
                                        </p:attrNameLst>
                                      </p:cBhvr>
                                      <p:tavLst>
                                        <p:tav tm="0">
                                          <p:val>
                                            <p:strVal val="#ppt_x"/>
                                          </p:val>
                                        </p:tav>
                                        <p:tav tm="100000">
                                          <p:val>
                                            <p:strVal val="#ppt_x"/>
                                          </p:val>
                                        </p:tav>
                                      </p:tavLst>
                                    </p:anim>
                                    <p:anim calcmode="lin" valueType="num">
                                      <p:cBhvr>
                                        <p:cTn id="122" dur="500" fill="hold"/>
                                        <p:tgtEl>
                                          <p:spTgt spid="41"/>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13"/>
                                        </p:tgtEl>
                                        <p:attrNameLst>
                                          <p:attrName>style.visibility</p:attrName>
                                        </p:attrNameLst>
                                      </p:cBhvr>
                                      <p:to>
                                        <p:strVal val="visible"/>
                                      </p:to>
                                    </p:set>
                                    <p:animEffect>
                                      <p:cBhvr>
                                        <p:cTn id="125" dur="500"/>
                                        <p:tgtEl>
                                          <p:spTgt spid="13"/>
                                        </p:tgtEl>
                                      </p:cBhvr>
                                    </p:animEffect>
                                    <p:anim calcmode="lin" valueType="num">
                                      <p:cBhvr>
                                        <p:cTn id="126" dur="500" fill="hold"/>
                                        <p:tgtEl>
                                          <p:spTgt spid="13"/>
                                        </p:tgtEl>
                                        <p:attrNameLst>
                                          <p:attrName>ppt_x</p:attrName>
                                        </p:attrNameLst>
                                      </p:cBhvr>
                                      <p:tavLst>
                                        <p:tav tm="0">
                                          <p:val>
                                            <p:strVal val="#ppt_x"/>
                                          </p:val>
                                        </p:tav>
                                        <p:tav tm="100000">
                                          <p:val>
                                            <p:strVal val="#ppt_x"/>
                                          </p:val>
                                        </p:tav>
                                      </p:tavLst>
                                    </p:anim>
                                    <p:anim calcmode="lin" valueType="num">
                                      <p:cBhvr>
                                        <p:cTn id="127" dur="500" fill="hold"/>
                                        <p:tgtEl>
                                          <p:spTgt spid="13"/>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14"/>
                                        </p:tgtEl>
                                        <p:attrNameLst>
                                          <p:attrName>style.visibility</p:attrName>
                                        </p:attrNameLst>
                                      </p:cBhvr>
                                      <p:to>
                                        <p:strVal val="visible"/>
                                      </p:to>
                                    </p:set>
                                    <p:animEffect>
                                      <p:cBhvr>
                                        <p:cTn id="130" dur="500"/>
                                        <p:tgtEl>
                                          <p:spTgt spid="14"/>
                                        </p:tgtEl>
                                      </p:cBhvr>
                                    </p:animEffect>
                                    <p:anim calcmode="lin" valueType="num">
                                      <p:cBhvr>
                                        <p:cTn id="131" dur="500" fill="hold"/>
                                        <p:tgtEl>
                                          <p:spTgt spid="14"/>
                                        </p:tgtEl>
                                        <p:attrNameLst>
                                          <p:attrName>ppt_x</p:attrName>
                                        </p:attrNameLst>
                                      </p:cBhvr>
                                      <p:tavLst>
                                        <p:tav tm="0">
                                          <p:val>
                                            <p:strVal val="#ppt_x"/>
                                          </p:val>
                                        </p:tav>
                                        <p:tav tm="100000">
                                          <p:val>
                                            <p:strVal val="#ppt_x"/>
                                          </p:val>
                                        </p:tav>
                                      </p:tavLst>
                                    </p:anim>
                                    <p:anim calcmode="lin" valueType="num">
                                      <p:cBhvr>
                                        <p:cTn id="132" dur="500" fill="hold"/>
                                        <p:tgtEl>
                                          <p:spTgt spid="14"/>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animEffect>
                                      <p:cBhvr>
                                        <p:cTn id="135" dur="500"/>
                                        <p:tgtEl>
                                          <p:spTgt spid="35"/>
                                        </p:tgtEl>
                                      </p:cBhvr>
                                    </p:animEffect>
                                    <p:anim calcmode="lin" valueType="num">
                                      <p:cBhvr>
                                        <p:cTn id="136" dur="500" fill="hold"/>
                                        <p:tgtEl>
                                          <p:spTgt spid="35"/>
                                        </p:tgtEl>
                                        <p:attrNameLst>
                                          <p:attrName>ppt_x</p:attrName>
                                        </p:attrNameLst>
                                      </p:cBhvr>
                                      <p:tavLst>
                                        <p:tav tm="0">
                                          <p:val>
                                            <p:strVal val="#ppt_x"/>
                                          </p:val>
                                        </p:tav>
                                        <p:tav tm="100000">
                                          <p:val>
                                            <p:strVal val="#ppt_x"/>
                                          </p:val>
                                        </p:tav>
                                      </p:tavLst>
                                    </p:anim>
                                    <p:anim calcmode="lin" valueType="num">
                                      <p:cBhvr>
                                        <p:cTn id="137" dur="500" fill="hold"/>
                                        <p:tgtEl>
                                          <p:spTgt spid="35"/>
                                        </p:tgtEl>
                                        <p:attrNameLst>
                                          <p:attrName>ppt_y</p:attrName>
                                        </p:attrNameLst>
                                      </p:cBhvr>
                                      <p:tavLst>
                                        <p:tav tm="0">
                                          <p:val>
                                            <p:strVal val="#ppt_y+.1"/>
                                          </p:val>
                                        </p:tav>
                                        <p:tav tm="100000">
                                          <p:val>
                                            <p:strVal val="#ppt_y"/>
                                          </p:val>
                                        </p:tav>
                                      </p:tavLst>
                                    </p:anim>
                                  </p:childTnLst>
                                </p:cTn>
                              </p:par>
                            </p:childTnLst>
                          </p:cTn>
                        </p:par>
                        <p:par>
                          <p:cTn id="138" fill="hold">
                            <p:stCondLst>
                              <p:cond delay="4500"/>
                            </p:stCondLst>
                            <p:childTnLst>
                              <p:par>
                                <p:cTn id="139" presetID="22" presetClass="entr" presetSubtype="8" fill="hold" grpId="0" nodeType="afterEffect">
                                  <p:stCondLst>
                                    <p:cond delay="0"/>
                                  </p:stCondLst>
                                  <p:childTnLst>
                                    <p:set>
                                      <p:cBhvr>
                                        <p:cTn id="140" dur="1" fill="hold">
                                          <p:stCondLst>
                                            <p:cond delay="0"/>
                                          </p:stCondLst>
                                        </p:cTn>
                                        <p:tgtEl>
                                          <p:spTgt spid="25"/>
                                        </p:tgtEl>
                                        <p:attrNameLst>
                                          <p:attrName>style.visibility</p:attrName>
                                        </p:attrNameLst>
                                      </p:cBhvr>
                                      <p:to>
                                        <p:strVal val="visible"/>
                                      </p:to>
                                    </p:set>
                                    <p:animEffect>
                                      <p:cBhvr>
                                        <p:cTn id="141" dur="500"/>
                                        <p:tgtEl>
                                          <p:spTgt spid="25"/>
                                        </p:tgtEl>
                                      </p:cBhvr>
                                    </p:animEffect>
                                  </p:childTnLst>
                                </p:cTn>
                              </p:par>
                            </p:childTnLst>
                          </p:cTn>
                        </p:par>
                        <p:par>
                          <p:cTn id="142" fill="hold">
                            <p:stCondLst>
                              <p:cond delay="5000"/>
                            </p:stCondLst>
                            <p:childTnLst>
                              <p:par>
                                <p:cTn id="143" presetID="10" presetClass="entr" presetSubtype="0" fill="hold" grpId="0" nodeType="afterEffect">
                                  <p:stCondLst>
                                    <p:cond delay="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500" fill="hold"/>
                                        <p:tgtEl>
                                          <p:spTgt spid="26"/>
                                        </p:tgtEl>
                                        <p:attrNameLst>
                                          <p:attrName>ppt_w</p:attrName>
                                        </p:attrNameLst>
                                      </p:cBhvr>
                                      <p:tavLst>
                                        <p:tav tm="0">
                                          <p:val>
                                            <p:fltVal val="0"/>
                                          </p:val>
                                        </p:tav>
                                        <p:tav tm="100000">
                                          <p:val>
                                            <p:strVal val="#ppt_w"/>
                                          </p:val>
                                        </p:tav>
                                      </p:tavLst>
                                    </p:anim>
                                    <p:anim calcmode="lin" valueType="num">
                                      <p:cBhvr>
                                        <p:cTn id="146" dur="500" fill="hold"/>
                                        <p:tgtEl>
                                          <p:spTgt spid="26"/>
                                        </p:tgtEl>
                                        <p:attrNameLst>
                                          <p:attrName>ppt_h</p:attrName>
                                        </p:attrNameLst>
                                      </p:cBhvr>
                                      <p:tavLst>
                                        <p:tav tm="0">
                                          <p:val>
                                            <p:fltVal val="0"/>
                                          </p:val>
                                        </p:tav>
                                        <p:tav tm="100000">
                                          <p:val>
                                            <p:strVal val="#ppt_h"/>
                                          </p:val>
                                        </p:tav>
                                      </p:tavLst>
                                    </p:anim>
                                    <p:animEffect>
                                      <p:cBhvr>
                                        <p:cTn id="147" dur="500"/>
                                        <p:tgtEl>
                                          <p:spTgt spid="26"/>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7"/>
                                        </p:tgtEl>
                                        <p:attrNameLst>
                                          <p:attrName>style.visibility</p:attrName>
                                        </p:attrNameLst>
                                      </p:cBhvr>
                                      <p:to>
                                        <p:strVal val="visible"/>
                                      </p:to>
                                    </p:set>
                                    <p:anim calcmode="lin" valueType="num">
                                      <p:cBhvr>
                                        <p:cTn id="150" dur="500" fill="hold"/>
                                        <p:tgtEl>
                                          <p:spTgt spid="27"/>
                                        </p:tgtEl>
                                        <p:attrNameLst>
                                          <p:attrName>ppt_w</p:attrName>
                                        </p:attrNameLst>
                                      </p:cBhvr>
                                      <p:tavLst>
                                        <p:tav tm="0">
                                          <p:val>
                                            <p:fltVal val="0"/>
                                          </p:val>
                                        </p:tav>
                                        <p:tav tm="100000">
                                          <p:val>
                                            <p:strVal val="#ppt_w"/>
                                          </p:val>
                                        </p:tav>
                                      </p:tavLst>
                                    </p:anim>
                                    <p:anim calcmode="lin" valueType="num">
                                      <p:cBhvr>
                                        <p:cTn id="151" dur="500" fill="hold"/>
                                        <p:tgtEl>
                                          <p:spTgt spid="27"/>
                                        </p:tgtEl>
                                        <p:attrNameLst>
                                          <p:attrName>ppt_h</p:attrName>
                                        </p:attrNameLst>
                                      </p:cBhvr>
                                      <p:tavLst>
                                        <p:tav tm="0">
                                          <p:val>
                                            <p:fltVal val="0"/>
                                          </p:val>
                                        </p:tav>
                                        <p:tav tm="100000">
                                          <p:val>
                                            <p:strVal val="#ppt_h"/>
                                          </p:val>
                                        </p:tav>
                                      </p:tavLst>
                                    </p:anim>
                                    <p:animEffect>
                                      <p:cBhvr>
                                        <p:cTn id="152" dur="500"/>
                                        <p:tgtEl>
                                          <p:spTgt spid="27"/>
                                        </p:tgtEl>
                                      </p:cBhvr>
                                    </p:animEffect>
                                  </p:childTnLst>
                                </p:cTn>
                              </p:par>
                            </p:childTnLst>
                          </p:cTn>
                        </p:par>
                        <p:par>
                          <p:cTn id="153" fill="hold">
                            <p:stCondLst>
                              <p:cond delay="5500"/>
                            </p:stCondLst>
                            <p:childTnLst>
                              <p:par>
                                <p:cTn id="154" presetID="47" presetClass="entr" presetSubtype="0"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Effect>
                                      <p:cBhvr>
                                        <p:cTn id="156" dur="500"/>
                                        <p:tgtEl>
                                          <p:spTgt spid="31"/>
                                        </p:tgtEl>
                                      </p:cBhvr>
                                    </p:animEffect>
                                    <p:anim calcmode="lin" valueType="num">
                                      <p:cBhvr>
                                        <p:cTn id="157" dur="500" fill="hold"/>
                                        <p:tgtEl>
                                          <p:spTgt spid="31"/>
                                        </p:tgtEl>
                                        <p:attrNameLst>
                                          <p:attrName>ppt_x</p:attrName>
                                        </p:attrNameLst>
                                      </p:cBhvr>
                                      <p:tavLst>
                                        <p:tav tm="0">
                                          <p:val>
                                            <p:strVal val="#ppt_x"/>
                                          </p:val>
                                        </p:tav>
                                        <p:tav tm="100000">
                                          <p:val>
                                            <p:strVal val="#ppt_x"/>
                                          </p:val>
                                        </p:tav>
                                      </p:tavLst>
                                    </p:anim>
                                    <p:anim calcmode="lin" valueType="num">
                                      <p:cBhvr>
                                        <p:cTn id="158" dur="500" fill="hold"/>
                                        <p:tgtEl>
                                          <p:spTgt spid="31"/>
                                        </p:tgtEl>
                                        <p:attrNameLst>
                                          <p:attrName>ppt_y</p:attrName>
                                        </p:attrNameLst>
                                      </p:cBhvr>
                                      <p:tavLst>
                                        <p:tav tm="0">
                                          <p:val>
                                            <p:strVal val="#ppt_y-.1"/>
                                          </p:val>
                                        </p:tav>
                                        <p:tav tm="100000">
                                          <p:val>
                                            <p:strVal val="#ppt_y"/>
                                          </p:val>
                                        </p:tav>
                                      </p:tavLst>
                                    </p:anim>
                                  </p:childTnLst>
                                </p:cTn>
                              </p:par>
                              <p:par>
                                <p:cTn id="159" presetID="47" presetClass="entr" presetSubtype="0" fill="hold" grpId="0" nodeType="withEffect">
                                  <p:stCondLst>
                                    <p:cond delay="0"/>
                                  </p:stCondLst>
                                  <p:childTnLst>
                                    <p:set>
                                      <p:cBhvr>
                                        <p:cTn id="160" dur="1" fill="hold">
                                          <p:stCondLst>
                                            <p:cond delay="0"/>
                                          </p:stCondLst>
                                        </p:cTn>
                                        <p:tgtEl>
                                          <p:spTgt spid="32"/>
                                        </p:tgtEl>
                                        <p:attrNameLst>
                                          <p:attrName>style.visibility</p:attrName>
                                        </p:attrNameLst>
                                      </p:cBhvr>
                                      <p:to>
                                        <p:strVal val="visible"/>
                                      </p:to>
                                    </p:set>
                                    <p:animEffect>
                                      <p:cBhvr>
                                        <p:cTn id="161" dur="500"/>
                                        <p:tgtEl>
                                          <p:spTgt spid="32"/>
                                        </p:tgtEl>
                                      </p:cBhvr>
                                    </p:animEffect>
                                    <p:anim calcmode="lin" valueType="num">
                                      <p:cBhvr>
                                        <p:cTn id="162" dur="500" fill="hold"/>
                                        <p:tgtEl>
                                          <p:spTgt spid="32"/>
                                        </p:tgtEl>
                                        <p:attrNameLst>
                                          <p:attrName>ppt_x</p:attrName>
                                        </p:attrNameLst>
                                      </p:cBhvr>
                                      <p:tavLst>
                                        <p:tav tm="0">
                                          <p:val>
                                            <p:strVal val="#ppt_x"/>
                                          </p:val>
                                        </p:tav>
                                        <p:tav tm="100000">
                                          <p:val>
                                            <p:strVal val="#ppt_x"/>
                                          </p:val>
                                        </p:tav>
                                      </p:tavLst>
                                    </p:anim>
                                    <p:anim calcmode="lin" valueType="num">
                                      <p:cBhvr>
                                        <p:cTn id="163" dur="500" fill="hold"/>
                                        <p:tgtEl>
                                          <p:spTgt spid="32"/>
                                        </p:tgtEl>
                                        <p:attrNameLst>
                                          <p:attrName>ppt_y</p:attrName>
                                        </p:attrNameLst>
                                      </p:cBhvr>
                                      <p:tavLst>
                                        <p:tav tm="0">
                                          <p:val>
                                            <p:strVal val="#ppt_y-.1"/>
                                          </p:val>
                                        </p:tav>
                                        <p:tav tm="100000">
                                          <p:val>
                                            <p:strVal val="#ppt_y"/>
                                          </p:val>
                                        </p:tav>
                                      </p:tavLst>
                                    </p:anim>
                                  </p:childTnLst>
                                </p:cTn>
                              </p:par>
                              <p:par>
                                <p:cTn id="164" presetID="47" presetClass="entr" presetSubtype="0" fill="hold" grpId="0" nodeType="withEffect">
                                  <p:stCondLst>
                                    <p:cond delay="0"/>
                                  </p:stCondLst>
                                  <p:childTnLst>
                                    <p:set>
                                      <p:cBhvr>
                                        <p:cTn id="165" dur="1" fill="hold">
                                          <p:stCondLst>
                                            <p:cond delay="0"/>
                                          </p:stCondLst>
                                        </p:cTn>
                                        <p:tgtEl>
                                          <p:spTgt spid="37"/>
                                        </p:tgtEl>
                                        <p:attrNameLst>
                                          <p:attrName>style.visibility</p:attrName>
                                        </p:attrNameLst>
                                      </p:cBhvr>
                                      <p:to>
                                        <p:strVal val="visible"/>
                                      </p:to>
                                    </p:set>
                                    <p:animEffect>
                                      <p:cBhvr>
                                        <p:cTn id="166" dur="500"/>
                                        <p:tgtEl>
                                          <p:spTgt spid="37"/>
                                        </p:tgtEl>
                                      </p:cBhvr>
                                    </p:animEffect>
                                    <p:anim calcmode="lin" valueType="num">
                                      <p:cBhvr>
                                        <p:cTn id="167" dur="500" fill="hold"/>
                                        <p:tgtEl>
                                          <p:spTgt spid="37"/>
                                        </p:tgtEl>
                                        <p:attrNameLst>
                                          <p:attrName>ppt_x</p:attrName>
                                        </p:attrNameLst>
                                      </p:cBhvr>
                                      <p:tavLst>
                                        <p:tav tm="0">
                                          <p:val>
                                            <p:strVal val="#ppt_x"/>
                                          </p:val>
                                        </p:tav>
                                        <p:tav tm="100000">
                                          <p:val>
                                            <p:strVal val="#ppt_x"/>
                                          </p:val>
                                        </p:tav>
                                      </p:tavLst>
                                    </p:anim>
                                    <p:anim calcmode="lin" valueType="num">
                                      <p:cBhvr>
                                        <p:cTn id="168" dur="500" fill="hold"/>
                                        <p:tgtEl>
                                          <p:spTgt spid="37"/>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42"/>
                                        </p:tgtEl>
                                        <p:attrNameLst>
                                          <p:attrName>style.visibility</p:attrName>
                                        </p:attrNameLst>
                                      </p:cBhvr>
                                      <p:to>
                                        <p:strVal val="visible"/>
                                      </p:to>
                                    </p:set>
                                    <p:animEffect>
                                      <p:cBhvr>
                                        <p:cTn id="171" dur="500"/>
                                        <p:tgtEl>
                                          <p:spTgt spid="42"/>
                                        </p:tgtEl>
                                      </p:cBhvr>
                                    </p:animEffect>
                                    <p:anim calcmode="lin" valueType="num">
                                      <p:cBhvr>
                                        <p:cTn id="172" dur="500" fill="hold"/>
                                        <p:tgtEl>
                                          <p:spTgt spid="42"/>
                                        </p:tgtEl>
                                        <p:attrNameLst>
                                          <p:attrName>ppt_x</p:attrName>
                                        </p:attrNameLst>
                                      </p:cBhvr>
                                      <p:tavLst>
                                        <p:tav tm="0">
                                          <p:val>
                                            <p:strVal val="#ppt_x"/>
                                          </p:val>
                                        </p:tav>
                                        <p:tav tm="100000">
                                          <p:val>
                                            <p:strVal val="#ppt_x"/>
                                          </p:val>
                                        </p:tav>
                                      </p:tavLst>
                                    </p:anim>
                                    <p:anim calcmode="lin" valueType="num">
                                      <p:cBhvr>
                                        <p:cTn id="173" dur="500" fill="hold"/>
                                        <p:tgtEl>
                                          <p:spTgt spid="42"/>
                                        </p:tgtEl>
                                        <p:attrNameLst>
                                          <p:attrName>ppt_y</p:attrName>
                                        </p:attrNameLst>
                                      </p:cBhvr>
                                      <p:tavLst>
                                        <p:tav tm="0">
                                          <p:val>
                                            <p:strVal val="#ppt_y+.1"/>
                                          </p:val>
                                        </p:tav>
                                        <p:tav tm="100000">
                                          <p:val>
                                            <p:strVal val="#ppt_y"/>
                                          </p:val>
                                        </p:tav>
                                      </p:tavLst>
                                    </p:anim>
                                  </p:childTnLst>
                                </p:cTn>
                              </p:par>
                            </p:childTnLst>
                          </p:cTn>
                        </p:par>
                        <p:par>
                          <p:cTn id="174" fill="hold">
                            <p:stCondLst>
                              <p:cond delay="6000"/>
                            </p:stCondLst>
                            <p:childTnLst>
                              <p:par>
                                <p:cTn id="175" presetID="22" presetClass="entr" presetSubtype="8" fill="hold" grpId="0" nodeType="afterEffect">
                                  <p:stCondLst>
                                    <p:cond delay="0"/>
                                  </p:stCondLst>
                                  <p:childTnLst>
                                    <p:set>
                                      <p:cBhvr>
                                        <p:cTn id="176" dur="1" fill="hold">
                                          <p:stCondLst>
                                            <p:cond delay="0"/>
                                          </p:stCondLst>
                                        </p:cTn>
                                        <p:tgtEl>
                                          <p:spTgt spid="28"/>
                                        </p:tgtEl>
                                        <p:attrNameLst>
                                          <p:attrName>style.visibility</p:attrName>
                                        </p:attrNameLst>
                                      </p:cBhvr>
                                      <p:to>
                                        <p:strVal val="visible"/>
                                      </p:to>
                                    </p:set>
                                    <p:animEffect>
                                      <p:cBhvr>
                                        <p:cTn id="177" dur="500"/>
                                        <p:tgtEl>
                                          <p:spTgt spid="28"/>
                                        </p:tgtEl>
                                      </p:cBhvr>
                                    </p:animEffect>
                                  </p:childTnLst>
                                </p:cTn>
                              </p:par>
                            </p:childTnLst>
                          </p:cTn>
                        </p:par>
                        <p:par>
                          <p:cTn id="178" fill="hold">
                            <p:stCondLst>
                              <p:cond delay="6500"/>
                            </p:stCondLst>
                            <p:childTnLst>
                              <p:par>
                                <p:cTn id="179" presetID="10" presetClass="entr" presetSubtype="0" fill="hold" grpId="0" nodeType="afterEffect">
                                  <p:stCondLst>
                                    <p:cond delay="0"/>
                                  </p:stCondLst>
                                  <p:childTnLst>
                                    <p:set>
                                      <p:cBhvr>
                                        <p:cTn id="180" dur="1" fill="hold">
                                          <p:stCondLst>
                                            <p:cond delay="0"/>
                                          </p:stCondLst>
                                        </p:cTn>
                                        <p:tgtEl>
                                          <p:spTgt spid="29"/>
                                        </p:tgtEl>
                                        <p:attrNameLst>
                                          <p:attrName>style.visibility</p:attrName>
                                        </p:attrNameLst>
                                      </p:cBhvr>
                                      <p:to>
                                        <p:strVal val="visible"/>
                                      </p:to>
                                    </p:set>
                                    <p:anim calcmode="lin" valueType="num">
                                      <p:cBhvr>
                                        <p:cTn id="181" dur="500" fill="hold"/>
                                        <p:tgtEl>
                                          <p:spTgt spid="29"/>
                                        </p:tgtEl>
                                        <p:attrNameLst>
                                          <p:attrName>ppt_w</p:attrName>
                                        </p:attrNameLst>
                                      </p:cBhvr>
                                      <p:tavLst>
                                        <p:tav tm="0">
                                          <p:val>
                                            <p:fltVal val="0"/>
                                          </p:val>
                                        </p:tav>
                                        <p:tav tm="100000">
                                          <p:val>
                                            <p:strVal val="#ppt_w"/>
                                          </p:val>
                                        </p:tav>
                                      </p:tavLst>
                                    </p:anim>
                                    <p:anim calcmode="lin" valueType="num">
                                      <p:cBhvr>
                                        <p:cTn id="182" dur="500" fill="hold"/>
                                        <p:tgtEl>
                                          <p:spTgt spid="29"/>
                                        </p:tgtEl>
                                        <p:attrNameLst>
                                          <p:attrName>ppt_h</p:attrName>
                                        </p:attrNameLst>
                                      </p:cBhvr>
                                      <p:tavLst>
                                        <p:tav tm="0">
                                          <p:val>
                                            <p:fltVal val="0"/>
                                          </p:val>
                                        </p:tav>
                                        <p:tav tm="100000">
                                          <p:val>
                                            <p:strVal val="#ppt_h"/>
                                          </p:val>
                                        </p:tav>
                                      </p:tavLst>
                                    </p:anim>
                                    <p:animEffect>
                                      <p:cBhvr>
                                        <p:cTn id="183" dur="500"/>
                                        <p:tgtEl>
                                          <p:spTgt spid="29"/>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gtEl>
                                        <p:attrNameLst>
                                          <p:attrName>style.visibility</p:attrName>
                                        </p:attrNameLst>
                                      </p:cBhvr>
                                      <p:to>
                                        <p:strVal val="visible"/>
                                      </p:to>
                                    </p:set>
                                    <p:anim calcmode="lin" valueType="num">
                                      <p:cBhvr>
                                        <p:cTn id="186" dur="500" fill="hold"/>
                                        <p:tgtEl>
                                          <p:spTgt spid="30"/>
                                        </p:tgtEl>
                                        <p:attrNameLst>
                                          <p:attrName>ppt_w</p:attrName>
                                        </p:attrNameLst>
                                      </p:cBhvr>
                                      <p:tavLst>
                                        <p:tav tm="0">
                                          <p:val>
                                            <p:fltVal val="0"/>
                                          </p:val>
                                        </p:tav>
                                        <p:tav tm="100000">
                                          <p:val>
                                            <p:strVal val="#ppt_w"/>
                                          </p:val>
                                        </p:tav>
                                      </p:tavLst>
                                    </p:anim>
                                    <p:anim calcmode="lin" valueType="num">
                                      <p:cBhvr>
                                        <p:cTn id="187" dur="500" fill="hold"/>
                                        <p:tgtEl>
                                          <p:spTgt spid="30"/>
                                        </p:tgtEl>
                                        <p:attrNameLst>
                                          <p:attrName>ppt_h</p:attrName>
                                        </p:attrNameLst>
                                      </p:cBhvr>
                                      <p:tavLst>
                                        <p:tav tm="0">
                                          <p:val>
                                            <p:fltVal val="0"/>
                                          </p:val>
                                        </p:tav>
                                        <p:tav tm="100000">
                                          <p:val>
                                            <p:strVal val="#ppt_h"/>
                                          </p:val>
                                        </p:tav>
                                      </p:tavLst>
                                    </p:anim>
                                    <p:animEffect>
                                      <p:cBhvr>
                                        <p:cTn id="188" dur="500"/>
                                        <p:tgtEl>
                                          <p:spTgt spid="30"/>
                                        </p:tgtEl>
                                      </p:cBhvr>
                                    </p:animEffect>
                                  </p:childTnLst>
                                </p:cTn>
                              </p:par>
                            </p:childTnLst>
                          </p:cTn>
                        </p:par>
                        <p:par>
                          <p:cTn id="189" fill="hold">
                            <p:stCondLst>
                              <p:cond delay="7000"/>
                            </p:stCondLst>
                            <p:childTnLst>
                              <p:par>
                                <p:cTn id="190" presetID="47" presetClass="entr" presetSubtype="0" fill="hold" grpId="0" nodeType="afterEffect">
                                  <p:stCondLst>
                                    <p:cond delay="0"/>
                                  </p:stCondLst>
                                  <p:childTnLst>
                                    <p:set>
                                      <p:cBhvr>
                                        <p:cTn id="191" dur="1" fill="hold">
                                          <p:stCondLst>
                                            <p:cond delay="0"/>
                                          </p:stCondLst>
                                        </p:cTn>
                                        <p:tgtEl>
                                          <p:spTgt spid="43"/>
                                        </p:tgtEl>
                                        <p:attrNameLst>
                                          <p:attrName>style.visibility</p:attrName>
                                        </p:attrNameLst>
                                      </p:cBhvr>
                                      <p:to>
                                        <p:strVal val="visible"/>
                                      </p:to>
                                    </p:set>
                                    <p:animEffect>
                                      <p:cBhvr>
                                        <p:cTn id="192" dur="500"/>
                                        <p:tgtEl>
                                          <p:spTgt spid="43"/>
                                        </p:tgtEl>
                                      </p:cBhvr>
                                    </p:animEffect>
                                    <p:anim calcmode="lin" valueType="num">
                                      <p:cBhvr>
                                        <p:cTn id="193" dur="500" fill="hold"/>
                                        <p:tgtEl>
                                          <p:spTgt spid="43"/>
                                        </p:tgtEl>
                                        <p:attrNameLst>
                                          <p:attrName>ppt_x</p:attrName>
                                        </p:attrNameLst>
                                      </p:cBhvr>
                                      <p:tavLst>
                                        <p:tav tm="0">
                                          <p:val>
                                            <p:strVal val="#ppt_x"/>
                                          </p:val>
                                        </p:tav>
                                        <p:tav tm="100000">
                                          <p:val>
                                            <p:strVal val="#ppt_x"/>
                                          </p:val>
                                        </p:tav>
                                      </p:tavLst>
                                    </p:anim>
                                    <p:anim calcmode="lin" valueType="num">
                                      <p:cBhvr>
                                        <p:cTn id="194" dur="500" fill="hold"/>
                                        <p:tgtEl>
                                          <p:spTgt spid="43"/>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15"/>
                                        </p:tgtEl>
                                        <p:attrNameLst>
                                          <p:attrName>style.visibility</p:attrName>
                                        </p:attrNameLst>
                                      </p:cBhvr>
                                      <p:to>
                                        <p:strVal val="visible"/>
                                      </p:to>
                                    </p:set>
                                    <p:animEffect>
                                      <p:cBhvr>
                                        <p:cTn id="197" dur="500"/>
                                        <p:tgtEl>
                                          <p:spTgt spid="15"/>
                                        </p:tgtEl>
                                      </p:cBhvr>
                                    </p:animEffect>
                                    <p:anim calcmode="lin" valueType="num">
                                      <p:cBhvr>
                                        <p:cTn id="198" dur="500" fill="hold"/>
                                        <p:tgtEl>
                                          <p:spTgt spid="15"/>
                                        </p:tgtEl>
                                        <p:attrNameLst>
                                          <p:attrName>ppt_x</p:attrName>
                                        </p:attrNameLst>
                                      </p:cBhvr>
                                      <p:tavLst>
                                        <p:tav tm="0">
                                          <p:val>
                                            <p:strVal val="#ppt_x"/>
                                          </p:val>
                                        </p:tav>
                                        <p:tav tm="100000">
                                          <p:val>
                                            <p:strVal val="#ppt_x"/>
                                          </p:val>
                                        </p:tav>
                                      </p:tavLst>
                                    </p:anim>
                                    <p:anim calcmode="lin" valueType="num">
                                      <p:cBhvr>
                                        <p:cTn id="199" dur="500" fill="hold"/>
                                        <p:tgtEl>
                                          <p:spTgt spid="15"/>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16"/>
                                        </p:tgtEl>
                                        <p:attrNameLst>
                                          <p:attrName>style.visibility</p:attrName>
                                        </p:attrNameLst>
                                      </p:cBhvr>
                                      <p:to>
                                        <p:strVal val="visible"/>
                                      </p:to>
                                    </p:set>
                                    <p:animEffect>
                                      <p:cBhvr>
                                        <p:cTn id="202" dur="500"/>
                                        <p:tgtEl>
                                          <p:spTgt spid="16"/>
                                        </p:tgtEl>
                                      </p:cBhvr>
                                    </p:animEffect>
                                    <p:anim calcmode="lin" valueType="num">
                                      <p:cBhvr>
                                        <p:cTn id="203" dur="500" fill="hold"/>
                                        <p:tgtEl>
                                          <p:spTgt spid="16"/>
                                        </p:tgtEl>
                                        <p:attrNameLst>
                                          <p:attrName>ppt_x</p:attrName>
                                        </p:attrNameLst>
                                      </p:cBhvr>
                                      <p:tavLst>
                                        <p:tav tm="0">
                                          <p:val>
                                            <p:strVal val="#ppt_x"/>
                                          </p:val>
                                        </p:tav>
                                        <p:tav tm="100000">
                                          <p:val>
                                            <p:strVal val="#ppt_x"/>
                                          </p:val>
                                        </p:tav>
                                      </p:tavLst>
                                    </p:anim>
                                    <p:anim calcmode="lin" valueType="num">
                                      <p:cBhvr>
                                        <p:cTn id="204" dur="500" fill="hold"/>
                                        <p:tgtEl>
                                          <p:spTgt spid="16"/>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36"/>
                                        </p:tgtEl>
                                        <p:attrNameLst>
                                          <p:attrName>style.visibility</p:attrName>
                                        </p:attrNameLst>
                                      </p:cBhvr>
                                      <p:to>
                                        <p:strVal val="visible"/>
                                      </p:to>
                                    </p:set>
                                    <p:animEffect>
                                      <p:cBhvr>
                                        <p:cTn id="207" dur="500"/>
                                        <p:tgtEl>
                                          <p:spTgt spid="36"/>
                                        </p:tgtEl>
                                      </p:cBhvr>
                                    </p:animEffect>
                                    <p:anim calcmode="lin" valueType="num">
                                      <p:cBhvr>
                                        <p:cTn id="208" dur="500" fill="hold"/>
                                        <p:tgtEl>
                                          <p:spTgt spid="36"/>
                                        </p:tgtEl>
                                        <p:attrNameLst>
                                          <p:attrName>ppt_x</p:attrName>
                                        </p:attrNameLst>
                                      </p:cBhvr>
                                      <p:tavLst>
                                        <p:tav tm="0">
                                          <p:val>
                                            <p:strVal val="#ppt_x"/>
                                          </p:val>
                                        </p:tav>
                                        <p:tav tm="100000">
                                          <p:val>
                                            <p:strVal val="#ppt_x"/>
                                          </p:val>
                                        </p:tav>
                                      </p:tavLst>
                                    </p:anim>
                                    <p:anim calcmode="lin" valueType="num">
                                      <p:cBhvr>
                                        <p:cTn id="209" dur="500" fill="hold"/>
                                        <p:tgtEl>
                                          <p:spTgt spid="36"/>
                                        </p:tgtEl>
                                        <p:attrNameLst>
                                          <p:attrName>ppt_y</p:attrName>
                                        </p:attrNameLst>
                                      </p:cBhvr>
                                      <p:tavLst>
                                        <p:tav tm="0">
                                          <p:val>
                                            <p:strVal val="#ppt_y+.1"/>
                                          </p:val>
                                        </p:tav>
                                        <p:tav tm="100000">
                                          <p:val>
                                            <p:strVal val="#ppt_y"/>
                                          </p:val>
                                        </p:tav>
                                      </p:tavLst>
                                    </p:anim>
                                  </p:childTnLst>
                                </p:cTn>
                              </p:par>
                            </p:childTnLst>
                          </p:cTn>
                        </p:par>
                        <p:par>
                          <p:cTn id="210" fill="hold">
                            <p:stCondLst>
                              <p:cond delay="7500"/>
                            </p:stCondLst>
                            <p:childTnLst>
                              <p:par>
                                <p:cTn id="211" presetID="22" presetClass="entr" presetSubtype="8" fill="hold" grpId="0" nodeType="afterEffect">
                                  <p:stCondLst>
                                    <p:cond delay="0"/>
                                  </p:stCondLst>
                                  <p:childTnLst>
                                    <p:set>
                                      <p:cBhvr>
                                        <p:cTn id="212" dur="1" fill="hold">
                                          <p:stCondLst>
                                            <p:cond delay="0"/>
                                          </p:stCondLst>
                                        </p:cTn>
                                        <p:tgtEl>
                                          <p:spTgt spid="34"/>
                                        </p:tgtEl>
                                        <p:attrNameLst>
                                          <p:attrName>style.visibility</p:attrName>
                                        </p:attrNameLst>
                                      </p:cBhvr>
                                      <p:to>
                                        <p:strVal val="visible"/>
                                      </p:to>
                                    </p:set>
                                    <p:animEffect>
                                      <p:cBhvr>
                                        <p:cTn id="21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P spid="12" grpId="0" bldLvl="0" animBg="1" autoUpdateAnimBg="0"/>
      <p:bldP spid="13" grpId="0" animBg="1"/>
      <p:bldP spid="14" grpId="0" bldLvl="0" animBg="1" autoUpdateAnimBg="0"/>
      <p:bldP spid="15" grpId="0" animBg="1"/>
      <p:bldP spid="16" grpId="0" bldLvl="0" animBg="1" autoUpdateAnimBg="0"/>
      <p:bldP spid="17" grpId="0" animBg="1"/>
      <p:bldP spid="18" grpId="0" bldLvl="0" animBg="1" autoUpdateAnimBg="0"/>
      <p:bldP spid="19" grpId="0" bldLvl="0" animBg="1" autoUpdateAnimBg="0"/>
      <p:bldP spid="20" grpId="0" bldLvl="0" animBg="1" autoUpdateAnimBg="0"/>
      <p:bldP spid="21" grpId="0" bldLvl="0" animBg="1" autoUpdateAnimBg="0"/>
      <p:bldP spid="22" grpId="0" animBg="1"/>
      <p:bldP spid="23" grpId="0" bldLvl="0" animBg="1" autoUpdateAnimBg="0"/>
      <p:bldP spid="24" grpId="0" bldLvl="0" animBg="1" autoUpdateAnimBg="0"/>
      <p:bldP spid="25" grpId="0" animBg="1"/>
      <p:bldP spid="26" grpId="0" bldLvl="0" animBg="1" autoUpdateAnimBg="0"/>
      <p:bldP spid="27" grpId="0" bldLvl="0" animBg="1" autoUpdateAnimBg="0"/>
      <p:bldP spid="28" grpId="0" animBg="1"/>
      <p:bldP spid="29" grpId="0" bldLvl="0" animBg="1" autoUpdateAnimBg="0"/>
      <p:bldP spid="30" grpId="0" bldLvl="0" animBg="1" autoUpdateAnimBg="0"/>
      <p:bldP spid="31" grpId="0" animBg="1"/>
      <p:bldP spid="32" grpId="0" bldLvl="0" animBg="1" autoUpdateAnimBg="0"/>
      <p:bldP spid="33" grpId="0" animBg="1"/>
      <p:bldP spid="34" grpId="0" animBg="1"/>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596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a:solidFill>
                  <a:srgbClr val="F5F5EB"/>
                </a:solidFill>
                <a:latin typeface="Broadway" panose="04040905080B02020502" pitchFamily="82" charset="0"/>
                <a:ea typeface="微软雅黑" panose="020B0503020204020204" pitchFamily="34" charset="-122"/>
              </a:rPr>
              <a:t>01</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椭圆 3"/>
          <p:cNvSpPr>
            <a:spLocks noChangeArrowheads="1"/>
          </p:cNvSpPr>
          <p:nvPr/>
        </p:nvSpPr>
        <p:spPr bwMode="auto">
          <a:xfrm>
            <a:off x="993942" y="1265516"/>
            <a:ext cx="3330824" cy="3329635"/>
          </a:xfrm>
          <a:prstGeom prst="ellipse">
            <a:avLst/>
          </a:prstGeom>
          <a:noFill/>
          <a:ln w="9525">
            <a:solidFill>
              <a:srgbClr val="2F92AD"/>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2" name="Oval 13"/>
          <p:cNvSpPr>
            <a:spLocks noChangeArrowheads="1"/>
          </p:cNvSpPr>
          <p:nvPr/>
        </p:nvSpPr>
        <p:spPr bwMode="auto">
          <a:xfrm>
            <a:off x="1474704" y="2817283"/>
            <a:ext cx="1263786" cy="1262595"/>
          </a:xfrm>
          <a:prstGeom prst="ellipse">
            <a:avLst/>
          </a:prstGeom>
          <a:solidFill>
            <a:srgbClr val="DCDAD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Oval 14"/>
          <p:cNvSpPr>
            <a:spLocks noChangeArrowheads="1"/>
          </p:cNvSpPr>
          <p:nvPr/>
        </p:nvSpPr>
        <p:spPr bwMode="auto">
          <a:xfrm>
            <a:off x="1580614" y="2923193"/>
            <a:ext cx="1040065" cy="1040065"/>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4" name="Oval 18"/>
          <p:cNvSpPr>
            <a:spLocks noChangeArrowheads="1"/>
          </p:cNvSpPr>
          <p:nvPr/>
        </p:nvSpPr>
        <p:spPr bwMode="auto">
          <a:xfrm>
            <a:off x="2730159" y="2610222"/>
            <a:ext cx="1263786" cy="1263786"/>
          </a:xfrm>
          <a:prstGeom prst="ellipse">
            <a:avLst/>
          </a:prstGeom>
          <a:solidFill>
            <a:srgbClr val="DCDAD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5" name="Oval 19"/>
          <p:cNvSpPr>
            <a:spLocks noChangeArrowheads="1"/>
          </p:cNvSpPr>
          <p:nvPr/>
        </p:nvSpPr>
        <p:spPr bwMode="auto">
          <a:xfrm>
            <a:off x="2836070" y="2716132"/>
            <a:ext cx="1040065" cy="1040065"/>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Oval 23"/>
          <p:cNvSpPr>
            <a:spLocks noChangeArrowheads="1"/>
          </p:cNvSpPr>
          <p:nvPr/>
        </p:nvSpPr>
        <p:spPr bwMode="auto">
          <a:xfrm>
            <a:off x="1890015" y="1652267"/>
            <a:ext cx="1262596" cy="1263786"/>
          </a:xfrm>
          <a:prstGeom prst="ellipse">
            <a:avLst/>
          </a:prstGeom>
          <a:solidFill>
            <a:srgbClr val="DCDAD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Oval 24"/>
          <p:cNvSpPr>
            <a:spLocks noChangeArrowheads="1"/>
          </p:cNvSpPr>
          <p:nvPr/>
        </p:nvSpPr>
        <p:spPr bwMode="auto">
          <a:xfrm>
            <a:off x="1995926" y="1758178"/>
            <a:ext cx="1040065" cy="1040065"/>
          </a:xfrm>
          <a:prstGeom prst="ellipse">
            <a:avLst/>
          </a:prstGeom>
          <a:solidFill>
            <a:srgbClr val="2F92AD"/>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8" name="TextBox 10"/>
          <p:cNvSpPr>
            <a:spLocks noChangeArrowheads="1"/>
          </p:cNvSpPr>
          <p:nvPr/>
        </p:nvSpPr>
        <p:spPr bwMode="auto">
          <a:xfrm>
            <a:off x="4693668" y="1291696"/>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标题文本一</a:t>
            </a:r>
            <a:endParaRPr lang="zh-CN" altLang="en-US" sz="1574">
              <a:solidFill>
                <a:schemeClr val="bg2">
                  <a:lumMod val="25000"/>
                </a:schemeClr>
              </a:solidFill>
            </a:endParaRPr>
          </a:p>
        </p:txBody>
      </p:sp>
      <p:sp>
        <p:nvSpPr>
          <p:cNvPr id="19" name="TextBox 11"/>
          <p:cNvSpPr>
            <a:spLocks noChangeArrowheads="1"/>
          </p:cNvSpPr>
          <p:nvPr/>
        </p:nvSpPr>
        <p:spPr bwMode="auto">
          <a:xfrm>
            <a:off x="4693668" y="1566586"/>
            <a:ext cx="3671166"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2"/>
          <p:cNvSpPr>
            <a:spLocks noChangeArrowheads="1"/>
          </p:cNvSpPr>
          <p:nvPr/>
        </p:nvSpPr>
        <p:spPr bwMode="auto">
          <a:xfrm>
            <a:off x="2179187" y="2012839"/>
            <a:ext cx="689013"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文本一</a:t>
            </a:r>
            <a:endParaRPr lang="zh-CN" altLang="en-US" sz="1574"/>
          </a:p>
        </p:txBody>
      </p:sp>
      <p:sp>
        <p:nvSpPr>
          <p:cNvPr id="21" name="TextBox 14"/>
          <p:cNvSpPr>
            <a:spLocks noChangeArrowheads="1"/>
          </p:cNvSpPr>
          <p:nvPr/>
        </p:nvSpPr>
        <p:spPr bwMode="auto">
          <a:xfrm>
            <a:off x="1738885" y="3209985"/>
            <a:ext cx="689013"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文本二</a:t>
            </a:r>
            <a:endParaRPr lang="zh-CN" altLang="en-US" sz="1574"/>
          </a:p>
        </p:txBody>
      </p:sp>
      <p:sp>
        <p:nvSpPr>
          <p:cNvPr id="22" name="TextBox 15"/>
          <p:cNvSpPr>
            <a:spLocks noChangeArrowheads="1"/>
          </p:cNvSpPr>
          <p:nvPr/>
        </p:nvSpPr>
        <p:spPr bwMode="auto">
          <a:xfrm>
            <a:off x="3038370" y="2954133"/>
            <a:ext cx="689013"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文本三</a:t>
            </a:r>
            <a:endParaRPr lang="zh-CN" altLang="en-US" sz="1574"/>
          </a:p>
        </p:txBody>
      </p:sp>
      <p:sp>
        <p:nvSpPr>
          <p:cNvPr id="23" name="TextBox 16"/>
          <p:cNvSpPr>
            <a:spLocks noChangeArrowheads="1"/>
          </p:cNvSpPr>
          <p:nvPr/>
        </p:nvSpPr>
        <p:spPr bwMode="auto">
          <a:xfrm>
            <a:off x="4693668" y="2467421"/>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标题文本二</a:t>
            </a:r>
            <a:endParaRPr lang="zh-CN" altLang="en-US" sz="1574">
              <a:solidFill>
                <a:schemeClr val="bg2">
                  <a:lumMod val="25000"/>
                </a:schemeClr>
              </a:solidFill>
            </a:endParaRPr>
          </a:p>
        </p:txBody>
      </p:sp>
      <p:sp>
        <p:nvSpPr>
          <p:cNvPr id="24" name="TextBox 17"/>
          <p:cNvSpPr>
            <a:spLocks noChangeArrowheads="1"/>
          </p:cNvSpPr>
          <p:nvPr/>
        </p:nvSpPr>
        <p:spPr bwMode="auto">
          <a:xfrm>
            <a:off x="4693668" y="2742312"/>
            <a:ext cx="3671166"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p:txBody>
      </p:sp>
      <p:sp>
        <p:nvSpPr>
          <p:cNvPr id="25" name="TextBox 18"/>
          <p:cNvSpPr>
            <a:spLocks noChangeArrowheads="1"/>
          </p:cNvSpPr>
          <p:nvPr/>
        </p:nvSpPr>
        <p:spPr bwMode="auto">
          <a:xfrm>
            <a:off x="4693668" y="3633626"/>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标题文本三</a:t>
            </a:r>
            <a:endParaRPr lang="zh-CN" altLang="en-US" sz="1574">
              <a:solidFill>
                <a:schemeClr val="bg2">
                  <a:lumMod val="25000"/>
                </a:schemeClr>
              </a:solidFill>
            </a:endParaRPr>
          </a:p>
        </p:txBody>
      </p:sp>
      <p:sp>
        <p:nvSpPr>
          <p:cNvPr id="26" name="TextBox 19"/>
          <p:cNvSpPr>
            <a:spLocks noChangeArrowheads="1"/>
          </p:cNvSpPr>
          <p:nvPr/>
        </p:nvSpPr>
        <p:spPr bwMode="auto">
          <a:xfrm>
            <a:off x="4693668" y="3908517"/>
            <a:ext cx="3671166"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a:p>
            <a:pPr eaLnBrk="1" hangingPunct="1"/>
            <a:r>
              <a:rPr lang="zh-CN" alt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10334507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1" presetClass="entr" presetSubtype="1"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p:cBhvr>
                                        <p:cTn id="41" dur="1000"/>
                                        <p:tgtEl>
                                          <p:spTgt spid="11"/>
                                        </p:tgtEl>
                                      </p:cBhvr>
                                    </p:animEffect>
                                  </p:childTnLst>
                                </p:cTn>
                              </p:par>
                            </p:childTnLst>
                          </p:cTn>
                        </p:par>
                        <p:par>
                          <p:cTn id="42" fill="hold">
                            <p:stCondLst>
                              <p:cond delay="2000"/>
                            </p:stCondLst>
                            <p:childTnLst>
                              <p:par>
                                <p:cTn id="43" presetID="52"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Scale>
                                      <p:cBhvr>
                                        <p:cTn id="45"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6"/>
                                        </p:tgtEl>
                                        <p:attrNameLst>
                                          <p:attrName>ppt_x,ppt_y</p:attrName>
                                        </p:attrNameLst>
                                      </p:cBhvr>
                                      <p:rCtr x="0" y="0"/>
                                    </p:animMotion>
                                    <p:animEffect>
                                      <p:cBhvr>
                                        <p:cTn id="47" dur="1000"/>
                                        <p:tgtEl>
                                          <p:spTgt spid="16"/>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Scale>
                                      <p:cBhvr>
                                        <p:cTn id="5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17"/>
                                        </p:tgtEl>
                                        <p:attrNameLst>
                                          <p:attrName>ppt_x,ppt_y</p:attrName>
                                        </p:attrNameLst>
                                      </p:cBhvr>
                                      <p:rCtr x="0" y="0"/>
                                    </p:animMotion>
                                    <p:animEffect>
                                      <p:cBhvr>
                                        <p:cTn id="52" dur="1000"/>
                                        <p:tgtEl>
                                          <p:spTgt spid="17"/>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Scale>
                                      <p:cBhvr>
                                        <p:cTn id="55"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0"/>
                                        </p:tgtEl>
                                        <p:attrNameLst>
                                          <p:attrName>ppt_x,ppt_y</p:attrName>
                                        </p:attrNameLst>
                                      </p:cBhvr>
                                      <p:rCtr x="0" y="0"/>
                                    </p:animMotion>
                                    <p:animEffect>
                                      <p:cBhvr>
                                        <p:cTn id="57" dur="1000"/>
                                        <p:tgtEl>
                                          <p:spTgt spid="20"/>
                                        </p:tgtEl>
                                      </p:cBhvr>
                                    </p:animEffect>
                                  </p:childTnLst>
                                </p:cTn>
                              </p:par>
                            </p:childTnLst>
                          </p:cTn>
                        </p:par>
                        <p:par>
                          <p:cTn id="58" fill="hold">
                            <p:stCondLst>
                              <p:cond delay="3000"/>
                            </p:stCondLst>
                            <p:childTnLst>
                              <p:par>
                                <p:cTn id="59" presetID="52"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Scale>
                                      <p:cBhvr>
                                        <p:cTn id="6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12"/>
                                        </p:tgtEl>
                                        <p:attrNameLst>
                                          <p:attrName>ppt_x,ppt_y</p:attrName>
                                        </p:attrNameLst>
                                      </p:cBhvr>
                                      <p:rCtr x="0" y="0"/>
                                    </p:animMotion>
                                    <p:animEffect>
                                      <p:cBhvr>
                                        <p:cTn id="63" dur="1000"/>
                                        <p:tgtEl>
                                          <p:spTgt spid="12"/>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Scale>
                                      <p:cBhvr>
                                        <p:cTn id="66"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13"/>
                                        </p:tgtEl>
                                        <p:attrNameLst>
                                          <p:attrName>ppt_x,ppt_y</p:attrName>
                                        </p:attrNameLst>
                                      </p:cBhvr>
                                      <p:rCtr x="0" y="0"/>
                                    </p:animMotion>
                                    <p:animEffect>
                                      <p:cBhvr>
                                        <p:cTn id="68" dur="1000"/>
                                        <p:tgtEl>
                                          <p:spTgt spid="13"/>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Scale>
                                      <p:cBhvr>
                                        <p:cTn id="71"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2" dur="1000" decel="50000" fill="hold">
                                          <p:stCondLst>
                                            <p:cond delay="0"/>
                                          </p:stCondLst>
                                        </p:cTn>
                                        <p:tgtEl>
                                          <p:spTgt spid="21"/>
                                        </p:tgtEl>
                                        <p:attrNameLst>
                                          <p:attrName>ppt_x,ppt_y</p:attrName>
                                        </p:attrNameLst>
                                      </p:cBhvr>
                                      <p:rCtr x="0" y="0"/>
                                    </p:animMotion>
                                    <p:animEffect>
                                      <p:cBhvr>
                                        <p:cTn id="73" dur="1000"/>
                                        <p:tgtEl>
                                          <p:spTgt spid="21"/>
                                        </p:tgtEl>
                                      </p:cBhvr>
                                    </p:animEffect>
                                  </p:childTnLst>
                                </p:cTn>
                              </p:par>
                            </p:childTnLst>
                          </p:cTn>
                        </p:par>
                        <p:par>
                          <p:cTn id="74" fill="hold">
                            <p:stCondLst>
                              <p:cond delay="4000"/>
                            </p:stCondLst>
                            <p:childTnLst>
                              <p:par>
                                <p:cTn id="75" presetID="52" presetClass="entr" presetSubtype="0"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Scale>
                                      <p:cBhvr>
                                        <p:cTn id="7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8" dur="1000" decel="50000" fill="hold">
                                          <p:stCondLst>
                                            <p:cond delay="0"/>
                                          </p:stCondLst>
                                        </p:cTn>
                                        <p:tgtEl>
                                          <p:spTgt spid="14"/>
                                        </p:tgtEl>
                                        <p:attrNameLst>
                                          <p:attrName>ppt_x,ppt_y</p:attrName>
                                        </p:attrNameLst>
                                      </p:cBhvr>
                                      <p:rCtr x="0" y="0"/>
                                    </p:animMotion>
                                    <p:animEffect>
                                      <p:cBhvr>
                                        <p:cTn id="79" dur="1000"/>
                                        <p:tgtEl>
                                          <p:spTgt spid="14"/>
                                        </p:tgtEl>
                                      </p:cBhvr>
                                    </p:animEffect>
                                  </p:childTnLst>
                                </p:cTn>
                              </p:par>
                              <p:par>
                                <p:cTn id="80" presetID="52" presetClass="entr" presetSubtype="0"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Scale>
                                      <p:cBhvr>
                                        <p:cTn id="8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3" dur="1000" decel="50000" fill="hold">
                                          <p:stCondLst>
                                            <p:cond delay="0"/>
                                          </p:stCondLst>
                                        </p:cTn>
                                        <p:tgtEl>
                                          <p:spTgt spid="15"/>
                                        </p:tgtEl>
                                        <p:attrNameLst>
                                          <p:attrName>ppt_x,ppt_y</p:attrName>
                                        </p:attrNameLst>
                                      </p:cBhvr>
                                      <p:rCtr x="0" y="0"/>
                                    </p:animMotion>
                                    <p:animEffect>
                                      <p:cBhvr>
                                        <p:cTn id="84" dur="1000"/>
                                        <p:tgtEl>
                                          <p:spTgt spid="15"/>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Scale>
                                      <p:cBhvr>
                                        <p:cTn id="8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8" dur="1000" decel="50000" fill="hold">
                                          <p:stCondLst>
                                            <p:cond delay="0"/>
                                          </p:stCondLst>
                                        </p:cTn>
                                        <p:tgtEl>
                                          <p:spTgt spid="22"/>
                                        </p:tgtEl>
                                        <p:attrNameLst>
                                          <p:attrName>ppt_x,ppt_y</p:attrName>
                                        </p:attrNameLst>
                                      </p:cBhvr>
                                      <p:rCtr x="0" y="0"/>
                                    </p:animMotion>
                                    <p:animEffect>
                                      <p:cBhvr>
                                        <p:cTn id="89" dur="1000"/>
                                        <p:tgtEl>
                                          <p:spTgt spid="22"/>
                                        </p:tgtEl>
                                      </p:cBhvr>
                                    </p:animEffect>
                                  </p:childTnLst>
                                </p:cTn>
                              </p:par>
                            </p:childTnLst>
                          </p:cTn>
                        </p:par>
                        <p:par>
                          <p:cTn id="90" fill="hold">
                            <p:stCondLst>
                              <p:cond delay="5000"/>
                            </p:stCondLst>
                            <p:childTnLst>
                              <p:par>
                                <p:cTn id="91" presetID="2" presetClass="entr" presetSubtype="6"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ppt_x</p:attrName>
                                        </p:attrNameLst>
                                      </p:cBhvr>
                                      <p:tavLst>
                                        <p:tav tm="0">
                                          <p:val>
                                            <p:strVal val="1+#ppt_w/2"/>
                                          </p:val>
                                        </p:tav>
                                        <p:tav tm="100000">
                                          <p:val>
                                            <p:strVal val="#ppt_x"/>
                                          </p:val>
                                        </p:tav>
                                      </p:tavLst>
                                    </p:anim>
                                    <p:anim calcmode="lin" valueType="num">
                                      <p:cBhvr>
                                        <p:cTn id="94" dur="500" fill="hold"/>
                                        <p:tgtEl>
                                          <p:spTgt spid="18"/>
                                        </p:tgtEl>
                                        <p:attrNameLst>
                                          <p:attrName>ppt_y</p:attrName>
                                        </p:attrNameLst>
                                      </p:cBhvr>
                                      <p:tavLst>
                                        <p:tav tm="0">
                                          <p:val>
                                            <p:strVal val="1+#ppt_h/2"/>
                                          </p:val>
                                        </p:tav>
                                        <p:tav tm="100000">
                                          <p:val>
                                            <p:strVal val="#ppt_y"/>
                                          </p:val>
                                        </p:tav>
                                      </p:tavLst>
                                    </p:anim>
                                  </p:childTnLst>
                                </p:cTn>
                              </p:par>
                            </p:childTnLst>
                          </p:cTn>
                        </p:par>
                        <p:par>
                          <p:cTn id="95" fill="hold">
                            <p:stCondLst>
                              <p:cond delay="5500"/>
                            </p:stCondLst>
                            <p:childTnLst>
                              <p:par>
                                <p:cTn id="96" presetID="2" presetClass="entr" presetSubtype="6"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 calcmode="lin" valueType="num">
                                      <p:cBhvr>
                                        <p:cTn id="98" dur="500" fill="hold"/>
                                        <p:tgtEl>
                                          <p:spTgt spid="23"/>
                                        </p:tgtEl>
                                        <p:attrNameLst>
                                          <p:attrName>ppt_x</p:attrName>
                                        </p:attrNameLst>
                                      </p:cBhvr>
                                      <p:tavLst>
                                        <p:tav tm="0">
                                          <p:val>
                                            <p:strVal val="1+#ppt_w/2"/>
                                          </p:val>
                                        </p:tav>
                                        <p:tav tm="100000">
                                          <p:val>
                                            <p:strVal val="#ppt_x"/>
                                          </p:val>
                                        </p:tav>
                                      </p:tavLst>
                                    </p:anim>
                                    <p:anim calcmode="lin" valueType="num">
                                      <p:cBhvr>
                                        <p:cTn id="99" dur="500" fill="hold"/>
                                        <p:tgtEl>
                                          <p:spTgt spid="23"/>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2" presetClass="entr" presetSubtype="6"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ppt_x</p:attrName>
                                        </p:attrNameLst>
                                      </p:cBhvr>
                                      <p:tavLst>
                                        <p:tav tm="0">
                                          <p:val>
                                            <p:strVal val="1+#ppt_w/2"/>
                                          </p:val>
                                        </p:tav>
                                        <p:tav tm="100000">
                                          <p:val>
                                            <p:strVal val="#ppt_x"/>
                                          </p:val>
                                        </p:tav>
                                      </p:tavLst>
                                    </p:anim>
                                    <p:anim calcmode="lin" valueType="num">
                                      <p:cBhvr>
                                        <p:cTn id="104" dur="500" fill="hold"/>
                                        <p:tgtEl>
                                          <p:spTgt spid="25"/>
                                        </p:tgtEl>
                                        <p:attrNameLst>
                                          <p:attrName>ppt_y</p:attrName>
                                        </p:attrNameLst>
                                      </p:cBhvr>
                                      <p:tavLst>
                                        <p:tav tm="0">
                                          <p:val>
                                            <p:strVal val="1+#ppt_h/2"/>
                                          </p:val>
                                        </p:tav>
                                        <p:tav tm="100000">
                                          <p:val>
                                            <p:strVal val="#ppt_y"/>
                                          </p:val>
                                        </p:tav>
                                      </p:tavLst>
                                    </p:anim>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p:cBhvr>
                                        <p:cTn id="108" dur="500"/>
                                        <p:tgtEl>
                                          <p:spTgt spid="19"/>
                                        </p:tgtEl>
                                      </p:cBhvr>
                                    </p:animEffect>
                                  </p:childTnLst>
                                </p:cTn>
                              </p:par>
                            </p:childTnLst>
                          </p:cTn>
                        </p:par>
                        <p:par>
                          <p:cTn id="109" fill="hold">
                            <p:stCondLst>
                              <p:cond delay="7000"/>
                            </p:stCondLst>
                            <p:childTnLst>
                              <p:par>
                                <p:cTn id="110" presetID="22" presetClass="entr" presetSubtype="1"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Effect>
                                      <p:cBhvr>
                                        <p:cTn id="112" dur="500"/>
                                        <p:tgtEl>
                                          <p:spTgt spid="24"/>
                                        </p:tgtEl>
                                      </p:cBhvr>
                                    </p:animEffect>
                                  </p:childTnLst>
                                </p:cTn>
                              </p:par>
                            </p:childTnLst>
                          </p:cTn>
                        </p:par>
                        <p:par>
                          <p:cTn id="113" fill="hold">
                            <p:stCondLst>
                              <p:cond delay="7500"/>
                            </p:stCondLst>
                            <p:childTnLst>
                              <p:par>
                                <p:cTn id="114" presetID="22" presetClass="entr" presetSubtype="1" fill="hold" grpId="0" nodeType="afterEffect">
                                  <p:stCondLst>
                                    <p:cond delay="0"/>
                                  </p:stCondLst>
                                  <p:childTnLst>
                                    <p:set>
                                      <p:cBhvr>
                                        <p:cTn id="115" dur="1" fill="hold">
                                          <p:stCondLst>
                                            <p:cond delay="0"/>
                                          </p:stCondLst>
                                        </p:cTn>
                                        <p:tgtEl>
                                          <p:spTgt spid="26"/>
                                        </p:tgtEl>
                                        <p:attrNameLst>
                                          <p:attrName>style.visibility</p:attrName>
                                        </p:attrNameLst>
                                      </p:cBhvr>
                                      <p:to>
                                        <p:strVal val="visible"/>
                                      </p:to>
                                    </p:set>
                                    <p:animEffect>
                                      <p:cBhvr>
                                        <p:cTn id="11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12" grpId="0" bldLvl="0" animBg="1" autoUpdateAnimBg="0"/>
      <p:bldP spid="13" grpId="0" bldLvl="0" animBg="1" autoUpdateAnimBg="0"/>
      <p:bldP spid="14" grpId="0" bldLvl="0" animBg="1"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596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a:solidFill>
                  <a:srgbClr val="F5F5EB"/>
                </a:solidFill>
                <a:latin typeface="Broadway" panose="04040905080B02020502" pitchFamily="82" charset="0"/>
                <a:ea typeface="微软雅黑" panose="020B0503020204020204" pitchFamily="34" charset="-122"/>
              </a:rPr>
              <a:t>01</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sp>
        <p:nvSpPr>
          <p:cNvPr id="11" name="矩形 4"/>
          <p:cNvSpPr>
            <a:spLocks noChangeArrowheads="1"/>
          </p:cNvSpPr>
          <p:nvPr/>
        </p:nvSpPr>
        <p:spPr bwMode="auto">
          <a:xfrm>
            <a:off x="302232" y="3511637"/>
            <a:ext cx="6854430" cy="1275686"/>
          </a:xfrm>
          <a:prstGeom prst="rect">
            <a:avLst/>
          </a:prstGeom>
          <a:solidFill>
            <a:srgbClr val="2F92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grpSp>
        <p:nvGrpSpPr>
          <p:cNvPr id="12" name="组合 5"/>
          <p:cNvGrpSpPr>
            <a:grpSpLocks/>
          </p:cNvGrpSpPr>
          <p:nvPr/>
        </p:nvGrpSpPr>
        <p:grpSpPr bwMode="auto">
          <a:xfrm>
            <a:off x="818694" y="3540198"/>
            <a:ext cx="5860776" cy="230861"/>
            <a:chOff x="0" y="0"/>
            <a:chExt cx="7818284" cy="307122"/>
          </a:xfrm>
        </p:grpSpPr>
        <p:sp>
          <p:nvSpPr>
            <p:cNvPr id="13" name="文本框 260"/>
            <p:cNvSpPr>
              <a:spLocks noChangeArrowheads="1"/>
            </p:cNvSpPr>
            <p:nvPr/>
          </p:nvSpPr>
          <p:spPr bwMode="auto">
            <a:xfrm>
              <a:off x="0"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1</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4" name="文本框 261"/>
            <p:cNvSpPr>
              <a:spLocks noChangeArrowheads="1"/>
            </p:cNvSpPr>
            <p:nvPr/>
          </p:nvSpPr>
          <p:spPr bwMode="auto">
            <a:xfrm>
              <a:off x="665354"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2</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5" name="文本框 262"/>
            <p:cNvSpPr>
              <a:spLocks noChangeArrowheads="1"/>
            </p:cNvSpPr>
            <p:nvPr/>
          </p:nvSpPr>
          <p:spPr bwMode="auto">
            <a:xfrm>
              <a:off x="1330708"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3</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6" name="文本框 263"/>
            <p:cNvSpPr>
              <a:spLocks noChangeArrowheads="1"/>
            </p:cNvSpPr>
            <p:nvPr/>
          </p:nvSpPr>
          <p:spPr bwMode="auto">
            <a:xfrm>
              <a:off x="1996062"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4</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7" name="文本框 264"/>
            <p:cNvSpPr>
              <a:spLocks noChangeArrowheads="1"/>
            </p:cNvSpPr>
            <p:nvPr/>
          </p:nvSpPr>
          <p:spPr bwMode="auto">
            <a:xfrm>
              <a:off x="2661416"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5</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8" name="文本框 265"/>
            <p:cNvSpPr>
              <a:spLocks noChangeArrowheads="1"/>
            </p:cNvSpPr>
            <p:nvPr/>
          </p:nvSpPr>
          <p:spPr bwMode="auto">
            <a:xfrm>
              <a:off x="3326770"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6</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9" name="文本框 266"/>
            <p:cNvSpPr>
              <a:spLocks noChangeArrowheads="1"/>
            </p:cNvSpPr>
            <p:nvPr/>
          </p:nvSpPr>
          <p:spPr bwMode="auto">
            <a:xfrm>
              <a:off x="3992124"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7</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0" name="文本框 267"/>
            <p:cNvSpPr>
              <a:spLocks noChangeArrowheads="1"/>
            </p:cNvSpPr>
            <p:nvPr/>
          </p:nvSpPr>
          <p:spPr bwMode="auto">
            <a:xfrm>
              <a:off x="4657478"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8</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1" name="文本框 268"/>
            <p:cNvSpPr>
              <a:spLocks noChangeArrowheads="1"/>
            </p:cNvSpPr>
            <p:nvPr/>
          </p:nvSpPr>
          <p:spPr bwMode="auto">
            <a:xfrm>
              <a:off x="5322832"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9</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2" name="文本框 269"/>
            <p:cNvSpPr>
              <a:spLocks noChangeArrowheads="1"/>
            </p:cNvSpPr>
            <p:nvPr/>
          </p:nvSpPr>
          <p:spPr bwMode="auto">
            <a:xfrm>
              <a:off x="5988186"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10</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3" name="文本框 270"/>
            <p:cNvSpPr>
              <a:spLocks noChangeArrowheads="1"/>
            </p:cNvSpPr>
            <p:nvPr/>
          </p:nvSpPr>
          <p:spPr bwMode="auto">
            <a:xfrm>
              <a:off x="6653540"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11</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4" name="文本框 271"/>
            <p:cNvSpPr>
              <a:spLocks noChangeArrowheads="1"/>
            </p:cNvSpPr>
            <p:nvPr/>
          </p:nvSpPr>
          <p:spPr bwMode="auto">
            <a:xfrm>
              <a:off x="7318894" y="0"/>
              <a:ext cx="499390" cy="30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12</a:t>
              </a:r>
              <a:endParaRPr lang="zh-CN" altLang="en-US" sz="1199">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grpSp>
      <p:sp>
        <p:nvSpPr>
          <p:cNvPr id="25" name="文本框 315"/>
          <p:cNvSpPr>
            <a:spLocks noChangeArrowheads="1"/>
          </p:cNvSpPr>
          <p:nvPr/>
        </p:nvSpPr>
        <p:spPr bwMode="auto">
          <a:xfrm>
            <a:off x="-75000" y="3755588"/>
            <a:ext cx="1159066" cy="108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699">
                <a:solidFill>
                  <a:srgbClr val="FFFFFF"/>
                </a:solidFill>
                <a:latin typeface="Impact" panose="020B0806030902050204" pitchFamily="34" charset="0"/>
                <a:ea typeface="黑体" panose="02010609060101010101" pitchFamily="49" charset="-122"/>
                <a:sym typeface="Impact" panose="020B0806030902050204" pitchFamily="34" charset="0"/>
              </a:rPr>
              <a:t>TOTAL</a:t>
            </a:r>
            <a:endParaRPr lang="zh-CN" altLang="en-US" sz="2699">
              <a:solidFill>
                <a:srgbClr val="FFFFFF"/>
              </a:solidFill>
              <a:latin typeface="Impact" panose="020B0806030902050204" pitchFamily="34" charset="0"/>
              <a:ea typeface="黑体" panose="02010609060101010101" pitchFamily="49" charset="-122"/>
              <a:sym typeface="Impact" panose="020B0806030902050204" pitchFamily="34" charset="0"/>
            </a:endParaRPr>
          </a:p>
        </p:txBody>
      </p:sp>
      <p:sp>
        <p:nvSpPr>
          <p:cNvPr id="26" name="文本框 317"/>
          <p:cNvSpPr>
            <a:spLocks noChangeArrowheads="1"/>
          </p:cNvSpPr>
          <p:nvPr/>
        </p:nvSpPr>
        <p:spPr bwMode="auto">
          <a:xfrm>
            <a:off x="696125" y="3979309"/>
            <a:ext cx="2168189" cy="592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598" dirty="0">
                <a:solidFill>
                  <a:srgbClr val="FFFF00"/>
                </a:solidFill>
                <a:latin typeface="Impact" panose="020B0806030902050204" pitchFamily="34" charset="0"/>
                <a:ea typeface="华康新综艺W7(P)" pitchFamily="2" charset="-122"/>
                <a:sym typeface="Impact" panose="020B0806030902050204" pitchFamily="34" charset="0"/>
              </a:rPr>
              <a:t>18,1818,00</a:t>
            </a:r>
            <a:endParaRPr lang="zh-CN" altLang="en-US" sz="3598" dirty="0">
              <a:solidFill>
                <a:srgbClr val="FFFF00"/>
              </a:solidFill>
              <a:latin typeface="Impact" panose="020B0806030902050204" pitchFamily="34" charset="0"/>
              <a:ea typeface="华康新综艺W7(P)" pitchFamily="2" charset="-122"/>
              <a:sym typeface="Impact" panose="020B0806030902050204" pitchFamily="34" charset="0"/>
            </a:endParaRPr>
          </a:p>
        </p:txBody>
      </p:sp>
      <p:sp>
        <p:nvSpPr>
          <p:cNvPr id="27" name="文本框 323"/>
          <p:cNvSpPr>
            <a:spLocks noChangeArrowheads="1"/>
          </p:cNvSpPr>
          <p:nvPr/>
        </p:nvSpPr>
        <p:spPr bwMode="auto">
          <a:xfrm>
            <a:off x="3153484" y="4026909"/>
            <a:ext cx="3555736" cy="760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199">
                <a:solidFill>
                  <a:srgbClr val="FFFFFF"/>
                </a:solidFill>
                <a:latin typeface="宋体" panose="02010600030101010101" pitchFamily="2" charset="-122"/>
                <a:sym typeface="宋体" panose="02010600030101010101" pitchFamily="2" charset="-122"/>
              </a:rPr>
              <a:t>此处输入您的文本，或者复制您的文本粘贴到此处</a:t>
            </a:r>
            <a:r>
              <a:rPr lang="en-US" altLang="zh-CN" sz="1199">
                <a:solidFill>
                  <a:srgbClr val="FFFFFF"/>
                </a:solidFill>
                <a:latin typeface="宋体" panose="02010600030101010101" pitchFamily="2" charset="-122"/>
                <a:sym typeface="宋体" panose="02010600030101010101" pitchFamily="2" charset="-122"/>
              </a:rPr>
              <a:t>.</a:t>
            </a:r>
            <a:r>
              <a:rPr lang="zh-CN" altLang="en-US" sz="1199">
                <a:solidFill>
                  <a:srgbClr val="FFFFFF"/>
                </a:solidFill>
                <a:latin typeface="宋体" panose="02010600030101010101" pitchFamily="2" charset="-122"/>
                <a:sym typeface="宋体" panose="02010600030101010101" pitchFamily="2" charset="-122"/>
              </a:rPr>
              <a:t>此处输入您的文本，或者复制您的文本粘贴到此处</a:t>
            </a:r>
            <a:r>
              <a:rPr lang="en-US" altLang="zh-CN" sz="1199">
                <a:solidFill>
                  <a:srgbClr val="FFFFFF"/>
                </a:solidFill>
                <a:latin typeface="宋体" panose="02010600030101010101" pitchFamily="2" charset="-122"/>
                <a:sym typeface="宋体" panose="02010600030101010101" pitchFamily="2" charset="-122"/>
              </a:rPr>
              <a:t>.</a:t>
            </a:r>
            <a:r>
              <a:rPr lang="zh-CN" altLang="en-US" sz="1199">
                <a:solidFill>
                  <a:srgbClr val="FFFFFF"/>
                </a:solidFill>
                <a:latin typeface="宋体" panose="02010600030101010101" pitchFamily="2" charset="-122"/>
                <a:sym typeface="宋体" panose="02010600030101010101" pitchFamily="2" charset="-122"/>
              </a:rPr>
              <a:t>此处输入您的文本</a:t>
            </a:r>
            <a:r>
              <a:rPr lang="en-US" altLang="zh-CN" sz="1199">
                <a:solidFill>
                  <a:srgbClr val="FFFFFF"/>
                </a:solidFill>
                <a:latin typeface="宋体" panose="02010600030101010101" pitchFamily="2" charset="-122"/>
                <a:sym typeface="宋体" panose="02010600030101010101" pitchFamily="2" charset="-122"/>
              </a:rPr>
              <a:t>.</a:t>
            </a:r>
            <a:endParaRPr lang="zh-CN" altLang="en-US" sz="1199">
              <a:solidFill>
                <a:srgbClr val="FFFFFF"/>
              </a:solidFill>
              <a:latin typeface="宋体" panose="02010600030101010101" pitchFamily="2" charset="-122"/>
              <a:sym typeface="宋体" panose="02010600030101010101" pitchFamily="2" charset="-122"/>
            </a:endParaRPr>
          </a:p>
        </p:txBody>
      </p:sp>
      <p:sp>
        <p:nvSpPr>
          <p:cNvPr id="28" name="直接连接符 21"/>
          <p:cNvSpPr>
            <a:spLocks noChangeShapeType="1"/>
          </p:cNvSpPr>
          <p:nvPr/>
        </p:nvSpPr>
        <p:spPr bwMode="auto">
          <a:xfrm>
            <a:off x="3001164" y="4074510"/>
            <a:ext cx="0" cy="592623"/>
          </a:xfrm>
          <a:prstGeom prst="line">
            <a:avLst/>
          </a:prstGeom>
          <a:noFill/>
          <a:ln w="41275">
            <a:solidFill>
              <a:srgbClr val="FFFFFF">
                <a:alpha val="69019"/>
              </a:srgbClr>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9" name="KSO_Shape"/>
          <p:cNvSpPr>
            <a:spLocks noChangeArrowheads="1"/>
          </p:cNvSpPr>
          <p:nvPr/>
        </p:nvSpPr>
        <p:spPr bwMode="auto">
          <a:xfrm>
            <a:off x="5326434" y="2346622"/>
            <a:ext cx="423642" cy="334392"/>
          </a:xfrm>
          <a:prstGeom prst="wedgeEllipseCallout">
            <a:avLst>
              <a:gd name="adj1" fmla="val -25046"/>
              <a:gd name="adj2" fmla="val 65694"/>
            </a:avLst>
          </a:prstGeom>
          <a:solidFill>
            <a:srgbClr val="AABD65"/>
          </a:solidFill>
          <a:ln>
            <a:noFill/>
          </a:ln>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b="1">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70</a:t>
            </a:r>
            <a:endParaRPr lang="zh-CN" altLang="en-US" sz="1199" b="1">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0" name="KSO_Shape"/>
          <p:cNvSpPr>
            <a:spLocks noChangeArrowheads="1"/>
          </p:cNvSpPr>
          <p:nvPr/>
        </p:nvSpPr>
        <p:spPr bwMode="auto">
          <a:xfrm>
            <a:off x="3811558" y="1009056"/>
            <a:ext cx="423642" cy="334392"/>
          </a:xfrm>
          <a:prstGeom prst="wedgeEllipseCallout">
            <a:avLst>
              <a:gd name="adj1" fmla="val -25046"/>
              <a:gd name="adj2" fmla="val 65694"/>
            </a:avLst>
          </a:prstGeom>
          <a:solidFill>
            <a:srgbClr val="2F92AD"/>
          </a:solidFill>
          <a:ln>
            <a:noFill/>
          </a:ln>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99" b="1" dirty="0">
                <a:solidFill>
                  <a:srgbClr val="FFFFFF"/>
                </a:solidFill>
                <a:latin typeface="华文细黑" panose="02010600040101010101" pitchFamily="2" charset="-122"/>
                <a:ea typeface="华文细黑" panose="02010600040101010101" pitchFamily="2" charset="-122"/>
                <a:sym typeface="华文细黑" panose="02010600040101010101" pitchFamily="2" charset="-122"/>
              </a:rPr>
              <a:t>240</a:t>
            </a:r>
            <a:endParaRPr lang="zh-CN" altLang="en-US" sz="1199" b="1" dirty="0">
              <a:solidFill>
                <a:srgbClr val="FFFFFF"/>
              </a:solidFill>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31" name="组合 24"/>
          <p:cNvGrpSpPr>
            <a:grpSpLocks/>
          </p:cNvGrpSpPr>
          <p:nvPr/>
        </p:nvGrpSpPr>
        <p:grpSpPr bwMode="auto">
          <a:xfrm>
            <a:off x="868674" y="1468398"/>
            <a:ext cx="5760816" cy="2043239"/>
            <a:chOff x="0" y="0"/>
            <a:chExt cx="7684541" cy="2725941"/>
          </a:xfrm>
        </p:grpSpPr>
        <p:sp>
          <p:nvSpPr>
            <p:cNvPr id="32" name="矩形 25"/>
            <p:cNvSpPr>
              <a:spLocks noChangeArrowheads="1"/>
            </p:cNvSpPr>
            <p:nvPr/>
          </p:nvSpPr>
          <p:spPr bwMode="auto">
            <a:xfrm>
              <a:off x="0" y="1121492"/>
              <a:ext cx="364705" cy="1556731"/>
            </a:xfrm>
            <a:prstGeom prst="rect">
              <a:avLst/>
            </a:prstGeom>
            <a:solidFill>
              <a:srgbClr val="D8D8D8"/>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3" name="矩形 26"/>
            <p:cNvSpPr>
              <a:spLocks noChangeArrowheads="1"/>
            </p:cNvSpPr>
            <p:nvPr/>
          </p:nvSpPr>
          <p:spPr bwMode="auto">
            <a:xfrm>
              <a:off x="665440" y="1452639"/>
              <a:ext cx="364705" cy="1225584"/>
            </a:xfrm>
            <a:prstGeom prst="rect">
              <a:avLst/>
            </a:prstGeom>
            <a:solidFill>
              <a:srgbClr val="AABD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4" name="矩形 27"/>
            <p:cNvSpPr>
              <a:spLocks noChangeArrowheads="1"/>
            </p:cNvSpPr>
            <p:nvPr/>
          </p:nvSpPr>
          <p:spPr bwMode="auto">
            <a:xfrm>
              <a:off x="1330880" y="663838"/>
              <a:ext cx="364705" cy="2014385"/>
            </a:xfrm>
            <a:prstGeom prst="rect">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5" name="矩形 28"/>
            <p:cNvSpPr>
              <a:spLocks noChangeArrowheads="1"/>
            </p:cNvSpPr>
            <p:nvPr/>
          </p:nvSpPr>
          <p:spPr bwMode="auto">
            <a:xfrm>
              <a:off x="1996320" y="1294401"/>
              <a:ext cx="364705" cy="1431540"/>
            </a:xfrm>
            <a:prstGeom prst="rect">
              <a:avLst/>
            </a:prstGeom>
            <a:solidFill>
              <a:srgbClr val="AABD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6" name="矩形 29"/>
            <p:cNvSpPr>
              <a:spLocks noChangeArrowheads="1"/>
            </p:cNvSpPr>
            <p:nvPr/>
          </p:nvSpPr>
          <p:spPr bwMode="auto">
            <a:xfrm>
              <a:off x="2661760" y="349676"/>
              <a:ext cx="364705" cy="2328547"/>
            </a:xfrm>
            <a:prstGeom prst="rect">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7" name="矩形 30"/>
            <p:cNvSpPr>
              <a:spLocks noChangeArrowheads="1"/>
            </p:cNvSpPr>
            <p:nvPr/>
          </p:nvSpPr>
          <p:spPr bwMode="auto">
            <a:xfrm>
              <a:off x="3327200" y="966028"/>
              <a:ext cx="364705" cy="1712195"/>
            </a:xfrm>
            <a:prstGeom prst="rect">
              <a:avLst/>
            </a:prstGeom>
            <a:solidFill>
              <a:srgbClr val="D8D8D8"/>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8" name="矩形 31"/>
            <p:cNvSpPr>
              <a:spLocks noChangeArrowheads="1"/>
            </p:cNvSpPr>
            <p:nvPr/>
          </p:nvSpPr>
          <p:spPr bwMode="auto">
            <a:xfrm>
              <a:off x="3992640" y="0"/>
              <a:ext cx="364705" cy="2678223"/>
            </a:xfrm>
            <a:prstGeom prst="rect">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39" name="矩形 32"/>
            <p:cNvSpPr>
              <a:spLocks noChangeArrowheads="1"/>
            </p:cNvSpPr>
            <p:nvPr/>
          </p:nvSpPr>
          <p:spPr bwMode="auto">
            <a:xfrm>
              <a:off x="4658080" y="866320"/>
              <a:ext cx="364705" cy="1811903"/>
            </a:xfrm>
            <a:prstGeom prst="rect">
              <a:avLst/>
            </a:prstGeom>
            <a:solidFill>
              <a:srgbClr val="D8D8D8"/>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0" name="矩形 33"/>
            <p:cNvSpPr>
              <a:spLocks noChangeArrowheads="1"/>
            </p:cNvSpPr>
            <p:nvPr/>
          </p:nvSpPr>
          <p:spPr bwMode="auto">
            <a:xfrm>
              <a:off x="5323520" y="521622"/>
              <a:ext cx="364705" cy="2156602"/>
            </a:xfrm>
            <a:prstGeom prst="rect">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1" name="矩形 34"/>
            <p:cNvSpPr>
              <a:spLocks noChangeArrowheads="1"/>
            </p:cNvSpPr>
            <p:nvPr/>
          </p:nvSpPr>
          <p:spPr bwMode="auto">
            <a:xfrm>
              <a:off x="5988960" y="1903525"/>
              <a:ext cx="364705" cy="774698"/>
            </a:xfrm>
            <a:prstGeom prst="rect">
              <a:avLst/>
            </a:prstGeom>
            <a:solidFill>
              <a:srgbClr val="AABD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2" name="矩形 35"/>
            <p:cNvSpPr>
              <a:spLocks noChangeArrowheads="1"/>
            </p:cNvSpPr>
            <p:nvPr/>
          </p:nvSpPr>
          <p:spPr bwMode="auto">
            <a:xfrm>
              <a:off x="6654400" y="1040346"/>
              <a:ext cx="364705" cy="1637878"/>
            </a:xfrm>
            <a:prstGeom prst="rect">
              <a:avLst/>
            </a:prstGeom>
            <a:solidFill>
              <a:srgbClr val="D8D8D8"/>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3" name="矩形 36"/>
            <p:cNvSpPr>
              <a:spLocks noChangeArrowheads="1"/>
            </p:cNvSpPr>
            <p:nvPr/>
          </p:nvSpPr>
          <p:spPr bwMode="auto">
            <a:xfrm>
              <a:off x="7319836" y="640434"/>
              <a:ext cx="364705" cy="2037789"/>
            </a:xfrm>
            <a:prstGeom prst="rect">
              <a:avLst/>
            </a:prstGeom>
            <a:solidFill>
              <a:srgbClr val="2F92AD"/>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grpSp>
      <p:sp>
        <p:nvSpPr>
          <p:cNvPr id="44" name="直接连接符 44"/>
          <p:cNvSpPr>
            <a:spLocks noChangeShapeType="1"/>
          </p:cNvSpPr>
          <p:nvPr/>
        </p:nvSpPr>
        <p:spPr bwMode="auto">
          <a:xfrm flipV="1">
            <a:off x="7168562" y="4148290"/>
            <a:ext cx="972235" cy="1190"/>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45" name="直接连接符 49"/>
          <p:cNvSpPr>
            <a:spLocks noChangeShapeType="1"/>
          </p:cNvSpPr>
          <p:nvPr/>
        </p:nvSpPr>
        <p:spPr bwMode="auto">
          <a:xfrm flipV="1">
            <a:off x="8128896" y="3540197"/>
            <a:ext cx="0" cy="609283"/>
          </a:xfrm>
          <a:prstGeom prst="line">
            <a:avLst/>
          </a:prstGeom>
          <a:noFill/>
          <a:ln w="38100">
            <a:solidFill>
              <a:srgbClr val="2F92AD"/>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46" name="文本框 323"/>
          <p:cNvSpPr>
            <a:spLocks noChangeArrowheads="1"/>
          </p:cNvSpPr>
          <p:nvPr/>
        </p:nvSpPr>
        <p:spPr bwMode="auto">
          <a:xfrm>
            <a:off x="7136433" y="1754000"/>
            <a:ext cx="1909958" cy="172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34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349">
                <a:solidFill>
                  <a:srgbClr val="000000"/>
                </a:solidFill>
                <a:latin typeface="Adobe 黑体 Std R" pitchFamily="34" charset="-122"/>
                <a:ea typeface="Adobe 黑体 Std R" pitchFamily="34" charset="-122"/>
                <a:sym typeface="Adobe 黑体 Std R" pitchFamily="34" charset="-122"/>
              </a:rPr>
              <a:t>.</a:t>
            </a:r>
            <a:r>
              <a:rPr lang="zh-CN" altLang="en-US" sz="1349">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349">
                <a:solidFill>
                  <a:srgbClr val="000000"/>
                </a:solidFill>
                <a:latin typeface="Adobe 黑体 Std R" pitchFamily="34" charset="-122"/>
                <a:ea typeface="Adobe 黑体 Std R" pitchFamily="34" charset="-122"/>
                <a:sym typeface="Adobe 黑体 Std R" pitchFamily="34" charset="-122"/>
              </a:rPr>
              <a:t>.</a:t>
            </a:r>
            <a:r>
              <a:rPr lang="zh-CN" altLang="en-US" sz="1349">
                <a:solidFill>
                  <a:srgbClr val="000000"/>
                </a:solidFill>
                <a:latin typeface="Adobe 黑体 Std R" pitchFamily="34" charset="-122"/>
                <a:ea typeface="Adobe 黑体 Std R" pitchFamily="34" charset="-122"/>
                <a:sym typeface="Adobe 黑体 Std R" pitchFamily="34" charset="-122"/>
              </a:rPr>
              <a:t>此处输入您的文本</a:t>
            </a:r>
            <a:r>
              <a:rPr lang="en-US" altLang="zh-CN" sz="1349">
                <a:solidFill>
                  <a:srgbClr val="000000"/>
                </a:solidFill>
                <a:latin typeface="Adobe 黑体 Std R" pitchFamily="34" charset="-122"/>
                <a:ea typeface="Adobe 黑体 Std R" pitchFamily="34" charset="-122"/>
                <a:sym typeface="Adobe 黑体 Std R" pitchFamily="34" charset="-122"/>
              </a:rPr>
              <a:t>.</a:t>
            </a:r>
            <a:endParaRPr lang="zh-CN" altLang="en-US" sz="1349">
              <a:solidFill>
                <a:srgbClr val="000000"/>
              </a:solidFill>
              <a:latin typeface="Adobe 黑体 Std R" pitchFamily="34" charset="-122"/>
              <a:ea typeface="Adobe 黑体 Std R" pitchFamily="34" charset="-122"/>
              <a:sym typeface="Adobe 黑体 Std R" pitchFamily="34" charset="-122"/>
            </a:endParaRPr>
          </a:p>
        </p:txBody>
      </p:sp>
    </p:spTree>
    <p:extLst>
      <p:ext uri="{BB962C8B-B14F-4D97-AF65-F5344CB8AC3E}">
        <p14:creationId xmlns:p14="http://schemas.microsoft.com/office/powerpoint/2010/main" val="41334121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ppt_x</p:attrName>
                                        </p:attrNameLst>
                                      </p:cBhvr>
                                      <p:tavLst>
                                        <p:tav tm="0">
                                          <p:val>
                                            <p:strVal val="0-#ppt_w/2"/>
                                          </p:val>
                                        </p:tav>
                                        <p:tav tm="100000">
                                          <p:val>
                                            <p:strVal val="#ppt_x"/>
                                          </p:val>
                                        </p:tav>
                                      </p:tavLst>
                                    </p:anim>
                                    <p:anim calcmode="lin" valueType="num">
                                      <p:cBhvr>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ppt_x</p:attrName>
                                        </p:attrNameLst>
                                      </p:cBhvr>
                                      <p:tavLst>
                                        <p:tav tm="0">
                                          <p:val>
                                            <p:strVal val="1+#ppt_w/2"/>
                                          </p:val>
                                        </p:tav>
                                        <p:tav tm="100000">
                                          <p:val>
                                            <p:strVal val="#ppt_x"/>
                                          </p:val>
                                        </p:tav>
                                      </p:tavLst>
                                    </p:anim>
                                    <p:anim calcmode="lin" valueType="num">
                                      <p:cBhvr>
                                        <p:cTn id="47"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p:cBhvr>
                                        <p:cTn id="52" dur="1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Effect>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9"/>
                                        </p:tgtEl>
                                        <p:attrNameLst>
                                          <p:attrName>style.visibility</p:attrName>
                                        </p:attrNameLst>
                                      </p:cBhvr>
                                      <p:to>
                                        <p:strVal val="visible"/>
                                      </p:to>
                                    </p:set>
                                    <p:animEffect>
                                      <p:cBhvr>
                                        <p:cTn id="62" dur="500"/>
                                        <p:tgtEl>
                                          <p:spTgt spid="29"/>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iterate type="lt">
                                    <p:tmAbs val="200"/>
                                  </p:iterate>
                                  <p:childTnLst>
                                    <p:set>
                                      <p:cBhvr>
                                        <p:cTn id="73" dur="1" fill="hold">
                                          <p:stCondLst>
                                            <p:cond delay="0"/>
                                          </p:stCondLst>
                                        </p:cTn>
                                        <p:tgtEl>
                                          <p:spTgt spid="2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28"/>
                                        </p:tgtEl>
                                        <p:attrNameLst>
                                          <p:attrName>style.visibility</p:attrName>
                                        </p:attrNameLst>
                                      </p:cBhvr>
                                      <p:to>
                                        <p:strVal val="visible"/>
                                      </p:to>
                                    </p:set>
                                    <p:animEffect>
                                      <p:cBhvr>
                                        <p:cTn id="78" dur="1000"/>
                                        <p:tgtEl>
                                          <p:spTgt spid="28"/>
                                        </p:tgtEl>
                                      </p:cBhvr>
                                    </p:animEffect>
                                    <p:anim calcmode="lin" valueType="num">
                                      <p:cBhvr>
                                        <p:cTn id="79" dur="1000" fill="hold"/>
                                        <p:tgtEl>
                                          <p:spTgt spid="28"/>
                                        </p:tgtEl>
                                        <p:attrNameLst>
                                          <p:attrName>ppt_x</p:attrName>
                                        </p:attrNameLst>
                                      </p:cBhvr>
                                      <p:tavLst>
                                        <p:tav tm="0">
                                          <p:val>
                                            <p:strVal val="#ppt_x"/>
                                          </p:val>
                                        </p:tav>
                                        <p:tav tm="100000">
                                          <p:val>
                                            <p:strVal val="#ppt_x"/>
                                          </p:val>
                                        </p:tav>
                                      </p:tavLst>
                                    </p:anim>
                                    <p:anim calcmode="lin" valueType="num">
                                      <p:cBhvr>
                                        <p:cTn id="80" dur="1000" fill="hold"/>
                                        <p:tgtEl>
                                          <p:spTgt spid="2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p:cBhvr>
                                        <p:cTn id="83" dur="1000"/>
                                        <p:tgtEl>
                                          <p:spTgt spid="27"/>
                                        </p:tgtEl>
                                      </p:cBhvr>
                                    </p:animEffect>
                                    <p:anim calcmode="lin" valueType="num">
                                      <p:cBhvr>
                                        <p:cTn id="84" dur="1000" fill="hold"/>
                                        <p:tgtEl>
                                          <p:spTgt spid="27"/>
                                        </p:tgtEl>
                                        <p:attrNameLst>
                                          <p:attrName>ppt_x</p:attrName>
                                        </p:attrNameLst>
                                      </p:cBhvr>
                                      <p:tavLst>
                                        <p:tav tm="0">
                                          <p:val>
                                            <p:strVal val="#ppt_x"/>
                                          </p:val>
                                        </p:tav>
                                        <p:tav tm="100000">
                                          <p:val>
                                            <p:strVal val="#ppt_x"/>
                                          </p:val>
                                        </p:tav>
                                      </p:tavLst>
                                    </p:anim>
                                    <p:anim calcmode="lin" valueType="num">
                                      <p:cBhvr>
                                        <p:cTn id="8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1" nodeType="clickEffect">
                                  <p:stCondLst>
                                    <p:cond delay="0"/>
                                  </p:stCondLst>
                                  <p:childTnLst>
                                    <p:set>
                                      <p:cBhvr>
                                        <p:cTn id="89" dur="1" fill="hold">
                                          <p:stCondLst>
                                            <p:cond delay="0"/>
                                          </p:stCondLst>
                                        </p:cTn>
                                        <p:tgtEl>
                                          <p:spTgt spid="27"/>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44"/>
                                        </p:tgtEl>
                                        <p:attrNameLst>
                                          <p:attrName>style.visibility</p:attrName>
                                        </p:attrNameLst>
                                      </p:cBhvr>
                                      <p:to>
                                        <p:strVal val="visible"/>
                                      </p:to>
                                    </p:set>
                                    <p:animEffect>
                                      <p:cBhvr>
                                        <p:cTn id="94" dur="500"/>
                                        <p:tgtEl>
                                          <p:spTgt spid="44"/>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45"/>
                                        </p:tgtEl>
                                        <p:attrNameLst>
                                          <p:attrName>style.visibility</p:attrName>
                                        </p:attrNameLst>
                                      </p:cBhvr>
                                      <p:to>
                                        <p:strVal val="visible"/>
                                      </p:to>
                                    </p:set>
                                    <p:animEffect>
                                      <p:cBhvr>
                                        <p:cTn id="99" dur="500"/>
                                        <p:tgtEl>
                                          <p:spTgt spid="45"/>
                                        </p:tgtEl>
                                      </p:cBhvr>
                                    </p:animEffect>
                                  </p:childTnLst>
                                </p:cTn>
                              </p:par>
                              <p:par>
                                <p:cTn id="100" presetID="42" presetClass="entr" presetSubtype="0"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Effect>
                                      <p:cBhvr>
                                        <p:cTn id="102" dur="1000"/>
                                        <p:tgtEl>
                                          <p:spTgt spid="46"/>
                                        </p:tgtEl>
                                      </p:cBhvr>
                                    </p:animEffect>
                                    <p:anim calcmode="lin" valueType="num">
                                      <p:cBhvr>
                                        <p:cTn id="103" dur="1000" fill="hold"/>
                                        <p:tgtEl>
                                          <p:spTgt spid="46"/>
                                        </p:tgtEl>
                                        <p:attrNameLst>
                                          <p:attrName>ppt_x</p:attrName>
                                        </p:attrNameLst>
                                      </p:cBhvr>
                                      <p:tavLst>
                                        <p:tav tm="0">
                                          <p:val>
                                            <p:strVal val="#ppt_x"/>
                                          </p:val>
                                        </p:tav>
                                        <p:tav tm="100000">
                                          <p:val>
                                            <p:strVal val="#ppt_x"/>
                                          </p:val>
                                        </p:tav>
                                      </p:tavLst>
                                    </p:anim>
                                    <p:anim calcmode="lin" valueType="num">
                                      <p:cBhvr>
                                        <p:cTn id="10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1" nodeType="clickEffect">
                                  <p:stCondLst>
                                    <p:cond delay="0"/>
                                  </p:stCondLst>
                                  <p:childTnLst>
                                    <p:set>
                                      <p:cBhvr>
                                        <p:cTn id="10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bldLvl="0" animBg="1" autoUpdateAnimBg="0"/>
      <p:bldP spid="25" grpId="0" bldLvl="0" autoUpdateAnimBg="0"/>
      <p:bldP spid="26" grpId="0" bldLvl="0" autoUpdateAnimBg="0"/>
      <p:bldP spid="27" grpId="0" bldLvl="0" autoUpdateAnimBg="0"/>
      <p:bldP spid="27" grpId="1" bldLvl="0" autoUpdateAnimBg="0"/>
      <p:bldP spid="28" grpId="0" animBg="1"/>
      <p:bldP spid="29" grpId="0" bldLvl="0" animBg="1" autoUpdateAnimBg="0"/>
      <p:bldP spid="30" grpId="0" bldLvl="0" animBg="1" autoUpdateAnimBg="0"/>
      <p:bldP spid="44" grpId="0" animBg="1"/>
      <p:bldP spid="45" grpId="0" animBg="1"/>
      <p:bldP spid="46" grpId="0" bldLvl="0" autoUpdateAnimBg="0"/>
      <p:bldP spid="46" grpId="1"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89360" y="261938"/>
            <a:ext cx="189309" cy="188119"/>
          </a:xfrm>
          <a:prstGeom prst="ellipse">
            <a:avLst/>
          </a:prstGeom>
          <a:solidFill>
            <a:srgbClr val="AABD6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a:off x="0" y="164307"/>
            <a:ext cx="710804" cy="951310"/>
          </a:xfrm>
          <a:custGeom>
            <a:avLst/>
            <a:gdLst>
              <a:gd name="connsiteX0" fmla="*/ 313206 w 947387"/>
              <a:gd name="connsiteY0" fmla="*/ 0 h 1268362"/>
              <a:gd name="connsiteX1" fmla="*/ 947387 w 947387"/>
              <a:gd name="connsiteY1" fmla="*/ 634181 h 1268362"/>
              <a:gd name="connsiteX2" fmla="*/ 313206 w 947387"/>
              <a:gd name="connsiteY2" fmla="*/ 1268362 h 1268362"/>
              <a:gd name="connsiteX3" fmla="*/ 66354 w 947387"/>
              <a:gd name="connsiteY3" fmla="*/ 1218525 h 1268362"/>
              <a:gd name="connsiteX4" fmla="*/ 0 w 947387"/>
              <a:gd name="connsiteY4" fmla="*/ 1182509 h 1268362"/>
              <a:gd name="connsiteX5" fmla="*/ 0 w 947387"/>
              <a:gd name="connsiteY5" fmla="*/ 85853 h 1268362"/>
              <a:gd name="connsiteX6" fmla="*/ 66354 w 947387"/>
              <a:gd name="connsiteY6" fmla="*/ 49837 h 1268362"/>
              <a:gd name="connsiteX7" fmla="*/ 313206 w 947387"/>
              <a:gd name="connsiteY7" fmla="*/ 0 h 12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387" h="1268362">
                <a:moveTo>
                  <a:pt x="313206" y="0"/>
                </a:moveTo>
                <a:cubicBezTo>
                  <a:pt x="663454" y="0"/>
                  <a:pt x="947387" y="283933"/>
                  <a:pt x="947387" y="634181"/>
                </a:cubicBezTo>
                <a:cubicBezTo>
                  <a:pt x="947387" y="984429"/>
                  <a:pt x="663454" y="1268362"/>
                  <a:pt x="313206" y="1268362"/>
                </a:cubicBezTo>
                <a:cubicBezTo>
                  <a:pt x="225644" y="1268362"/>
                  <a:pt x="142227" y="1250616"/>
                  <a:pt x="66354" y="1218525"/>
                </a:cubicBezTo>
                <a:lnTo>
                  <a:pt x="0" y="1182509"/>
                </a:lnTo>
                <a:lnTo>
                  <a:pt x="0" y="85853"/>
                </a:lnTo>
                <a:lnTo>
                  <a:pt x="66354" y="49837"/>
                </a:lnTo>
                <a:cubicBezTo>
                  <a:pt x="142227" y="17746"/>
                  <a:pt x="225644" y="0"/>
                  <a:pt x="313206" y="0"/>
                </a:cubicBezTo>
                <a:close/>
              </a:path>
            </a:pathLst>
          </a:cu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944166" y="914400"/>
            <a:ext cx="8199834" cy="0"/>
          </a:xfrm>
          <a:prstGeom prst="line">
            <a:avLst/>
          </a:prstGeom>
          <a:ln w="76200">
            <a:solidFill>
              <a:srgbClr val="2F92AD">
                <a:alpha val="87000"/>
              </a:srgbClr>
            </a:solidFill>
          </a:ln>
        </p:spPr>
        <p:style>
          <a:lnRef idx="1">
            <a:schemeClr val="accent1"/>
          </a:lnRef>
          <a:fillRef idx="0">
            <a:schemeClr val="accent1"/>
          </a:fillRef>
          <a:effectRef idx="0">
            <a:schemeClr val="accent1"/>
          </a:effectRef>
          <a:fontRef idx="minor">
            <a:schemeClr val="tx1"/>
          </a:fontRef>
        </p:style>
      </p:cxnSp>
      <p:sp>
        <p:nvSpPr>
          <p:cNvPr id="9" name="文本框 44"/>
          <p:cNvSpPr txBox="1">
            <a:spLocks noChangeArrowheads="1"/>
          </p:cNvSpPr>
          <p:nvPr/>
        </p:nvSpPr>
        <p:spPr bwMode="auto">
          <a:xfrm>
            <a:off x="26194" y="353616"/>
            <a:ext cx="6596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3000" b="1" dirty="0">
                <a:solidFill>
                  <a:srgbClr val="F5F5EB"/>
                </a:solidFill>
                <a:latin typeface="Broadway" panose="04040905080B02020502" pitchFamily="82" charset="0"/>
                <a:ea typeface="微软雅黑" panose="020B0503020204020204" pitchFamily="34" charset="-122"/>
              </a:rPr>
              <a:t>01</a:t>
            </a:r>
            <a:endParaRPr lang="zh-CN" altLang="en-US" sz="3000" b="1" dirty="0">
              <a:solidFill>
                <a:srgbClr val="F5F5EB"/>
              </a:solidFill>
              <a:latin typeface="Broadway" panose="04040905080B02020502" pitchFamily="82" charset="0"/>
              <a:ea typeface="微软雅黑" panose="020B0503020204020204" pitchFamily="34" charset="-122"/>
            </a:endParaRPr>
          </a:p>
        </p:txBody>
      </p:sp>
      <p:sp>
        <p:nvSpPr>
          <p:cNvPr id="10" name="文本框 93"/>
          <p:cNvSpPr txBox="1">
            <a:spLocks noChangeArrowheads="1"/>
          </p:cNvSpPr>
          <p:nvPr/>
        </p:nvSpPr>
        <p:spPr bwMode="auto">
          <a:xfrm>
            <a:off x="6778228" y="367903"/>
            <a:ext cx="20514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3000" dirty="0" smtClean="0">
                <a:solidFill>
                  <a:srgbClr val="2F92AD"/>
                </a:solidFill>
                <a:latin typeface="华康俪金黑W8(P)"/>
                <a:ea typeface="华康俪金黑W8(P)"/>
                <a:cs typeface="华康俪金黑W8(P)"/>
              </a:rPr>
              <a:t>添加标题</a:t>
            </a:r>
            <a:endParaRPr lang="zh-CN" altLang="en-US" sz="3000" dirty="0">
              <a:solidFill>
                <a:srgbClr val="2F92AD"/>
              </a:solidFill>
              <a:latin typeface="华康俪金黑W8(P)"/>
              <a:ea typeface="华康俪金黑W8(P)"/>
              <a:cs typeface="华康俪金黑W8(P)"/>
            </a:endParaRPr>
          </a:p>
        </p:txBody>
      </p:sp>
      <p:grpSp>
        <p:nvGrpSpPr>
          <p:cNvPr id="11" name="组合 4"/>
          <p:cNvGrpSpPr>
            <a:grpSpLocks/>
          </p:cNvGrpSpPr>
          <p:nvPr/>
        </p:nvGrpSpPr>
        <p:grpSpPr bwMode="auto">
          <a:xfrm>
            <a:off x="1087424" y="1207295"/>
            <a:ext cx="3552165" cy="2935742"/>
            <a:chOff x="0" y="0"/>
            <a:chExt cx="4738212" cy="3916921"/>
          </a:xfrm>
          <a:solidFill>
            <a:srgbClr val="2F92AD"/>
          </a:solidFill>
        </p:grpSpPr>
        <p:sp>
          <p:nvSpPr>
            <p:cNvPr id="12" name="内蒙古"/>
            <p:cNvSpPr>
              <a:spLocks noChangeArrowheads="1"/>
            </p:cNvSpPr>
            <p:nvPr/>
          </p:nvSpPr>
          <p:spPr bwMode="auto">
            <a:xfrm>
              <a:off x="1989526" y="43651"/>
              <a:ext cx="2076785" cy="1772216"/>
            </a:xfrm>
            <a:custGeom>
              <a:avLst/>
              <a:gdLst>
                <a:gd name="T0" fmla="*/ 2147483647 w 1428"/>
                <a:gd name="T1" fmla="*/ 2147483647 h 1218"/>
                <a:gd name="T2" fmla="*/ 2147483647 w 1428"/>
                <a:gd name="T3" fmla="*/ 2147483647 h 1218"/>
                <a:gd name="T4" fmla="*/ 2147483647 w 1428"/>
                <a:gd name="T5" fmla="*/ 2147483647 h 1218"/>
                <a:gd name="T6" fmla="*/ 2147483647 w 1428"/>
                <a:gd name="T7" fmla="*/ 2147483647 h 1218"/>
                <a:gd name="T8" fmla="*/ 2147483647 w 1428"/>
                <a:gd name="T9" fmla="*/ 2147483647 h 1218"/>
                <a:gd name="T10" fmla="*/ 2147483647 w 1428"/>
                <a:gd name="T11" fmla="*/ 2147483647 h 1218"/>
                <a:gd name="T12" fmla="*/ 2147483647 w 1428"/>
                <a:gd name="T13" fmla="*/ 2147483647 h 1218"/>
                <a:gd name="T14" fmla="*/ 2147483647 w 1428"/>
                <a:gd name="T15" fmla="*/ 2147483647 h 1218"/>
                <a:gd name="T16" fmla="*/ 2147483647 w 1428"/>
                <a:gd name="T17" fmla="*/ 2147483647 h 1218"/>
                <a:gd name="T18" fmla="*/ 2147483647 w 1428"/>
                <a:gd name="T19" fmla="*/ 2147483647 h 1218"/>
                <a:gd name="T20" fmla="*/ 2147483647 w 1428"/>
                <a:gd name="T21" fmla="*/ 2147483647 h 1218"/>
                <a:gd name="T22" fmla="*/ 2147483647 w 1428"/>
                <a:gd name="T23" fmla="*/ 2147483647 h 1218"/>
                <a:gd name="T24" fmla="*/ 2147483647 w 1428"/>
                <a:gd name="T25" fmla="*/ 2147483647 h 1218"/>
                <a:gd name="T26" fmla="*/ 2147483647 w 1428"/>
                <a:gd name="T27" fmla="*/ 2147483647 h 1218"/>
                <a:gd name="T28" fmla="*/ 2147483647 w 1428"/>
                <a:gd name="T29" fmla="*/ 2147483647 h 1218"/>
                <a:gd name="T30" fmla="*/ 2147483647 w 1428"/>
                <a:gd name="T31" fmla="*/ 2147483647 h 1218"/>
                <a:gd name="T32" fmla="*/ 2147483647 w 1428"/>
                <a:gd name="T33" fmla="*/ 2147483647 h 1218"/>
                <a:gd name="T34" fmla="*/ 2147483647 w 1428"/>
                <a:gd name="T35" fmla="*/ 2147483647 h 1218"/>
                <a:gd name="T36" fmla="*/ 2147483647 w 1428"/>
                <a:gd name="T37" fmla="*/ 2147483647 h 1218"/>
                <a:gd name="T38" fmla="*/ 2147483647 w 1428"/>
                <a:gd name="T39" fmla="*/ 2147483647 h 1218"/>
                <a:gd name="T40" fmla="*/ 2147483647 w 1428"/>
                <a:gd name="T41" fmla="*/ 2147483647 h 1218"/>
                <a:gd name="T42" fmla="*/ 2147483647 w 1428"/>
                <a:gd name="T43" fmla="*/ 2147483647 h 1218"/>
                <a:gd name="T44" fmla="*/ 0 w 1428"/>
                <a:gd name="T45" fmla="*/ 2147483647 h 1218"/>
                <a:gd name="T46" fmla="*/ 2147483647 w 1428"/>
                <a:gd name="T47" fmla="*/ 2147483647 h 1218"/>
                <a:gd name="T48" fmla="*/ 2147483647 w 1428"/>
                <a:gd name="T49" fmla="*/ 2147483647 h 1218"/>
                <a:gd name="T50" fmla="*/ 2147483647 w 1428"/>
                <a:gd name="T51" fmla="*/ 2147483647 h 1218"/>
                <a:gd name="T52" fmla="*/ 2147483647 w 1428"/>
                <a:gd name="T53" fmla="*/ 2147483647 h 1218"/>
                <a:gd name="T54" fmla="*/ 2147483647 w 1428"/>
                <a:gd name="T55" fmla="*/ 2147483647 h 1218"/>
                <a:gd name="T56" fmla="*/ 2147483647 w 1428"/>
                <a:gd name="T57" fmla="*/ 2147483647 h 1218"/>
                <a:gd name="T58" fmla="*/ 2147483647 w 1428"/>
                <a:gd name="T59" fmla="*/ 2147483647 h 1218"/>
                <a:gd name="T60" fmla="*/ 2147483647 w 1428"/>
                <a:gd name="T61" fmla="*/ 2147483647 h 1218"/>
                <a:gd name="T62" fmla="*/ 2147483647 w 1428"/>
                <a:gd name="T63" fmla="*/ 2147483647 h 1218"/>
                <a:gd name="T64" fmla="*/ 2147483647 w 1428"/>
                <a:gd name="T65" fmla="*/ 2147483647 h 1218"/>
                <a:gd name="T66" fmla="*/ 2147483647 w 1428"/>
                <a:gd name="T67" fmla="*/ 2147483647 h 1218"/>
                <a:gd name="T68" fmla="*/ 2147483647 w 1428"/>
                <a:gd name="T69" fmla="*/ 2147483647 h 1218"/>
                <a:gd name="T70" fmla="*/ 2147483647 w 1428"/>
                <a:gd name="T71" fmla="*/ 2147483647 h 1218"/>
                <a:gd name="T72" fmla="*/ 2147483647 w 1428"/>
                <a:gd name="T73" fmla="*/ 2147483647 h 1218"/>
                <a:gd name="T74" fmla="*/ 2147483647 w 1428"/>
                <a:gd name="T75" fmla="*/ 2147483647 h 1218"/>
                <a:gd name="T76" fmla="*/ 2147483647 w 1428"/>
                <a:gd name="T77" fmla="*/ 2147483647 h 1218"/>
                <a:gd name="T78" fmla="*/ 2147483647 w 1428"/>
                <a:gd name="T79" fmla="*/ 2147483647 h 1218"/>
                <a:gd name="T80" fmla="*/ 2147483647 w 1428"/>
                <a:gd name="T81" fmla="*/ 2147483647 h 1218"/>
                <a:gd name="T82" fmla="*/ 2147483647 w 1428"/>
                <a:gd name="T83" fmla="*/ 2147483647 h 1218"/>
                <a:gd name="T84" fmla="*/ 2147483647 w 1428"/>
                <a:gd name="T85" fmla="*/ 2147483647 h 1218"/>
                <a:gd name="T86" fmla="*/ 2147483647 w 1428"/>
                <a:gd name="T87" fmla="*/ 2147483647 h 1218"/>
                <a:gd name="T88" fmla="*/ 2147483647 w 1428"/>
                <a:gd name="T89" fmla="*/ 2147483647 h 1218"/>
                <a:gd name="T90" fmla="*/ 2147483647 w 1428"/>
                <a:gd name="T91" fmla="*/ 2147483647 h 1218"/>
                <a:gd name="T92" fmla="*/ 2147483647 w 1428"/>
                <a:gd name="T93" fmla="*/ 2147483647 h 1218"/>
                <a:gd name="T94" fmla="*/ 2147483647 w 1428"/>
                <a:gd name="T95" fmla="*/ 2147483647 h 1218"/>
                <a:gd name="T96" fmla="*/ 2147483647 w 1428"/>
                <a:gd name="T97" fmla="*/ 2147483647 h 1218"/>
                <a:gd name="T98" fmla="*/ 2147483647 w 1428"/>
                <a:gd name="T99" fmla="*/ 2147483647 h 1218"/>
                <a:gd name="T100" fmla="*/ 2147483647 w 1428"/>
                <a:gd name="T101" fmla="*/ 2147483647 h 1218"/>
                <a:gd name="T102" fmla="*/ 2147483647 w 1428"/>
                <a:gd name="T103" fmla="*/ 2147483647 h 1218"/>
                <a:gd name="T104" fmla="*/ 2147483647 w 1428"/>
                <a:gd name="T105" fmla="*/ 2147483647 h 1218"/>
                <a:gd name="T106" fmla="*/ 2147483647 w 1428"/>
                <a:gd name="T107" fmla="*/ 2147483647 h 1218"/>
                <a:gd name="T108" fmla="*/ 2147483647 w 1428"/>
                <a:gd name="T109" fmla="*/ 2147483647 h 1218"/>
                <a:gd name="T110" fmla="*/ 2147483647 w 1428"/>
                <a:gd name="T111" fmla="*/ 2147483647 h 1218"/>
                <a:gd name="T112" fmla="*/ 2147483647 w 1428"/>
                <a:gd name="T113" fmla="*/ 2147483647 h 1218"/>
                <a:gd name="T114" fmla="*/ 2147483647 w 1428"/>
                <a:gd name="T115" fmla="*/ 2147483647 h 1218"/>
                <a:gd name="T116" fmla="*/ 2147483647 w 1428"/>
                <a:gd name="T117" fmla="*/ 2147483647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28"/>
                <a:gd name="T178" fmla="*/ 0 h 1218"/>
                <a:gd name="T179" fmla="*/ 1428 w 1428"/>
                <a:gd name="T180" fmla="*/ 1218 h 12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3" name="甘肃"/>
            <p:cNvSpPr>
              <a:spLocks noChangeArrowheads="1"/>
            </p:cNvSpPr>
            <p:nvPr/>
          </p:nvSpPr>
          <p:spPr bwMode="auto">
            <a:xfrm>
              <a:off x="1591039" y="1242589"/>
              <a:ext cx="1326349" cy="1123276"/>
            </a:xfrm>
            <a:custGeom>
              <a:avLst/>
              <a:gdLst>
                <a:gd name="T0" fmla="*/ 2147483647 w 912"/>
                <a:gd name="T1" fmla="*/ 2147483647 h 772"/>
                <a:gd name="T2" fmla="*/ 2147483647 w 912"/>
                <a:gd name="T3" fmla="*/ 2147483647 h 772"/>
                <a:gd name="T4" fmla="*/ 2147483647 w 912"/>
                <a:gd name="T5" fmla="*/ 2147483647 h 772"/>
                <a:gd name="T6" fmla="*/ 2147483647 w 912"/>
                <a:gd name="T7" fmla="*/ 2147483647 h 772"/>
                <a:gd name="T8" fmla="*/ 2147483647 w 912"/>
                <a:gd name="T9" fmla="*/ 2147483647 h 772"/>
                <a:gd name="T10" fmla="*/ 2147483647 w 912"/>
                <a:gd name="T11" fmla="*/ 2147483647 h 772"/>
                <a:gd name="T12" fmla="*/ 2147483647 w 912"/>
                <a:gd name="T13" fmla="*/ 2147483647 h 772"/>
                <a:gd name="T14" fmla="*/ 2147483647 w 912"/>
                <a:gd name="T15" fmla="*/ 2147483647 h 772"/>
                <a:gd name="T16" fmla="*/ 2147483647 w 912"/>
                <a:gd name="T17" fmla="*/ 2147483647 h 772"/>
                <a:gd name="T18" fmla="*/ 2147483647 w 912"/>
                <a:gd name="T19" fmla="*/ 2147483647 h 772"/>
                <a:gd name="T20" fmla="*/ 2147483647 w 912"/>
                <a:gd name="T21" fmla="*/ 2147483647 h 772"/>
                <a:gd name="T22" fmla="*/ 2147483647 w 912"/>
                <a:gd name="T23" fmla="*/ 2147483647 h 772"/>
                <a:gd name="T24" fmla="*/ 2147483647 w 912"/>
                <a:gd name="T25" fmla="*/ 2147483647 h 772"/>
                <a:gd name="T26" fmla="*/ 2147483647 w 912"/>
                <a:gd name="T27" fmla="*/ 2147483647 h 772"/>
                <a:gd name="T28" fmla="*/ 2147483647 w 912"/>
                <a:gd name="T29" fmla="*/ 2147483647 h 772"/>
                <a:gd name="T30" fmla="*/ 2147483647 w 912"/>
                <a:gd name="T31" fmla="*/ 2147483647 h 772"/>
                <a:gd name="T32" fmla="*/ 2147483647 w 912"/>
                <a:gd name="T33" fmla="*/ 2147483647 h 772"/>
                <a:gd name="T34" fmla="*/ 2147483647 w 912"/>
                <a:gd name="T35" fmla="*/ 2147483647 h 772"/>
                <a:gd name="T36" fmla="*/ 2147483647 w 912"/>
                <a:gd name="T37" fmla="*/ 2147483647 h 772"/>
                <a:gd name="T38" fmla="*/ 2147483647 w 912"/>
                <a:gd name="T39" fmla="*/ 2147483647 h 772"/>
                <a:gd name="T40" fmla="*/ 2147483647 w 912"/>
                <a:gd name="T41" fmla="*/ 2147483647 h 772"/>
                <a:gd name="T42" fmla="*/ 2147483647 w 912"/>
                <a:gd name="T43" fmla="*/ 2147483647 h 772"/>
                <a:gd name="T44" fmla="*/ 2147483647 w 912"/>
                <a:gd name="T45" fmla="*/ 2147483647 h 772"/>
                <a:gd name="T46" fmla="*/ 2147483647 w 912"/>
                <a:gd name="T47" fmla="*/ 2147483647 h 772"/>
                <a:gd name="T48" fmla="*/ 2147483647 w 912"/>
                <a:gd name="T49" fmla="*/ 2147483647 h 772"/>
                <a:gd name="T50" fmla="*/ 2147483647 w 912"/>
                <a:gd name="T51" fmla="*/ 2147483647 h 772"/>
                <a:gd name="T52" fmla="*/ 2147483647 w 912"/>
                <a:gd name="T53" fmla="*/ 2147483647 h 772"/>
                <a:gd name="T54" fmla="*/ 2147483647 w 912"/>
                <a:gd name="T55" fmla="*/ 2147483647 h 772"/>
                <a:gd name="T56" fmla="*/ 2147483647 w 912"/>
                <a:gd name="T57" fmla="*/ 2147483647 h 772"/>
                <a:gd name="T58" fmla="*/ 2147483647 w 912"/>
                <a:gd name="T59" fmla="*/ 2147483647 h 772"/>
                <a:gd name="T60" fmla="*/ 2147483647 w 912"/>
                <a:gd name="T61" fmla="*/ 2147483647 h 772"/>
                <a:gd name="T62" fmla="*/ 2147483647 w 912"/>
                <a:gd name="T63" fmla="*/ 2147483647 h 772"/>
                <a:gd name="T64" fmla="*/ 2147483647 w 912"/>
                <a:gd name="T65" fmla="*/ 2147483647 h 772"/>
                <a:gd name="T66" fmla="*/ 2147483647 w 912"/>
                <a:gd name="T67" fmla="*/ 2147483647 h 772"/>
                <a:gd name="T68" fmla="*/ 2147483647 w 912"/>
                <a:gd name="T69" fmla="*/ 2147483647 h 772"/>
                <a:gd name="T70" fmla="*/ 2147483647 w 912"/>
                <a:gd name="T71" fmla="*/ 2147483647 h 772"/>
                <a:gd name="T72" fmla="*/ 2147483647 w 912"/>
                <a:gd name="T73" fmla="*/ 2147483647 h 772"/>
                <a:gd name="T74" fmla="*/ 2147483647 w 912"/>
                <a:gd name="T75" fmla="*/ 2147483647 h 772"/>
                <a:gd name="T76" fmla="*/ 2147483647 w 912"/>
                <a:gd name="T77" fmla="*/ 2147483647 h 772"/>
                <a:gd name="T78" fmla="*/ 2147483647 w 912"/>
                <a:gd name="T79" fmla="*/ 2147483647 h 772"/>
                <a:gd name="T80" fmla="*/ 2147483647 w 912"/>
                <a:gd name="T81" fmla="*/ 2147483647 h 772"/>
                <a:gd name="T82" fmla="*/ 2147483647 w 912"/>
                <a:gd name="T83" fmla="*/ 2147483647 h 772"/>
                <a:gd name="T84" fmla="*/ 2147483647 w 912"/>
                <a:gd name="T85" fmla="*/ 2147483647 h 772"/>
                <a:gd name="T86" fmla="*/ 2147483647 w 912"/>
                <a:gd name="T87" fmla="*/ 2147483647 h 772"/>
                <a:gd name="T88" fmla="*/ 2147483647 w 912"/>
                <a:gd name="T89" fmla="*/ 2147483647 h 772"/>
                <a:gd name="T90" fmla="*/ 2147483647 w 912"/>
                <a:gd name="T91" fmla="*/ 2147483647 h 772"/>
                <a:gd name="T92" fmla="*/ 2147483647 w 912"/>
                <a:gd name="T93" fmla="*/ 2147483647 h 772"/>
                <a:gd name="T94" fmla="*/ 2147483647 w 912"/>
                <a:gd name="T95" fmla="*/ 2147483647 h 772"/>
                <a:gd name="T96" fmla="*/ 2147483647 w 912"/>
                <a:gd name="T97" fmla="*/ 2147483647 h 772"/>
                <a:gd name="T98" fmla="*/ 2147483647 w 912"/>
                <a:gd name="T99" fmla="*/ 2147483647 h 772"/>
                <a:gd name="T100" fmla="*/ 2147483647 w 912"/>
                <a:gd name="T101" fmla="*/ 2147483647 h 772"/>
                <a:gd name="T102" fmla="*/ 2147483647 w 912"/>
                <a:gd name="T103" fmla="*/ 2147483647 h 772"/>
                <a:gd name="T104" fmla="*/ 2147483647 w 912"/>
                <a:gd name="T105" fmla="*/ 2147483647 h 772"/>
                <a:gd name="T106" fmla="*/ 2147483647 w 912"/>
                <a:gd name="T107" fmla="*/ 2147483647 h 772"/>
                <a:gd name="T108" fmla="*/ 2147483647 w 912"/>
                <a:gd name="T109" fmla="*/ 2147483647 h 772"/>
                <a:gd name="T110" fmla="*/ 2147483647 w 912"/>
                <a:gd name="T111" fmla="*/ 2147483647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12"/>
                <a:gd name="T169" fmla="*/ 0 h 772"/>
                <a:gd name="T170" fmla="*/ 912 w 912"/>
                <a:gd name="T171" fmla="*/ 772 h 7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4" name="宁夏"/>
            <p:cNvSpPr>
              <a:spLocks noChangeArrowheads="1"/>
            </p:cNvSpPr>
            <p:nvPr/>
          </p:nvSpPr>
          <p:spPr bwMode="auto">
            <a:xfrm>
              <a:off x="2533447" y="1632536"/>
              <a:ext cx="267597" cy="442327"/>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2147483647 w 184"/>
                <a:gd name="T91" fmla="*/ 2147483647 h 304"/>
                <a:gd name="T92" fmla="*/ 2147483647 w 184"/>
                <a:gd name="T93" fmla="*/ 2147483647 h 304"/>
                <a:gd name="T94" fmla="*/ 2147483647 w 184"/>
                <a:gd name="T95" fmla="*/ 2147483647 h 304"/>
                <a:gd name="T96" fmla="*/ 2147483647 w 184"/>
                <a:gd name="T97" fmla="*/ 2147483647 h 304"/>
                <a:gd name="T98" fmla="*/ 2147483647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4"/>
                <a:gd name="T151" fmla="*/ 0 h 304"/>
                <a:gd name="T152" fmla="*/ 184 w 184"/>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5" name="新疆"/>
            <p:cNvSpPr>
              <a:spLocks noChangeArrowheads="1"/>
            </p:cNvSpPr>
            <p:nvPr/>
          </p:nvSpPr>
          <p:spPr bwMode="auto">
            <a:xfrm>
              <a:off x="0" y="468518"/>
              <a:ext cx="1896449" cy="1434652"/>
            </a:xfrm>
            <a:custGeom>
              <a:avLst/>
              <a:gdLst>
                <a:gd name="T0" fmla="*/ 2147483647 w 1304"/>
                <a:gd name="T1" fmla="*/ 2147483647 h 986"/>
                <a:gd name="T2" fmla="*/ 2147483647 w 1304"/>
                <a:gd name="T3" fmla="*/ 2147483647 h 986"/>
                <a:gd name="T4" fmla="*/ 2147483647 w 1304"/>
                <a:gd name="T5" fmla="*/ 2147483647 h 986"/>
                <a:gd name="T6" fmla="*/ 2147483647 w 1304"/>
                <a:gd name="T7" fmla="*/ 2147483647 h 986"/>
                <a:gd name="T8" fmla="*/ 2147483647 w 1304"/>
                <a:gd name="T9" fmla="*/ 2147483647 h 986"/>
                <a:gd name="T10" fmla="*/ 2147483647 w 1304"/>
                <a:gd name="T11" fmla="*/ 2147483647 h 986"/>
                <a:gd name="T12" fmla="*/ 2147483647 w 1304"/>
                <a:gd name="T13" fmla="*/ 2147483647 h 986"/>
                <a:gd name="T14" fmla="*/ 2147483647 w 1304"/>
                <a:gd name="T15" fmla="*/ 2147483647 h 986"/>
                <a:gd name="T16" fmla="*/ 2147483647 w 1304"/>
                <a:gd name="T17" fmla="*/ 2147483647 h 986"/>
                <a:gd name="T18" fmla="*/ 2147483647 w 1304"/>
                <a:gd name="T19" fmla="*/ 2147483647 h 986"/>
                <a:gd name="T20" fmla="*/ 2147483647 w 1304"/>
                <a:gd name="T21" fmla="*/ 2147483647 h 986"/>
                <a:gd name="T22" fmla="*/ 2147483647 w 1304"/>
                <a:gd name="T23" fmla="*/ 2147483647 h 986"/>
                <a:gd name="T24" fmla="*/ 2147483647 w 1304"/>
                <a:gd name="T25" fmla="*/ 2147483647 h 986"/>
                <a:gd name="T26" fmla="*/ 2147483647 w 1304"/>
                <a:gd name="T27" fmla="*/ 2147483647 h 986"/>
                <a:gd name="T28" fmla="*/ 2147483647 w 1304"/>
                <a:gd name="T29" fmla="*/ 2147483647 h 986"/>
                <a:gd name="T30" fmla="*/ 2147483647 w 1304"/>
                <a:gd name="T31" fmla="*/ 2147483647 h 986"/>
                <a:gd name="T32" fmla="*/ 2147483647 w 1304"/>
                <a:gd name="T33" fmla="*/ 2147483647 h 986"/>
                <a:gd name="T34" fmla="*/ 2147483647 w 1304"/>
                <a:gd name="T35" fmla="*/ 2147483647 h 986"/>
                <a:gd name="T36" fmla="*/ 2147483647 w 1304"/>
                <a:gd name="T37" fmla="*/ 2147483647 h 986"/>
                <a:gd name="T38" fmla="*/ 2147483647 w 1304"/>
                <a:gd name="T39" fmla="*/ 2147483647 h 986"/>
                <a:gd name="T40" fmla="*/ 2147483647 w 1304"/>
                <a:gd name="T41" fmla="*/ 2147483647 h 986"/>
                <a:gd name="T42" fmla="*/ 2147483647 w 1304"/>
                <a:gd name="T43" fmla="*/ 2147483647 h 986"/>
                <a:gd name="T44" fmla="*/ 2147483647 w 1304"/>
                <a:gd name="T45" fmla="*/ 2147483647 h 986"/>
                <a:gd name="T46" fmla="*/ 2147483647 w 1304"/>
                <a:gd name="T47" fmla="*/ 2147483647 h 986"/>
                <a:gd name="T48" fmla="*/ 2147483647 w 1304"/>
                <a:gd name="T49" fmla="*/ 2147483647 h 986"/>
                <a:gd name="T50" fmla="*/ 2147483647 w 1304"/>
                <a:gd name="T51" fmla="*/ 2147483647 h 986"/>
                <a:gd name="T52" fmla="*/ 2147483647 w 1304"/>
                <a:gd name="T53" fmla="*/ 2147483647 h 986"/>
                <a:gd name="T54" fmla="*/ 2147483647 w 1304"/>
                <a:gd name="T55" fmla="*/ 2147483647 h 986"/>
                <a:gd name="T56" fmla="*/ 2147483647 w 1304"/>
                <a:gd name="T57" fmla="*/ 2147483647 h 986"/>
                <a:gd name="T58" fmla="*/ 2147483647 w 1304"/>
                <a:gd name="T59" fmla="*/ 2147483647 h 986"/>
                <a:gd name="T60" fmla="*/ 2147483647 w 1304"/>
                <a:gd name="T61" fmla="*/ 2147483647 h 986"/>
                <a:gd name="T62" fmla="*/ 2147483647 w 1304"/>
                <a:gd name="T63" fmla="*/ 2147483647 h 986"/>
                <a:gd name="T64" fmla="*/ 2147483647 w 1304"/>
                <a:gd name="T65" fmla="*/ 2147483647 h 986"/>
                <a:gd name="T66" fmla="*/ 2147483647 w 1304"/>
                <a:gd name="T67" fmla="*/ 2147483647 h 986"/>
                <a:gd name="T68" fmla="*/ 2147483647 w 1304"/>
                <a:gd name="T69" fmla="*/ 2147483647 h 986"/>
                <a:gd name="T70" fmla="*/ 2147483647 w 1304"/>
                <a:gd name="T71" fmla="*/ 2147483647 h 986"/>
                <a:gd name="T72" fmla="*/ 2147483647 w 1304"/>
                <a:gd name="T73" fmla="*/ 2147483647 h 986"/>
                <a:gd name="T74" fmla="*/ 2147483647 w 1304"/>
                <a:gd name="T75" fmla="*/ 2147483647 h 986"/>
                <a:gd name="T76" fmla="*/ 2147483647 w 1304"/>
                <a:gd name="T77" fmla="*/ 2147483647 h 986"/>
                <a:gd name="T78" fmla="*/ 2147483647 w 1304"/>
                <a:gd name="T79" fmla="*/ 2147483647 h 986"/>
                <a:gd name="T80" fmla="*/ 2147483647 w 1304"/>
                <a:gd name="T81" fmla="*/ 2147483647 h 986"/>
                <a:gd name="T82" fmla="*/ 2147483647 w 1304"/>
                <a:gd name="T83" fmla="*/ 2147483647 h 986"/>
                <a:gd name="T84" fmla="*/ 2147483647 w 1304"/>
                <a:gd name="T85" fmla="*/ 2147483647 h 986"/>
                <a:gd name="T86" fmla="*/ 2147483647 w 1304"/>
                <a:gd name="T87" fmla="*/ 2147483647 h 986"/>
                <a:gd name="T88" fmla="*/ 2147483647 w 1304"/>
                <a:gd name="T89" fmla="*/ 2147483647 h 986"/>
                <a:gd name="T90" fmla="*/ 2147483647 w 1304"/>
                <a:gd name="T91" fmla="*/ 2147483647 h 986"/>
                <a:gd name="T92" fmla="*/ 2147483647 w 1304"/>
                <a:gd name="T93" fmla="*/ 2147483647 h 986"/>
                <a:gd name="T94" fmla="*/ 2147483647 w 1304"/>
                <a:gd name="T95" fmla="*/ 2147483647 h 986"/>
                <a:gd name="T96" fmla="*/ 2147483647 w 1304"/>
                <a:gd name="T97" fmla="*/ 2147483647 h 986"/>
                <a:gd name="T98" fmla="*/ 2147483647 w 1304"/>
                <a:gd name="T99" fmla="*/ 2147483647 h 986"/>
                <a:gd name="T100" fmla="*/ 2147483647 w 1304"/>
                <a:gd name="T101" fmla="*/ 2147483647 h 986"/>
                <a:gd name="T102" fmla="*/ 2147483647 w 1304"/>
                <a:gd name="T103" fmla="*/ 2147483647 h 986"/>
                <a:gd name="T104" fmla="*/ 2147483647 w 1304"/>
                <a:gd name="T105" fmla="*/ 2147483647 h 986"/>
                <a:gd name="T106" fmla="*/ 2147483647 w 1304"/>
                <a:gd name="T107" fmla="*/ 2147483647 h 986"/>
                <a:gd name="T108" fmla="*/ 2147483647 w 1304"/>
                <a:gd name="T109" fmla="*/ 2147483647 h 986"/>
                <a:gd name="T110" fmla="*/ 2147483647 w 1304"/>
                <a:gd name="T111" fmla="*/ 2147483647 h 986"/>
                <a:gd name="T112" fmla="*/ 2147483647 w 1304"/>
                <a:gd name="T113" fmla="*/ 2147483647 h 986"/>
                <a:gd name="T114" fmla="*/ 2147483647 w 1304"/>
                <a:gd name="T115" fmla="*/ 2147483647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04"/>
                <a:gd name="T175" fmla="*/ 0 h 986"/>
                <a:gd name="T176" fmla="*/ 1304 w 1304"/>
                <a:gd name="T177" fmla="*/ 986 h 98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6" name="青海"/>
            <p:cNvSpPr>
              <a:spLocks noChangeArrowheads="1"/>
            </p:cNvSpPr>
            <p:nvPr/>
          </p:nvSpPr>
          <p:spPr bwMode="auto">
            <a:xfrm>
              <a:off x="1230366" y="1594704"/>
              <a:ext cx="1180917" cy="846823"/>
            </a:xfrm>
            <a:custGeom>
              <a:avLst/>
              <a:gdLst>
                <a:gd name="T0" fmla="*/ 2147483647 w 812"/>
                <a:gd name="T1" fmla="*/ 2147483647 h 582"/>
                <a:gd name="T2" fmla="*/ 2147483647 w 812"/>
                <a:gd name="T3" fmla="*/ 2147483647 h 582"/>
                <a:gd name="T4" fmla="*/ 2147483647 w 812"/>
                <a:gd name="T5" fmla="*/ 2147483647 h 582"/>
                <a:gd name="T6" fmla="*/ 2147483647 w 812"/>
                <a:gd name="T7" fmla="*/ 2147483647 h 582"/>
                <a:gd name="T8" fmla="*/ 2147483647 w 812"/>
                <a:gd name="T9" fmla="*/ 2147483647 h 582"/>
                <a:gd name="T10" fmla="*/ 2147483647 w 812"/>
                <a:gd name="T11" fmla="*/ 2147483647 h 582"/>
                <a:gd name="T12" fmla="*/ 2147483647 w 812"/>
                <a:gd name="T13" fmla="*/ 2147483647 h 582"/>
                <a:gd name="T14" fmla="*/ 2147483647 w 812"/>
                <a:gd name="T15" fmla="*/ 2147483647 h 582"/>
                <a:gd name="T16" fmla="*/ 2147483647 w 812"/>
                <a:gd name="T17" fmla="*/ 2147483647 h 582"/>
                <a:gd name="T18" fmla="*/ 2147483647 w 812"/>
                <a:gd name="T19" fmla="*/ 2147483647 h 582"/>
                <a:gd name="T20" fmla="*/ 2147483647 w 812"/>
                <a:gd name="T21" fmla="*/ 2147483647 h 582"/>
                <a:gd name="T22" fmla="*/ 2147483647 w 812"/>
                <a:gd name="T23" fmla="*/ 2147483647 h 582"/>
                <a:gd name="T24" fmla="*/ 2147483647 w 812"/>
                <a:gd name="T25" fmla="*/ 2147483647 h 582"/>
                <a:gd name="T26" fmla="*/ 2147483647 w 812"/>
                <a:gd name="T27" fmla="*/ 2147483647 h 582"/>
                <a:gd name="T28" fmla="*/ 2147483647 w 812"/>
                <a:gd name="T29" fmla="*/ 2147483647 h 582"/>
                <a:gd name="T30" fmla="*/ 2147483647 w 812"/>
                <a:gd name="T31" fmla="*/ 2147483647 h 582"/>
                <a:gd name="T32" fmla="*/ 2147483647 w 812"/>
                <a:gd name="T33" fmla="*/ 2147483647 h 582"/>
                <a:gd name="T34" fmla="*/ 0 w 812"/>
                <a:gd name="T35" fmla="*/ 2147483647 h 582"/>
                <a:gd name="T36" fmla="*/ 2147483647 w 812"/>
                <a:gd name="T37" fmla="*/ 2147483647 h 582"/>
                <a:gd name="T38" fmla="*/ 2147483647 w 812"/>
                <a:gd name="T39" fmla="*/ 2147483647 h 582"/>
                <a:gd name="T40" fmla="*/ 2147483647 w 812"/>
                <a:gd name="T41" fmla="*/ 2147483647 h 582"/>
                <a:gd name="T42" fmla="*/ 2147483647 w 812"/>
                <a:gd name="T43" fmla="*/ 2147483647 h 582"/>
                <a:gd name="T44" fmla="*/ 2147483647 w 812"/>
                <a:gd name="T45" fmla="*/ 2147483647 h 582"/>
                <a:gd name="T46" fmla="*/ 2147483647 w 812"/>
                <a:gd name="T47" fmla="*/ 2147483647 h 582"/>
                <a:gd name="T48" fmla="*/ 2147483647 w 812"/>
                <a:gd name="T49" fmla="*/ 2147483647 h 582"/>
                <a:gd name="T50" fmla="*/ 2147483647 w 812"/>
                <a:gd name="T51" fmla="*/ 2147483647 h 582"/>
                <a:gd name="T52" fmla="*/ 2147483647 w 812"/>
                <a:gd name="T53" fmla="*/ 2147483647 h 582"/>
                <a:gd name="T54" fmla="*/ 2147483647 w 812"/>
                <a:gd name="T55" fmla="*/ 2147483647 h 582"/>
                <a:gd name="T56" fmla="*/ 2147483647 w 812"/>
                <a:gd name="T57" fmla="*/ 2147483647 h 582"/>
                <a:gd name="T58" fmla="*/ 2147483647 w 812"/>
                <a:gd name="T59" fmla="*/ 2147483647 h 582"/>
                <a:gd name="T60" fmla="*/ 2147483647 w 812"/>
                <a:gd name="T61" fmla="*/ 2147483647 h 582"/>
                <a:gd name="T62" fmla="*/ 2147483647 w 812"/>
                <a:gd name="T63" fmla="*/ 2147483647 h 582"/>
                <a:gd name="T64" fmla="*/ 2147483647 w 812"/>
                <a:gd name="T65" fmla="*/ 2147483647 h 582"/>
                <a:gd name="T66" fmla="*/ 2147483647 w 812"/>
                <a:gd name="T67" fmla="*/ 2147483647 h 582"/>
                <a:gd name="T68" fmla="*/ 2147483647 w 812"/>
                <a:gd name="T69" fmla="*/ 2147483647 h 582"/>
                <a:gd name="T70" fmla="*/ 2147483647 w 812"/>
                <a:gd name="T71" fmla="*/ 2147483647 h 582"/>
                <a:gd name="T72" fmla="*/ 2147483647 w 812"/>
                <a:gd name="T73" fmla="*/ 2147483647 h 582"/>
                <a:gd name="T74" fmla="*/ 2147483647 w 812"/>
                <a:gd name="T75" fmla="*/ 2147483647 h 582"/>
                <a:gd name="T76" fmla="*/ 2147483647 w 812"/>
                <a:gd name="T77" fmla="*/ 2147483647 h 582"/>
                <a:gd name="T78" fmla="*/ 2147483647 w 812"/>
                <a:gd name="T79" fmla="*/ 2147483647 h 582"/>
                <a:gd name="T80" fmla="*/ 2147483647 w 812"/>
                <a:gd name="T81" fmla="*/ 2147483647 h 582"/>
                <a:gd name="T82" fmla="*/ 2147483647 w 812"/>
                <a:gd name="T83" fmla="*/ 2147483647 h 582"/>
                <a:gd name="T84" fmla="*/ 2147483647 w 812"/>
                <a:gd name="T85" fmla="*/ 2147483647 h 582"/>
                <a:gd name="T86" fmla="*/ 2147483647 w 812"/>
                <a:gd name="T87" fmla="*/ 2147483647 h 582"/>
                <a:gd name="T88" fmla="*/ 2147483647 w 812"/>
                <a:gd name="T89" fmla="*/ 2147483647 h 582"/>
                <a:gd name="T90" fmla="*/ 2147483647 w 812"/>
                <a:gd name="T91" fmla="*/ 2147483647 h 582"/>
                <a:gd name="T92" fmla="*/ 2147483647 w 812"/>
                <a:gd name="T93" fmla="*/ 2147483647 h 582"/>
                <a:gd name="T94" fmla="*/ 2147483647 w 812"/>
                <a:gd name="T95" fmla="*/ 2147483647 h 582"/>
                <a:gd name="T96" fmla="*/ 2147483647 w 812"/>
                <a:gd name="T97" fmla="*/ 2147483647 h 582"/>
                <a:gd name="T98" fmla="*/ 2147483647 w 812"/>
                <a:gd name="T99" fmla="*/ 2147483647 h 582"/>
                <a:gd name="T100" fmla="*/ 2147483647 w 812"/>
                <a:gd name="T101" fmla="*/ 2147483647 h 582"/>
                <a:gd name="T102" fmla="*/ 2147483647 w 812"/>
                <a:gd name="T103" fmla="*/ 2147483647 h 582"/>
                <a:gd name="T104" fmla="*/ 2147483647 w 812"/>
                <a:gd name="T105" fmla="*/ 2147483647 h 582"/>
                <a:gd name="T106" fmla="*/ 2147483647 w 812"/>
                <a:gd name="T107" fmla="*/ 2147483647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7" name="四川"/>
            <p:cNvSpPr>
              <a:spLocks noChangeArrowheads="1"/>
            </p:cNvSpPr>
            <p:nvPr/>
          </p:nvSpPr>
          <p:spPr bwMode="auto">
            <a:xfrm>
              <a:off x="1908082" y="2188352"/>
              <a:ext cx="1020943" cy="896292"/>
            </a:xfrm>
            <a:custGeom>
              <a:avLst/>
              <a:gdLst>
                <a:gd name="T0" fmla="*/ 2147483647 w 702"/>
                <a:gd name="T1" fmla="*/ 2147483647 h 616"/>
                <a:gd name="T2" fmla="*/ 2147483647 w 702"/>
                <a:gd name="T3" fmla="*/ 2147483647 h 616"/>
                <a:gd name="T4" fmla="*/ 2147483647 w 702"/>
                <a:gd name="T5" fmla="*/ 2147483647 h 616"/>
                <a:gd name="T6" fmla="*/ 2147483647 w 702"/>
                <a:gd name="T7" fmla="*/ 2147483647 h 616"/>
                <a:gd name="T8" fmla="*/ 2147483647 w 702"/>
                <a:gd name="T9" fmla="*/ 2147483647 h 616"/>
                <a:gd name="T10" fmla="*/ 2147483647 w 702"/>
                <a:gd name="T11" fmla="*/ 2147483647 h 616"/>
                <a:gd name="T12" fmla="*/ 2147483647 w 702"/>
                <a:gd name="T13" fmla="*/ 2147483647 h 616"/>
                <a:gd name="T14" fmla="*/ 2147483647 w 702"/>
                <a:gd name="T15" fmla="*/ 2147483647 h 616"/>
                <a:gd name="T16" fmla="*/ 2147483647 w 702"/>
                <a:gd name="T17" fmla="*/ 2147483647 h 616"/>
                <a:gd name="T18" fmla="*/ 2147483647 w 702"/>
                <a:gd name="T19" fmla="*/ 2147483647 h 616"/>
                <a:gd name="T20" fmla="*/ 2147483647 w 702"/>
                <a:gd name="T21" fmla="*/ 2147483647 h 616"/>
                <a:gd name="T22" fmla="*/ 2147483647 w 702"/>
                <a:gd name="T23" fmla="*/ 2147483647 h 616"/>
                <a:gd name="T24" fmla="*/ 2147483647 w 702"/>
                <a:gd name="T25" fmla="*/ 2147483647 h 616"/>
                <a:gd name="T26" fmla="*/ 2147483647 w 702"/>
                <a:gd name="T27" fmla="*/ 2147483647 h 616"/>
                <a:gd name="T28" fmla="*/ 2147483647 w 702"/>
                <a:gd name="T29" fmla="*/ 2147483647 h 616"/>
                <a:gd name="T30" fmla="*/ 2147483647 w 702"/>
                <a:gd name="T31" fmla="*/ 2147483647 h 616"/>
                <a:gd name="T32" fmla="*/ 2147483647 w 702"/>
                <a:gd name="T33" fmla="*/ 2147483647 h 616"/>
                <a:gd name="T34" fmla="*/ 2147483647 w 702"/>
                <a:gd name="T35" fmla="*/ 2147483647 h 616"/>
                <a:gd name="T36" fmla="*/ 2147483647 w 702"/>
                <a:gd name="T37" fmla="*/ 2147483647 h 616"/>
                <a:gd name="T38" fmla="*/ 2147483647 w 702"/>
                <a:gd name="T39" fmla="*/ 2147483647 h 616"/>
                <a:gd name="T40" fmla="*/ 2147483647 w 702"/>
                <a:gd name="T41" fmla="*/ 2147483647 h 616"/>
                <a:gd name="T42" fmla="*/ 2147483647 w 702"/>
                <a:gd name="T43" fmla="*/ 2147483647 h 616"/>
                <a:gd name="T44" fmla="*/ 2147483647 w 702"/>
                <a:gd name="T45" fmla="*/ 2147483647 h 616"/>
                <a:gd name="T46" fmla="*/ 2147483647 w 702"/>
                <a:gd name="T47" fmla="*/ 2147483647 h 616"/>
                <a:gd name="T48" fmla="*/ 2147483647 w 702"/>
                <a:gd name="T49" fmla="*/ 2147483647 h 616"/>
                <a:gd name="T50" fmla="*/ 2147483647 w 702"/>
                <a:gd name="T51" fmla="*/ 2147483647 h 616"/>
                <a:gd name="T52" fmla="*/ 2147483647 w 702"/>
                <a:gd name="T53" fmla="*/ 2147483647 h 616"/>
                <a:gd name="T54" fmla="*/ 2147483647 w 702"/>
                <a:gd name="T55" fmla="*/ 2147483647 h 616"/>
                <a:gd name="T56" fmla="*/ 2147483647 w 702"/>
                <a:gd name="T57" fmla="*/ 2147483647 h 616"/>
                <a:gd name="T58" fmla="*/ 2147483647 w 702"/>
                <a:gd name="T59" fmla="*/ 2147483647 h 616"/>
                <a:gd name="T60" fmla="*/ 2147483647 w 702"/>
                <a:gd name="T61" fmla="*/ 2147483647 h 616"/>
                <a:gd name="T62" fmla="*/ 2147483647 w 702"/>
                <a:gd name="T63" fmla="*/ 2147483647 h 616"/>
                <a:gd name="T64" fmla="*/ 2147483647 w 702"/>
                <a:gd name="T65" fmla="*/ 2147483647 h 616"/>
                <a:gd name="T66" fmla="*/ 2147483647 w 702"/>
                <a:gd name="T67" fmla="*/ 2147483647 h 616"/>
                <a:gd name="T68" fmla="*/ 2147483647 w 702"/>
                <a:gd name="T69" fmla="*/ 2147483647 h 616"/>
                <a:gd name="T70" fmla="*/ 2147483647 w 702"/>
                <a:gd name="T71" fmla="*/ 2147483647 h 616"/>
                <a:gd name="T72" fmla="*/ 2147483647 w 702"/>
                <a:gd name="T73" fmla="*/ 2147483647 h 616"/>
                <a:gd name="T74" fmla="*/ 2147483647 w 702"/>
                <a:gd name="T75" fmla="*/ 2147483647 h 616"/>
                <a:gd name="T76" fmla="*/ 2147483647 w 702"/>
                <a:gd name="T77" fmla="*/ 2147483647 h 616"/>
                <a:gd name="T78" fmla="*/ 2147483647 w 702"/>
                <a:gd name="T79" fmla="*/ 2147483647 h 616"/>
                <a:gd name="T80" fmla="*/ 2147483647 w 702"/>
                <a:gd name="T81" fmla="*/ 2147483647 h 616"/>
                <a:gd name="T82" fmla="*/ 2147483647 w 702"/>
                <a:gd name="T83" fmla="*/ 2147483647 h 616"/>
                <a:gd name="T84" fmla="*/ 2147483647 w 702"/>
                <a:gd name="T85" fmla="*/ 2147483647 h 616"/>
                <a:gd name="T86" fmla="*/ 2147483647 w 702"/>
                <a:gd name="T87" fmla="*/ 2147483647 h 616"/>
                <a:gd name="T88" fmla="*/ 2147483647 w 702"/>
                <a:gd name="T89" fmla="*/ 2147483647 h 616"/>
                <a:gd name="T90" fmla="*/ 2147483647 w 702"/>
                <a:gd name="T91" fmla="*/ 2147483647 h 616"/>
                <a:gd name="T92" fmla="*/ 2147483647 w 702"/>
                <a:gd name="T93" fmla="*/ 2147483647 h 616"/>
                <a:gd name="T94" fmla="*/ 2147483647 w 702"/>
                <a:gd name="T95" fmla="*/ 2147483647 h 616"/>
                <a:gd name="T96" fmla="*/ 2147483647 w 702"/>
                <a:gd name="T97" fmla="*/ 2147483647 h 616"/>
                <a:gd name="T98" fmla="*/ 2147483647 w 702"/>
                <a:gd name="T99" fmla="*/ 0 h 616"/>
                <a:gd name="T100" fmla="*/ 2147483647 w 702"/>
                <a:gd name="T101" fmla="*/ 2147483647 h 616"/>
                <a:gd name="T102" fmla="*/ 2147483647 w 702"/>
                <a:gd name="T103" fmla="*/ 2147483647 h 616"/>
                <a:gd name="T104" fmla="*/ 2147483647 w 702"/>
                <a:gd name="T105" fmla="*/ 2147483647 h 616"/>
                <a:gd name="T106" fmla="*/ 2147483647 w 702"/>
                <a:gd name="T107" fmla="*/ 2147483647 h 616"/>
                <a:gd name="T108" fmla="*/ 2147483647 w 702"/>
                <a:gd name="T109" fmla="*/ 2147483647 h 616"/>
                <a:gd name="T110" fmla="*/ 2147483647 w 702"/>
                <a:gd name="T111" fmla="*/ 2147483647 h 616"/>
                <a:gd name="T112" fmla="*/ 2147483647 w 702"/>
                <a:gd name="T113" fmla="*/ 2147483647 h 616"/>
                <a:gd name="T114" fmla="*/ 2147483647 w 702"/>
                <a:gd name="T115" fmla="*/ 2147483647 h 616"/>
                <a:gd name="T116" fmla="*/ 2147483647 w 702"/>
                <a:gd name="T117" fmla="*/ 2147483647 h 616"/>
                <a:gd name="T118" fmla="*/ 2147483647 w 702"/>
                <a:gd name="T119" fmla="*/ 2147483647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02"/>
                <a:gd name="T181" fmla="*/ 0 h 616"/>
                <a:gd name="T182" fmla="*/ 702 w 702"/>
                <a:gd name="T183" fmla="*/ 616 h 6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8" name="西藏"/>
            <p:cNvSpPr>
              <a:spLocks noChangeArrowheads="1"/>
            </p:cNvSpPr>
            <p:nvPr/>
          </p:nvSpPr>
          <p:spPr bwMode="auto">
            <a:xfrm>
              <a:off x="212332" y="1824597"/>
              <a:ext cx="1826641" cy="1111638"/>
            </a:xfrm>
            <a:custGeom>
              <a:avLst/>
              <a:gdLst>
                <a:gd name="T0" fmla="*/ 2147483647 w 1256"/>
                <a:gd name="T1" fmla="*/ 2147483647 h 764"/>
                <a:gd name="T2" fmla="*/ 2147483647 w 1256"/>
                <a:gd name="T3" fmla="*/ 2147483647 h 764"/>
                <a:gd name="T4" fmla="*/ 2147483647 w 1256"/>
                <a:gd name="T5" fmla="*/ 2147483647 h 764"/>
                <a:gd name="T6" fmla="*/ 2147483647 w 1256"/>
                <a:gd name="T7" fmla="*/ 2147483647 h 764"/>
                <a:gd name="T8" fmla="*/ 2147483647 w 1256"/>
                <a:gd name="T9" fmla="*/ 2147483647 h 764"/>
                <a:gd name="T10" fmla="*/ 2147483647 w 1256"/>
                <a:gd name="T11" fmla="*/ 2147483647 h 764"/>
                <a:gd name="T12" fmla="*/ 2147483647 w 1256"/>
                <a:gd name="T13" fmla="*/ 2147483647 h 764"/>
                <a:gd name="T14" fmla="*/ 2147483647 w 1256"/>
                <a:gd name="T15" fmla="*/ 2147483647 h 764"/>
                <a:gd name="T16" fmla="*/ 2147483647 w 1256"/>
                <a:gd name="T17" fmla="*/ 2147483647 h 764"/>
                <a:gd name="T18" fmla="*/ 2147483647 w 1256"/>
                <a:gd name="T19" fmla="*/ 2147483647 h 764"/>
                <a:gd name="T20" fmla="*/ 2147483647 w 1256"/>
                <a:gd name="T21" fmla="*/ 2147483647 h 764"/>
                <a:gd name="T22" fmla="*/ 2147483647 w 1256"/>
                <a:gd name="T23" fmla="*/ 2147483647 h 764"/>
                <a:gd name="T24" fmla="*/ 2147483647 w 1256"/>
                <a:gd name="T25" fmla="*/ 2147483647 h 764"/>
                <a:gd name="T26" fmla="*/ 2147483647 w 1256"/>
                <a:gd name="T27" fmla="*/ 2147483647 h 764"/>
                <a:gd name="T28" fmla="*/ 2147483647 w 1256"/>
                <a:gd name="T29" fmla="*/ 2147483647 h 764"/>
                <a:gd name="T30" fmla="*/ 2147483647 w 1256"/>
                <a:gd name="T31" fmla="*/ 2147483647 h 764"/>
                <a:gd name="T32" fmla="*/ 2147483647 w 1256"/>
                <a:gd name="T33" fmla="*/ 2147483647 h 764"/>
                <a:gd name="T34" fmla="*/ 2147483647 w 1256"/>
                <a:gd name="T35" fmla="*/ 2147483647 h 764"/>
                <a:gd name="T36" fmla="*/ 2147483647 w 1256"/>
                <a:gd name="T37" fmla="*/ 2147483647 h 764"/>
                <a:gd name="T38" fmla="*/ 2147483647 w 1256"/>
                <a:gd name="T39" fmla="*/ 2147483647 h 764"/>
                <a:gd name="T40" fmla="*/ 2147483647 w 1256"/>
                <a:gd name="T41" fmla="*/ 2147483647 h 764"/>
                <a:gd name="T42" fmla="*/ 2147483647 w 1256"/>
                <a:gd name="T43" fmla="*/ 2147483647 h 764"/>
                <a:gd name="T44" fmla="*/ 2147483647 w 1256"/>
                <a:gd name="T45" fmla="*/ 2147483647 h 764"/>
                <a:gd name="T46" fmla="*/ 2147483647 w 1256"/>
                <a:gd name="T47" fmla="*/ 2147483647 h 764"/>
                <a:gd name="T48" fmla="*/ 2147483647 w 1256"/>
                <a:gd name="T49" fmla="*/ 2147483647 h 764"/>
                <a:gd name="T50" fmla="*/ 2147483647 w 1256"/>
                <a:gd name="T51" fmla="*/ 2147483647 h 764"/>
                <a:gd name="T52" fmla="*/ 2147483647 w 1256"/>
                <a:gd name="T53" fmla="*/ 2147483647 h 764"/>
                <a:gd name="T54" fmla="*/ 2147483647 w 1256"/>
                <a:gd name="T55" fmla="*/ 2147483647 h 764"/>
                <a:gd name="T56" fmla="*/ 2147483647 w 1256"/>
                <a:gd name="T57" fmla="*/ 2147483647 h 764"/>
                <a:gd name="T58" fmla="*/ 2147483647 w 1256"/>
                <a:gd name="T59" fmla="*/ 2147483647 h 764"/>
                <a:gd name="T60" fmla="*/ 2147483647 w 1256"/>
                <a:gd name="T61" fmla="*/ 2147483647 h 764"/>
                <a:gd name="T62" fmla="*/ 2147483647 w 1256"/>
                <a:gd name="T63" fmla="*/ 2147483647 h 764"/>
                <a:gd name="T64" fmla="*/ 2147483647 w 1256"/>
                <a:gd name="T65" fmla="*/ 2147483647 h 764"/>
                <a:gd name="T66" fmla="*/ 2147483647 w 1256"/>
                <a:gd name="T67" fmla="*/ 2147483647 h 764"/>
                <a:gd name="T68" fmla="*/ 2147483647 w 1256"/>
                <a:gd name="T69" fmla="*/ 2147483647 h 764"/>
                <a:gd name="T70" fmla="*/ 2147483647 w 1256"/>
                <a:gd name="T71" fmla="*/ 2147483647 h 764"/>
                <a:gd name="T72" fmla="*/ 2147483647 w 1256"/>
                <a:gd name="T73" fmla="*/ 2147483647 h 764"/>
                <a:gd name="T74" fmla="*/ 2147483647 w 1256"/>
                <a:gd name="T75" fmla="*/ 2147483647 h 764"/>
                <a:gd name="T76" fmla="*/ 2147483647 w 1256"/>
                <a:gd name="T77" fmla="*/ 2147483647 h 764"/>
                <a:gd name="T78" fmla="*/ 2147483647 w 1256"/>
                <a:gd name="T79" fmla="*/ 2147483647 h 764"/>
                <a:gd name="T80" fmla="*/ 2147483647 w 1256"/>
                <a:gd name="T81" fmla="*/ 2147483647 h 764"/>
                <a:gd name="T82" fmla="*/ 2147483647 w 1256"/>
                <a:gd name="T83" fmla="*/ 2147483647 h 764"/>
                <a:gd name="T84" fmla="*/ 2147483647 w 1256"/>
                <a:gd name="T85" fmla="*/ 2147483647 h 764"/>
                <a:gd name="T86" fmla="*/ 2147483647 w 1256"/>
                <a:gd name="T87" fmla="*/ 2147483647 h 764"/>
                <a:gd name="T88" fmla="*/ 2147483647 w 1256"/>
                <a:gd name="T89" fmla="*/ 2147483647 h 764"/>
                <a:gd name="T90" fmla="*/ 2147483647 w 1256"/>
                <a:gd name="T91" fmla="*/ 2147483647 h 764"/>
                <a:gd name="T92" fmla="*/ 2147483647 w 1256"/>
                <a:gd name="T93" fmla="*/ 2147483647 h 764"/>
                <a:gd name="T94" fmla="*/ 2147483647 w 1256"/>
                <a:gd name="T95" fmla="*/ 2147483647 h 764"/>
                <a:gd name="T96" fmla="*/ 2147483647 w 1256"/>
                <a:gd name="T97" fmla="*/ 2147483647 h 764"/>
                <a:gd name="T98" fmla="*/ 2147483647 w 1256"/>
                <a:gd name="T99" fmla="*/ 2147483647 h 764"/>
                <a:gd name="T100" fmla="*/ 2147483647 w 1256"/>
                <a:gd name="T101" fmla="*/ 2147483647 h 764"/>
                <a:gd name="T102" fmla="*/ 2147483647 w 1256"/>
                <a:gd name="T103" fmla="*/ 2147483647 h 764"/>
                <a:gd name="T104" fmla="*/ 2147483647 w 1256"/>
                <a:gd name="T105" fmla="*/ 2147483647 h 764"/>
                <a:gd name="T106" fmla="*/ 2147483647 w 1256"/>
                <a:gd name="T107" fmla="*/ 2147483647 h 764"/>
                <a:gd name="T108" fmla="*/ 2147483647 w 1256"/>
                <a:gd name="T109" fmla="*/ 2147483647 h 764"/>
                <a:gd name="T110" fmla="*/ 2147483647 w 1256"/>
                <a:gd name="T111" fmla="*/ 2147483647 h 764"/>
                <a:gd name="T112" fmla="*/ 2147483647 w 1256"/>
                <a:gd name="T113" fmla="*/ 2147483647 h 764"/>
                <a:gd name="T114" fmla="*/ 2147483647 w 1256"/>
                <a:gd name="T115" fmla="*/ 2147483647 h 764"/>
                <a:gd name="T116" fmla="*/ 2147483647 w 1256"/>
                <a:gd name="T117" fmla="*/ 2147483647 h 764"/>
                <a:gd name="T118" fmla="*/ 2147483647 w 1256"/>
                <a:gd name="T119" fmla="*/ 2147483647 h 764"/>
                <a:gd name="T120" fmla="*/ 2147483647 w 1256"/>
                <a:gd name="T121" fmla="*/ 2147483647 h 764"/>
                <a:gd name="T122" fmla="*/ 2147483647 w 1256"/>
                <a:gd name="T123" fmla="*/ 2147483647 h 764"/>
                <a:gd name="T124" fmla="*/ 2147483647 w 1256"/>
                <a:gd name="T125" fmla="*/ 2147483647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56"/>
                <a:gd name="T190" fmla="*/ 0 h 764"/>
                <a:gd name="T191" fmla="*/ 1256 w 1256"/>
                <a:gd name="T192" fmla="*/ 764 h 7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19" name="云南"/>
            <p:cNvSpPr>
              <a:spLocks noChangeArrowheads="1"/>
            </p:cNvSpPr>
            <p:nvPr/>
          </p:nvSpPr>
          <p:spPr bwMode="auto">
            <a:xfrm>
              <a:off x="1876087" y="2749991"/>
              <a:ext cx="826060" cy="861373"/>
            </a:xfrm>
            <a:custGeom>
              <a:avLst/>
              <a:gdLst>
                <a:gd name="T0" fmla="*/ 2147483647 w 568"/>
                <a:gd name="T1" fmla="*/ 2147483647 h 592"/>
                <a:gd name="T2" fmla="*/ 2147483647 w 568"/>
                <a:gd name="T3" fmla="*/ 2147483647 h 592"/>
                <a:gd name="T4" fmla="*/ 2147483647 w 568"/>
                <a:gd name="T5" fmla="*/ 2147483647 h 592"/>
                <a:gd name="T6" fmla="*/ 2147483647 w 568"/>
                <a:gd name="T7" fmla="*/ 2147483647 h 592"/>
                <a:gd name="T8" fmla="*/ 2147483647 w 568"/>
                <a:gd name="T9" fmla="*/ 2147483647 h 592"/>
                <a:gd name="T10" fmla="*/ 2147483647 w 568"/>
                <a:gd name="T11" fmla="*/ 2147483647 h 592"/>
                <a:gd name="T12" fmla="*/ 2147483647 w 568"/>
                <a:gd name="T13" fmla="*/ 2147483647 h 592"/>
                <a:gd name="T14" fmla="*/ 2147483647 w 568"/>
                <a:gd name="T15" fmla="*/ 2147483647 h 592"/>
                <a:gd name="T16" fmla="*/ 2147483647 w 568"/>
                <a:gd name="T17" fmla="*/ 2147483647 h 592"/>
                <a:gd name="T18" fmla="*/ 2147483647 w 568"/>
                <a:gd name="T19" fmla="*/ 2147483647 h 592"/>
                <a:gd name="T20" fmla="*/ 2147483647 w 568"/>
                <a:gd name="T21" fmla="*/ 2147483647 h 592"/>
                <a:gd name="T22" fmla="*/ 2147483647 w 568"/>
                <a:gd name="T23" fmla="*/ 2147483647 h 592"/>
                <a:gd name="T24" fmla="*/ 2147483647 w 568"/>
                <a:gd name="T25" fmla="*/ 2147483647 h 592"/>
                <a:gd name="T26" fmla="*/ 2147483647 w 568"/>
                <a:gd name="T27" fmla="*/ 2147483647 h 592"/>
                <a:gd name="T28" fmla="*/ 2147483647 w 568"/>
                <a:gd name="T29" fmla="*/ 2147483647 h 592"/>
                <a:gd name="T30" fmla="*/ 2147483647 w 568"/>
                <a:gd name="T31" fmla="*/ 2147483647 h 592"/>
                <a:gd name="T32" fmla="*/ 2147483647 w 568"/>
                <a:gd name="T33" fmla="*/ 2147483647 h 592"/>
                <a:gd name="T34" fmla="*/ 2147483647 w 568"/>
                <a:gd name="T35" fmla="*/ 2147483647 h 592"/>
                <a:gd name="T36" fmla="*/ 2147483647 w 568"/>
                <a:gd name="T37" fmla="*/ 2147483647 h 592"/>
                <a:gd name="T38" fmla="*/ 2147483647 w 568"/>
                <a:gd name="T39" fmla="*/ 2147483647 h 592"/>
                <a:gd name="T40" fmla="*/ 2147483647 w 568"/>
                <a:gd name="T41" fmla="*/ 2147483647 h 592"/>
                <a:gd name="T42" fmla="*/ 2147483647 w 568"/>
                <a:gd name="T43" fmla="*/ 2147483647 h 592"/>
                <a:gd name="T44" fmla="*/ 2147483647 w 568"/>
                <a:gd name="T45" fmla="*/ 2147483647 h 592"/>
                <a:gd name="T46" fmla="*/ 2147483647 w 568"/>
                <a:gd name="T47" fmla="*/ 2147483647 h 592"/>
                <a:gd name="T48" fmla="*/ 2147483647 w 568"/>
                <a:gd name="T49" fmla="*/ 2147483647 h 592"/>
                <a:gd name="T50" fmla="*/ 2147483647 w 568"/>
                <a:gd name="T51" fmla="*/ 2147483647 h 592"/>
                <a:gd name="T52" fmla="*/ 2147483647 w 568"/>
                <a:gd name="T53" fmla="*/ 2147483647 h 592"/>
                <a:gd name="T54" fmla="*/ 2147483647 w 568"/>
                <a:gd name="T55" fmla="*/ 2147483647 h 592"/>
                <a:gd name="T56" fmla="*/ 2147483647 w 568"/>
                <a:gd name="T57" fmla="*/ 2147483647 h 592"/>
                <a:gd name="T58" fmla="*/ 2147483647 w 568"/>
                <a:gd name="T59" fmla="*/ 2147483647 h 592"/>
                <a:gd name="T60" fmla="*/ 2147483647 w 568"/>
                <a:gd name="T61" fmla="*/ 2147483647 h 592"/>
                <a:gd name="T62" fmla="*/ 2147483647 w 568"/>
                <a:gd name="T63" fmla="*/ 2147483647 h 592"/>
                <a:gd name="T64" fmla="*/ 2147483647 w 568"/>
                <a:gd name="T65" fmla="*/ 2147483647 h 592"/>
                <a:gd name="T66" fmla="*/ 2147483647 w 568"/>
                <a:gd name="T67" fmla="*/ 2147483647 h 592"/>
                <a:gd name="T68" fmla="*/ 2147483647 w 568"/>
                <a:gd name="T69" fmla="*/ 2147483647 h 592"/>
                <a:gd name="T70" fmla="*/ 2147483647 w 568"/>
                <a:gd name="T71" fmla="*/ 2147483647 h 592"/>
                <a:gd name="T72" fmla="*/ 2147483647 w 568"/>
                <a:gd name="T73" fmla="*/ 2147483647 h 592"/>
                <a:gd name="T74" fmla="*/ 2147483647 w 568"/>
                <a:gd name="T75" fmla="*/ 2147483647 h 592"/>
                <a:gd name="T76" fmla="*/ 2147483647 w 568"/>
                <a:gd name="T77" fmla="*/ 2147483647 h 592"/>
                <a:gd name="T78" fmla="*/ 2147483647 w 568"/>
                <a:gd name="T79" fmla="*/ 2147483647 h 592"/>
                <a:gd name="T80" fmla="*/ 2147483647 w 568"/>
                <a:gd name="T81" fmla="*/ 2147483647 h 592"/>
                <a:gd name="T82" fmla="*/ 2147483647 w 568"/>
                <a:gd name="T83" fmla="*/ 2147483647 h 592"/>
                <a:gd name="T84" fmla="*/ 2147483647 w 568"/>
                <a:gd name="T85" fmla="*/ 2147483647 h 592"/>
                <a:gd name="T86" fmla="*/ 2147483647 w 568"/>
                <a:gd name="T87" fmla="*/ 2147483647 h 592"/>
                <a:gd name="T88" fmla="*/ 2147483647 w 568"/>
                <a:gd name="T89" fmla="*/ 2147483647 h 592"/>
                <a:gd name="T90" fmla="*/ 2147483647 w 568"/>
                <a:gd name="T91" fmla="*/ 2147483647 h 592"/>
                <a:gd name="T92" fmla="*/ 2147483647 w 568"/>
                <a:gd name="T93" fmla="*/ 2147483647 h 592"/>
                <a:gd name="T94" fmla="*/ 2147483647 w 568"/>
                <a:gd name="T95" fmla="*/ 2147483647 h 592"/>
                <a:gd name="T96" fmla="*/ 2147483647 w 568"/>
                <a:gd name="T97" fmla="*/ 2147483647 h 592"/>
                <a:gd name="T98" fmla="*/ 2147483647 w 568"/>
                <a:gd name="T99" fmla="*/ 2147483647 h 592"/>
                <a:gd name="T100" fmla="*/ 2147483647 w 568"/>
                <a:gd name="T101" fmla="*/ 2147483647 h 592"/>
                <a:gd name="T102" fmla="*/ 2147483647 w 568"/>
                <a:gd name="T103" fmla="*/ 2147483647 h 592"/>
                <a:gd name="T104" fmla="*/ 2147483647 w 568"/>
                <a:gd name="T105" fmla="*/ 2147483647 h 592"/>
                <a:gd name="T106" fmla="*/ 2147483647 w 568"/>
                <a:gd name="T107" fmla="*/ 2147483647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8"/>
                <a:gd name="T163" fmla="*/ 0 h 592"/>
                <a:gd name="T164" fmla="*/ 568 w 568"/>
                <a:gd name="T165" fmla="*/ 592 h 5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0" name="贵州"/>
            <p:cNvSpPr>
              <a:spLocks noChangeArrowheads="1"/>
            </p:cNvSpPr>
            <p:nvPr/>
          </p:nvSpPr>
          <p:spPr bwMode="auto">
            <a:xfrm>
              <a:off x="2469454" y="2738350"/>
              <a:ext cx="558462" cy="483067"/>
            </a:xfrm>
            <a:custGeom>
              <a:avLst/>
              <a:gdLst>
                <a:gd name="T0" fmla="*/ 2147483647 w 384"/>
                <a:gd name="T1" fmla="*/ 2147483647 h 332"/>
                <a:gd name="T2" fmla="*/ 2147483647 w 384"/>
                <a:gd name="T3" fmla="*/ 2147483647 h 332"/>
                <a:gd name="T4" fmla="*/ 2147483647 w 384"/>
                <a:gd name="T5" fmla="*/ 2147483647 h 332"/>
                <a:gd name="T6" fmla="*/ 2147483647 w 384"/>
                <a:gd name="T7" fmla="*/ 2147483647 h 332"/>
                <a:gd name="T8" fmla="*/ 2147483647 w 384"/>
                <a:gd name="T9" fmla="*/ 2147483647 h 332"/>
                <a:gd name="T10" fmla="*/ 2147483647 w 384"/>
                <a:gd name="T11" fmla="*/ 2147483647 h 332"/>
                <a:gd name="T12" fmla="*/ 2147483647 w 384"/>
                <a:gd name="T13" fmla="*/ 2147483647 h 332"/>
                <a:gd name="T14" fmla="*/ 2147483647 w 384"/>
                <a:gd name="T15" fmla="*/ 2147483647 h 332"/>
                <a:gd name="T16" fmla="*/ 2147483647 w 384"/>
                <a:gd name="T17" fmla="*/ 2147483647 h 332"/>
                <a:gd name="T18" fmla="*/ 2147483647 w 384"/>
                <a:gd name="T19" fmla="*/ 2147483647 h 332"/>
                <a:gd name="T20" fmla="*/ 2147483647 w 384"/>
                <a:gd name="T21" fmla="*/ 2147483647 h 332"/>
                <a:gd name="T22" fmla="*/ 2147483647 w 384"/>
                <a:gd name="T23" fmla="*/ 2147483647 h 332"/>
                <a:gd name="T24" fmla="*/ 2147483647 w 384"/>
                <a:gd name="T25" fmla="*/ 2147483647 h 332"/>
                <a:gd name="T26" fmla="*/ 2147483647 w 384"/>
                <a:gd name="T27" fmla="*/ 2147483647 h 332"/>
                <a:gd name="T28" fmla="*/ 2147483647 w 384"/>
                <a:gd name="T29" fmla="*/ 2147483647 h 332"/>
                <a:gd name="T30" fmla="*/ 2147483647 w 384"/>
                <a:gd name="T31" fmla="*/ 2147483647 h 332"/>
                <a:gd name="T32" fmla="*/ 2147483647 w 384"/>
                <a:gd name="T33" fmla="*/ 2147483647 h 332"/>
                <a:gd name="T34" fmla="*/ 2147483647 w 384"/>
                <a:gd name="T35" fmla="*/ 2147483647 h 332"/>
                <a:gd name="T36" fmla="*/ 2147483647 w 384"/>
                <a:gd name="T37" fmla="*/ 2147483647 h 332"/>
                <a:gd name="T38" fmla="*/ 2147483647 w 384"/>
                <a:gd name="T39" fmla="*/ 2147483647 h 332"/>
                <a:gd name="T40" fmla="*/ 2147483647 w 384"/>
                <a:gd name="T41" fmla="*/ 2147483647 h 332"/>
                <a:gd name="T42" fmla="*/ 0 w 384"/>
                <a:gd name="T43" fmla="*/ 2147483647 h 332"/>
                <a:gd name="T44" fmla="*/ 2147483647 w 384"/>
                <a:gd name="T45" fmla="*/ 2147483647 h 332"/>
                <a:gd name="T46" fmla="*/ 2147483647 w 384"/>
                <a:gd name="T47" fmla="*/ 2147483647 h 332"/>
                <a:gd name="T48" fmla="*/ 2147483647 w 384"/>
                <a:gd name="T49" fmla="*/ 2147483647 h 332"/>
                <a:gd name="T50" fmla="*/ 2147483647 w 384"/>
                <a:gd name="T51" fmla="*/ 2147483647 h 332"/>
                <a:gd name="T52" fmla="*/ 2147483647 w 384"/>
                <a:gd name="T53" fmla="*/ 2147483647 h 332"/>
                <a:gd name="T54" fmla="*/ 2147483647 w 384"/>
                <a:gd name="T55" fmla="*/ 2147483647 h 332"/>
                <a:gd name="T56" fmla="*/ 2147483647 w 384"/>
                <a:gd name="T57" fmla="*/ 2147483647 h 332"/>
                <a:gd name="T58" fmla="*/ 2147483647 w 384"/>
                <a:gd name="T59" fmla="*/ 2147483647 h 332"/>
                <a:gd name="T60" fmla="*/ 2147483647 w 384"/>
                <a:gd name="T61" fmla="*/ 2147483647 h 332"/>
                <a:gd name="T62" fmla="*/ 2147483647 w 384"/>
                <a:gd name="T63" fmla="*/ 2147483647 h 332"/>
                <a:gd name="T64" fmla="*/ 2147483647 w 384"/>
                <a:gd name="T65" fmla="*/ 2147483647 h 332"/>
                <a:gd name="T66" fmla="*/ 2147483647 w 384"/>
                <a:gd name="T67" fmla="*/ 2147483647 h 332"/>
                <a:gd name="T68" fmla="*/ 2147483647 w 384"/>
                <a:gd name="T69" fmla="*/ 2147483647 h 332"/>
                <a:gd name="T70" fmla="*/ 2147483647 w 384"/>
                <a:gd name="T71" fmla="*/ 2147483647 h 332"/>
                <a:gd name="T72" fmla="*/ 2147483647 w 384"/>
                <a:gd name="T73" fmla="*/ 2147483647 h 332"/>
                <a:gd name="T74" fmla="*/ 2147483647 w 384"/>
                <a:gd name="T75" fmla="*/ 2147483647 h 332"/>
                <a:gd name="T76" fmla="*/ 2147483647 w 384"/>
                <a:gd name="T77" fmla="*/ 2147483647 h 332"/>
                <a:gd name="T78" fmla="*/ 2147483647 w 384"/>
                <a:gd name="T79" fmla="*/ 2147483647 h 332"/>
                <a:gd name="T80" fmla="*/ 2147483647 w 384"/>
                <a:gd name="T81" fmla="*/ 2147483647 h 332"/>
                <a:gd name="T82" fmla="*/ 2147483647 w 384"/>
                <a:gd name="T83" fmla="*/ 2147483647 h 332"/>
                <a:gd name="T84" fmla="*/ 2147483647 w 384"/>
                <a:gd name="T85" fmla="*/ 2147483647 h 332"/>
                <a:gd name="T86" fmla="*/ 2147483647 w 384"/>
                <a:gd name="T87" fmla="*/ 2147483647 h 332"/>
                <a:gd name="T88" fmla="*/ 2147483647 w 384"/>
                <a:gd name="T89" fmla="*/ 2147483647 h 332"/>
                <a:gd name="T90" fmla="*/ 2147483647 w 384"/>
                <a:gd name="T91" fmla="*/ 2147483647 h 332"/>
                <a:gd name="T92" fmla="*/ 2147483647 w 384"/>
                <a:gd name="T93" fmla="*/ 2147483647 h 332"/>
                <a:gd name="T94" fmla="*/ 2147483647 w 384"/>
                <a:gd name="T95" fmla="*/ 2147483647 h 332"/>
                <a:gd name="T96" fmla="*/ 2147483647 w 384"/>
                <a:gd name="T97" fmla="*/ 2147483647 h 332"/>
                <a:gd name="T98" fmla="*/ 2147483647 w 384"/>
                <a:gd name="T99" fmla="*/ 2147483647 h 332"/>
                <a:gd name="T100" fmla="*/ 2147483647 w 384"/>
                <a:gd name="T101" fmla="*/ 2147483647 h 332"/>
                <a:gd name="T102" fmla="*/ 2147483647 w 384"/>
                <a:gd name="T103" fmla="*/ 2147483647 h 332"/>
                <a:gd name="T104" fmla="*/ 2147483647 w 384"/>
                <a:gd name="T105" fmla="*/ 2147483647 h 332"/>
                <a:gd name="T106" fmla="*/ 2147483647 w 384"/>
                <a:gd name="T107" fmla="*/ 2147483647 h 332"/>
                <a:gd name="T108" fmla="*/ 2147483647 w 384"/>
                <a:gd name="T109" fmla="*/ 2147483647 h 332"/>
                <a:gd name="T110" fmla="*/ 2147483647 w 384"/>
                <a:gd name="T111" fmla="*/ 2147483647 h 332"/>
                <a:gd name="T112" fmla="*/ 2147483647 w 384"/>
                <a:gd name="T113" fmla="*/ 2147483647 h 332"/>
                <a:gd name="T114" fmla="*/ 2147483647 w 384"/>
                <a:gd name="T115" fmla="*/ 2147483647 h 332"/>
                <a:gd name="T116" fmla="*/ 2147483647 w 384"/>
                <a:gd name="T117" fmla="*/ 2147483647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4"/>
                <a:gd name="T178" fmla="*/ 0 h 332"/>
                <a:gd name="T179" fmla="*/ 384 w 384"/>
                <a:gd name="T180" fmla="*/ 332 h 3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1" name="广西"/>
            <p:cNvSpPr>
              <a:spLocks noChangeArrowheads="1"/>
            </p:cNvSpPr>
            <p:nvPr/>
          </p:nvSpPr>
          <p:spPr bwMode="auto">
            <a:xfrm>
              <a:off x="2559624" y="3035174"/>
              <a:ext cx="730073" cy="555818"/>
            </a:xfrm>
            <a:custGeom>
              <a:avLst/>
              <a:gdLst>
                <a:gd name="T0" fmla="*/ 2147483647 w 502"/>
                <a:gd name="T1" fmla="*/ 2147483647 h 382"/>
                <a:gd name="T2" fmla="*/ 2147483647 w 502"/>
                <a:gd name="T3" fmla="*/ 2147483647 h 382"/>
                <a:gd name="T4" fmla="*/ 2147483647 w 502"/>
                <a:gd name="T5" fmla="*/ 2147483647 h 382"/>
                <a:gd name="T6" fmla="*/ 2147483647 w 502"/>
                <a:gd name="T7" fmla="*/ 2147483647 h 382"/>
                <a:gd name="T8" fmla="*/ 2147483647 w 502"/>
                <a:gd name="T9" fmla="*/ 2147483647 h 382"/>
                <a:gd name="T10" fmla="*/ 2147483647 w 502"/>
                <a:gd name="T11" fmla="*/ 2147483647 h 382"/>
                <a:gd name="T12" fmla="*/ 2147483647 w 502"/>
                <a:gd name="T13" fmla="*/ 2147483647 h 382"/>
                <a:gd name="T14" fmla="*/ 2147483647 w 502"/>
                <a:gd name="T15" fmla="*/ 2147483647 h 382"/>
                <a:gd name="T16" fmla="*/ 2147483647 w 502"/>
                <a:gd name="T17" fmla="*/ 2147483647 h 382"/>
                <a:gd name="T18" fmla="*/ 2147483647 w 502"/>
                <a:gd name="T19" fmla="*/ 2147483647 h 382"/>
                <a:gd name="T20" fmla="*/ 2147483647 w 502"/>
                <a:gd name="T21" fmla="*/ 2147483647 h 382"/>
                <a:gd name="T22" fmla="*/ 2147483647 w 502"/>
                <a:gd name="T23" fmla="*/ 2147483647 h 382"/>
                <a:gd name="T24" fmla="*/ 2147483647 w 502"/>
                <a:gd name="T25" fmla="*/ 2147483647 h 382"/>
                <a:gd name="T26" fmla="*/ 2147483647 w 502"/>
                <a:gd name="T27" fmla="*/ 2147483647 h 382"/>
                <a:gd name="T28" fmla="*/ 2147483647 w 502"/>
                <a:gd name="T29" fmla="*/ 2147483647 h 382"/>
                <a:gd name="T30" fmla="*/ 2147483647 w 502"/>
                <a:gd name="T31" fmla="*/ 2147483647 h 382"/>
                <a:gd name="T32" fmla="*/ 2147483647 w 502"/>
                <a:gd name="T33" fmla="*/ 2147483647 h 382"/>
                <a:gd name="T34" fmla="*/ 2147483647 w 502"/>
                <a:gd name="T35" fmla="*/ 2147483647 h 382"/>
                <a:gd name="T36" fmla="*/ 2147483647 w 502"/>
                <a:gd name="T37" fmla="*/ 2147483647 h 382"/>
                <a:gd name="T38" fmla="*/ 2147483647 w 502"/>
                <a:gd name="T39" fmla="*/ 2147483647 h 382"/>
                <a:gd name="T40" fmla="*/ 2147483647 w 502"/>
                <a:gd name="T41" fmla="*/ 2147483647 h 382"/>
                <a:gd name="T42" fmla="*/ 2147483647 w 502"/>
                <a:gd name="T43" fmla="*/ 2147483647 h 382"/>
                <a:gd name="T44" fmla="*/ 2147483647 w 502"/>
                <a:gd name="T45" fmla="*/ 2147483647 h 382"/>
                <a:gd name="T46" fmla="*/ 2147483647 w 502"/>
                <a:gd name="T47" fmla="*/ 2147483647 h 382"/>
                <a:gd name="T48" fmla="*/ 2147483647 w 502"/>
                <a:gd name="T49" fmla="*/ 2147483647 h 382"/>
                <a:gd name="T50" fmla="*/ 2147483647 w 502"/>
                <a:gd name="T51" fmla="*/ 2147483647 h 382"/>
                <a:gd name="T52" fmla="*/ 2147483647 w 502"/>
                <a:gd name="T53" fmla="*/ 2147483647 h 382"/>
                <a:gd name="T54" fmla="*/ 2147483647 w 502"/>
                <a:gd name="T55" fmla="*/ 2147483647 h 382"/>
                <a:gd name="T56" fmla="*/ 2147483647 w 502"/>
                <a:gd name="T57" fmla="*/ 2147483647 h 382"/>
                <a:gd name="T58" fmla="*/ 2147483647 w 502"/>
                <a:gd name="T59" fmla="*/ 2147483647 h 382"/>
                <a:gd name="T60" fmla="*/ 2147483647 w 502"/>
                <a:gd name="T61" fmla="*/ 2147483647 h 382"/>
                <a:gd name="T62" fmla="*/ 2147483647 w 502"/>
                <a:gd name="T63" fmla="*/ 2147483647 h 382"/>
                <a:gd name="T64" fmla="*/ 2147483647 w 502"/>
                <a:gd name="T65" fmla="*/ 2147483647 h 382"/>
                <a:gd name="T66" fmla="*/ 2147483647 w 502"/>
                <a:gd name="T67" fmla="*/ 2147483647 h 382"/>
                <a:gd name="T68" fmla="*/ 2147483647 w 502"/>
                <a:gd name="T69" fmla="*/ 2147483647 h 382"/>
                <a:gd name="T70" fmla="*/ 2147483647 w 502"/>
                <a:gd name="T71" fmla="*/ 2147483647 h 382"/>
                <a:gd name="T72" fmla="*/ 2147483647 w 502"/>
                <a:gd name="T73" fmla="*/ 2147483647 h 382"/>
                <a:gd name="T74" fmla="*/ 2147483647 w 502"/>
                <a:gd name="T75" fmla="*/ 2147483647 h 382"/>
                <a:gd name="T76" fmla="*/ 2147483647 w 502"/>
                <a:gd name="T77" fmla="*/ 2147483647 h 382"/>
                <a:gd name="T78" fmla="*/ 2147483647 w 502"/>
                <a:gd name="T79" fmla="*/ 2147483647 h 382"/>
                <a:gd name="T80" fmla="*/ 2147483647 w 502"/>
                <a:gd name="T81" fmla="*/ 2147483647 h 382"/>
                <a:gd name="T82" fmla="*/ 2147483647 w 502"/>
                <a:gd name="T83" fmla="*/ 2147483647 h 382"/>
                <a:gd name="T84" fmla="*/ 2147483647 w 502"/>
                <a:gd name="T85" fmla="*/ 2147483647 h 382"/>
                <a:gd name="T86" fmla="*/ 2147483647 w 502"/>
                <a:gd name="T87" fmla="*/ 2147483647 h 382"/>
                <a:gd name="T88" fmla="*/ 2147483647 w 502"/>
                <a:gd name="T89" fmla="*/ 2147483647 h 382"/>
                <a:gd name="T90" fmla="*/ 2147483647 w 502"/>
                <a:gd name="T91" fmla="*/ 2147483647 h 382"/>
                <a:gd name="T92" fmla="*/ 2147483647 w 502"/>
                <a:gd name="T93" fmla="*/ 2147483647 h 382"/>
                <a:gd name="T94" fmla="*/ 2147483647 w 502"/>
                <a:gd name="T95" fmla="*/ 2147483647 h 382"/>
                <a:gd name="T96" fmla="*/ 2147483647 w 502"/>
                <a:gd name="T97" fmla="*/ 2147483647 h 382"/>
                <a:gd name="T98" fmla="*/ 2147483647 w 502"/>
                <a:gd name="T99" fmla="*/ 2147483647 h 382"/>
                <a:gd name="T100" fmla="*/ 2147483647 w 502"/>
                <a:gd name="T101" fmla="*/ 2147483647 h 382"/>
                <a:gd name="T102" fmla="*/ 2147483647 w 502"/>
                <a:gd name="T103" fmla="*/ 2147483647 h 382"/>
                <a:gd name="T104" fmla="*/ 2147483647 w 502"/>
                <a:gd name="T105" fmla="*/ 2147483647 h 382"/>
                <a:gd name="T106" fmla="*/ 2147483647 w 502"/>
                <a:gd name="T107" fmla="*/ 2147483647 h 382"/>
                <a:gd name="T108" fmla="*/ 2147483647 w 502"/>
                <a:gd name="T109" fmla="*/ 2147483647 h 382"/>
                <a:gd name="T110" fmla="*/ 2147483647 w 502"/>
                <a:gd name="T111" fmla="*/ 2147483647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2"/>
                <a:gd name="T169" fmla="*/ 0 h 382"/>
                <a:gd name="T170" fmla="*/ 502 w 502"/>
                <a:gd name="T171" fmla="*/ 382 h 38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2" name="重庆"/>
            <p:cNvSpPr>
              <a:spLocks noChangeArrowheads="1"/>
            </p:cNvSpPr>
            <p:nvPr/>
          </p:nvSpPr>
          <p:spPr bwMode="auto">
            <a:xfrm>
              <a:off x="2661427" y="2424067"/>
              <a:ext cx="413029" cy="419046"/>
            </a:xfrm>
            <a:custGeom>
              <a:avLst/>
              <a:gdLst>
                <a:gd name="T0" fmla="*/ 2147483647 w 284"/>
                <a:gd name="T1" fmla="*/ 2147483647 h 288"/>
                <a:gd name="T2" fmla="*/ 2147483647 w 284"/>
                <a:gd name="T3" fmla="*/ 2147483647 h 288"/>
                <a:gd name="T4" fmla="*/ 2147483647 w 284"/>
                <a:gd name="T5" fmla="*/ 2147483647 h 288"/>
                <a:gd name="T6" fmla="*/ 2147483647 w 284"/>
                <a:gd name="T7" fmla="*/ 2147483647 h 288"/>
                <a:gd name="T8" fmla="*/ 2147483647 w 284"/>
                <a:gd name="T9" fmla="*/ 2147483647 h 288"/>
                <a:gd name="T10" fmla="*/ 2147483647 w 284"/>
                <a:gd name="T11" fmla="*/ 2147483647 h 288"/>
                <a:gd name="T12" fmla="*/ 2147483647 w 284"/>
                <a:gd name="T13" fmla="*/ 2147483647 h 288"/>
                <a:gd name="T14" fmla="*/ 2147483647 w 284"/>
                <a:gd name="T15" fmla="*/ 2147483647 h 288"/>
                <a:gd name="T16" fmla="*/ 2147483647 w 284"/>
                <a:gd name="T17" fmla="*/ 2147483647 h 288"/>
                <a:gd name="T18" fmla="*/ 2147483647 w 284"/>
                <a:gd name="T19" fmla="*/ 2147483647 h 288"/>
                <a:gd name="T20" fmla="*/ 2147483647 w 284"/>
                <a:gd name="T21" fmla="*/ 2147483647 h 288"/>
                <a:gd name="T22" fmla="*/ 2147483647 w 284"/>
                <a:gd name="T23" fmla="*/ 2147483647 h 288"/>
                <a:gd name="T24" fmla="*/ 2147483647 w 284"/>
                <a:gd name="T25" fmla="*/ 2147483647 h 288"/>
                <a:gd name="T26" fmla="*/ 2147483647 w 284"/>
                <a:gd name="T27" fmla="*/ 2147483647 h 288"/>
                <a:gd name="T28" fmla="*/ 2147483647 w 284"/>
                <a:gd name="T29" fmla="*/ 2147483647 h 288"/>
                <a:gd name="T30" fmla="*/ 2147483647 w 284"/>
                <a:gd name="T31" fmla="*/ 2147483647 h 288"/>
                <a:gd name="T32" fmla="*/ 2147483647 w 284"/>
                <a:gd name="T33" fmla="*/ 2147483647 h 288"/>
                <a:gd name="T34" fmla="*/ 2147483647 w 284"/>
                <a:gd name="T35" fmla="*/ 2147483647 h 288"/>
                <a:gd name="T36" fmla="*/ 2147483647 w 284"/>
                <a:gd name="T37" fmla="*/ 2147483647 h 288"/>
                <a:gd name="T38" fmla="*/ 2147483647 w 284"/>
                <a:gd name="T39" fmla="*/ 2147483647 h 288"/>
                <a:gd name="T40" fmla="*/ 2147483647 w 284"/>
                <a:gd name="T41" fmla="*/ 2147483647 h 288"/>
                <a:gd name="T42" fmla="*/ 2147483647 w 284"/>
                <a:gd name="T43" fmla="*/ 2147483647 h 288"/>
                <a:gd name="T44" fmla="*/ 2147483647 w 284"/>
                <a:gd name="T45" fmla="*/ 2147483647 h 288"/>
                <a:gd name="T46" fmla="*/ 2147483647 w 284"/>
                <a:gd name="T47" fmla="*/ 2147483647 h 288"/>
                <a:gd name="T48" fmla="*/ 2147483647 w 284"/>
                <a:gd name="T49" fmla="*/ 2147483647 h 288"/>
                <a:gd name="T50" fmla="*/ 2147483647 w 284"/>
                <a:gd name="T51" fmla="*/ 2147483647 h 288"/>
                <a:gd name="T52" fmla="*/ 2147483647 w 284"/>
                <a:gd name="T53" fmla="*/ 2147483647 h 288"/>
                <a:gd name="T54" fmla="*/ 2147483647 w 284"/>
                <a:gd name="T55" fmla="*/ 2147483647 h 288"/>
                <a:gd name="T56" fmla="*/ 2147483647 w 284"/>
                <a:gd name="T57" fmla="*/ 2147483647 h 288"/>
                <a:gd name="T58" fmla="*/ 2147483647 w 284"/>
                <a:gd name="T59" fmla="*/ 2147483647 h 288"/>
                <a:gd name="T60" fmla="*/ 2147483647 w 284"/>
                <a:gd name="T61" fmla="*/ 2147483647 h 288"/>
                <a:gd name="T62" fmla="*/ 2147483647 w 284"/>
                <a:gd name="T63" fmla="*/ 2147483647 h 288"/>
                <a:gd name="T64" fmla="*/ 2147483647 w 284"/>
                <a:gd name="T65" fmla="*/ 2147483647 h 288"/>
                <a:gd name="T66" fmla="*/ 2147483647 w 284"/>
                <a:gd name="T67" fmla="*/ 2147483647 h 288"/>
                <a:gd name="T68" fmla="*/ 2147483647 w 284"/>
                <a:gd name="T69" fmla="*/ 2147483647 h 288"/>
                <a:gd name="T70" fmla="*/ 2147483647 w 284"/>
                <a:gd name="T71" fmla="*/ 2147483647 h 288"/>
                <a:gd name="T72" fmla="*/ 2147483647 w 284"/>
                <a:gd name="T73" fmla="*/ 2147483647 h 288"/>
                <a:gd name="T74" fmla="*/ 2147483647 w 284"/>
                <a:gd name="T75" fmla="*/ 2147483647 h 288"/>
                <a:gd name="T76" fmla="*/ 2147483647 w 284"/>
                <a:gd name="T77" fmla="*/ 2147483647 h 288"/>
                <a:gd name="T78" fmla="*/ 2147483647 w 284"/>
                <a:gd name="T79" fmla="*/ 2147483647 h 288"/>
                <a:gd name="T80" fmla="*/ 2147483647 w 284"/>
                <a:gd name="T81" fmla="*/ 2147483647 h 288"/>
                <a:gd name="T82" fmla="*/ 2147483647 w 284"/>
                <a:gd name="T83" fmla="*/ 2147483647 h 288"/>
                <a:gd name="T84" fmla="*/ 2147483647 w 284"/>
                <a:gd name="T85" fmla="*/ 2147483647 h 288"/>
                <a:gd name="T86" fmla="*/ 2147483647 w 284"/>
                <a:gd name="T87" fmla="*/ 2147483647 h 288"/>
                <a:gd name="T88" fmla="*/ 2147483647 w 284"/>
                <a:gd name="T89" fmla="*/ 2147483647 h 288"/>
                <a:gd name="T90" fmla="*/ 2147483647 w 284"/>
                <a:gd name="T91" fmla="*/ 2147483647 h 288"/>
                <a:gd name="T92" fmla="*/ 2147483647 w 284"/>
                <a:gd name="T93" fmla="*/ 2147483647 h 288"/>
                <a:gd name="T94" fmla="*/ 2147483647 w 284"/>
                <a:gd name="T95" fmla="*/ 2147483647 h 288"/>
                <a:gd name="T96" fmla="*/ 2147483647 w 284"/>
                <a:gd name="T97" fmla="*/ 2147483647 h 288"/>
                <a:gd name="T98" fmla="*/ 2147483647 w 284"/>
                <a:gd name="T99" fmla="*/ 2147483647 h 288"/>
                <a:gd name="T100" fmla="*/ 2147483647 w 284"/>
                <a:gd name="T101" fmla="*/ 2147483647 h 288"/>
                <a:gd name="T102" fmla="*/ 2147483647 w 284"/>
                <a:gd name="T103" fmla="*/ 2147483647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4"/>
                <a:gd name="T157" fmla="*/ 0 h 288"/>
                <a:gd name="T158" fmla="*/ 284 w 284"/>
                <a:gd name="T159" fmla="*/ 288 h 2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3" name="陕西"/>
            <p:cNvSpPr>
              <a:spLocks noChangeArrowheads="1"/>
            </p:cNvSpPr>
            <p:nvPr/>
          </p:nvSpPr>
          <p:spPr bwMode="auto">
            <a:xfrm>
              <a:off x="2661426" y="1609254"/>
              <a:ext cx="471203" cy="841003"/>
            </a:xfrm>
            <a:custGeom>
              <a:avLst/>
              <a:gdLst>
                <a:gd name="T0" fmla="*/ 2147483647 w 324"/>
                <a:gd name="T1" fmla="*/ 2147483647 h 578"/>
                <a:gd name="T2" fmla="*/ 2147483647 w 324"/>
                <a:gd name="T3" fmla="*/ 2147483647 h 578"/>
                <a:gd name="T4" fmla="*/ 2147483647 w 324"/>
                <a:gd name="T5" fmla="*/ 2147483647 h 578"/>
                <a:gd name="T6" fmla="*/ 2147483647 w 324"/>
                <a:gd name="T7" fmla="*/ 2147483647 h 578"/>
                <a:gd name="T8" fmla="*/ 2147483647 w 324"/>
                <a:gd name="T9" fmla="*/ 2147483647 h 578"/>
                <a:gd name="T10" fmla="*/ 2147483647 w 324"/>
                <a:gd name="T11" fmla="*/ 2147483647 h 578"/>
                <a:gd name="T12" fmla="*/ 2147483647 w 324"/>
                <a:gd name="T13" fmla="*/ 2147483647 h 578"/>
                <a:gd name="T14" fmla="*/ 2147483647 w 324"/>
                <a:gd name="T15" fmla="*/ 2147483647 h 578"/>
                <a:gd name="T16" fmla="*/ 2147483647 w 324"/>
                <a:gd name="T17" fmla="*/ 2147483647 h 578"/>
                <a:gd name="T18" fmla="*/ 2147483647 w 324"/>
                <a:gd name="T19" fmla="*/ 2147483647 h 578"/>
                <a:gd name="T20" fmla="*/ 2147483647 w 324"/>
                <a:gd name="T21" fmla="*/ 2147483647 h 578"/>
                <a:gd name="T22" fmla="*/ 2147483647 w 324"/>
                <a:gd name="T23" fmla="*/ 2147483647 h 578"/>
                <a:gd name="T24" fmla="*/ 2147483647 w 324"/>
                <a:gd name="T25" fmla="*/ 2147483647 h 578"/>
                <a:gd name="T26" fmla="*/ 2147483647 w 324"/>
                <a:gd name="T27" fmla="*/ 2147483647 h 578"/>
                <a:gd name="T28" fmla="*/ 2147483647 w 324"/>
                <a:gd name="T29" fmla="*/ 2147483647 h 578"/>
                <a:gd name="T30" fmla="*/ 2147483647 w 324"/>
                <a:gd name="T31" fmla="*/ 2147483647 h 578"/>
                <a:gd name="T32" fmla="*/ 2147483647 w 324"/>
                <a:gd name="T33" fmla="*/ 2147483647 h 578"/>
                <a:gd name="T34" fmla="*/ 2147483647 w 324"/>
                <a:gd name="T35" fmla="*/ 2147483647 h 578"/>
                <a:gd name="T36" fmla="*/ 2147483647 w 324"/>
                <a:gd name="T37" fmla="*/ 2147483647 h 578"/>
                <a:gd name="T38" fmla="*/ 2147483647 w 324"/>
                <a:gd name="T39" fmla="*/ 2147483647 h 578"/>
                <a:gd name="T40" fmla="*/ 2147483647 w 324"/>
                <a:gd name="T41" fmla="*/ 2147483647 h 578"/>
                <a:gd name="T42" fmla="*/ 2147483647 w 324"/>
                <a:gd name="T43" fmla="*/ 2147483647 h 578"/>
                <a:gd name="T44" fmla="*/ 2147483647 w 324"/>
                <a:gd name="T45" fmla="*/ 2147483647 h 578"/>
                <a:gd name="T46" fmla="*/ 2147483647 w 324"/>
                <a:gd name="T47" fmla="*/ 2147483647 h 578"/>
                <a:gd name="T48" fmla="*/ 2147483647 w 324"/>
                <a:gd name="T49" fmla="*/ 2147483647 h 578"/>
                <a:gd name="T50" fmla="*/ 2147483647 w 324"/>
                <a:gd name="T51" fmla="*/ 2147483647 h 578"/>
                <a:gd name="T52" fmla="*/ 2147483647 w 324"/>
                <a:gd name="T53" fmla="*/ 2147483647 h 578"/>
                <a:gd name="T54" fmla="*/ 2147483647 w 324"/>
                <a:gd name="T55" fmla="*/ 2147483647 h 578"/>
                <a:gd name="T56" fmla="*/ 2147483647 w 324"/>
                <a:gd name="T57" fmla="*/ 2147483647 h 578"/>
                <a:gd name="T58" fmla="*/ 2147483647 w 324"/>
                <a:gd name="T59" fmla="*/ 2147483647 h 578"/>
                <a:gd name="T60" fmla="*/ 2147483647 w 324"/>
                <a:gd name="T61" fmla="*/ 2147483647 h 578"/>
                <a:gd name="T62" fmla="*/ 2147483647 w 324"/>
                <a:gd name="T63" fmla="*/ 2147483647 h 578"/>
                <a:gd name="T64" fmla="*/ 2147483647 w 324"/>
                <a:gd name="T65" fmla="*/ 2147483647 h 578"/>
                <a:gd name="T66" fmla="*/ 2147483647 w 324"/>
                <a:gd name="T67" fmla="*/ 2147483647 h 578"/>
                <a:gd name="T68" fmla="*/ 2147483647 w 324"/>
                <a:gd name="T69" fmla="*/ 2147483647 h 578"/>
                <a:gd name="T70" fmla="*/ 2147483647 w 324"/>
                <a:gd name="T71" fmla="*/ 2147483647 h 578"/>
                <a:gd name="T72" fmla="*/ 2147483647 w 324"/>
                <a:gd name="T73" fmla="*/ 2147483647 h 578"/>
                <a:gd name="T74" fmla="*/ 2147483647 w 324"/>
                <a:gd name="T75" fmla="*/ 2147483647 h 578"/>
                <a:gd name="T76" fmla="*/ 2147483647 w 324"/>
                <a:gd name="T77" fmla="*/ 2147483647 h 578"/>
                <a:gd name="T78" fmla="*/ 2147483647 w 324"/>
                <a:gd name="T79" fmla="*/ 2147483647 h 578"/>
                <a:gd name="T80" fmla="*/ 2147483647 w 324"/>
                <a:gd name="T81" fmla="*/ 2147483647 h 578"/>
                <a:gd name="T82" fmla="*/ 2147483647 w 324"/>
                <a:gd name="T83" fmla="*/ 2147483647 h 578"/>
                <a:gd name="T84" fmla="*/ 2147483647 w 324"/>
                <a:gd name="T85" fmla="*/ 2147483647 h 578"/>
                <a:gd name="T86" fmla="*/ 2147483647 w 324"/>
                <a:gd name="T87" fmla="*/ 2147483647 h 578"/>
                <a:gd name="T88" fmla="*/ 2147483647 w 324"/>
                <a:gd name="T89" fmla="*/ 2147483647 h 578"/>
                <a:gd name="T90" fmla="*/ 2147483647 w 324"/>
                <a:gd name="T91" fmla="*/ 2147483647 h 578"/>
                <a:gd name="T92" fmla="*/ 2147483647 w 324"/>
                <a:gd name="T93" fmla="*/ 2147483647 h 578"/>
                <a:gd name="T94" fmla="*/ 2147483647 w 324"/>
                <a:gd name="T95" fmla="*/ 2147483647 h 578"/>
                <a:gd name="T96" fmla="*/ 2147483647 w 324"/>
                <a:gd name="T97" fmla="*/ 2147483647 h 578"/>
                <a:gd name="T98" fmla="*/ 2147483647 w 324"/>
                <a:gd name="T99" fmla="*/ 2147483647 h 578"/>
                <a:gd name="T100" fmla="*/ 2147483647 w 324"/>
                <a:gd name="T101" fmla="*/ 2147483647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4"/>
                <a:gd name="T154" fmla="*/ 0 h 578"/>
                <a:gd name="T155" fmla="*/ 324 w 324"/>
                <a:gd name="T156" fmla="*/ 578 h 5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4" name="山西"/>
            <p:cNvSpPr>
              <a:spLocks noChangeArrowheads="1"/>
            </p:cNvSpPr>
            <p:nvPr/>
          </p:nvSpPr>
          <p:spPr bwMode="auto">
            <a:xfrm>
              <a:off x="3068641" y="1452112"/>
              <a:ext cx="314137" cy="689680"/>
            </a:xfrm>
            <a:custGeom>
              <a:avLst/>
              <a:gdLst>
                <a:gd name="T0" fmla="*/ 2147483647 w 216"/>
                <a:gd name="T1" fmla="*/ 2147483647 h 474"/>
                <a:gd name="T2" fmla="*/ 2147483647 w 216"/>
                <a:gd name="T3" fmla="*/ 2147483647 h 474"/>
                <a:gd name="T4" fmla="*/ 2147483647 w 216"/>
                <a:gd name="T5" fmla="*/ 2147483647 h 474"/>
                <a:gd name="T6" fmla="*/ 2147483647 w 216"/>
                <a:gd name="T7" fmla="*/ 2147483647 h 474"/>
                <a:gd name="T8" fmla="*/ 2147483647 w 216"/>
                <a:gd name="T9" fmla="*/ 2147483647 h 474"/>
                <a:gd name="T10" fmla="*/ 2147483647 w 216"/>
                <a:gd name="T11" fmla="*/ 2147483647 h 474"/>
                <a:gd name="T12" fmla="*/ 2147483647 w 216"/>
                <a:gd name="T13" fmla="*/ 2147483647 h 474"/>
                <a:gd name="T14" fmla="*/ 2147483647 w 216"/>
                <a:gd name="T15" fmla="*/ 2147483647 h 474"/>
                <a:gd name="T16" fmla="*/ 2147483647 w 216"/>
                <a:gd name="T17" fmla="*/ 2147483647 h 474"/>
                <a:gd name="T18" fmla="*/ 2147483647 w 216"/>
                <a:gd name="T19" fmla="*/ 2147483647 h 474"/>
                <a:gd name="T20" fmla="*/ 2147483647 w 216"/>
                <a:gd name="T21" fmla="*/ 2147483647 h 474"/>
                <a:gd name="T22" fmla="*/ 2147483647 w 216"/>
                <a:gd name="T23" fmla="*/ 2147483647 h 474"/>
                <a:gd name="T24" fmla="*/ 2147483647 w 216"/>
                <a:gd name="T25" fmla="*/ 2147483647 h 474"/>
                <a:gd name="T26" fmla="*/ 2147483647 w 216"/>
                <a:gd name="T27" fmla="*/ 2147483647 h 474"/>
                <a:gd name="T28" fmla="*/ 2147483647 w 216"/>
                <a:gd name="T29" fmla="*/ 2147483647 h 474"/>
                <a:gd name="T30" fmla="*/ 2147483647 w 216"/>
                <a:gd name="T31" fmla="*/ 2147483647 h 474"/>
                <a:gd name="T32" fmla="*/ 2147483647 w 216"/>
                <a:gd name="T33" fmla="*/ 2147483647 h 474"/>
                <a:gd name="T34" fmla="*/ 2147483647 w 216"/>
                <a:gd name="T35" fmla="*/ 2147483647 h 474"/>
                <a:gd name="T36" fmla="*/ 2147483647 w 216"/>
                <a:gd name="T37" fmla="*/ 2147483647 h 474"/>
                <a:gd name="T38" fmla="*/ 2147483647 w 216"/>
                <a:gd name="T39" fmla="*/ 2147483647 h 474"/>
                <a:gd name="T40" fmla="*/ 2147483647 w 216"/>
                <a:gd name="T41" fmla="*/ 2147483647 h 474"/>
                <a:gd name="T42" fmla="*/ 2147483647 w 216"/>
                <a:gd name="T43" fmla="*/ 2147483647 h 474"/>
                <a:gd name="T44" fmla="*/ 2147483647 w 216"/>
                <a:gd name="T45" fmla="*/ 2147483647 h 474"/>
                <a:gd name="T46" fmla="*/ 2147483647 w 216"/>
                <a:gd name="T47" fmla="*/ 2147483647 h 474"/>
                <a:gd name="T48" fmla="*/ 2147483647 w 216"/>
                <a:gd name="T49" fmla="*/ 2147483647 h 474"/>
                <a:gd name="T50" fmla="*/ 2147483647 w 216"/>
                <a:gd name="T51" fmla="*/ 2147483647 h 474"/>
                <a:gd name="T52" fmla="*/ 2147483647 w 216"/>
                <a:gd name="T53" fmla="*/ 2147483647 h 474"/>
                <a:gd name="T54" fmla="*/ 2147483647 w 216"/>
                <a:gd name="T55" fmla="*/ 2147483647 h 474"/>
                <a:gd name="T56" fmla="*/ 2147483647 w 216"/>
                <a:gd name="T57" fmla="*/ 2147483647 h 474"/>
                <a:gd name="T58" fmla="*/ 2147483647 w 216"/>
                <a:gd name="T59" fmla="*/ 2147483647 h 474"/>
                <a:gd name="T60" fmla="*/ 2147483647 w 216"/>
                <a:gd name="T61" fmla="*/ 2147483647 h 474"/>
                <a:gd name="T62" fmla="*/ 2147483647 w 216"/>
                <a:gd name="T63" fmla="*/ 2147483647 h 474"/>
                <a:gd name="T64" fmla="*/ 2147483647 w 216"/>
                <a:gd name="T65" fmla="*/ 2147483647 h 474"/>
                <a:gd name="T66" fmla="*/ 2147483647 w 216"/>
                <a:gd name="T67" fmla="*/ 2147483647 h 474"/>
                <a:gd name="T68" fmla="*/ 2147483647 w 216"/>
                <a:gd name="T69" fmla="*/ 2147483647 h 474"/>
                <a:gd name="T70" fmla="*/ 2147483647 w 216"/>
                <a:gd name="T71" fmla="*/ 2147483647 h 474"/>
                <a:gd name="T72" fmla="*/ 2147483647 w 216"/>
                <a:gd name="T73" fmla="*/ 2147483647 h 474"/>
                <a:gd name="T74" fmla="*/ 2147483647 w 216"/>
                <a:gd name="T75" fmla="*/ 2147483647 h 474"/>
                <a:gd name="T76" fmla="*/ 2147483647 w 216"/>
                <a:gd name="T77" fmla="*/ 2147483647 h 474"/>
                <a:gd name="T78" fmla="*/ 2147483647 w 216"/>
                <a:gd name="T79" fmla="*/ 2147483647 h 474"/>
                <a:gd name="T80" fmla="*/ 2147483647 w 216"/>
                <a:gd name="T81" fmla="*/ 2147483647 h 474"/>
                <a:gd name="T82" fmla="*/ 2147483647 w 216"/>
                <a:gd name="T83" fmla="*/ 2147483647 h 474"/>
                <a:gd name="T84" fmla="*/ 2147483647 w 216"/>
                <a:gd name="T85" fmla="*/ 2147483647 h 474"/>
                <a:gd name="T86" fmla="*/ 2147483647 w 216"/>
                <a:gd name="T87" fmla="*/ 2147483647 h 474"/>
                <a:gd name="T88" fmla="*/ 2147483647 w 216"/>
                <a:gd name="T89" fmla="*/ 2147483647 h 474"/>
                <a:gd name="T90" fmla="*/ 2147483647 w 216"/>
                <a:gd name="T91" fmla="*/ 2147483647 h 474"/>
                <a:gd name="T92" fmla="*/ 2147483647 w 216"/>
                <a:gd name="T93" fmla="*/ 2147483647 h 474"/>
                <a:gd name="T94" fmla="*/ 2147483647 w 216"/>
                <a:gd name="T95" fmla="*/ 2147483647 h 474"/>
                <a:gd name="T96" fmla="*/ 2147483647 w 216"/>
                <a:gd name="T97" fmla="*/ 2147483647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5" name="湖南"/>
            <p:cNvSpPr>
              <a:spLocks noChangeArrowheads="1"/>
            </p:cNvSpPr>
            <p:nvPr/>
          </p:nvSpPr>
          <p:spPr bwMode="auto">
            <a:xfrm>
              <a:off x="2987196" y="2627768"/>
              <a:ext cx="500290" cy="582008"/>
            </a:xfrm>
            <a:custGeom>
              <a:avLst/>
              <a:gdLst>
                <a:gd name="T0" fmla="*/ 2147483647 w 344"/>
                <a:gd name="T1" fmla="*/ 2147483647 h 400"/>
                <a:gd name="T2" fmla="*/ 2147483647 w 344"/>
                <a:gd name="T3" fmla="*/ 2147483647 h 400"/>
                <a:gd name="T4" fmla="*/ 2147483647 w 344"/>
                <a:gd name="T5" fmla="*/ 2147483647 h 400"/>
                <a:gd name="T6" fmla="*/ 2147483647 w 344"/>
                <a:gd name="T7" fmla="*/ 2147483647 h 400"/>
                <a:gd name="T8" fmla="*/ 2147483647 w 344"/>
                <a:gd name="T9" fmla="*/ 2147483647 h 400"/>
                <a:gd name="T10" fmla="*/ 2147483647 w 344"/>
                <a:gd name="T11" fmla="*/ 2147483647 h 400"/>
                <a:gd name="T12" fmla="*/ 2147483647 w 344"/>
                <a:gd name="T13" fmla="*/ 2147483647 h 400"/>
                <a:gd name="T14" fmla="*/ 2147483647 w 344"/>
                <a:gd name="T15" fmla="*/ 2147483647 h 400"/>
                <a:gd name="T16" fmla="*/ 2147483647 w 344"/>
                <a:gd name="T17" fmla="*/ 2147483647 h 400"/>
                <a:gd name="T18" fmla="*/ 2147483647 w 344"/>
                <a:gd name="T19" fmla="*/ 2147483647 h 400"/>
                <a:gd name="T20" fmla="*/ 2147483647 w 344"/>
                <a:gd name="T21" fmla="*/ 0 h 400"/>
                <a:gd name="T22" fmla="*/ 2147483647 w 344"/>
                <a:gd name="T23" fmla="*/ 2147483647 h 400"/>
                <a:gd name="T24" fmla="*/ 2147483647 w 344"/>
                <a:gd name="T25" fmla="*/ 2147483647 h 400"/>
                <a:gd name="T26" fmla="*/ 2147483647 w 344"/>
                <a:gd name="T27" fmla="*/ 2147483647 h 400"/>
                <a:gd name="T28" fmla="*/ 2147483647 w 344"/>
                <a:gd name="T29" fmla="*/ 2147483647 h 400"/>
                <a:gd name="T30" fmla="*/ 2147483647 w 344"/>
                <a:gd name="T31" fmla="*/ 2147483647 h 400"/>
                <a:gd name="T32" fmla="*/ 2147483647 w 344"/>
                <a:gd name="T33" fmla="*/ 2147483647 h 400"/>
                <a:gd name="T34" fmla="*/ 2147483647 w 344"/>
                <a:gd name="T35" fmla="*/ 2147483647 h 400"/>
                <a:gd name="T36" fmla="*/ 2147483647 w 344"/>
                <a:gd name="T37" fmla="*/ 2147483647 h 400"/>
                <a:gd name="T38" fmla="*/ 2147483647 w 344"/>
                <a:gd name="T39" fmla="*/ 2147483647 h 400"/>
                <a:gd name="T40" fmla="*/ 2147483647 w 344"/>
                <a:gd name="T41" fmla="*/ 2147483647 h 400"/>
                <a:gd name="T42" fmla="*/ 2147483647 w 344"/>
                <a:gd name="T43" fmla="*/ 2147483647 h 400"/>
                <a:gd name="T44" fmla="*/ 2147483647 w 344"/>
                <a:gd name="T45" fmla="*/ 2147483647 h 400"/>
                <a:gd name="T46" fmla="*/ 2147483647 w 344"/>
                <a:gd name="T47" fmla="*/ 2147483647 h 400"/>
                <a:gd name="T48" fmla="*/ 2147483647 w 344"/>
                <a:gd name="T49" fmla="*/ 2147483647 h 400"/>
                <a:gd name="T50" fmla="*/ 2147483647 w 344"/>
                <a:gd name="T51" fmla="*/ 2147483647 h 400"/>
                <a:gd name="T52" fmla="*/ 2147483647 w 344"/>
                <a:gd name="T53" fmla="*/ 2147483647 h 400"/>
                <a:gd name="T54" fmla="*/ 2147483647 w 344"/>
                <a:gd name="T55" fmla="*/ 2147483647 h 400"/>
                <a:gd name="T56" fmla="*/ 2147483647 w 344"/>
                <a:gd name="T57" fmla="*/ 2147483647 h 400"/>
                <a:gd name="T58" fmla="*/ 2147483647 w 344"/>
                <a:gd name="T59" fmla="*/ 2147483647 h 400"/>
                <a:gd name="T60" fmla="*/ 2147483647 w 344"/>
                <a:gd name="T61" fmla="*/ 2147483647 h 400"/>
                <a:gd name="T62" fmla="*/ 2147483647 w 344"/>
                <a:gd name="T63" fmla="*/ 2147483647 h 400"/>
                <a:gd name="T64" fmla="*/ 2147483647 w 344"/>
                <a:gd name="T65" fmla="*/ 2147483647 h 400"/>
                <a:gd name="T66" fmla="*/ 2147483647 w 344"/>
                <a:gd name="T67" fmla="*/ 2147483647 h 400"/>
                <a:gd name="T68" fmla="*/ 2147483647 w 344"/>
                <a:gd name="T69" fmla="*/ 2147483647 h 400"/>
                <a:gd name="T70" fmla="*/ 2147483647 w 344"/>
                <a:gd name="T71" fmla="*/ 2147483647 h 400"/>
                <a:gd name="T72" fmla="*/ 2147483647 w 344"/>
                <a:gd name="T73" fmla="*/ 2147483647 h 400"/>
                <a:gd name="T74" fmla="*/ 2147483647 w 344"/>
                <a:gd name="T75" fmla="*/ 2147483647 h 400"/>
                <a:gd name="T76" fmla="*/ 2147483647 w 344"/>
                <a:gd name="T77" fmla="*/ 2147483647 h 400"/>
                <a:gd name="T78" fmla="*/ 2147483647 w 344"/>
                <a:gd name="T79" fmla="*/ 2147483647 h 400"/>
                <a:gd name="T80" fmla="*/ 2147483647 w 344"/>
                <a:gd name="T81" fmla="*/ 2147483647 h 400"/>
                <a:gd name="T82" fmla="*/ 2147483647 w 344"/>
                <a:gd name="T83" fmla="*/ 2147483647 h 400"/>
                <a:gd name="T84" fmla="*/ 2147483647 w 344"/>
                <a:gd name="T85" fmla="*/ 2147483647 h 400"/>
                <a:gd name="T86" fmla="*/ 2147483647 w 344"/>
                <a:gd name="T87" fmla="*/ 2147483647 h 400"/>
                <a:gd name="T88" fmla="*/ 2147483647 w 344"/>
                <a:gd name="T89" fmla="*/ 2147483647 h 400"/>
                <a:gd name="T90" fmla="*/ 2147483647 w 344"/>
                <a:gd name="T91" fmla="*/ 2147483647 h 400"/>
                <a:gd name="T92" fmla="*/ 2147483647 w 344"/>
                <a:gd name="T93" fmla="*/ 2147483647 h 400"/>
                <a:gd name="T94" fmla="*/ 2147483647 w 344"/>
                <a:gd name="T95" fmla="*/ 2147483647 h 400"/>
                <a:gd name="T96" fmla="*/ 2147483647 w 344"/>
                <a:gd name="T97" fmla="*/ 2147483647 h 400"/>
                <a:gd name="T98" fmla="*/ 2147483647 w 344"/>
                <a:gd name="T99" fmla="*/ 2147483647 h 400"/>
                <a:gd name="T100" fmla="*/ 2147483647 w 344"/>
                <a:gd name="T101" fmla="*/ 2147483647 h 400"/>
                <a:gd name="T102" fmla="*/ 2147483647 w 344"/>
                <a:gd name="T103" fmla="*/ 2147483647 h 400"/>
                <a:gd name="T104" fmla="*/ 2147483647 w 344"/>
                <a:gd name="T105" fmla="*/ 2147483647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6" name="湖北"/>
            <p:cNvSpPr>
              <a:spLocks noChangeArrowheads="1"/>
            </p:cNvSpPr>
            <p:nvPr/>
          </p:nvSpPr>
          <p:spPr bwMode="auto">
            <a:xfrm>
              <a:off x="2929024" y="2293113"/>
              <a:ext cx="709713" cy="445238"/>
            </a:xfrm>
            <a:custGeom>
              <a:avLst/>
              <a:gdLst>
                <a:gd name="T0" fmla="*/ 2147483647 w 488"/>
                <a:gd name="T1" fmla="*/ 2147483647 h 306"/>
                <a:gd name="T2" fmla="*/ 2147483647 w 488"/>
                <a:gd name="T3" fmla="*/ 2147483647 h 306"/>
                <a:gd name="T4" fmla="*/ 2147483647 w 488"/>
                <a:gd name="T5" fmla="*/ 2147483647 h 306"/>
                <a:gd name="T6" fmla="*/ 2147483647 w 488"/>
                <a:gd name="T7" fmla="*/ 2147483647 h 306"/>
                <a:gd name="T8" fmla="*/ 2147483647 w 488"/>
                <a:gd name="T9" fmla="*/ 2147483647 h 306"/>
                <a:gd name="T10" fmla="*/ 2147483647 w 488"/>
                <a:gd name="T11" fmla="*/ 2147483647 h 306"/>
                <a:gd name="T12" fmla="*/ 2147483647 w 488"/>
                <a:gd name="T13" fmla="*/ 2147483647 h 306"/>
                <a:gd name="T14" fmla="*/ 2147483647 w 488"/>
                <a:gd name="T15" fmla="*/ 2147483647 h 306"/>
                <a:gd name="T16" fmla="*/ 2147483647 w 488"/>
                <a:gd name="T17" fmla="*/ 2147483647 h 306"/>
                <a:gd name="T18" fmla="*/ 2147483647 w 488"/>
                <a:gd name="T19" fmla="*/ 2147483647 h 306"/>
                <a:gd name="T20" fmla="*/ 2147483647 w 488"/>
                <a:gd name="T21" fmla="*/ 2147483647 h 306"/>
                <a:gd name="T22" fmla="*/ 2147483647 w 488"/>
                <a:gd name="T23" fmla="*/ 2147483647 h 306"/>
                <a:gd name="T24" fmla="*/ 2147483647 w 488"/>
                <a:gd name="T25" fmla="*/ 2147483647 h 306"/>
                <a:gd name="T26" fmla="*/ 2147483647 w 488"/>
                <a:gd name="T27" fmla="*/ 2147483647 h 306"/>
                <a:gd name="T28" fmla="*/ 2147483647 w 488"/>
                <a:gd name="T29" fmla="*/ 2147483647 h 306"/>
                <a:gd name="T30" fmla="*/ 2147483647 w 488"/>
                <a:gd name="T31" fmla="*/ 2147483647 h 306"/>
                <a:gd name="T32" fmla="*/ 2147483647 w 488"/>
                <a:gd name="T33" fmla="*/ 2147483647 h 306"/>
                <a:gd name="T34" fmla="*/ 2147483647 w 488"/>
                <a:gd name="T35" fmla="*/ 2147483647 h 306"/>
                <a:gd name="T36" fmla="*/ 2147483647 w 488"/>
                <a:gd name="T37" fmla="*/ 2147483647 h 306"/>
                <a:gd name="T38" fmla="*/ 2147483647 w 488"/>
                <a:gd name="T39" fmla="*/ 2147483647 h 306"/>
                <a:gd name="T40" fmla="*/ 2147483647 w 488"/>
                <a:gd name="T41" fmla="*/ 2147483647 h 306"/>
                <a:gd name="T42" fmla="*/ 2147483647 w 488"/>
                <a:gd name="T43" fmla="*/ 2147483647 h 306"/>
                <a:gd name="T44" fmla="*/ 2147483647 w 488"/>
                <a:gd name="T45" fmla="*/ 2147483647 h 306"/>
                <a:gd name="T46" fmla="*/ 2147483647 w 488"/>
                <a:gd name="T47" fmla="*/ 2147483647 h 306"/>
                <a:gd name="T48" fmla="*/ 2147483647 w 488"/>
                <a:gd name="T49" fmla="*/ 2147483647 h 306"/>
                <a:gd name="T50" fmla="*/ 2147483647 w 488"/>
                <a:gd name="T51" fmla="*/ 2147483647 h 306"/>
                <a:gd name="T52" fmla="*/ 2147483647 w 488"/>
                <a:gd name="T53" fmla="*/ 2147483647 h 306"/>
                <a:gd name="T54" fmla="*/ 2147483647 w 488"/>
                <a:gd name="T55" fmla="*/ 2147483647 h 306"/>
                <a:gd name="T56" fmla="*/ 2147483647 w 488"/>
                <a:gd name="T57" fmla="*/ 2147483647 h 306"/>
                <a:gd name="T58" fmla="*/ 2147483647 w 488"/>
                <a:gd name="T59" fmla="*/ 2147483647 h 306"/>
                <a:gd name="T60" fmla="*/ 2147483647 w 488"/>
                <a:gd name="T61" fmla="*/ 2147483647 h 306"/>
                <a:gd name="T62" fmla="*/ 2147483647 w 488"/>
                <a:gd name="T63" fmla="*/ 2147483647 h 306"/>
                <a:gd name="T64" fmla="*/ 2147483647 w 488"/>
                <a:gd name="T65" fmla="*/ 2147483647 h 306"/>
                <a:gd name="T66" fmla="*/ 2147483647 w 488"/>
                <a:gd name="T67" fmla="*/ 2147483647 h 306"/>
                <a:gd name="T68" fmla="*/ 2147483647 w 488"/>
                <a:gd name="T69" fmla="*/ 2147483647 h 306"/>
                <a:gd name="T70" fmla="*/ 2147483647 w 488"/>
                <a:gd name="T71" fmla="*/ 2147483647 h 306"/>
                <a:gd name="T72" fmla="*/ 2147483647 w 488"/>
                <a:gd name="T73" fmla="*/ 2147483647 h 306"/>
                <a:gd name="T74" fmla="*/ 2147483647 w 488"/>
                <a:gd name="T75" fmla="*/ 2147483647 h 306"/>
                <a:gd name="T76" fmla="*/ 2147483647 w 488"/>
                <a:gd name="T77" fmla="*/ 2147483647 h 306"/>
                <a:gd name="T78" fmla="*/ 2147483647 w 488"/>
                <a:gd name="T79" fmla="*/ 2147483647 h 306"/>
                <a:gd name="T80" fmla="*/ 2147483647 w 488"/>
                <a:gd name="T81" fmla="*/ 2147483647 h 306"/>
                <a:gd name="T82" fmla="*/ 2147483647 w 488"/>
                <a:gd name="T83" fmla="*/ 2147483647 h 306"/>
                <a:gd name="T84" fmla="*/ 2147483647 w 488"/>
                <a:gd name="T85" fmla="*/ 2147483647 h 306"/>
                <a:gd name="T86" fmla="*/ 2147483647 w 488"/>
                <a:gd name="T87" fmla="*/ 2147483647 h 306"/>
                <a:gd name="T88" fmla="*/ 2147483647 w 488"/>
                <a:gd name="T89" fmla="*/ 2147483647 h 306"/>
                <a:gd name="T90" fmla="*/ 2147483647 w 488"/>
                <a:gd name="T91" fmla="*/ 2147483647 h 306"/>
                <a:gd name="T92" fmla="*/ 2147483647 w 488"/>
                <a:gd name="T93" fmla="*/ 2147483647 h 306"/>
                <a:gd name="T94" fmla="*/ 2147483647 w 488"/>
                <a:gd name="T95" fmla="*/ 2147483647 h 306"/>
                <a:gd name="T96" fmla="*/ 2147483647 w 488"/>
                <a:gd name="T97" fmla="*/ 2147483647 h 306"/>
                <a:gd name="T98" fmla="*/ 2147483647 w 488"/>
                <a:gd name="T99" fmla="*/ 2147483647 h 306"/>
                <a:gd name="T100" fmla="*/ 2147483647 w 488"/>
                <a:gd name="T101" fmla="*/ 2147483647 h 306"/>
                <a:gd name="T102" fmla="*/ 2147483647 w 488"/>
                <a:gd name="T103" fmla="*/ 2147483647 h 306"/>
                <a:gd name="T104" fmla="*/ 2147483647 w 488"/>
                <a:gd name="T105" fmla="*/ 2147483647 h 306"/>
                <a:gd name="T106" fmla="*/ 2147483647 w 488"/>
                <a:gd name="T107" fmla="*/ 2147483647 h 306"/>
                <a:gd name="T108" fmla="*/ 2147483647 w 488"/>
                <a:gd name="T109" fmla="*/ 2147483647 h 306"/>
                <a:gd name="T110" fmla="*/ 2147483647 w 488"/>
                <a:gd name="T111" fmla="*/ 2147483647 h 306"/>
                <a:gd name="T112" fmla="*/ 2147483647 w 488"/>
                <a:gd name="T113" fmla="*/ 2147483647 h 306"/>
                <a:gd name="T114" fmla="*/ 2147483647 w 488"/>
                <a:gd name="T115" fmla="*/ 2147483647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8"/>
                <a:gd name="T175" fmla="*/ 0 h 306"/>
                <a:gd name="T176" fmla="*/ 488 w 488"/>
                <a:gd name="T177" fmla="*/ 306 h 30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7" name="广东"/>
            <p:cNvSpPr>
              <a:spLocks noChangeArrowheads="1"/>
            </p:cNvSpPr>
            <p:nvPr/>
          </p:nvSpPr>
          <p:spPr bwMode="auto">
            <a:xfrm>
              <a:off x="3086091" y="3110835"/>
              <a:ext cx="738800" cy="584919"/>
            </a:xfrm>
            <a:custGeom>
              <a:avLst/>
              <a:gdLst>
                <a:gd name="T0" fmla="*/ 2147483647 w 508"/>
                <a:gd name="T1" fmla="*/ 2147483647 h 402"/>
                <a:gd name="T2" fmla="*/ 2147483647 w 508"/>
                <a:gd name="T3" fmla="*/ 2147483647 h 402"/>
                <a:gd name="T4" fmla="*/ 2147483647 w 508"/>
                <a:gd name="T5" fmla="*/ 2147483647 h 402"/>
                <a:gd name="T6" fmla="*/ 2147483647 w 508"/>
                <a:gd name="T7" fmla="*/ 2147483647 h 402"/>
                <a:gd name="T8" fmla="*/ 2147483647 w 508"/>
                <a:gd name="T9" fmla="*/ 2147483647 h 402"/>
                <a:gd name="T10" fmla="*/ 2147483647 w 508"/>
                <a:gd name="T11" fmla="*/ 2147483647 h 402"/>
                <a:gd name="T12" fmla="*/ 2147483647 w 508"/>
                <a:gd name="T13" fmla="*/ 2147483647 h 402"/>
                <a:gd name="T14" fmla="*/ 2147483647 w 508"/>
                <a:gd name="T15" fmla="*/ 2147483647 h 402"/>
                <a:gd name="T16" fmla="*/ 2147483647 w 508"/>
                <a:gd name="T17" fmla="*/ 2147483647 h 402"/>
                <a:gd name="T18" fmla="*/ 2147483647 w 508"/>
                <a:gd name="T19" fmla="*/ 2147483647 h 402"/>
                <a:gd name="T20" fmla="*/ 2147483647 w 508"/>
                <a:gd name="T21" fmla="*/ 2147483647 h 402"/>
                <a:gd name="T22" fmla="*/ 2147483647 w 508"/>
                <a:gd name="T23" fmla="*/ 2147483647 h 402"/>
                <a:gd name="T24" fmla="*/ 2147483647 w 508"/>
                <a:gd name="T25" fmla="*/ 2147483647 h 402"/>
                <a:gd name="T26" fmla="*/ 2147483647 w 508"/>
                <a:gd name="T27" fmla="*/ 2147483647 h 402"/>
                <a:gd name="T28" fmla="*/ 2147483647 w 508"/>
                <a:gd name="T29" fmla="*/ 2147483647 h 402"/>
                <a:gd name="T30" fmla="*/ 2147483647 w 508"/>
                <a:gd name="T31" fmla="*/ 2147483647 h 402"/>
                <a:gd name="T32" fmla="*/ 2147483647 w 508"/>
                <a:gd name="T33" fmla="*/ 2147483647 h 402"/>
                <a:gd name="T34" fmla="*/ 2147483647 w 508"/>
                <a:gd name="T35" fmla="*/ 2147483647 h 402"/>
                <a:gd name="T36" fmla="*/ 2147483647 w 508"/>
                <a:gd name="T37" fmla="*/ 2147483647 h 402"/>
                <a:gd name="T38" fmla="*/ 2147483647 w 508"/>
                <a:gd name="T39" fmla="*/ 2147483647 h 402"/>
                <a:gd name="T40" fmla="*/ 2147483647 w 508"/>
                <a:gd name="T41" fmla="*/ 2147483647 h 402"/>
                <a:gd name="T42" fmla="*/ 2147483647 w 508"/>
                <a:gd name="T43" fmla="*/ 2147483647 h 402"/>
                <a:gd name="T44" fmla="*/ 2147483647 w 508"/>
                <a:gd name="T45" fmla="*/ 2147483647 h 402"/>
                <a:gd name="T46" fmla="*/ 2147483647 w 508"/>
                <a:gd name="T47" fmla="*/ 2147483647 h 402"/>
                <a:gd name="T48" fmla="*/ 2147483647 w 508"/>
                <a:gd name="T49" fmla="*/ 2147483647 h 402"/>
                <a:gd name="T50" fmla="*/ 2147483647 w 508"/>
                <a:gd name="T51" fmla="*/ 2147483647 h 402"/>
                <a:gd name="T52" fmla="*/ 2147483647 w 508"/>
                <a:gd name="T53" fmla="*/ 2147483647 h 402"/>
                <a:gd name="T54" fmla="*/ 2147483647 w 508"/>
                <a:gd name="T55" fmla="*/ 2147483647 h 402"/>
                <a:gd name="T56" fmla="*/ 2147483647 w 508"/>
                <a:gd name="T57" fmla="*/ 2147483647 h 402"/>
                <a:gd name="T58" fmla="*/ 2147483647 w 508"/>
                <a:gd name="T59" fmla="*/ 2147483647 h 402"/>
                <a:gd name="T60" fmla="*/ 2147483647 w 508"/>
                <a:gd name="T61" fmla="*/ 2147483647 h 402"/>
                <a:gd name="T62" fmla="*/ 2147483647 w 508"/>
                <a:gd name="T63" fmla="*/ 2147483647 h 402"/>
                <a:gd name="T64" fmla="*/ 2147483647 w 508"/>
                <a:gd name="T65" fmla="*/ 2147483647 h 402"/>
                <a:gd name="T66" fmla="*/ 2147483647 w 508"/>
                <a:gd name="T67" fmla="*/ 2147483647 h 402"/>
                <a:gd name="T68" fmla="*/ 2147483647 w 508"/>
                <a:gd name="T69" fmla="*/ 2147483647 h 402"/>
                <a:gd name="T70" fmla="*/ 2147483647 w 508"/>
                <a:gd name="T71" fmla="*/ 2147483647 h 402"/>
                <a:gd name="T72" fmla="*/ 2147483647 w 508"/>
                <a:gd name="T73" fmla="*/ 2147483647 h 402"/>
                <a:gd name="T74" fmla="*/ 2147483647 w 508"/>
                <a:gd name="T75" fmla="*/ 2147483647 h 402"/>
                <a:gd name="T76" fmla="*/ 2147483647 w 508"/>
                <a:gd name="T77" fmla="*/ 2147483647 h 402"/>
                <a:gd name="T78" fmla="*/ 2147483647 w 508"/>
                <a:gd name="T79" fmla="*/ 2147483647 h 402"/>
                <a:gd name="T80" fmla="*/ 2147483647 w 508"/>
                <a:gd name="T81" fmla="*/ 2147483647 h 402"/>
                <a:gd name="T82" fmla="*/ 2147483647 w 508"/>
                <a:gd name="T83" fmla="*/ 2147483647 h 402"/>
                <a:gd name="T84" fmla="*/ 2147483647 w 508"/>
                <a:gd name="T85" fmla="*/ 2147483647 h 402"/>
                <a:gd name="T86" fmla="*/ 2147483647 w 508"/>
                <a:gd name="T87" fmla="*/ 2147483647 h 402"/>
                <a:gd name="T88" fmla="*/ 2147483647 w 508"/>
                <a:gd name="T89" fmla="*/ 2147483647 h 402"/>
                <a:gd name="T90" fmla="*/ 2147483647 w 508"/>
                <a:gd name="T91" fmla="*/ 2147483647 h 402"/>
                <a:gd name="T92" fmla="*/ 2147483647 w 508"/>
                <a:gd name="T93" fmla="*/ 2147483647 h 402"/>
                <a:gd name="T94" fmla="*/ 2147483647 w 508"/>
                <a:gd name="T95" fmla="*/ 2147483647 h 402"/>
                <a:gd name="T96" fmla="*/ 2147483647 w 508"/>
                <a:gd name="T97" fmla="*/ 2147483647 h 402"/>
                <a:gd name="T98" fmla="*/ 2147483647 w 508"/>
                <a:gd name="T99" fmla="*/ 2147483647 h 402"/>
                <a:gd name="T100" fmla="*/ 2147483647 w 508"/>
                <a:gd name="T101" fmla="*/ 2147483647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8"/>
                <a:gd name="T154" fmla="*/ 0 h 402"/>
                <a:gd name="T155" fmla="*/ 508 w 508"/>
                <a:gd name="T156" fmla="*/ 402 h 4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8" name="江西"/>
            <p:cNvSpPr>
              <a:spLocks noChangeArrowheads="1"/>
            </p:cNvSpPr>
            <p:nvPr/>
          </p:nvSpPr>
          <p:spPr bwMode="auto">
            <a:xfrm>
              <a:off x="3435132" y="2604487"/>
              <a:ext cx="442116" cy="602379"/>
            </a:xfrm>
            <a:custGeom>
              <a:avLst/>
              <a:gdLst>
                <a:gd name="T0" fmla="*/ 2147483647 w 304"/>
                <a:gd name="T1" fmla="*/ 0 h 414"/>
                <a:gd name="T2" fmla="*/ 2147483647 w 304"/>
                <a:gd name="T3" fmla="*/ 2147483647 h 414"/>
                <a:gd name="T4" fmla="*/ 2147483647 w 304"/>
                <a:gd name="T5" fmla="*/ 2147483647 h 414"/>
                <a:gd name="T6" fmla="*/ 2147483647 w 304"/>
                <a:gd name="T7" fmla="*/ 2147483647 h 414"/>
                <a:gd name="T8" fmla="*/ 2147483647 w 304"/>
                <a:gd name="T9" fmla="*/ 2147483647 h 414"/>
                <a:gd name="T10" fmla="*/ 2147483647 w 304"/>
                <a:gd name="T11" fmla="*/ 2147483647 h 414"/>
                <a:gd name="T12" fmla="*/ 2147483647 w 304"/>
                <a:gd name="T13" fmla="*/ 2147483647 h 414"/>
                <a:gd name="T14" fmla="*/ 2147483647 w 304"/>
                <a:gd name="T15" fmla="*/ 2147483647 h 414"/>
                <a:gd name="T16" fmla="*/ 2147483647 w 304"/>
                <a:gd name="T17" fmla="*/ 2147483647 h 414"/>
                <a:gd name="T18" fmla="*/ 2147483647 w 304"/>
                <a:gd name="T19" fmla="*/ 2147483647 h 414"/>
                <a:gd name="T20" fmla="*/ 2147483647 w 304"/>
                <a:gd name="T21" fmla="*/ 2147483647 h 414"/>
                <a:gd name="T22" fmla="*/ 2147483647 w 304"/>
                <a:gd name="T23" fmla="*/ 2147483647 h 414"/>
                <a:gd name="T24" fmla="*/ 2147483647 w 304"/>
                <a:gd name="T25" fmla="*/ 2147483647 h 414"/>
                <a:gd name="T26" fmla="*/ 2147483647 w 304"/>
                <a:gd name="T27" fmla="*/ 2147483647 h 414"/>
                <a:gd name="T28" fmla="*/ 0 w 304"/>
                <a:gd name="T29" fmla="*/ 2147483647 h 414"/>
                <a:gd name="T30" fmla="*/ 2147483647 w 304"/>
                <a:gd name="T31" fmla="*/ 2147483647 h 414"/>
                <a:gd name="T32" fmla="*/ 2147483647 w 304"/>
                <a:gd name="T33" fmla="*/ 2147483647 h 414"/>
                <a:gd name="T34" fmla="*/ 2147483647 w 304"/>
                <a:gd name="T35" fmla="*/ 2147483647 h 414"/>
                <a:gd name="T36" fmla="*/ 2147483647 w 304"/>
                <a:gd name="T37" fmla="*/ 2147483647 h 414"/>
                <a:gd name="T38" fmla="*/ 2147483647 w 304"/>
                <a:gd name="T39" fmla="*/ 2147483647 h 414"/>
                <a:gd name="T40" fmla="*/ 2147483647 w 304"/>
                <a:gd name="T41" fmla="*/ 2147483647 h 414"/>
                <a:gd name="T42" fmla="*/ 2147483647 w 304"/>
                <a:gd name="T43" fmla="*/ 2147483647 h 414"/>
                <a:gd name="T44" fmla="*/ 2147483647 w 304"/>
                <a:gd name="T45" fmla="*/ 2147483647 h 414"/>
                <a:gd name="T46" fmla="*/ 2147483647 w 304"/>
                <a:gd name="T47" fmla="*/ 2147483647 h 414"/>
                <a:gd name="T48" fmla="*/ 2147483647 w 304"/>
                <a:gd name="T49" fmla="*/ 2147483647 h 414"/>
                <a:gd name="T50" fmla="*/ 2147483647 w 304"/>
                <a:gd name="T51" fmla="*/ 2147483647 h 414"/>
                <a:gd name="T52" fmla="*/ 2147483647 w 304"/>
                <a:gd name="T53" fmla="*/ 2147483647 h 414"/>
                <a:gd name="T54" fmla="*/ 2147483647 w 304"/>
                <a:gd name="T55" fmla="*/ 2147483647 h 414"/>
                <a:gd name="T56" fmla="*/ 2147483647 w 304"/>
                <a:gd name="T57" fmla="*/ 2147483647 h 414"/>
                <a:gd name="T58" fmla="*/ 2147483647 w 304"/>
                <a:gd name="T59" fmla="*/ 2147483647 h 414"/>
                <a:gd name="T60" fmla="*/ 2147483647 w 304"/>
                <a:gd name="T61" fmla="*/ 2147483647 h 414"/>
                <a:gd name="T62" fmla="*/ 2147483647 w 304"/>
                <a:gd name="T63" fmla="*/ 2147483647 h 414"/>
                <a:gd name="T64" fmla="*/ 2147483647 w 304"/>
                <a:gd name="T65" fmla="*/ 2147483647 h 414"/>
                <a:gd name="T66" fmla="*/ 2147483647 w 304"/>
                <a:gd name="T67" fmla="*/ 2147483647 h 414"/>
                <a:gd name="T68" fmla="*/ 2147483647 w 304"/>
                <a:gd name="T69" fmla="*/ 2147483647 h 414"/>
                <a:gd name="T70" fmla="*/ 2147483647 w 304"/>
                <a:gd name="T71" fmla="*/ 2147483647 h 414"/>
                <a:gd name="T72" fmla="*/ 2147483647 w 304"/>
                <a:gd name="T73" fmla="*/ 2147483647 h 414"/>
                <a:gd name="T74" fmla="*/ 2147483647 w 304"/>
                <a:gd name="T75" fmla="*/ 2147483647 h 414"/>
                <a:gd name="T76" fmla="*/ 2147483647 w 304"/>
                <a:gd name="T77" fmla="*/ 2147483647 h 414"/>
                <a:gd name="T78" fmla="*/ 2147483647 w 304"/>
                <a:gd name="T79" fmla="*/ 2147483647 h 414"/>
                <a:gd name="T80" fmla="*/ 2147483647 w 304"/>
                <a:gd name="T81" fmla="*/ 2147483647 h 414"/>
                <a:gd name="T82" fmla="*/ 2147483647 w 304"/>
                <a:gd name="T83" fmla="*/ 2147483647 h 414"/>
                <a:gd name="T84" fmla="*/ 2147483647 w 304"/>
                <a:gd name="T85" fmla="*/ 2147483647 h 414"/>
                <a:gd name="T86" fmla="*/ 2147483647 w 304"/>
                <a:gd name="T87" fmla="*/ 2147483647 h 414"/>
                <a:gd name="T88" fmla="*/ 2147483647 w 304"/>
                <a:gd name="T89" fmla="*/ 2147483647 h 414"/>
                <a:gd name="T90" fmla="*/ 2147483647 w 304"/>
                <a:gd name="T91" fmla="*/ 2147483647 h 414"/>
                <a:gd name="T92" fmla="*/ 2147483647 w 304"/>
                <a:gd name="T93" fmla="*/ 2147483647 h 414"/>
                <a:gd name="T94" fmla="*/ 2147483647 w 304"/>
                <a:gd name="T95" fmla="*/ 2147483647 h 414"/>
                <a:gd name="T96" fmla="*/ 2147483647 w 304"/>
                <a:gd name="T97" fmla="*/ 2147483647 h 414"/>
                <a:gd name="T98" fmla="*/ 2147483647 w 304"/>
                <a:gd name="T99" fmla="*/ 2147483647 h 414"/>
                <a:gd name="T100" fmla="*/ 2147483647 w 304"/>
                <a:gd name="T101" fmla="*/ 2147483647 h 414"/>
                <a:gd name="T102" fmla="*/ 2147483647 w 304"/>
                <a:gd name="T103" fmla="*/ 2147483647 h 414"/>
                <a:gd name="T104" fmla="*/ 2147483647 w 304"/>
                <a:gd name="T105" fmla="*/ 2147483647 h 414"/>
                <a:gd name="T106" fmla="*/ 2147483647 w 304"/>
                <a:gd name="T107" fmla="*/ 2147483647 h 414"/>
                <a:gd name="T108" fmla="*/ 2147483647 w 304"/>
                <a:gd name="T109" fmla="*/ 2147483647 h 414"/>
                <a:gd name="T110" fmla="*/ 2147483647 w 304"/>
                <a:gd name="T111" fmla="*/ 2147483647 h 414"/>
                <a:gd name="T112" fmla="*/ 2147483647 w 304"/>
                <a:gd name="T113" fmla="*/ 2147483647 h 414"/>
                <a:gd name="T114" fmla="*/ 2147483647 w 304"/>
                <a:gd name="T115" fmla="*/ 2147483647 h 414"/>
                <a:gd name="T116" fmla="*/ 2147483647 w 304"/>
                <a:gd name="T117" fmla="*/ 2147483647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
                <a:gd name="T178" fmla="*/ 0 h 414"/>
                <a:gd name="T179" fmla="*/ 304 w 304"/>
                <a:gd name="T180" fmla="*/ 414 h 41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29" name="福建"/>
            <p:cNvSpPr>
              <a:spLocks noChangeArrowheads="1"/>
            </p:cNvSpPr>
            <p:nvPr/>
          </p:nvSpPr>
          <p:spPr bwMode="auto">
            <a:xfrm>
              <a:off x="3664915" y="2764539"/>
              <a:ext cx="410121" cy="500527"/>
            </a:xfrm>
            <a:custGeom>
              <a:avLst/>
              <a:gdLst>
                <a:gd name="T0" fmla="*/ 2147483647 w 282"/>
                <a:gd name="T1" fmla="*/ 2147483647 h 344"/>
                <a:gd name="T2" fmla="*/ 2147483647 w 282"/>
                <a:gd name="T3" fmla="*/ 2147483647 h 344"/>
                <a:gd name="T4" fmla="*/ 2147483647 w 282"/>
                <a:gd name="T5" fmla="*/ 2147483647 h 344"/>
                <a:gd name="T6" fmla="*/ 2147483647 w 282"/>
                <a:gd name="T7" fmla="*/ 2147483647 h 344"/>
                <a:gd name="T8" fmla="*/ 2147483647 w 282"/>
                <a:gd name="T9" fmla="*/ 2147483647 h 344"/>
                <a:gd name="T10" fmla="*/ 2147483647 w 282"/>
                <a:gd name="T11" fmla="*/ 2147483647 h 344"/>
                <a:gd name="T12" fmla="*/ 2147483647 w 282"/>
                <a:gd name="T13" fmla="*/ 2147483647 h 344"/>
                <a:gd name="T14" fmla="*/ 2147483647 w 282"/>
                <a:gd name="T15" fmla="*/ 2147483647 h 344"/>
                <a:gd name="T16" fmla="*/ 2147483647 w 282"/>
                <a:gd name="T17" fmla="*/ 2147483647 h 344"/>
                <a:gd name="T18" fmla="*/ 2147483647 w 282"/>
                <a:gd name="T19" fmla="*/ 2147483647 h 344"/>
                <a:gd name="T20" fmla="*/ 2147483647 w 282"/>
                <a:gd name="T21" fmla="*/ 2147483647 h 344"/>
                <a:gd name="T22" fmla="*/ 2147483647 w 282"/>
                <a:gd name="T23" fmla="*/ 2147483647 h 344"/>
                <a:gd name="T24" fmla="*/ 2147483647 w 282"/>
                <a:gd name="T25" fmla="*/ 2147483647 h 344"/>
                <a:gd name="T26" fmla="*/ 2147483647 w 282"/>
                <a:gd name="T27" fmla="*/ 2147483647 h 344"/>
                <a:gd name="T28" fmla="*/ 2147483647 w 282"/>
                <a:gd name="T29" fmla="*/ 2147483647 h 344"/>
                <a:gd name="T30" fmla="*/ 2147483647 w 282"/>
                <a:gd name="T31" fmla="*/ 2147483647 h 344"/>
                <a:gd name="T32" fmla="*/ 2147483647 w 282"/>
                <a:gd name="T33" fmla="*/ 2147483647 h 344"/>
                <a:gd name="T34" fmla="*/ 0 w 282"/>
                <a:gd name="T35" fmla="*/ 2147483647 h 344"/>
                <a:gd name="T36" fmla="*/ 2147483647 w 282"/>
                <a:gd name="T37" fmla="*/ 2147483647 h 344"/>
                <a:gd name="T38" fmla="*/ 2147483647 w 282"/>
                <a:gd name="T39" fmla="*/ 2147483647 h 344"/>
                <a:gd name="T40" fmla="*/ 2147483647 w 282"/>
                <a:gd name="T41" fmla="*/ 2147483647 h 344"/>
                <a:gd name="T42" fmla="*/ 2147483647 w 282"/>
                <a:gd name="T43" fmla="*/ 2147483647 h 344"/>
                <a:gd name="T44" fmla="*/ 2147483647 w 282"/>
                <a:gd name="T45" fmla="*/ 2147483647 h 344"/>
                <a:gd name="T46" fmla="*/ 2147483647 w 282"/>
                <a:gd name="T47" fmla="*/ 2147483647 h 344"/>
                <a:gd name="T48" fmla="*/ 2147483647 w 282"/>
                <a:gd name="T49" fmla="*/ 2147483647 h 344"/>
                <a:gd name="T50" fmla="*/ 2147483647 w 282"/>
                <a:gd name="T51" fmla="*/ 2147483647 h 344"/>
                <a:gd name="T52" fmla="*/ 2147483647 w 282"/>
                <a:gd name="T53" fmla="*/ 2147483647 h 344"/>
                <a:gd name="T54" fmla="*/ 2147483647 w 282"/>
                <a:gd name="T55" fmla="*/ 2147483647 h 344"/>
                <a:gd name="T56" fmla="*/ 2147483647 w 282"/>
                <a:gd name="T57" fmla="*/ 2147483647 h 344"/>
                <a:gd name="T58" fmla="*/ 2147483647 w 282"/>
                <a:gd name="T59" fmla="*/ 2147483647 h 344"/>
                <a:gd name="T60" fmla="*/ 2147483647 w 282"/>
                <a:gd name="T61" fmla="*/ 2147483647 h 344"/>
                <a:gd name="T62" fmla="*/ 2147483647 w 282"/>
                <a:gd name="T63" fmla="*/ 2147483647 h 344"/>
                <a:gd name="T64" fmla="*/ 2147483647 w 282"/>
                <a:gd name="T65" fmla="*/ 2147483647 h 344"/>
                <a:gd name="T66" fmla="*/ 2147483647 w 282"/>
                <a:gd name="T67" fmla="*/ 2147483647 h 344"/>
                <a:gd name="T68" fmla="*/ 2147483647 w 282"/>
                <a:gd name="T69" fmla="*/ 2147483647 h 344"/>
                <a:gd name="T70" fmla="*/ 2147483647 w 282"/>
                <a:gd name="T71" fmla="*/ 2147483647 h 344"/>
                <a:gd name="T72" fmla="*/ 2147483647 w 282"/>
                <a:gd name="T73" fmla="*/ 2147483647 h 344"/>
                <a:gd name="T74" fmla="*/ 2147483647 w 282"/>
                <a:gd name="T75" fmla="*/ 2147483647 h 344"/>
                <a:gd name="T76" fmla="*/ 2147483647 w 282"/>
                <a:gd name="T77" fmla="*/ 2147483647 h 344"/>
                <a:gd name="T78" fmla="*/ 2147483647 w 282"/>
                <a:gd name="T79" fmla="*/ 2147483647 h 344"/>
                <a:gd name="T80" fmla="*/ 2147483647 w 282"/>
                <a:gd name="T81" fmla="*/ 2147483647 h 344"/>
                <a:gd name="T82" fmla="*/ 2147483647 w 282"/>
                <a:gd name="T83" fmla="*/ 2147483647 h 344"/>
                <a:gd name="T84" fmla="*/ 2147483647 w 282"/>
                <a:gd name="T85" fmla="*/ 2147483647 h 344"/>
                <a:gd name="T86" fmla="*/ 2147483647 w 282"/>
                <a:gd name="T87" fmla="*/ 2147483647 h 344"/>
                <a:gd name="T88" fmla="*/ 2147483647 w 282"/>
                <a:gd name="T89" fmla="*/ 2147483647 h 344"/>
                <a:gd name="T90" fmla="*/ 2147483647 w 282"/>
                <a:gd name="T91" fmla="*/ 2147483647 h 344"/>
                <a:gd name="T92" fmla="*/ 2147483647 w 282"/>
                <a:gd name="T93" fmla="*/ 2147483647 h 344"/>
                <a:gd name="T94" fmla="*/ 2147483647 w 282"/>
                <a:gd name="T95" fmla="*/ 2147483647 h 344"/>
                <a:gd name="T96" fmla="*/ 2147483647 w 282"/>
                <a:gd name="T97" fmla="*/ 2147483647 h 344"/>
                <a:gd name="T98" fmla="*/ 2147483647 w 282"/>
                <a:gd name="T99" fmla="*/ 2147483647 h 344"/>
                <a:gd name="T100" fmla="*/ 2147483647 w 282"/>
                <a:gd name="T101" fmla="*/ 2147483647 h 344"/>
                <a:gd name="T102" fmla="*/ 2147483647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2"/>
                <a:gd name="T157" fmla="*/ 0 h 344"/>
                <a:gd name="T158" fmla="*/ 282 w 282"/>
                <a:gd name="T159" fmla="*/ 344 h 3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0" name="浙江"/>
            <p:cNvSpPr>
              <a:spLocks noChangeArrowheads="1"/>
            </p:cNvSpPr>
            <p:nvPr/>
          </p:nvSpPr>
          <p:spPr bwMode="auto">
            <a:xfrm>
              <a:off x="3848160" y="2447346"/>
              <a:ext cx="351946" cy="407406"/>
            </a:xfrm>
            <a:custGeom>
              <a:avLst/>
              <a:gdLst>
                <a:gd name="T0" fmla="*/ 2147483647 w 242"/>
                <a:gd name="T1" fmla="*/ 2147483647 h 280"/>
                <a:gd name="T2" fmla="*/ 2147483647 w 242"/>
                <a:gd name="T3" fmla="*/ 2147483647 h 280"/>
                <a:gd name="T4" fmla="*/ 2147483647 w 242"/>
                <a:gd name="T5" fmla="*/ 2147483647 h 280"/>
                <a:gd name="T6" fmla="*/ 2147483647 w 242"/>
                <a:gd name="T7" fmla="*/ 2147483647 h 280"/>
                <a:gd name="T8" fmla="*/ 2147483647 w 242"/>
                <a:gd name="T9" fmla="*/ 2147483647 h 280"/>
                <a:gd name="T10" fmla="*/ 2147483647 w 242"/>
                <a:gd name="T11" fmla="*/ 2147483647 h 280"/>
                <a:gd name="T12" fmla="*/ 2147483647 w 242"/>
                <a:gd name="T13" fmla="*/ 2147483647 h 280"/>
                <a:gd name="T14" fmla="*/ 2147483647 w 242"/>
                <a:gd name="T15" fmla="*/ 2147483647 h 280"/>
                <a:gd name="T16" fmla="*/ 2147483647 w 242"/>
                <a:gd name="T17" fmla="*/ 2147483647 h 280"/>
                <a:gd name="T18" fmla="*/ 0 w 242"/>
                <a:gd name="T19" fmla="*/ 2147483647 h 280"/>
                <a:gd name="T20" fmla="*/ 2147483647 w 242"/>
                <a:gd name="T21" fmla="*/ 2147483647 h 280"/>
                <a:gd name="T22" fmla="*/ 2147483647 w 242"/>
                <a:gd name="T23" fmla="*/ 2147483647 h 280"/>
                <a:gd name="T24" fmla="*/ 2147483647 w 242"/>
                <a:gd name="T25" fmla="*/ 2147483647 h 280"/>
                <a:gd name="T26" fmla="*/ 2147483647 w 242"/>
                <a:gd name="T27" fmla="*/ 2147483647 h 280"/>
                <a:gd name="T28" fmla="*/ 2147483647 w 242"/>
                <a:gd name="T29" fmla="*/ 2147483647 h 280"/>
                <a:gd name="T30" fmla="*/ 2147483647 w 242"/>
                <a:gd name="T31" fmla="*/ 2147483647 h 280"/>
                <a:gd name="T32" fmla="*/ 2147483647 w 242"/>
                <a:gd name="T33" fmla="*/ 2147483647 h 280"/>
                <a:gd name="T34" fmla="*/ 2147483647 w 242"/>
                <a:gd name="T35" fmla="*/ 2147483647 h 280"/>
                <a:gd name="T36" fmla="*/ 2147483647 w 242"/>
                <a:gd name="T37" fmla="*/ 2147483647 h 280"/>
                <a:gd name="T38" fmla="*/ 2147483647 w 242"/>
                <a:gd name="T39" fmla="*/ 2147483647 h 280"/>
                <a:gd name="T40" fmla="*/ 2147483647 w 242"/>
                <a:gd name="T41" fmla="*/ 2147483647 h 280"/>
                <a:gd name="T42" fmla="*/ 2147483647 w 242"/>
                <a:gd name="T43" fmla="*/ 2147483647 h 280"/>
                <a:gd name="T44" fmla="*/ 2147483647 w 242"/>
                <a:gd name="T45" fmla="*/ 2147483647 h 280"/>
                <a:gd name="T46" fmla="*/ 2147483647 w 242"/>
                <a:gd name="T47" fmla="*/ 2147483647 h 280"/>
                <a:gd name="T48" fmla="*/ 2147483647 w 242"/>
                <a:gd name="T49" fmla="*/ 2147483647 h 280"/>
                <a:gd name="T50" fmla="*/ 2147483647 w 242"/>
                <a:gd name="T51" fmla="*/ 2147483647 h 280"/>
                <a:gd name="T52" fmla="*/ 2147483647 w 242"/>
                <a:gd name="T53" fmla="*/ 2147483647 h 280"/>
                <a:gd name="T54" fmla="*/ 2147483647 w 242"/>
                <a:gd name="T55" fmla="*/ 2147483647 h 280"/>
                <a:gd name="T56" fmla="*/ 2147483647 w 242"/>
                <a:gd name="T57" fmla="*/ 2147483647 h 280"/>
                <a:gd name="T58" fmla="*/ 2147483647 w 242"/>
                <a:gd name="T59" fmla="*/ 2147483647 h 280"/>
                <a:gd name="T60" fmla="*/ 2147483647 w 242"/>
                <a:gd name="T61" fmla="*/ 2147483647 h 280"/>
                <a:gd name="T62" fmla="*/ 2147483647 w 242"/>
                <a:gd name="T63" fmla="*/ 2147483647 h 280"/>
                <a:gd name="T64" fmla="*/ 2147483647 w 242"/>
                <a:gd name="T65" fmla="*/ 2147483647 h 280"/>
                <a:gd name="T66" fmla="*/ 2147483647 w 242"/>
                <a:gd name="T67" fmla="*/ 2147483647 h 280"/>
                <a:gd name="T68" fmla="*/ 2147483647 w 242"/>
                <a:gd name="T69" fmla="*/ 2147483647 h 280"/>
                <a:gd name="T70" fmla="*/ 2147483647 w 242"/>
                <a:gd name="T71" fmla="*/ 2147483647 h 280"/>
                <a:gd name="T72" fmla="*/ 2147483647 w 242"/>
                <a:gd name="T73" fmla="*/ 2147483647 h 280"/>
                <a:gd name="T74" fmla="*/ 2147483647 w 242"/>
                <a:gd name="T75" fmla="*/ 2147483647 h 280"/>
                <a:gd name="T76" fmla="*/ 2147483647 w 242"/>
                <a:gd name="T77" fmla="*/ 2147483647 h 280"/>
                <a:gd name="T78" fmla="*/ 2147483647 w 242"/>
                <a:gd name="T79" fmla="*/ 2147483647 h 280"/>
                <a:gd name="T80" fmla="*/ 2147483647 w 242"/>
                <a:gd name="T81" fmla="*/ 2147483647 h 280"/>
                <a:gd name="T82" fmla="*/ 2147483647 w 242"/>
                <a:gd name="T83" fmla="*/ 2147483647 h 280"/>
                <a:gd name="T84" fmla="*/ 2147483647 w 242"/>
                <a:gd name="T85" fmla="*/ 2147483647 h 280"/>
                <a:gd name="T86" fmla="*/ 2147483647 w 242"/>
                <a:gd name="T87" fmla="*/ 2147483647 h 280"/>
                <a:gd name="T88" fmla="*/ 2147483647 w 242"/>
                <a:gd name="T89" fmla="*/ 2147483647 h 280"/>
                <a:gd name="T90" fmla="*/ 2147483647 w 242"/>
                <a:gd name="T91" fmla="*/ 2147483647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80"/>
                <a:gd name="T140" fmla="*/ 242 w 242"/>
                <a:gd name="T141" fmla="*/ 280 h 28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1" name="安徽"/>
            <p:cNvSpPr>
              <a:spLocks noChangeArrowheads="1"/>
            </p:cNvSpPr>
            <p:nvPr/>
          </p:nvSpPr>
          <p:spPr bwMode="auto">
            <a:xfrm>
              <a:off x="3504938" y="2095231"/>
              <a:ext cx="445025" cy="544178"/>
            </a:xfrm>
            <a:custGeom>
              <a:avLst/>
              <a:gdLst>
                <a:gd name="T0" fmla="*/ 2147483647 w 306"/>
                <a:gd name="T1" fmla="*/ 2147483647 h 374"/>
                <a:gd name="T2" fmla="*/ 2147483647 w 306"/>
                <a:gd name="T3" fmla="*/ 2147483647 h 374"/>
                <a:gd name="T4" fmla="*/ 2147483647 w 306"/>
                <a:gd name="T5" fmla="*/ 2147483647 h 374"/>
                <a:gd name="T6" fmla="*/ 2147483647 w 306"/>
                <a:gd name="T7" fmla="*/ 2147483647 h 374"/>
                <a:gd name="T8" fmla="*/ 2147483647 w 306"/>
                <a:gd name="T9" fmla="*/ 2147483647 h 374"/>
                <a:gd name="T10" fmla="*/ 2147483647 w 306"/>
                <a:gd name="T11" fmla="*/ 2147483647 h 374"/>
                <a:gd name="T12" fmla="*/ 2147483647 w 306"/>
                <a:gd name="T13" fmla="*/ 2147483647 h 374"/>
                <a:gd name="T14" fmla="*/ 2147483647 w 306"/>
                <a:gd name="T15" fmla="*/ 2147483647 h 374"/>
                <a:gd name="T16" fmla="*/ 2147483647 w 306"/>
                <a:gd name="T17" fmla="*/ 2147483647 h 374"/>
                <a:gd name="T18" fmla="*/ 2147483647 w 306"/>
                <a:gd name="T19" fmla="*/ 2147483647 h 374"/>
                <a:gd name="T20" fmla="*/ 2147483647 w 306"/>
                <a:gd name="T21" fmla="*/ 2147483647 h 374"/>
                <a:gd name="T22" fmla="*/ 2147483647 w 306"/>
                <a:gd name="T23" fmla="*/ 2147483647 h 374"/>
                <a:gd name="T24" fmla="*/ 2147483647 w 306"/>
                <a:gd name="T25" fmla="*/ 2147483647 h 374"/>
                <a:gd name="T26" fmla="*/ 2147483647 w 306"/>
                <a:gd name="T27" fmla="*/ 2147483647 h 374"/>
                <a:gd name="T28" fmla="*/ 2147483647 w 306"/>
                <a:gd name="T29" fmla="*/ 2147483647 h 374"/>
                <a:gd name="T30" fmla="*/ 2147483647 w 306"/>
                <a:gd name="T31" fmla="*/ 2147483647 h 374"/>
                <a:gd name="T32" fmla="*/ 2147483647 w 306"/>
                <a:gd name="T33" fmla="*/ 2147483647 h 374"/>
                <a:gd name="T34" fmla="*/ 2147483647 w 306"/>
                <a:gd name="T35" fmla="*/ 2147483647 h 374"/>
                <a:gd name="T36" fmla="*/ 2147483647 w 306"/>
                <a:gd name="T37" fmla="*/ 2147483647 h 374"/>
                <a:gd name="T38" fmla="*/ 2147483647 w 306"/>
                <a:gd name="T39" fmla="*/ 2147483647 h 374"/>
                <a:gd name="T40" fmla="*/ 2147483647 w 306"/>
                <a:gd name="T41" fmla="*/ 2147483647 h 374"/>
                <a:gd name="T42" fmla="*/ 2147483647 w 306"/>
                <a:gd name="T43" fmla="*/ 2147483647 h 374"/>
                <a:gd name="T44" fmla="*/ 2147483647 w 306"/>
                <a:gd name="T45" fmla="*/ 2147483647 h 374"/>
                <a:gd name="T46" fmla="*/ 2147483647 w 306"/>
                <a:gd name="T47" fmla="*/ 2147483647 h 374"/>
                <a:gd name="T48" fmla="*/ 2147483647 w 306"/>
                <a:gd name="T49" fmla="*/ 2147483647 h 374"/>
                <a:gd name="T50" fmla="*/ 2147483647 w 306"/>
                <a:gd name="T51" fmla="*/ 2147483647 h 374"/>
                <a:gd name="T52" fmla="*/ 2147483647 w 306"/>
                <a:gd name="T53" fmla="*/ 2147483647 h 374"/>
                <a:gd name="T54" fmla="*/ 2147483647 w 306"/>
                <a:gd name="T55" fmla="*/ 2147483647 h 374"/>
                <a:gd name="T56" fmla="*/ 2147483647 w 306"/>
                <a:gd name="T57" fmla="*/ 2147483647 h 374"/>
                <a:gd name="T58" fmla="*/ 2147483647 w 306"/>
                <a:gd name="T59" fmla="*/ 2147483647 h 374"/>
                <a:gd name="T60" fmla="*/ 2147483647 w 306"/>
                <a:gd name="T61" fmla="*/ 2147483647 h 374"/>
                <a:gd name="T62" fmla="*/ 2147483647 w 306"/>
                <a:gd name="T63" fmla="*/ 2147483647 h 374"/>
                <a:gd name="T64" fmla="*/ 2147483647 w 306"/>
                <a:gd name="T65" fmla="*/ 2147483647 h 374"/>
                <a:gd name="T66" fmla="*/ 2147483647 w 306"/>
                <a:gd name="T67" fmla="*/ 2147483647 h 374"/>
                <a:gd name="T68" fmla="*/ 2147483647 w 306"/>
                <a:gd name="T69" fmla="*/ 2147483647 h 374"/>
                <a:gd name="T70" fmla="*/ 2147483647 w 306"/>
                <a:gd name="T71" fmla="*/ 2147483647 h 374"/>
                <a:gd name="T72" fmla="*/ 2147483647 w 306"/>
                <a:gd name="T73" fmla="*/ 2147483647 h 374"/>
                <a:gd name="T74" fmla="*/ 2147483647 w 306"/>
                <a:gd name="T75" fmla="*/ 2147483647 h 374"/>
                <a:gd name="T76" fmla="*/ 2147483647 w 306"/>
                <a:gd name="T77" fmla="*/ 2147483647 h 374"/>
                <a:gd name="T78" fmla="*/ 2147483647 w 306"/>
                <a:gd name="T79" fmla="*/ 2147483647 h 374"/>
                <a:gd name="T80" fmla="*/ 2147483647 w 306"/>
                <a:gd name="T81" fmla="*/ 2147483647 h 374"/>
                <a:gd name="T82" fmla="*/ 2147483647 w 306"/>
                <a:gd name="T83" fmla="*/ 2147483647 h 374"/>
                <a:gd name="T84" fmla="*/ 2147483647 w 306"/>
                <a:gd name="T85" fmla="*/ 2147483647 h 374"/>
                <a:gd name="T86" fmla="*/ 2147483647 w 306"/>
                <a:gd name="T87" fmla="*/ 2147483647 h 374"/>
                <a:gd name="T88" fmla="*/ 2147483647 w 306"/>
                <a:gd name="T89" fmla="*/ 2147483647 h 374"/>
                <a:gd name="T90" fmla="*/ 2147483647 w 306"/>
                <a:gd name="T91" fmla="*/ 2147483647 h 374"/>
                <a:gd name="T92" fmla="*/ 2147483647 w 306"/>
                <a:gd name="T93" fmla="*/ 2147483647 h 374"/>
                <a:gd name="T94" fmla="*/ 2147483647 w 306"/>
                <a:gd name="T95" fmla="*/ 2147483647 h 374"/>
                <a:gd name="T96" fmla="*/ 2147483647 w 306"/>
                <a:gd name="T97" fmla="*/ 2147483647 h 374"/>
                <a:gd name="T98" fmla="*/ 2147483647 w 306"/>
                <a:gd name="T99" fmla="*/ 2147483647 h 374"/>
                <a:gd name="T100" fmla="*/ 2147483647 w 306"/>
                <a:gd name="T101" fmla="*/ 2147483647 h 374"/>
                <a:gd name="T102" fmla="*/ 2147483647 w 306"/>
                <a:gd name="T103" fmla="*/ 2147483647 h 374"/>
                <a:gd name="T104" fmla="*/ 2147483647 w 306"/>
                <a:gd name="T105" fmla="*/ 2147483647 h 374"/>
                <a:gd name="T106" fmla="*/ 2147483647 w 306"/>
                <a:gd name="T107" fmla="*/ 2147483647 h 374"/>
                <a:gd name="T108" fmla="*/ 2147483647 w 306"/>
                <a:gd name="T109" fmla="*/ 2147483647 h 374"/>
                <a:gd name="T110" fmla="*/ 2147483647 w 306"/>
                <a:gd name="T111" fmla="*/ 2147483647 h 374"/>
                <a:gd name="T112" fmla="*/ 2147483647 w 306"/>
                <a:gd name="T113" fmla="*/ 2147483647 h 374"/>
                <a:gd name="T114" fmla="*/ 2147483647 w 306"/>
                <a:gd name="T115" fmla="*/ 2147483647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6"/>
                <a:gd name="T175" fmla="*/ 0 h 374"/>
                <a:gd name="T176" fmla="*/ 306 w 306"/>
                <a:gd name="T177" fmla="*/ 374 h 37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2" name="天津"/>
            <p:cNvSpPr>
              <a:spLocks noChangeArrowheads="1"/>
            </p:cNvSpPr>
            <p:nvPr/>
          </p:nvSpPr>
          <p:spPr bwMode="auto">
            <a:xfrm>
              <a:off x="3592197" y="1466662"/>
              <a:ext cx="116347" cy="168781"/>
            </a:xfrm>
            <a:custGeom>
              <a:avLst/>
              <a:gdLst>
                <a:gd name="T0" fmla="*/ 2147483647 w 80"/>
                <a:gd name="T1" fmla="*/ 2147483647 h 116"/>
                <a:gd name="T2" fmla="*/ 2147483647 w 80"/>
                <a:gd name="T3" fmla="*/ 0 h 116"/>
                <a:gd name="T4" fmla="*/ 2147483647 w 80"/>
                <a:gd name="T5" fmla="*/ 0 h 116"/>
                <a:gd name="T6" fmla="*/ 2147483647 w 80"/>
                <a:gd name="T7" fmla="*/ 2147483647 h 116"/>
                <a:gd name="T8" fmla="*/ 2147483647 w 80"/>
                <a:gd name="T9" fmla="*/ 2147483647 h 116"/>
                <a:gd name="T10" fmla="*/ 2147483647 w 80"/>
                <a:gd name="T11" fmla="*/ 2147483647 h 116"/>
                <a:gd name="T12" fmla="*/ 2147483647 w 80"/>
                <a:gd name="T13" fmla="*/ 2147483647 h 116"/>
                <a:gd name="T14" fmla="*/ 2147483647 w 80"/>
                <a:gd name="T15" fmla="*/ 2147483647 h 116"/>
                <a:gd name="T16" fmla="*/ 2147483647 w 80"/>
                <a:gd name="T17" fmla="*/ 2147483647 h 116"/>
                <a:gd name="T18" fmla="*/ 2147483647 w 80"/>
                <a:gd name="T19" fmla="*/ 2147483647 h 116"/>
                <a:gd name="T20" fmla="*/ 2147483647 w 80"/>
                <a:gd name="T21" fmla="*/ 2147483647 h 116"/>
                <a:gd name="T22" fmla="*/ 2147483647 w 80"/>
                <a:gd name="T23" fmla="*/ 2147483647 h 116"/>
                <a:gd name="T24" fmla="*/ 2147483647 w 80"/>
                <a:gd name="T25" fmla="*/ 2147483647 h 116"/>
                <a:gd name="T26" fmla="*/ 2147483647 w 80"/>
                <a:gd name="T27" fmla="*/ 2147483647 h 116"/>
                <a:gd name="T28" fmla="*/ 2147483647 w 80"/>
                <a:gd name="T29" fmla="*/ 2147483647 h 116"/>
                <a:gd name="T30" fmla="*/ 2147483647 w 80"/>
                <a:gd name="T31" fmla="*/ 2147483647 h 116"/>
                <a:gd name="T32" fmla="*/ 2147483647 w 80"/>
                <a:gd name="T33" fmla="*/ 2147483647 h 116"/>
                <a:gd name="T34" fmla="*/ 0 w 80"/>
                <a:gd name="T35" fmla="*/ 2147483647 h 116"/>
                <a:gd name="T36" fmla="*/ 0 w 80"/>
                <a:gd name="T37" fmla="*/ 2147483647 h 116"/>
                <a:gd name="T38" fmla="*/ 0 w 80"/>
                <a:gd name="T39" fmla="*/ 2147483647 h 116"/>
                <a:gd name="T40" fmla="*/ 0 w 80"/>
                <a:gd name="T41" fmla="*/ 2147483647 h 116"/>
                <a:gd name="T42" fmla="*/ 2147483647 w 80"/>
                <a:gd name="T43" fmla="*/ 2147483647 h 116"/>
                <a:gd name="T44" fmla="*/ 2147483647 w 80"/>
                <a:gd name="T45" fmla="*/ 2147483647 h 116"/>
                <a:gd name="T46" fmla="*/ 2147483647 w 80"/>
                <a:gd name="T47" fmla="*/ 2147483647 h 116"/>
                <a:gd name="T48" fmla="*/ 2147483647 w 80"/>
                <a:gd name="T49" fmla="*/ 2147483647 h 116"/>
                <a:gd name="T50" fmla="*/ 2147483647 w 80"/>
                <a:gd name="T51" fmla="*/ 2147483647 h 116"/>
                <a:gd name="T52" fmla="*/ 2147483647 w 80"/>
                <a:gd name="T53" fmla="*/ 2147483647 h 116"/>
                <a:gd name="T54" fmla="*/ 2147483647 w 80"/>
                <a:gd name="T55" fmla="*/ 2147483647 h 116"/>
                <a:gd name="T56" fmla="*/ 2147483647 w 80"/>
                <a:gd name="T57" fmla="*/ 2147483647 h 116"/>
                <a:gd name="T58" fmla="*/ 2147483647 w 80"/>
                <a:gd name="T59" fmla="*/ 2147483647 h 116"/>
                <a:gd name="T60" fmla="*/ 2147483647 w 80"/>
                <a:gd name="T61" fmla="*/ 2147483647 h 116"/>
                <a:gd name="T62" fmla="*/ 2147483647 w 80"/>
                <a:gd name="T63" fmla="*/ 2147483647 h 116"/>
                <a:gd name="T64" fmla="*/ 2147483647 w 80"/>
                <a:gd name="T65" fmla="*/ 2147483647 h 116"/>
                <a:gd name="T66" fmla="*/ 2147483647 w 80"/>
                <a:gd name="T67" fmla="*/ 2147483647 h 116"/>
                <a:gd name="T68" fmla="*/ 2147483647 w 80"/>
                <a:gd name="T69" fmla="*/ 2147483647 h 116"/>
                <a:gd name="T70" fmla="*/ 2147483647 w 80"/>
                <a:gd name="T71" fmla="*/ 2147483647 h 116"/>
                <a:gd name="T72" fmla="*/ 2147483647 w 80"/>
                <a:gd name="T73" fmla="*/ 2147483647 h 116"/>
                <a:gd name="T74" fmla="*/ 2147483647 w 80"/>
                <a:gd name="T75" fmla="*/ 2147483647 h 116"/>
                <a:gd name="T76" fmla="*/ 2147483647 w 80"/>
                <a:gd name="T77" fmla="*/ 2147483647 h 116"/>
                <a:gd name="T78" fmla="*/ 2147483647 w 80"/>
                <a:gd name="T79" fmla="*/ 2147483647 h 116"/>
                <a:gd name="T80" fmla="*/ 2147483647 w 80"/>
                <a:gd name="T81" fmla="*/ 2147483647 h 116"/>
                <a:gd name="T82" fmla="*/ 2147483647 w 80"/>
                <a:gd name="T83" fmla="*/ 2147483647 h 116"/>
                <a:gd name="T84" fmla="*/ 2147483647 w 80"/>
                <a:gd name="T85" fmla="*/ 2147483647 h 116"/>
                <a:gd name="T86" fmla="*/ 2147483647 w 80"/>
                <a:gd name="T87" fmla="*/ 2147483647 h 116"/>
                <a:gd name="T88" fmla="*/ 2147483647 w 80"/>
                <a:gd name="T89" fmla="*/ 2147483647 h 116"/>
                <a:gd name="T90" fmla="*/ 2147483647 w 80"/>
                <a:gd name="T91" fmla="*/ 2147483647 h 116"/>
                <a:gd name="T92" fmla="*/ 2147483647 w 80"/>
                <a:gd name="T93" fmla="*/ 2147483647 h 116"/>
                <a:gd name="T94" fmla="*/ 2147483647 w 80"/>
                <a:gd name="T95" fmla="*/ 2147483647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0"/>
                <a:gd name="T145" fmla="*/ 0 h 116"/>
                <a:gd name="T146" fmla="*/ 80 w 80"/>
                <a:gd name="T147" fmla="*/ 116 h 11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3" name="北京"/>
            <p:cNvSpPr>
              <a:spLocks noChangeArrowheads="1"/>
            </p:cNvSpPr>
            <p:nvPr/>
          </p:nvSpPr>
          <p:spPr bwMode="auto">
            <a:xfrm>
              <a:off x="3475852" y="1391001"/>
              <a:ext cx="154159" cy="165873"/>
            </a:xfrm>
            <a:custGeom>
              <a:avLst/>
              <a:gdLst>
                <a:gd name="T0" fmla="*/ 2147483647 w 106"/>
                <a:gd name="T1" fmla="*/ 2147483647 h 114"/>
                <a:gd name="T2" fmla="*/ 2147483647 w 106"/>
                <a:gd name="T3" fmla="*/ 2147483647 h 114"/>
                <a:gd name="T4" fmla="*/ 2147483647 w 106"/>
                <a:gd name="T5" fmla="*/ 2147483647 h 114"/>
                <a:gd name="T6" fmla="*/ 2147483647 w 106"/>
                <a:gd name="T7" fmla="*/ 2147483647 h 114"/>
                <a:gd name="T8" fmla="*/ 2147483647 w 106"/>
                <a:gd name="T9" fmla="*/ 2147483647 h 114"/>
                <a:gd name="T10" fmla="*/ 2147483647 w 106"/>
                <a:gd name="T11" fmla="*/ 2147483647 h 114"/>
                <a:gd name="T12" fmla="*/ 2147483647 w 106"/>
                <a:gd name="T13" fmla="*/ 2147483647 h 114"/>
                <a:gd name="T14" fmla="*/ 2147483647 w 106"/>
                <a:gd name="T15" fmla="*/ 2147483647 h 114"/>
                <a:gd name="T16" fmla="*/ 2147483647 w 106"/>
                <a:gd name="T17" fmla="*/ 2147483647 h 114"/>
                <a:gd name="T18" fmla="*/ 0 w 106"/>
                <a:gd name="T19" fmla="*/ 2147483647 h 114"/>
                <a:gd name="T20" fmla="*/ 2147483647 w 106"/>
                <a:gd name="T21" fmla="*/ 2147483647 h 114"/>
                <a:gd name="T22" fmla="*/ 2147483647 w 106"/>
                <a:gd name="T23" fmla="*/ 2147483647 h 114"/>
                <a:gd name="T24" fmla="*/ 2147483647 w 106"/>
                <a:gd name="T25" fmla="*/ 2147483647 h 114"/>
                <a:gd name="T26" fmla="*/ 2147483647 w 106"/>
                <a:gd name="T27" fmla="*/ 2147483647 h 114"/>
                <a:gd name="T28" fmla="*/ 2147483647 w 106"/>
                <a:gd name="T29" fmla="*/ 2147483647 h 114"/>
                <a:gd name="T30" fmla="*/ 2147483647 w 106"/>
                <a:gd name="T31" fmla="*/ 2147483647 h 114"/>
                <a:gd name="T32" fmla="*/ 2147483647 w 106"/>
                <a:gd name="T33" fmla="*/ 2147483647 h 114"/>
                <a:gd name="T34" fmla="*/ 2147483647 w 106"/>
                <a:gd name="T35" fmla="*/ 2147483647 h 114"/>
                <a:gd name="T36" fmla="*/ 2147483647 w 106"/>
                <a:gd name="T37" fmla="*/ 2147483647 h 114"/>
                <a:gd name="T38" fmla="*/ 2147483647 w 106"/>
                <a:gd name="T39" fmla="*/ 2147483647 h 114"/>
                <a:gd name="T40" fmla="*/ 2147483647 w 106"/>
                <a:gd name="T41" fmla="*/ 2147483647 h 114"/>
                <a:gd name="T42" fmla="*/ 2147483647 w 106"/>
                <a:gd name="T43" fmla="*/ 2147483647 h 114"/>
                <a:gd name="T44" fmla="*/ 2147483647 w 106"/>
                <a:gd name="T45" fmla="*/ 2147483647 h 114"/>
                <a:gd name="T46" fmla="*/ 2147483647 w 106"/>
                <a:gd name="T47" fmla="*/ 2147483647 h 114"/>
                <a:gd name="T48" fmla="*/ 2147483647 w 106"/>
                <a:gd name="T49" fmla="*/ 2147483647 h 114"/>
                <a:gd name="T50" fmla="*/ 2147483647 w 106"/>
                <a:gd name="T51" fmla="*/ 2147483647 h 114"/>
                <a:gd name="T52" fmla="*/ 2147483647 w 106"/>
                <a:gd name="T53" fmla="*/ 2147483647 h 114"/>
                <a:gd name="T54" fmla="*/ 2147483647 w 106"/>
                <a:gd name="T55" fmla="*/ 2147483647 h 114"/>
                <a:gd name="T56" fmla="*/ 2147483647 w 106"/>
                <a:gd name="T57" fmla="*/ 2147483647 h 114"/>
                <a:gd name="T58" fmla="*/ 2147483647 w 106"/>
                <a:gd name="T59" fmla="*/ 2147483647 h 114"/>
                <a:gd name="T60" fmla="*/ 2147483647 w 106"/>
                <a:gd name="T61" fmla="*/ 2147483647 h 114"/>
                <a:gd name="T62" fmla="*/ 2147483647 w 106"/>
                <a:gd name="T63" fmla="*/ 2147483647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6"/>
                <a:gd name="T97" fmla="*/ 0 h 114"/>
                <a:gd name="T98" fmla="*/ 106 w 106"/>
                <a:gd name="T99" fmla="*/ 114 h 1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4" name="辽宁"/>
            <p:cNvSpPr>
              <a:spLocks noChangeArrowheads="1"/>
            </p:cNvSpPr>
            <p:nvPr/>
          </p:nvSpPr>
          <p:spPr bwMode="auto">
            <a:xfrm>
              <a:off x="3737629" y="1062166"/>
              <a:ext cx="546829" cy="520898"/>
            </a:xfrm>
            <a:custGeom>
              <a:avLst/>
              <a:gdLst>
                <a:gd name="T0" fmla="*/ 2147483647 w 376"/>
                <a:gd name="T1" fmla="*/ 2147483647 h 358"/>
                <a:gd name="T2" fmla="*/ 2147483647 w 376"/>
                <a:gd name="T3" fmla="*/ 2147483647 h 358"/>
                <a:gd name="T4" fmla="*/ 2147483647 w 376"/>
                <a:gd name="T5" fmla="*/ 2147483647 h 358"/>
                <a:gd name="T6" fmla="*/ 2147483647 w 376"/>
                <a:gd name="T7" fmla="*/ 2147483647 h 358"/>
                <a:gd name="T8" fmla="*/ 2147483647 w 376"/>
                <a:gd name="T9" fmla="*/ 2147483647 h 358"/>
                <a:gd name="T10" fmla="*/ 2147483647 w 376"/>
                <a:gd name="T11" fmla="*/ 2147483647 h 358"/>
                <a:gd name="T12" fmla="*/ 2147483647 w 376"/>
                <a:gd name="T13" fmla="*/ 2147483647 h 358"/>
                <a:gd name="T14" fmla="*/ 2147483647 w 376"/>
                <a:gd name="T15" fmla="*/ 2147483647 h 358"/>
                <a:gd name="T16" fmla="*/ 2147483647 w 376"/>
                <a:gd name="T17" fmla="*/ 2147483647 h 358"/>
                <a:gd name="T18" fmla="*/ 2147483647 w 376"/>
                <a:gd name="T19" fmla="*/ 2147483647 h 358"/>
                <a:gd name="T20" fmla="*/ 2147483647 w 376"/>
                <a:gd name="T21" fmla="*/ 2147483647 h 358"/>
                <a:gd name="T22" fmla="*/ 2147483647 w 376"/>
                <a:gd name="T23" fmla="*/ 2147483647 h 358"/>
                <a:gd name="T24" fmla="*/ 2147483647 w 376"/>
                <a:gd name="T25" fmla="*/ 2147483647 h 358"/>
                <a:gd name="T26" fmla="*/ 2147483647 w 376"/>
                <a:gd name="T27" fmla="*/ 2147483647 h 358"/>
                <a:gd name="T28" fmla="*/ 2147483647 w 376"/>
                <a:gd name="T29" fmla="*/ 2147483647 h 358"/>
                <a:gd name="T30" fmla="*/ 2147483647 w 376"/>
                <a:gd name="T31" fmla="*/ 2147483647 h 358"/>
                <a:gd name="T32" fmla="*/ 2147483647 w 376"/>
                <a:gd name="T33" fmla="*/ 2147483647 h 358"/>
                <a:gd name="T34" fmla="*/ 2147483647 w 376"/>
                <a:gd name="T35" fmla="*/ 2147483647 h 358"/>
                <a:gd name="T36" fmla="*/ 2147483647 w 376"/>
                <a:gd name="T37" fmla="*/ 2147483647 h 358"/>
                <a:gd name="T38" fmla="*/ 2147483647 w 376"/>
                <a:gd name="T39" fmla="*/ 2147483647 h 358"/>
                <a:gd name="T40" fmla="*/ 2147483647 w 376"/>
                <a:gd name="T41" fmla="*/ 2147483647 h 358"/>
                <a:gd name="T42" fmla="*/ 2147483647 w 376"/>
                <a:gd name="T43" fmla="*/ 2147483647 h 358"/>
                <a:gd name="T44" fmla="*/ 2147483647 w 376"/>
                <a:gd name="T45" fmla="*/ 2147483647 h 358"/>
                <a:gd name="T46" fmla="*/ 2147483647 w 376"/>
                <a:gd name="T47" fmla="*/ 2147483647 h 358"/>
                <a:gd name="T48" fmla="*/ 2147483647 w 376"/>
                <a:gd name="T49" fmla="*/ 2147483647 h 358"/>
                <a:gd name="T50" fmla="*/ 2147483647 w 376"/>
                <a:gd name="T51" fmla="*/ 2147483647 h 358"/>
                <a:gd name="T52" fmla="*/ 2147483647 w 376"/>
                <a:gd name="T53" fmla="*/ 2147483647 h 358"/>
                <a:gd name="T54" fmla="*/ 2147483647 w 376"/>
                <a:gd name="T55" fmla="*/ 2147483647 h 358"/>
                <a:gd name="T56" fmla="*/ 2147483647 w 376"/>
                <a:gd name="T57" fmla="*/ 2147483647 h 358"/>
                <a:gd name="T58" fmla="*/ 2147483647 w 376"/>
                <a:gd name="T59" fmla="*/ 2147483647 h 358"/>
                <a:gd name="T60" fmla="*/ 2147483647 w 376"/>
                <a:gd name="T61" fmla="*/ 2147483647 h 358"/>
                <a:gd name="T62" fmla="*/ 2147483647 w 376"/>
                <a:gd name="T63" fmla="*/ 2147483647 h 358"/>
                <a:gd name="T64" fmla="*/ 2147483647 w 376"/>
                <a:gd name="T65" fmla="*/ 2147483647 h 358"/>
                <a:gd name="T66" fmla="*/ 2147483647 w 376"/>
                <a:gd name="T67" fmla="*/ 2147483647 h 358"/>
                <a:gd name="T68" fmla="*/ 2147483647 w 376"/>
                <a:gd name="T69" fmla="*/ 2147483647 h 358"/>
                <a:gd name="T70" fmla="*/ 2147483647 w 376"/>
                <a:gd name="T71" fmla="*/ 2147483647 h 358"/>
                <a:gd name="T72" fmla="*/ 2147483647 w 376"/>
                <a:gd name="T73" fmla="*/ 2147483647 h 358"/>
                <a:gd name="T74" fmla="*/ 2147483647 w 376"/>
                <a:gd name="T75" fmla="*/ 2147483647 h 358"/>
                <a:gd name="T76" fmla="*/ 2147483647 w 376"/>
                <a:gd name="T77" fmla="*/ 2147483647 h 358"/>
                <a:gd name="T78" fmla="*/ 2147483647 w 376"/>
                <a:gd name="T79" fmla="*/ 2147483647 h 358"/>
                <a:gd name="T80" fmla="*/ 2147483647 w 376"/>
                <a:gd name="T81" fmla="*/ 2147483647 h 358"/>
                <a:gd name="T82" fmla="*/ 2147483647 w 376"/>
                <a:gd name="T83" fmla="*/ 2147483647 h 358"/>
                <a:gd name="T84" fmla="*/ 2147483647 w 376"/>
                <a:gd name="T85" fmla="*/ 2147483647 h 358"/>
                <a:gd name="T86" fmla="*/ 2147483647 w 376"/>
                <a:gd name="T87" fmla="*/ 2147483647 h 358"/>
                <a:gd name="T88" fmla="*/ 2147483647 w 376"/>
                <a:gd name="T89" fmla="*/ 2147483647 h 358"/>
                <a:gd name="T90" fmla="*/ 2147483647 w 376"/>
                <a:gd name="T91" fmla="*/ 2147483647 h 358"/>
                <a:gd name="T92" fmla="*/ 2147483647 w 376"/>
                <a:gd name="T93" fmla="*/ 2147483647 h 358"/>
                <a:gd name="T94" fmla="*/ 2147483647 w 376"/>
                <a:gd name="T95" fmla="*/ 2147483647 h 358"/>
                <a:gd name="T96" fmla="*/ 2147483647 w 376"/>
                <a:gd name="T97" fmla="*/ 2147483647 h 358"/>
                <a:gd name="T98" fmla="*/ 2147483647 w 376"/>
                <a:gd name="T99" fmla="*/ 2147483647 h 358"/>
                <a:gd name="T100" fmla="*/ 2147483647 w 376"/>
                <a:gd name="T101" fmla="*/ 2147483647 h 358"/>
                <a:gd name="T102" fmla="*/ 2147483647 w 376"/>
                <a:gd name="T103" fmla="*/ 2147483647 h 358"/>
                <a:gd name="T104" fmla="*/ 2147483647 w 376"/>
                <a:gd name="T105" fmla="*/ 0 h 358"/>
                <a:gd name="T106" fmla="*/ 2147483647 w 376"/>
                <a:gd name="T107" fmla="*/ 2147483647 h 358"/>
                <a:gd name="T108" fmla="*/ 2147483647 w 376"/>
                <a:gd name="T109" fmla="*/ 2147483647 h 358"/>
                <a:gd name="T110" fmla="*/ 2147483647 w 376"/>
                <a:gd name="T111" fmla="*/ 2147483647 h 358"/>
                <a:gd name="T112" fmla="*/ 2147483647 w 376"/>
                <a:gd name="T113" fmla="*/ 2147483647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58"/>
                <a:gd name="T173" fmla="*/ 376 w 376"/>
                <a:gd name="T174" fmla="*/ 358 h 3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5" name="吉林"/>
            <p:cNvSpPr>
              <a:spLocks noChangeArrowheads="1"/>
            </p:cNvSpPr>
            <p:nvPr/>
          </p:nvSpPr>
          <p:spPr bwMode="auto">
            <a:xfrm>
              <a:off x="3859795" y="747881"/>
              <a:ext cx="779522" cy="529628"/>
            </a:xfrm>
            <a:custGeom>
              <a:avLst/>
              <a:gdLst>
                <a:gd name="T0" fmla="*/ 2147483647 w 536"/>
                <a:gd name="T1" fmla="*/ 2147483647 h 364"/>
                <a:gd name="T2" fmla="*/ 2147483647 w 536"/>
                <a:gd name="T3" fmla="*/ 2147483647 h 364"/>
                <a:gd name="T4" fmla="*/ 2147483647 w 536"/>
                <a:gd name="T5" fmla="*/ 2147483647 h 364"/>
                <a:gd name="T6" fmla="*/ 2147483647 w 536"/>
                <a:gd name="T7" fmla="*/ 2147483647 h 364"/>
                <a:gd name="T8" fmla="*/ 2147483647 w 536"/>
                <a:gd name="T9" fmla="*/ 2147483647 h 364"/>
                <a:gd name="T10" fmla="*/ 2147483647 w 536"/>
                <a:gd name="T11" fmla="*/ 2147483647 h 364"/>
                <a:gd name="T12" fmla="*/ 2147483647 w 536"/>
                <a:gd name="T13" fmla="*/ 2147483647 h 364"/>
                <a:gd name="T14" fmla="*/ 2147483647 w 536"/>
                <a:gd name="T15" fmla="*/ 2147483647 h 364"/>
                <a:gd name="T16" fmla="*/ 2147483647 w 536"/>
                <a:gd name="T17" fmla="*/ 2147483647 h 364"/>
                <a:gd name="T18" fmla="*/ 2147483647 w 536"/>
                <a:gd name="T19" fmla="*/ 2147483647 h 364"/>
                <a:gd name="T20" fmla="*/ 2147483647 w 536"/>
                <a:gd name="T21" fmla="*/ 2147483647 h 364"/>
                <a:gd name="T22" fmla="*/ 2147483647 w 536"/>
                <a:gd name="T23" fmla="*/ 2147483647 h 364"/>
                <a:gd name="T24" fmla="*/ 2147483647 w 536"/>
                <a:gd name="T25" fmla="*/ 2147483647 h 364"/>
                <a:gd name="T26" fmla="*/ 2147483647 w 536"/>
                <a:gd name="T27" fmla="*/ 2147483647 h 364"/>
                <a:gd name="T28" fmla="*/ 2147483647 w 536"/>
                <a:gd name="T29" fmla="*/ 2147483647 h 364"/>
                <a:gd name="T30" fmla="*/ 2147483647 w 536"/>
                <a:gd name="T31" fmla="*/ 2147483647 h 364"/>
                <a:gd name="T32" fmla="*/ 2147483647 w 536"/>
                <a:gd name="T33" fmla="*/ 2147483647 h 364"/>
                <a:gd name="T34" fmla="*/ 2147483647 w 536"/>
                <a:gd name="T35" fmla="*/ 2147483647 h 364"/>
                <a:gd name="T36" fmla="*/ 2147483647 w 536"/>
                <a:gd name="T37" fmla="*/ 2147483647 h 364"/>
                <a:gd name="T38" fmla="*/ 2147483647 w 536"/>
                <a:gd name="T39" fmla="*/ 2147483647 h 364"/>
                <a:gd name="T40" fmla="*/ 2147483647 w 536"/>
                <a:gd name="T41" fmla="*/ 2147483647 h 364"/>
                <a:gd name="T42" fmla="*/ 2147483647 w 536"/>
                <a:gd name="T43" fmla="*/ 2147483647 h 364"/>
                <a:gd name="T44" fmla="*/ 2147483647 w 536"/>
                <a:gd name="T45" fmla="*/ 2147483647 h 364"/>
                <a:gd name="T46" fmla="*/ 2147483647 w 536"/>
                <a:gd name="T47" fmla="*/ 2147483647 h 364"/>
                <a:gd name="T48" fmla="*/ 2147483647 w 536"/>
                <a:gd name="T49" fmla="*/ 2147483647 h 364"/>
                <a:gd name="T50" fmla="*/ 2147483647 w 536"/>
                <a:gd name="T51" fmla="*/ 2147483647 h 364"/>
                <a:gd name="T52" fmla="*/ 2147483647 w 536"/>
                <a:gd name="T53" fmla="*/ 2147483647 h 364"/>
                <a:gd name="T54" fmla="*/ 2147483647 w 536"/>
                <a:gd name="T55" fmla="*/ 2147483647 h 364"/>
                <a:gd name="T56" fmla="*/ 2147483647 w 536"/>
                <a:gd name="T57" fmla="*/ 2147483647 h 364"/>
                <a:gd name="T58" fmla="*/ 2147483647 w 536"/>
                <a:gd name="T59" fmla="*/ 2147483647 h 364"/>
                <a:gd name="T60" fmla="*/ 2147483647 w 536"/>
                <a:gd name="T61" fmla="*/ 2147483647 h 364"/>
                <a:gd name="T62" fmla="*/ 2147483647 w 536"/>
                <a:gd name="T63" fmla="*/ 2147483647 h 364"/>
                <a:gd name="T64" fmla="*/ 2147483647 w 536"/>
                <a:gd name="T65" fmla="*/ 2147483647 h 364"/>
                <a:gd name="T66" fmla="*/ 2147483647 w 536"/>
                <a:gd name="T67" fmla="*/ 2147483647 h 364"/>
                <a:gd name="T68" fmla="*/ 2147483647 w 536"/>
                <a:gd name="T69" fmla="*/ 2147483647 h 364"/>
                <a:gd name="T70" fmla="*/ 2147483647 w 536"/>
                <a:gd name="T71" fmla="*/ 2147483647 h 364"/>
                <a:gd name="T72" fmla="*/ 2147483647 w 536"/>
                <a:gd name="T73" fmla="*/ 2147483647 h 364"/>
                <a:gd name="T74" fmla="*/ 2147483647 w 536"/>
                <a:gd name="T75" fmla="*/ 2147483647 h 364"/>
                <a:gd name="T76" fmla="*/ 2147483647 w 536"/>
                <a:gd name="T77" fmla="*/ 2147483647 h 364"/>
                <a:gd name="T78" fmla="*/ 2147483647 w 536"/>
                <a:gd name="T79" fmla="*/ 2147483647 h 364"/>
                <a:gd name="T80" fmla="*/ 2147483647 w 536"/>
                <a:gd name="T81" fmla="*/ 2147483647 h 364"/>
                <a:gd name="T82" fmla="*/ 2147483647 w 536"/>
                <a:gd name="T83" fmla="*/ 2147483647 h 364"/>
                <a:gd name="T84" fmla="*/ 2147483647 w 536"/>
                <a:gd name="T85" fmla="*/ 2147483647 h 364"/>
                <a:gd name="T86" fmla="*/ 2147483647 w 536"/>
                <a:gd name="T87" fmla="*/ 2147483647 h 364"/>
                <a:gd name="T88" fmla="*/ 2147483647 w 536"/>
                <a:gd name="T89" fmla="*/ 2147483647 h 364"/>
                <a:gd name="T90" fmla="*/ 2147483647 w 536"/>
                <a:gd name="T91" fmla="*/ 2147483647 h 364"/>
                <a:gd name="T92" fmla="*/ 2147483647 w 536"/>
                <a:gd name="T93" fmla="*/ 2147483647 h 364"/>
                <a:gd name="T94" fmla="*/ 2147483647 w 536"/>
                <a:gd name="T95" fmla="*/ 2147483647 h 364"/>
                <a:gd name="T96" fmla="*/ 2147483647 w 536"/>
                <a:gd name="T97" fmla="*/ 2147483647 h 364"/>
                <a:gd name="T98" fmla="*/ 2147483647 w 536"/>
                <a:gd name="T99" fmla="*/ 2147483647 h 364"/>
                <a:gd name="T100" fmla="*/ 2147483647 w 536"/>
                <a:gd name="T101" fmla="*/ 2147483647 h 364"/>
                <a:gd name="T102" fmla="*/ 2147483647 w 536"/>
                <a:gd name="T103" fmla="*/ 2147483647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6"/>
                <a:gd name="T157" fmla="*/ 0 h 364"/>
                <a:gd name="T158" fmla="*/ 536 w 536"/>
                <a:gd name="T159" fmla="*/ 364 h 3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6" name="黑龙江"/>
            <p:cNvSpPr>
              <a:spLocks noChangeArrowheads="1"/>
            </p:cNvSpPr>
            <p:nvPr/>
          </p:nvSpPr>
          <p:spPr bwMode="auto">
            <a:xfrm>
              <a:off x="3694002" y="0"/>
              <a:ext cx="1044210" cy="948674"/>
            </a:xfrm>
            <a:custGeom>
              <a:avLst/>
              <a:gdLst>
                <a:gd name="T0" fmla="*/ 2147483647 w 718"/>
                <a:gd name="T1" fmla="*/ 2147483647 h 652"/>
                <a:gd name="T2" fmla="*/ 2147483647 w 718"/>
                <a:gd name="T3" fmla="*/ 2147483647 h 652"/>
                <a:gd name="T4" fmla="*/ 2147483647 w 718"/>
                <a:gd name="T5" fmla="*/ 2147483647 h 652"/>
                <a:gd name="T6" fmla="*/ 2147483647 w 718"/>
                <a:gd name="T7" fmla="*/ 2147483647 h 652"/>
                <a:gd name="T8" fmla="*/ 2147483647 w 718"/>
                <a:gd name="T9" fmla="*/ 2147483647 h 652"/>
                <a:gd name="T10" fmla="*/ 2147483647 w 718"/>
                <a:gd name="T11" fmla="*/ 2147483647 h 652"/>
                <a:gd name="T12" fmla="*/ 2147483647 w 718"/>
                <a:gd name="T13" fmla="*/ 2147483647 h 652"/>
                <a:gd name="T14" fmla="*/ 2147483647 w 718"/>
                <a:gd name="T15" fmla="*/ 2147483647 h 652"/>
                <a:gd name="T16" fmla="*/ 2147483647 w 718"/>
                <a:gd name="T17" fmla="*/ 2147483647 h 652"/>
                <a:gd name="T18" fmla="*/ 2147483647 w 718"/>
                <a:gd name="T19" fmla="*/ 2147483647 h 652"/>
                <a:gd name="T20" fmla="*/ 2147483647 w 718"/>
                <a:gd name="T21" fmla="*/ 2147483647 h 652"/>
                <a:gd name="T22" fmla="*/ 2147483647 w 718"/>
                <a:gd name="T23" fmla="*/ 2147483647 h 652"/>
                <a:gd name="T24" fmla="*/ 2147483647 w 718"/>
                <a:gd name="T25" fmla="*/ 2147483647 h 652"/>
                <a:gd name="T26" fmla="*/ 2147483647 w 718"/>
                <a:gd name="T27" fmla="*/ 0 h 652"/>
                <a:gd name="T28" fmla="*/ 2147483647 w 718"/>
                <a:gd name="T29" fmla="*/ 2147483647 h 652"/>
                <a:gd name="T30" fmla="*/ 2147483647 w 718"/>
                <a:gd name="T31" fmla="*/ 2147483647 h 652"/>
                <a:gd name="T32" fmla="*/ 0 w 718"/>
                <a:gd name="T33" fmla="*/ 2147483647 h 652"/>
                <a:gd name="T34" fmla="*/ 2147483647 w 718"/>
                <a:gd name="T35" fmla="*/ 2147483647 h 652"/>
                <a:gd name="T36" fmla="*/ 2147483647 w 718"/>
                <a:gd name="T37" fmla="*/ 2147483647 h 652"/>
                <a:gd name="T38" fmla="*/ 2147483647 w 718"/>
                <a:gd name="T39" fmla="*/ 2147483647 h 652"/>
                <a:gd name="T40" fmla="*/ 2147483647 w 718"/>
                <a:gd name="T41" fmla="*/ 2147483647 h 652"/>
                <a:gd name="T42" fmla="*/ 2147483647 w 718"/>
                <a:gd name="T43" fmla="*/ 2147483647 h 652"/>
                <a:gd name="T44" fmla="*/ 2147483647 w 718"/>
                <a:gd name="T45" fmla="*/ 2147483647 h 652"/>
                <a:gd name="T46" fmla="*/ 2147483647 w 718"/>
                <a:gd name="T47" fmla="*/ 2147483647 h 652"/>
                <a:gd name="T48" fmla="*/ 2147483647 w 718"/>
                <a:gd name="T49" fmla="*/ 2147483647 h 652"/>
                <a:gd name="T50" fmla="*/ 2147483647 w 718"/>
                <a:gd name="T51" fmla="*/ 2147483647 h 652"/>
                <a:gd name="T52" fmla="*/ 2147483647 w 718"/>
                <a:gd name="T53" fmla="*/ 2147483647 h 652"/>
                <a:gd name="T54" fmla="*/ 2147483647 w 718"/>
                <a:gd name="T55" fmla="*/ 2147483647 h 652"/>
                <a:gd name="T56" fmla="*/ 2147483647 w 718"/>
                <a:gd name="T57" fmla="*/ 2147483647 h 652"/>
                <a:gd name="T58" fmla="*/ 2147483647 w 718"/>
                <a:gd name="T59" fmla="*/ 2147483647 h 652"/>
                <a:gd name="T60" fmla="*/ 2147483647 w 718"/>
                <a:gd name="T61" fmla="*/ 2147483647 h 652"/>
                <a:gd name="T62" fmla="*/ 2147483647 w 718"/>
                <a:gd name="T63" fmla="*/ 2147483647 h 652"/>
                <a:gd name="T64" fmla="*/ 2147483647 w 718"/>
                <a:gd name="T65" fmla="*/ 2147483647 h 652"/>
                <a:gd name="T66" fmla="*/ 2147483647 w 718"/>
                <a:gd name="T67" fmla="*/ 2147483647 h 652"/>
                <a:gd name="T68" fmla="*/ 2147483647 w 718"/>
                <a:gd name="T69" fmla="*/ 2147483647 h 652"/>
                <a:gd name="T70" fmla="*/ 2147483647 w 718"/>
                <a:gd name="T71" fmla="*/ 2147483647 h 652"/>
                <a:gd name="T72" fmla="*/ 2147483647 w 718"/>
                <a:gd name="T73" fmla="*/ 2147483647 h 652"/>
                <a:gd name="T74" fmla="*/ 2147483647 w 718"/>
                <a:gd name="T75" fmla="*/ 2147483647 h 652"/>
                <a:gd name="T76" fmla="*/ 2147483647 w 718"/>
                <a:gd name="T77" fmla="*/ 2147483647 h 652"/>
                <a:gd name="T78" fmla="*/ 2147483647 w 718"/>
                <a:gd name="T79" fmla="*/ 2147483647 h 652"/>
                <a:gd name="T80" fmla="*/ 2147483647 w 718"/>
                <a:gd name="T81" fmla="*/ 2147483647 h 652"/>
                <a:gd name="T82" fmla="*/ 2147483647 w 718"/>
                <a:gd name="T83" fmla="*/ 2147483647 h 652"/>
                <a:gd name="T84" fmla="*/ 2147483647 w 718"/>
                <a:gd name="T85" fmla="*/ 2147483647 h 652"/>
                <a:gd name="T86" fmla="*/ 2147483647 w 718"/>
                <a:gd name="T87" fmla="*/ 2147483647 h 652"/>
                <a:gd name="T88" fmla="*/ 2147483647 w 718"/>
                <a:gd name="T89" fmla="*/ 2147483647 h 652"/>
                <a:gd name="T90" fmla="*/ 2147483647 w 718"/>
                <a:gd name="T91" fmla="*/ 2147483647 h 652"/>
                <a:gd name="T92" fmla="*/ 2147483647 w 718"/>
                <a:gd name="T93" fmla="*/ 2147483647 h 652"/>
                <a:gd name="T94" fmla="*/ 2147483647 w 718"/>
                <a:gd name="T95" fmla="*/ 2147483647 h 652"/>
                <a:gd name="T96" fmla="*/ 2147483647 w 718"/>
                <a:gd name="T97" fmla="*/ 2147483647 h 652"/>
                <a:gd name="T98" fmla="*/ 2147483647 w 718"/>
                <a:gd name="T99" fmla="*/ 2147483647 h 652"/>
                <a:gd name="T100" fmla="*/ 2147483647 w 718"/>
                <a:gd name="T101" fmla="*/ 2147483647 h 652"/>
                <a:gd name="T102" fmla="*/ 2147483647 w 718"/>
                <a:gd name="T103" fmla="*/ 2147483647 h 652"/>
                <a:gd name="T104" fmla="*/ 2147483647 w 718"/>
                <a:gd name="T105" fmla="*/ 2147483647 h 652"/>
                <a:gd name="T106" fmla="*/ 2147483647 w 718"/>
                <a:gd name="T107" fmla="*/ 2147483647 h 652"/>
                <a:gd name="T108" fmla="*/ 2147483647 w 718"/>
                <a:gd name="T109" fmla="*/ 2147483647 h 652"/>
                <a:gd name="T110" fmla="*/ 2147483647 w 718"/>
                <a:gd name="T111" fmla="*/ 2147483647 h 652"/>
                <a:gd name="T112" fmla="*/ 2147483647 w 718"/>
                <a:gd name="T113" fmla="*/ 2147483647 h 652"/>
                <a:gd name="T114" fmla="*/ 2147483647 w 718"/>
                <a:gd name="T115" fmla="*/ 2147483647 h 652"/>
                <a:gd name="T116" fmla="*/ 2147483647 w 718"/>
                <a:gd name="T117" fmla="*/ 2147483647 h 652"/>
                <a:gd name="T118" fmla="*/ 2147483647 w 718"/>
                <a:gd name="T119" fmla="*/ 2147483647 h 652"/>
                <a:gd name="T120" fmla="*/ 2147483647 w 718"/>
                <a:gd name="T121" fmla="*/ 2147483647 h 652"/>
                <a:gd name="T122" fmla="*/ 2147483647 w 718"/>
                <a:gd name="T123" fmla="*/ 2147483647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8"/>
                <a:gd name="T187" fmla="*/ 0 h 652"/>
                <a:gd name="T188" fmla="*/ 718 w 718"/>
                <a:gd name="T189" fmla="*/ 652 h 6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7" name="山东"/>
            <p:cNvSpPr>
              <a:spLocks noChangeArrowheads="1"/>
            </p:cNvSpPr>
            <p:nvPr/>
          </p:nvSpPr>
          <p:spPr bwMode="auto">
            <a:xfrm>
              <a:off x="3487486" y="1702377"/>
              <a:ext cx="631179" cy="395766"/>
            </a:xfrm>
            <a:custGeom>
              <a:avLst/>
              <a:gdLst>
                <a:gd name="T0" fmla="*/ 2147483647 w 434"/>
                <a:gd name="T1" fmla="*/ 2147483647 h 272"/>
                <a:gd name="T2" fmla="*/ 2147483647 w 434"/>
                <a:gd name="T3" fmla="*/ 2147483647 h 272"/>
                <a:gd name="T4" fmla="*/ 2147483647 w 434"/>
                <a:gd name="T5" fmla="*/ 0 h 272"/>
                <a:gd name="T6" fmla="*/ 2147483647 w 434"/>
                <a:gd name="T7" fmla="*/ 2147483647 h 272"/>
                <a:gd name="T8" fmla="*/ 2147483647 w 434"/>
                <a:gd name="T9" fmla="*/ 2147483647 h 272"/>
                <a:gd name="T10" fmla="*/ 2147483647 w 434"/>
                <a:gd name="T11" fmla="*/ 2147483647 h 272"/>
                <a:gd name="T12" fmla="*/ 2147483647 w 434"/>
                <a:gd name="T13" fmla="*/ 2147483647 h 272"/>
                <a:gd name="T14" fmla="*/ 2147483647 w 434"/>
                <a:gd name="T15" fmla="*/ 2147483647 h 272"/>
                <a:gd name="T16" fmla="*/ 2147483647 w 434"/>
                <a:gd name="T17" fmla="*/ 0 h 272"/>
                <a:gd name="T18" fmla="*/ 2147483647 w 434"/>
                <a:gd name="T19" fmla="*/ 2147483647 h 272"/>
                <a:gd name="T20" fmla="*/ 2147483647 w 434"/>
                <a:gd name="T21" fmla="*/ 2147483647 h 272"/>
                <a:gd name="T22" fmla="*/ 2147483647 w 434"/>
                <a:gd name="T23" fmla="*/ 2147483647 h 272"/>
                <a:gd name="T24" fmla="*/ 2147483647 w 434"/>
                <a:gd name="T25" fmla="*/ 2147483647 h 272"/>
                <a:gd name="T26" fmla="*/ 2147483647 w 434"/>
                <a:gd name="T27" fmla="*/ 2147483647 h 272"/>
                <a:gd name="T28" fmla="*/ 2147483647 w 434"/>
                <a:gd name="T29" fmla="*/ 2147483647 h 272"/>
                <a:gd name="T30" fmla="*/ 2147483647 w 434"/>
                <a:gd name="T31" fmla="*/ 2147483647 h 272"/>
                <a:gd name="T32" fmla="*/ 0 w 434"/>
                <a:gd name="T33" fmla="*/ 2147483647 h 272"/>
                <a:gd name="T34" fmla="*/ 2147483647 w 434"/>
                <a:gd name="T35" fmla="*/ 2147483647 h 272"/>
                <a:gd name="T36" fmla="*/ 2147483647 w 434"/>
                <a:gd name="T37" fmla="*/ 2147483647 h 272"/>
                <a:gd name="T38" fmla="*/ 2147483647 w 434"/>
                <a:gd name="T39" fmla="*/ 2147483647 h 272"/>
                <a:gd name="T40" fmla="*/ 2147483647 w 434"/>
                <a:gd name="T41" fmla="*/ 2147483647 h 272"/>
                <a:gd name="T42" fmla="*/ 2147483647 w 434"/>
                <a:gd name="T43" fmla="*/ 2147483647 h 272"/>
                <a:gd name="T44" fmla="*/ 2147483647 w 434"/>
                <a:gd name="T45" fmla="*/ 2147483647 h 272"/>
                <a:gd name="T46" fmla="*/ 2147483647 w 434"/>
                <a:gd name="T47" fmla="*/ 2147483647 h 272"/>
                <a:gd name="T48" fmla="*/ 2147483647 w 434"/>
                <a:gd name="T49" fmla="*/ 2147483647 h 272"/>
                <a:gd name="T50" fmla="*/ 2147483647 w 434"/>
                <a:gd name="T51" fmla="*/ 2147483647 h 272"/>
                <a:gd name="T52" fmla="*/ 2147483647 w 434"/>
                <a:gd name="T53" fmla="*/ 2147483647 h 272"/>
                <a:gd name="T54" fmla="*/ 2147483647 w 434"/>
                <a:gd name="T55" fmla="*/ 2147483647 h 272"/>
                <a:gd name="T56" fmla="*/ 2147483647 w 434"/>
                <a:gd name="T57" fmla="*/ 2147483647 h 272"/>
                <a:gd name="T58" fmla="*/ 2147483647 w 434"/>
                <a:gd name="T59" fmla="*/ 2147483647 h 272"/>
                <a:gd name="T60" fmla="*/ 2147483647 w 434"/>
                <a:gd name="T61" fmla="*/ 2147483647 h 272"/>
                <a:gd name="T62" fmla="*/ 2147483647 w 434"/>
                <a:gd name="T63" fmla="*/ 2147483647 h 272"/>
                <a:gd name="T64" fmla="*/ 2147483647 w 434"/>
                <a:gd name="T65" fmla="*/ 2147483647 h 272"/>
                <a:gd name="T66" fmla="*/ 2147483647 w 434"/>
                <a:gd name="T67" fmla="*/ 2147483647 h 272"/>
                <a:gd name="T68" fmla="*/ 2147483647 w 434"/>
                <a:gd name="T69" fmla="*/ 2147483647 h 272"/>
                <a:gd name="T70" fmla="*/ 2147483647 w 434"/>
                <a:gd name="T71" fmla="*/ 2147483647 h 272"/>
                <a:gd name="T72" fmla="*/ 2147483647 w 434"/>
                <a:gd name="T73" fmla="*/ 2147483647 h 272"/>
                <a:gd name="T74" fmla="*/ 2147483647 w 434"/>
                <a:gd name="T75" fmla="*/ 2147483647 h 272"/>
                <a:gd name="T76" fmla="*/ 2147483647 w 434"/>
                <a:gd name="T77" fmla="*/ 2147483647 h 272"/>
                <a:gd name="T78" fmla="*/ 2147483647 w 434"/>
                <a:gd name="T79" fmla="*/ 2147483647 h 272"/>
                <a:gd name="T80" fmla="*/ 2147483647 w 434"/>
                <a:gd name="T81" fmla="*/ 2147483647 h 272"/>
                <a:gd name="T82" fmla="*/ 2147483647 w 434"/>
                <a:gd name="T83" fmla="*/ 2147483647 h 272"/>
                <a:gd name="T84" fmla="*/ 2147483647 w 434"/>
                <a:gd name="T85" fmla="*/ 2147483647 h 272"/>
                <a:gd name="T86" fmla="*/ 2147483647 w 434"/>
                <a:gd name="T87" fmla="*/ 2147483647 h 272"/>
                <a:gd name="T88" fmla="*/ 2147483647 w 434"/>
                <a:gd name="T89" fmla="*/ 2147483647 h 272"/>
                <a:gd name="T90" fmla="*/ 2147483647 w 434"/>
                <a:gd name="T91" fmla="*/ 2147483647 h 272"/>
                <a:gd name="T92" fmla="*/ 2147483647 w 434"/>
                <a:gd name="T93" fmla="*/ 2147483647 h 272"/>
                <a:gd name="T94" fmla="*/ 2147483647 w 434"/>
                <a:gd name="T95" fmla="*/ 2147483647 h 272"/>
                <a:gd name="T96" fmla="*/ 2147483647 w 434"/>
                <a:gd name="T97" fmla="*/ 2147483647 h 272"/>
                <a:gd name="T98" fmla="*/ 2147483647 w 434"/>
                <a:gd name="T99" fmla="*/ 2147483647 h 272"/>
                <a:gd name="T100" fmla="*/ 2147483647 w 434"/>
                <a:gd name="T101" fmla="*/ 2147483647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4"/>
                <a:gd name="T154" fmla="*/ 0 h 272"/>
                <a:gd name="T155" fmla="*/ 434 w 43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8" name="上海"/>
            <p:cNvSpPr>
              <a:spLocks noChangeArrowheads="1"/>
            </p:cNvSpPr>
            <p:nvPr/>
          </p:nvSpPr>
          <p:spPr bwMode="auto">
            <a:xfrm>
              <a:off x="4077947" y="2360044"/>
              <a:ext cx="98894" cy="87300"/>
            </a:xfrm>
            <a:custGeom>
              <a:avLst/>
              <a:gdLst>
                <a:gd name="T0" fmla="*/ 2147483647 w 68"/>
                <a:gd name="T1" fmla="*/ 2147483647 h 60"/>
                <a:gd name="T2" fmla="*/ 2147483647 w 68"/>
                <a:gd name="T3" fmla="*/ 2147483647 h 60"/>
                <a:gd name="T4" fmla="*/ 2147483647 w 68"/>
                <a:gd name="T5" fmla="*/ 2147483647 h 60"/>
                <a:gd name="T6" fmla="*/ 2147483647 w 68"/>
                <a:gd name="T7" fmla="*/ 2147483647 h 60"/>
                <a:gd name="T8" fmla="*/ 2147483647 w 68"/>
                <a:gd name="T9" fmla="*/ 2147483647 h 60"/>
                <a:gd name="T10" fmla="*/ 2147483647 w 68"/>
                <a:gd name="T11" fmla="*/ 2147483647 h 60"/>
                <a:gd name="T12" fmla="*/ 2147483647 w 68"/>
                <a:gd name="T13" fmla="*/ 2147483647 h 60"/>
                <a:gd name="T14" fmla="*/ 2147483647 w 68"/>
                <a:gd name="T15" fmla="*/ 2147483647 h 60"/>
                <a:gd name="T16" fmla="*/ 2147483647 w 68"/>
                <a:gd name="T17" fmla="*/ 0 h 60"/>
                <a:gd name="T18" fmla="*/ 2147483647 w 68"/>
                <a:gd name="T19" fmla="*/ 0 h 60"/>
                <a:gd name="T20" fmla="*/ 2147483647 w 68"/>
                <a:gd name="T21" fmla="*/ 0 h 60"/>
                <a:gd name="T22" fmla="*/ 2147483647 w 68"/>
                <a:gd name="T23" fmla="*/ 2147483647 h 60"/>
                <a:gd name="T24" fmla="*/ 2147483647 w 68"/>
                <a:gd name="T25" fmla="*/ 2147483647 h 60"/>
                <a:gd name="T26" fmla="*/ 2147483647 w 68"/>
                <a:gd name="T27" fmla="*/ 2147483647 h 60"/>
                <a:gd name="T28" fmla="*/ 2147483647 w 68"/>
                <a:gd name="T29" fmla="*/ 2147483647 h 60"/>
                <a:gd name="T30" fmla="*/ 2147483647 w 68"/>
                <a:gd name="T31" fmla="*/ 2147483647 h 60"/>
                <a:gd name="T32" fmla="*/ 0 w 68"/>
                <a:gd name="T33" fmla="*/ 2147483647 h 60"/>
                <a:gd name="T34" fmla="*/ 2147483647 w 68"/>
                <a:gd name="T35" fmla="*/ 2147483647 h 60"/>
                <a:gd name="T36" fmla="*/ 2147483647 w 68"/>
                <a:gd name="T37" fmla="*/ 2147483647 h 60"/>
                <a:gd name="T38" fmla="*/ 2147483647 w 68"/>
                <a:gd name="T39" fmla="*/ 2147483647 h 60"/>
                <a:gd name="T40" fmla="*/ 2147483647 w 68"/>
                <a:gd name="T41" fmla="*/ 2147483647 h 60"/>
                <a:gd name="T42" fmla="*/ 2147483647 w 68"/>
                <a:gd name="T43" fmla="*/ 2147483647 h 60"/>
                <a:gd name="T44" fmla="*/ 2147483647 w 68"/>
                <a:gd name="T45" fmla="*/ 2147483647 h 60"/>
                <a:gd name="T46" fmla="*/ 2147483647 w 68"/>
                <a:gd name="T47" fmla="*/ 2147483647 h 60"/>
                <a:gd name="T48" fmla="*/ 2147483647 w 68"/>
                <a:gd name="T49" fmla="*/ 2147483647 h 60"/>
                <a:gd name="T50" fmla="*/ 2147483647 w 68"/>
                <a:gd name="T51" fmla="*/ 2147483647 h 60"/>
                <a:gd name="T52" fmla="*/ 2147483647 w 68"/>
                <a:gd name="T53" fmla="*/ 2147483647 h 60"/>
                <a:gd name="T54" fmla="*/ 2147483647 w 68"/>
                <a:gd name="T55" fmla="*/ 2147483647 h 60"/>
                <a:gd name="T56" fmla="*/ 2147483647 w 68"/>
                <a:gd name="T57" fmla="*/ 2147483647 h 60"/>
                <a:gd name="T58" fmla="*/ 2147483647 w 68"/>
                <a:gd name="T59" fmla="*/ 2147483647 h 60"/>
                <a:gd name="T60" fmla="*/ 2147483647 w 68"/>
                <a:gd name="T61" fmla="*/ 2147483647 h 60"/>
                <a:gd name="T62" fmla="*/ 2147483647 w 68"/>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60"/>
                <a:gd name="T98" fmla="*/ 68 w 68"/>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39" name="江苏"/>
            <p:cNvSpPr>
              <a:spLocks noChangeArrowheads="1"/>
            </p:cNvSpPr>
            <p:nvPr/>
          </p:nvSpPr>
          <p:spPr bwMode="auto">
            <a:xfrm>
              <a:off x="3615468" y="2025389"/>
              <a:ext cx="549737" cy="424867"/>
            </a:xfrm>
            <a:custGeom>
              <a:avLst/>
              <a:gdLst>
                <a:gd name="T0" fmla="*/ 2147483647 w 378"/>
                <a:gd name="T1" fmla="*/ 2147483647 h 292"/>
                <a:gd name="T2" fmla="*/ 2147483647 w 378"/>
                <a:gd name="T3" fmla="*/ 2147483647 h 292"/>
                <a:gd name="T4" fmla="*/ 2147483647 w 378"/>
                <a:gd name="T5" fmla="*/ 2147483647 h 292"/>
                <a:gd name="T6" fmla="*/ 2147483647 w 378"/>
                <a:gd name="T7" fmla="*/ 2147483647 h 292"/>
                <a:gd name="T8" fmla="*/ 2147483647 w 378"/>
                <a:gd name="T9" fmla="*/ 2147483647 h 292"/>
                <a:gd name="T10" fmla="*/ 2147483647 w 378"/>
                <a:gd name="T11" fmla="*/ 0 h 292"/>
                <a:gd name="T12" fmla="*/ 2147483647 w 378"/>
                <a:gd name="T13" fmla="*/ 2147483647 h 292"/>
                <a:gd name="T14" fmla="*/ 2147483647 w 378"/>
                <a:gd name="T15" fmla="*/ 2147483647 h 292"/>
                <a:gd name="T16" fmla="*/ 2147483647 w 378"/>
                <a:gd name="T17" fmla="*/ 2147483647 h 292"/>
                <a:gd name="T18" fmla="*/ 2147483647 w 378"/>
                <a:gd name="T19" fmla="*/ 2147483647 h 292"/>
                <a:gd name="T20" fmla="*/ 2147483647 w 378"/>
                <a:gd name="T21" fmla="*/ 2147483647 h 292"/>
                <a:gd name="T22" fmla="*/ 2147483647 w 378"/>
                <a:gd name="T23" fmla="*/ 2147483647 h 292"/>
                <a:gd name="T24" fmla="*/ 2147483647 w 378"/>
                <a:gd name="T25" fmla="*/ 2147483647 h 292"/>
                <a:gd name="T26" fmla="*/ 2147483647 w 378"/>
                <a:gd name="T27" fmla="*/ 2147483647 h 292"/>
                <a:gd name="T28" fmla="*/ 2147483647 w 378"/>
                <a:gd name="T29" fmla="*/ 2147483647 h 292"/>
                <a:gd name="T30" fmla="*/ 2147483647 w 378"/>
                <a:gd name="T31" fmla="*/ 2147483647 h 292"/>
                <a:gd name="T32" fmla="*/ 2147483647 w 378"/>
                <a:gd name="T33" fmla="*/ 2147483647 h 292"/>
                <a:gd name="T34" fmla="*/ 2147483647 w 378"/>
                <a:gd name="T35" fmla="*/ 2147483647 h 292"/>
                <a:gd name="T36" fmla="*/ 2147483647 w 378"/>
                <a:gd name="T37" fmla="*/ 2147483647 h 292"/>
                <a:gd name="T38" fmla="*/ 2147483647 w 378"/>
                <a:gd name="T39" fmla="*/ 2147483647 h 292"/>
                <a:gd name="T40" fmla="*/ 2147483647 w 378"/>
                <a:gd name="T41" fmla="*/ 2147483647 h 292"/>
                <a:gd name="T42" fmla="*/ 2147483647 w 378"/>
                <a:gd name="T43" fmla="*/ 2147483647 h 292"/>
                <a:gd name="T44" fmla="*/ 2147483647 w 378"/>
                <a:gd name="T45" fmla="*/ 2147483647 h 292"/>
                <a:gd name="T46" fmla="*/ 2147483647 w 378"/>
                <a:gd name="T47" fmla="*/ 2147483647 h 292"/>
                <a:gd name="T48" fmla="*/ 2147483647 w 378"/>
                <a:gd name="T49" fmla="*/ 2147483647 h 292"/>
                <a:gd name="T50" fmla="*/ 2147483647 w 378"/>
                <a:gd name="T51" fmla="*/ 2147483647 h 292"/>
                <a:gd name="T52" fmla="*/ 2147483647 w 378"/>
                <a:gd name="T53" fmla="*/ 2147483647 h 292"/>
                <a:gd name="T54" fmla="*/ 2147483647 w 378"/>
                <a:gd name="T55" fmla="*/ 2147483647 h 292"/>
                <a:gd name="T56" fmla="*/ 2147483647 w 378"/>
                <a:gd name="T57" fmla="*/ 2147483647 h 292"/>
                <a:gd name="T58" fmla="*/ 2147483647 w 378"/>
                <a:gd name="T59" fmla="*/ 2147483647 h 292"/>
                <a:gd name="T60" fmla="*/ 2147483647 w 378"/>
                <a:gd name="T61" fmla="*/ 2147483647 h 292"/>
                <a:gd name="T62" fmla="*/ 2147483647 w 378"/>
                <a:gd name="T63" fmla="*/ 2147483647 h 292"/>
                <a:gd name="T64" fmla="*/ 2147483647 w 378"/>
                <a:gd name="T65" fmla="*/ 2147483647 h 292"/>
                <a:gd name="T66" fmla="*/ 2147483647 w 378"/>
                <a:gd name="T67" fmla="*/ 2147483647 h 292"/>
                <a:gd name="T68" fmla="*/ 2147483647 w 378"/>
                <a:gd name="T69" fmla="*/ 2147483647 h 292"/>
                <a:gd name="T70" fmla="*/ 2147483647 w 378"/>
                <a:gd name="T71" fmla="*/ 2147483647 h 292"/>
                <a:gd name="T72" fmla="*/ 2147483647 w 378"/>
                <a:gd name="T73" fmla="*/ 2147483647 h 292"/>
                <a:gd name="T74" fmla="*/ 2147483647 w 378"/>
                <a:gd name="T75" fmla="*/ 2147483647 h 292"/>
                <a:gd name="T76" fmla="*/ 2147483647 w 378"/>
                <a:gd name="T77" fmla="*/ 2147483647 h 292"/>
                <a:gd name="T78" fmla="*/ 2147483647 w 378"/>
                <a:gd name="T79" fmla="*/ 2147483647 h 292"/>
                <a:gd name="T80" fmla="*/ 2147483647 w 378"/>
                <a:gd name="T81" fmla="*/ 2147483647 h 292"/>
                <a:gd name="T82" fmla="*/ 2147483647 w 378"/>
                <a:gd name="T83" fmla="*/ 2147483647 h 292"/>
                <a:gd name="T84" fmla="*/ 2147483647 w 378"/>
                <a:gd name="T85" fmla="*/ 2147483647 h 292"/>
                <a:gd name="T86" fmla="*/ 2147483647 w 378"/>
                <a:gd name="T87" fmla="*/ 2147483647 h 292"/>
                <a:gd name="T88" fmla="*/ 2147483647 w 378"/>
                <a:gd name="T89" fmla="*/ 2147483647 h 292"/>
                <a:gd name="T90" fmla="*/ 2147483647 w 378"/>
                <a:gd name="T91" fmla="*/ 2147483647 h 292"/>
                <a:gd name="T92" fmla="*/ 2147483647 w 378"/>
                <a:gd name="T93" fmla="*/ 2147483647 h 292"/>
                <a:gd name="T94" fmla="*/ 2147483647 w 378"/>
                <a:gd name="T95" fmla="*/ 2147483647 h 292"/>
                <a:gd name="T96" fmla="*/ 2147483647 w 378"/>
                <a:gd name="T97" fmla="*/ 2147483647 h 292"/>
                <a:gd name="T98" fmla="*/ 2147483647 w 378"/>
                <a:gd name="T99" fmla="*/ 2147483647 h 292"/>
                <a:gd name="T100" fmla="*/ 2147483647 w 378"/>
                <a:gd name="T101" fmla="*/ 2147483647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8"/>
                <a:gd name="T154" fmla="*/ 0 h 292"/>
                <a:gd name="T155" fmla="*/ 378 w 378"/>
                <a:gd name="T156" fmla="*/ 292 h 2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40" name="河北"/>
            <p:cNvSpPr>
              <a:spLocks noChangeArrowheads="1"/>
            </p:cNvSpPr>
            <p:nvPr/>
          </p:nvSpPr>
          <p:spPr bwMode="auto">
            <a:xfrm>
              <a:off x="3327511" y="1213488"/>
              <a:ext cx="511924" cy="730421"/>
            </a:xfrm>
            <a:custGeom>
              <a:avLst/>
              <a:gdLst>
                <a:gd name="T0" fmla="*/ 2147483647 w 352"/>
                <a:gd name="T1" fmla="*/ 2147483647 h 502"/>
                <a:gd name="T2" fmla="*/ 2147483647 w 352"/>
                <a:gd name="T3" fmla="*/ 2147483647 h 502"/>
                <a:gd name="T4" fmla="*/ 2147483647 w 352"/>
                <a:gd name="T5" fmla="*/ 2147483647 h 502"/>
                <a:gd name="T6" fmla="*/ 2147483647 w 352"/>
                <a:gd name="T7" fmla="*/ 2147483647 h 502"/>
                <a:gd name="T8" fmla="*/ 2147483647 w 352"/>
                <a:gd name="T9" fmla="*/ 2147483647 h 502"/>
                <a:gd name="T10" fmla="*/ 2147483647 w 352"/>
                <a:gd name="T11" fmla="*/ 2147483647 h 502"/>
                <a:gd name="T12" fmla="*/ 2147483647 w 352"/>
                <a:gd name="T13" fmla="*/ 2147483647 h 502"/>
                <a:gd name="T14" fmla="*/ 2147483647 w 352"/>
                <a:gd name="T15" fmla="*/ 2147483647 h 502"/>
                <a:gd name="T16" fmla="*/ 2147483647 w 352"/>
                <a:gd name="T17" fmla="*/ 2147483647 h 502"/>
                <a:gd name="T18" fmla="*/ 2147483647 w 352"/>
                <a:gd name="T19" fmla="*/ 2147483647 h 502"/>
                <a:gd name="T20" fmla="*/ 2147483647 w 352"/>
                <a:gd name="T21" fmla="*/ 2147483647 h 502"/>
                <a:gd name="T22" fmla="*/ 2147483647 w 352"/>
                <a:gd name="T23" fmla="*/ 2147483647 h 502"/>
                <a:gd name="T24" fmla="*/ 2147483647 w 352"/>
                <a:gd name="T25" fmla="*/ 2147483647 h 502"/>
                <a:gd name="T26" fmla="*/ 2147483647 w 352"/>
                <a:gd name="T27" fmla="*/ 2147483647 h 502"/>
                <a:gd name="T28" fmla="*/ 2147483647 w 352"/>
                <a:gd name="T29" fmla="*/ 2147483647 h 502"/>
                <a:gd name="T30" fmla="*/ 2147483647 w 352"/>
                <a:gd name="T31" fmla="*/ 2147483647 h 502"/>
                <a:gd name="T32" fmla="*/ 2147483647 w 352"/>
                <a:gd name="T33" fmla="*/ 2147483647 h 502"/>
                <a:gd name="T34" fmla="*/ 2147483647 w 352"/>
                <a:gd name="T35" fmla="*/ 2147483647 h 502"/>
                <a:gd name="T36" fmla="*/ 2147483647 w 352"/>
                <a:gd name="T37" fmla="*/ 2147483647 h 502"/>
                <a:gd name="T38" fmla="*/ 2147483647 w 352"/>
                <a:gd name="T39" fmla="*/ 2147483647 h 502"/>
                <a:gd name="T40" fmla="*/ 2147483647 w 352"/>
                <a:gd name="T41" fmla="*/ 2147483647 h 502"/>
                <a:gd name="T42" fmla="*/ 2147483647 w 352"/>
                <a:gd name="T43" fmla="*/ 2147483647 h 502"/>
                <a:gd name="T44" fmla="*/ 2147483647 w 352"/>
                <a:gd name="T45" fmla="*/ 2147483647 h 502"/>
                <a:gd name="T46" fmla="*/ 2147483647 w 352"/>
                <a:gd name="T47" fmla="*/ 2147483647 h 502"/>
                <a:gd name="T48" fmla="*/ 2147483647 w 352"/>
                <a:gd name="T49" fmla="*/ 2147483647 h 502"/>
                <a:gd name="T50" fmla="*/ 2147483647 w 352"/>
                <a:gd name="T51" fmla="*/ 2147483647 h 502"/>
                <a:gd name="T52" fmla="*/ 2147483647 w 352"/>
                <a:gd name="T53" fmla="*/ 2147483647 h 502"/>
                <a:gd name="T54" fmla="*/ 2147483647 w 352"/>
                <a:gd name="T55" fmla="*/ 2147483647 h 502"/>
                <a:gd name="T56" fmla="*/ 2147483647 w 352"/>
                <a:gd name="T57" fmla="*/ 2147483647 h 502"/>
                <a:gd name="T58" fmla="*/ 2147483647 w 352"/>
                <a:gd name="T59" fmla="*/ 2147483647 h 502"/>
                <a:gd name="T60" fmla="*/ 2147483647 w 352"/>
                <a:gd name="T61" fmla="*/ 2147483647 h 502"/>
                <a:gd name="T62" fmla="*/ 2147483647 w 352"/>
                <a:gd name="T63" fmla="*/ 2147483647 h 502"/>
                <a:gd name="T64" fmla="*/ 2147483647 w 352"/>
                <a:gd name="T65" fmla="*/ 2147483647 h 502"/>
                <a:gd name="T66" fmla="*/ 2147483647 w 352"/>
                <a:gd name="T67" fmla="*/ 2147483647 h 502"/>
                <a:gd name="T68" fmla="*/ 2147483647 w 352"/>
                <a:gd name="T69" fmla="*/ 2147483647 h 502"/>
                <a:gd name="T70" fmla="*/ 2147483647 w 352"/>
                <a:gd name="T71" fmla="*/ 2147483647 h 502"/>
                <a:gd name="T72" fmla="*/ 2147483647 w 352"/>
                <a:gd name="T73" fmla="*/ 2147483647 h 502"/>
                <a:gd name="T74" fmla="*/ 2147483647 w 352"/>
                <a:gd name="T75" fmla="*/ 2147483647 h 502"/>
                <a:gd name="T76" fmla="*/ 2147483647 w 352"/>
                <a:gd name="T77" fmla="*/ 2147483647 h 502"/>
                <a:gd name="T78" fmla="*/ 2147483647 w 352"/>
                <a:gd name="T79" fmla="*/ 2147483647 h 502"/>
                <a:gd name="T80" fmla="*/ 2147483647 w 352"/>
                <a:gd name="T81" fmla="*/ 2147483647 h 502"/>
                <a:gd name="T82" fmla="*/ 2147483647 w 352"/>
                <a:gd name="T83" fmla="*/ 2147483647 h 502"/>
                <a:gd name="T84" fmla="*/ 2147483647 w 352"/>
                <a:gd name="T85" fmla="*/ 2147483647 h 502"/>
                <a:gd name="T86" fmla="*/ 2147483647 w 352"/>
                <a:gd name="T87" fmla="*/ 2147483647 h 502"/>
                <a:gd name="T88" fmla="*/ 2147483647 w 352"/>
                <a:gd name="T89" fmla="*/ 2147483647 h 502"/>
                <a:gd name="T90" fmla="*/ 2147483647 w 352"/>
                <a:gd name="T91" fmla="*/ 2147483647 h 502"/>
                <a:gd name="T92" fmla="*/ 2147483647 w 352"/>
                <a:gd name="T93" fmla="*/ 2147483647 h 502"/>
                <a:gd name="T94" fmla="*/ 2147483647 w 352"/>
                <a:gd name="T95" fmla="*/ 2147483647 h 502"/>
                <a:gd name="T96" fmla="*/ 2147483647 w 352"/>
                <a:gd name="T97" fmla="*/ 2147483647 h 502"/>
                <a:gd name="T98" fmla="*/ 2147483647 w 352"/>
                <a:gd name="T99" fmla="*/ 2147483647 h 502"/>
                <a:gd name="T100" fmla="*/ 2147483647 w 352"/>
                <a:gd name="T101" fmla="*/ 2147483647 h 502"/>
                <a:gd name="T102" fmla="*/ 2147483647 w 352"/>
                <a:gd name="T103" fmla="*/ 2147483647 h 502"/>
                <a:gd name="T104" fmla="*/ 2147483647 w 352"/>
                <a:gd name="T105" fmla="*/ 2147483647 h 502"/>
                <a:gd name="T106" fmla="*/ 2147483647 w 352"/>
                <a:gd name="T107" fmla="*/ 2147483647 h 502"/>
                <a:gd name="T108" fmla="*/ 2147483647 w 352"/>
                <a:gd name="T109" fmla="*/ 2147483647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2"/>
                <a:gd name="T166" fmla="*/ 0 h 502"/>
                <a:gd name="T167" fmla="*/ 352 w 352"/>
                <a:gd name="T168" fmla="*/ 502 h 5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41" name="河南"/>
            <p:cNvSpPr>
              <a:spLocks noChangeArrowheads="1"/>
            </p:cNvSpPr>
            <p:nvPr/>
          </p:nvSpPr>
          <p:spPr bwMode="auto">
            <a:xfrm>
              <a:off x="3094818" y="1914809"/>
              <a:ext cx="538103" cy="532539"/>
            </a:xfrm>
            <a:custGeom>
              <a:avLst/>
              <a:gdLst>
                <a:gd name="T0" fmla="*/ 2147483647 w 370"/>
                <a:gd name="T1" fmla="*/ 2147483647 h 366"/>
                <a:gd name="T2" fmla="*/ 0 w 370"/>
                <a:gd name="T3" fmla="*/ 2147483647 h 366"/>
                <a:gd name="T4" fmla="*/ 2147483647 w 370"/>
                <a:gd name="T5" fmla="*/ 2147483647 h 366"/>
                <a:gd name="T6" fmla="*/ 2147483647 w 370"/>
                <a:gd name="T7" fmla="*/ 2147483647 h 366"/>
                <a:gd name="T8" fmla="*/ 2147483647 w 370"/>
                <a:gd name="T9" fmla="*/ 2147483647 h 366"/>
                <a:gd name="T10" fmla="*/ 2147483647 w 370"/>
                <a:gd name="T11" fmla="*/ 2147483647 h 366"/>
                <a:gd name="T12" fmla="*/ 2147483647 w 370"/>
                <a:gd name="T13" fmla="*/ 2147483647 h 366"/>
                <a:gd name="T14" fmla="*/ 2147483647 w 370"/>
                <a:gd name="T15" fmla="*/ 2147483647 h 366"/>
                <a:gd name="T16" fmla="*/ 2147483647 w 370"/>
                <a:gd name="T17" fmla="*/ 2147483647 h 366"/>
                <a:gd name="T18" fmla="*/ 2147483647 w 370"/>
                <a:gd name="T19" fmla="*/ 2147483647 h 366"/>
                <a:gd name="T20" fmla="*/ 2147483647 w 370"/>
                <a:gd name="T21" fmla="*/ 2147483647 h 366"/>
                <a:gd name="T22" fmla="*/ 2147483647 w 370"/>
                <a:gd name="T23" fmla="*/ 2147483647 h 366"/>
                <a:gd name="T24" fmla="*/ 2147483647 w 370"/>
                <a:gd name="T25" fmla="*/ 2147483647 h 366"/>
                <a:gd name="T26" fmla="*/ 2147483647 w 370"/>
                <a:gd name="T27" fmla="*/ 2147483647 h 366"/>
                <a:gd name="T28" fmla="*/ 2147483647 w 370"/>
                <a:gd name="T29" fmla="*/ 2147483647 h 366"/>
                <a:gd name="T30" fmla="*/ 2147483647 w 370"/>
                <a:gd name="T31" fmla="*/ 2147483647 h 366"/>
                <a:gd name="T32" fmla="*/ 2147483647 w 370"/>
                <a:gd name="T33" fmla="*/ 2147483647 h 366"/>
                <a:gd name="T34" fmla="*/ 2147483647 w 370"/>
                <a:gd name="T35" fmla="*/ 2147483647 h 366"/>
                <a:gd name="T36" fmla="*/ 2147483647 w 370"/>
                <a:gd name="T37" fmla="*/ 2147483647 h 366"/>
                <a:gd name="T38" fmla="*/ 2147483647 w 370"/>
                <a:gd name="T39" fmla="*/ 2147483647 h 366"/>
                <a:gd name="T40" fmla="*/ 2147483647 w 370"/>
                <a:gd name="T41" fmla="*/ 2147483647 h 366"/>
                <a:gd name="T42" fmla="*/ 2147483647 w 370"/>
                <a:gd name="T43" fmla="*/ 2147483647 h 366"/>
                <a:gd name="T44" fmla="*/ 2147483647 w 370"/>
                <a:gd name="T45" fmla="*/ 2147483647 h 366"/>
                <a:gd name="T46" fmla="*/ 2147483647 w 370"/>
                <a:gd name="T47" fmla="*/ 2147483647 h 366"/>
                <a:gd name="T48" fmla="*/ 2147483647 w 370"/>
                <a:gd name="T49" fmla="*/ 2147483647 h 366"/>
                <a:gd name="T50" fmla="*/ 2147483647 w 370"/>
                <a:gd name="T51" fmla="*/ 2147483647 h 366"/>
                <a:gd name="T52" fmla="*/ 2147483647 w 370"/>
                <a:gd name="T53" fmla="*/ 2147483647 h 366"/>
                <a:gd name="T54" fmla="*/ 2147483647 w 370"/>
                <a:gd name="T55" fmla="*/ 2147483647 h 366"/>
                <a:gd name="T56" fmla="*/ 2147483647 w 370"/>
                <a:gd name="T57" fmla="*/ 2147483647 h 366"/>
                <a:gd name="T58" fmla="*/ 2147483647 w 370"/>
                <a:gd name="T59" fmla="*/ 2147483647 h 366"/>
                <a:gd name="T60" fmla="*/ 2147483647 w 370"/>
                <a:gd name="T61" fmla="*/ 2147483647 h 366"/>
                <a:gd name="T62" fmla="*/ 2147483647 w 370"/>
                <a:gd name="T63" fmla="*/ 2147483647 h 366"/>
                <a:gd name="T64" fmla="*/ 2147483647 w 370"/>
                <a:gd name="T65" fmla="*/ 2147483647 h 366"/>
                <a:gd name="T66" fmla="*/ 2147483647 w 370"/>
                <a:gd name="T67" fmla="*/ 2147483647 h 366"/>
                <a:gd name="T68" fmla="*/ 2147483647 w 370"/>
                <a:gd name="T69" fmla="*/ 2147483647 h 366"/>
                <a:gd name="T70" fmla="*/ 2147483647 w 370"/>
                <a:gd name="T71" fmla="*/ 2147483647 h 366"/>
                <a:gd name="T72" fmla="*/ 2147483647 w 370"/>
                <a:gd name="T73" fmla="*/ 2147483647 h 366"/>
                <a:gd name="T74" fmla="*/ 2147483647 w 370"/>
                <a:gd name="T75" fmla="*/ 2147483647 h 366"/>
                <a:gd name="T76" fmla="*/ 2147483647 w 370"/>
                <a:gd name="T77" fmla="*/ 2147483647 h 366"/>
                <a:gd name="T78" fmla="*/ 2147483647 w 370"/>
                <a:gd name="T79" fmla="*/ 2147483647 h 366"/>
                <a:gd name="T80" fmla="*/ 2147483647 w 370"/>
                <a:gd name="T81" fmla="*/ 2147483647 h 366"/>
                <a:gd name="T82" fmla="*/ 2147483647 w 370"/>
                <a:gd name="T83" fmla="*/ 2147483647 h 366"/>
                <a:gd name="T84" fmla="*/ 2147483647 w 370"/>
                <a:gd name="T85" fmla="*/ 2147483647 h 366"/>
                <a:gd name="T86" fmla="*/ 2147483647 w 370"/>
                <a:gd name="T87" fmla="*/ 2147483647 h 366"/>
                <a:gd name="T88" fmla="*/ 2147483647 w 370"/>
                <a:gd name="T89" fmla="*/ 2147483647 h 366"/>
                <a:gd name="T90" fmla="*/ 2147483647 w 370"/>
                <a:gd name="T91" fmla="*/ 2147483647 h 366"/>
                <a:gd name="T92" fmla="*/ 2147483647 w 370"/>
                <a:gd name="T93" fmla="*/ 2147483647 h 366"/>
                <a:gd name="T94" fmla="*/ 2147483647 w 370"/>
                <a:gd name="T95" fmla="*/ 0 h 366"/>
                <a:gd name="T96" fmla="*/ 2147483647 w 370"/>
                <a:gd name="T97" fmla="*/ 2147483647 h 366"/>
                <a:gd name="T98" fmla="*/ 2147483647 w 370"/>
                <a:gd name="T99" fmla="*/ 2147483647 h 366"/>
                <a:gd name="T100" fmla="*/ 2147483647 w 370"/>
                <a:gd name="T101" fmla="*/ 2147483647 h 366"/>
                <a:gd name="T102" fmla="*/ 2147483647 w 370"/>
                <a:gd name="T103" fmla="*/ 2147483647 h 366"/>
                <a:gd name="T104" fmla="*/ 2147483647 w 370"/>
                <a:gd name="T105" fmla="*/ 2147483647 h 366"/>
                <a:gd name="T106" fmla="*/ 2147483647 w 370"/>
                <a:gd name="T107" fmla="*/ 2147483647 h 366"/>
                <a:gd name="T108" fmla="*/ 2147483647 w 370"/>
                <a:gd name="T109" fmla="*/ 2147483647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70"/>
                <a:gd name="T166" fmla="*/ 0 h 366"/>
                <a:gd name="T167" fmla="*/ 370 w 370"/>
                <a:gd name="T168" fmla="*/ 366 h 3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42" name="台湾"/>
            <p:cNvSpPr>
              <a:spLocks noChangeArrowheads="1"/>
            </p:cNvSpPr>
            <p:nvPr/>
          </p:nvSpPr>
          <p:spPr bwMode="auto">
            <a:xfrm>
              <a:off x="4107033" y="3052632"/>
              <a:ext cx="154159" cy="372487"/>
            </a:xfrm>
            <a:custGeom>
              <a:avLst/>
              <a:gdLst>
                <a:gd name="T0" fmla="*/ 2147483647 w 106"/>
                <a:gd name="T1" fmla="*/ 0 h 256"/>
                <a:gd name="T2" fmla="*/ 2147483647 w 106"/>
                <a:gd name="T3" fmla="*/ 0 h 256"/>
                <a:gd name="T4" fmla="*/ 2147483647 w 106"/>
                <a:gd name="T5" fmla="*/ 2147483647 h 256"/>
                <a:gd name="T6" fmla="*/ 2147483647 w 106"/>
                <a:gd name="T7" fmla="*/ 2147483647 h 256"/>
                <a:gd name="T8" fmla="*/ 2147483647 w 106"/>
                <a:gd name="T9" fmla="*/ 2147483647 h 256"/>
                <a:gd name="T10" fmla="*/ 2147483647 w 106"/>
                <a:gd name="T11" fmla="*/ 2147483647 h 256"/>
                <a:gd name="T12" fmla="*/ 2147483647 w 106"/>
                <a:gd name="T13" fmla="*/ 2147483647 h 256"/>
                <a:gd name="T14" fmla="*/ 2147483647 w 106"/>
                <a:gd name="T15" fmla="*/ 2147483647 h 256"/>
                <a:gd name="T16" fmla="*/ 2147483647 w 106"/>
                <a:gd name="T17" fmla="*/ 2147483647 h 256"/>
                <a:gd name="T18" fmla="*/ 0 w 106"/>
                <a:gd name="T19" fmla="*/ 2147483647 h 256"/>
                <a:gd name="T20" fmla="*/ 2147483647 w 106"/>
                <a:gd name="T21" fmla="*/ 2147483647 h 256"/>
                <a:gd name="T22" fmla="*/ 2147483647 w 106"/>
                <a:gd name="T23" fmla="*/ 2147483647 h 256"/>
                <a:gd name="T24" fmla="*/ 2147483647 w 106"/>
                <a:gd name="T25" fmla="*/ 2147483647 h 256"/>
                <a:gd name="T26" fmla="*/ 2147483647 w 106"/>
                <a:gd name="T27" fmla="*/ 2147483647 h 256"/>
                <a:gd name="T28" fmla="*/ 2147483647 w 106"/>
                <a:gd name="T29" fmla="*/ 2147483647 h 256"/>
                <a:gd name="T30" fmla="*/ 2147483647 w 106"/>
                <a:gd name="T31" fmla="*/ 2147483647 h 256"/>
                <a:gd name="T32" fmla="*/ 2147483647 w 106"/>
                <a:gd name="T33" fmla="*/ 2147483647 h 256"/>
                <a:gd name="T34" fmla="*/ 2147483647 w 106"/>
                <a:gd name="T35" fmla="*/ 2147483647 h 256"/>
                <a:gd name="T36" fmla="*/ 2147483647 w 106"/>
                <a:gd name="T37" fmla="*/ 2147483647 h 256"/>
                <a:gd name="T38" fmla="*/ 2147483647 w 106"/>
                <a:gd name="T39" fmla="*/ 2147483647 h 256"/>
                <a:gd name="T40" fmla="*/ 2147483647 w 106"/>
                <a:gd name="T41" fmla="*/ 2147483647 h 256"/>
                <a:gd name="T42" fmla="*/ 2147483647 w 106"/>
                <a:gd name="T43" fmla="*/ 2147483647 h 256"/>
                <a:gd name="T44" fmla="*/ 2147483647 w 106"/>
                <a:gd name="T45" fmla="*/ 2147483647 h 256"/>
                <a:gd name="T46" fmla="*/ 2147483647 w 106"/>
                <a:gd name="T47" fmla="*/ 2147483647 h 256"/>
                <a:gd name="T48" fmla="*/ 2147483647 w 106"/>
                <a:gd name="T49" fmla="*/ 2147483647 h 256"/>
                <a:gd name="T50" fmla="*/ 2147483647 w 106"/>
                <a:gd name="T51" fmla="*/ 2147483647 h 256"/>
                <a:gd name="T52" fmla="*/ 2147483647 w 106"/>
                <a:gd name="T53" fmla="*/ 2147483647 h 256"/>
                <a:gd name="T54" fmla="*/ 2147483647 w 106"/>
                <a:gd name="T55" fmla="*/ 2147483647 h 256"/>
                <a:gd name="T56" fmla="*/ 2147483647 w 106"/>
                <a:gd name="T57" fmla="*/ 2147483647 h 256"/>
                <a:gd name="T58" fmla="*/ 2147483647 w 106"/>
                <a:gd name="T59" fmla="*/ 2147483647 h 256"/>
                <a:gd name="T60" fmla="*/ 2147483647 w 106"/>
                <a:gd name="T61" fmla="*/ 2147483647 h 256"/>
                <a:gd name="T62" fmla="*/ 2147483647 w 106"/>
                <a:gd name="T63" fmla="*/ 2147483647 h 256"/>
                <a:gd name="T64" fmla="*/ 2147483647 w 106"/>
                <a:gd name="T65" fmla="*/ 2147483647 h 256"/>
                <a:gd name="T66" fmla="*/ 2147483647 w 106"/>
                <a:gd name="T67" fmla="*/ 2147483647 h 256"/>
                <a:gd name="T68" fmla="*/ 2147483647 w 106"/>
                <a:gd name="T69" fmla="*/ 2147483647 h 256"/>
                <a:gd name="T70" fmla="*/ 2147483647 w 106"/>
                <a:gd name="T71" fmla="*/ 2147483647 h 256"/>
                <a:gd name="T72" fmla="*/ 2147483647 w 106"/>
                <a:gd name="T73" fmla="*/ 2147483647 h 256"/>
                <a:gd name="T74" fmla="*/ 2147483647 w 106"/>
                <a:gd name="T75" fmla="*/ 2147483647 h 256"/>
                <a:gd name="T76" fmla="*/ 2147483647 w 106"/>
                <a:gd name="T77" fmla="*/ 2147483647 h 256"/>
                <a:gd name="T78" fmla="*/ 2147483647 w 106"/>
                <a:gd name="T79" fmla="*/ 2147483647 h 256"/>
                <a:gd name="T80" fmla="*/ 2147483647 w 106"/>
                <a:gd name="T81" fmla="*/ 2147483647 h 256"/>
                <a:gd name="T82" fmla="*/ 2147483647 w 106"/>
                <a:gd name="T83" fmla="*/ 2147483647 h 256"/>
                <a:gd name="T84" fmla="*/ 2147483647 w 106"/>
                <a:gd name="T85" fmla="*/ 2147483647 h 256"/>
                <a:gd name="T86" fmla="*/ 2147483647 w 106"/>
                <a:gd name="T87" fmla="*/ 2147483647 h 256"/>
                <a:gd name="T88" fmla="*/ 2147483647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256"/>
                <a:gd name="T137" fmla="*/ 106 w 106"/>
                <a:gd name="T138" fmla="*/ 256 h 25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43" name="海南"/>
            <p:cNvSpPr>
              <a:spLocks noChangeArrowheads="1"/>
            </p:cNvSpPr>
            <p:nvPr/>
          </p:nvSpPr>
          <p:spPr bwMode="auto">
            <a:xfrm>
              <a:off x="2972658" y="3713218"/>
              <a:ext cx="232693" cy="203703"/>
            </a:xfrm>
            <a:custGeom>
              <a:avLst/>
              <a:gdLst>
                <a:gd name="T0" fmla="*/ 2147483647 w 160"/>
                <a:gd name="T1" fmla="*/ 2147483647 h 140"/>
                <a:gd name="T2" fmla="*/ 2147483647 w 160"/>
                <a:gd name="T3" fmla="*/ 2147483647 h 140"/>
                <a:gd name="T4" fmla="*/ 2147483647 w 160"/>
                <a:gd name="T5" fmla="*/ 2147483647 h 140"/>
                <a:gd name="T6" fmla="*/ 2147483647 w 160"/>
                <a:gd name="T7" fmla="*/ 2147483647 h 140"/>
                <a:gd name="T8" fmla="*/ 2147483647 w 160"/>
                <a:gd name="T9" fmla="*/ 2147483647 h 140"/>
                <a:gd name="T10" fmla="*/ 2147483647 w 160"/>
                <a:gd name="T11" fmla="*/ 2147483647 h 140"/>
                <a:gd name="T12" fmla="*/ 2147483647 w 160"/>
                <a:gd name="T13" fmla="*/ 2147483647 h 140"/>
                <a:gd name="T14" fmla="*/ 2147483647 w 160"/>
                <a:gd name="T15" fmla="*/ 2147483647 h 140"/>
                <a:gd name="T16" fmla="*/ 2147483647 w 160"/>
                <a:gd name="T17" fmla="*/ 2147483647 h 140"/>
                <a:gd name="T18" fmla="*/ 2147483647 w 160"/>
                <a:gd name="T19" fmla="*/ 2147483647 h 140"/>
                <a:gd name="T20" fmla="*/ 2147483647 w 160"/>
                <a:gd name="T21" fmla="*/ 2147483647 h 140"/>
                <a:gd name="T22" fmla="*/ 2147483647 w 160"/>
                <a:gd name="T23" fmla="*/ 2147483647 h 140"/>
                <a:gd name="T24" fmla="*/ 2147483647 w 160"/>
                <a:gd name="T25" fmla="*/ 2147483647 h 140"/>
                <a:gd name="T26" fmla="*/ 0 w 160"/>
                <a:gd name="T27" fmla="*/ 2147483647 h 140"/>
                <a:gd name="T28" fmla="*/ 2147483647 w 160"/>
                <a:gd name="T29" fmla="*/ 2147483647 h 140"/>
                <a:gd name="T30" fmla="*/ 2147483647 w 160"/>
                <a:gd name="T31" fmla="*/ 2147483647 h 140"/>
                <a:gd name="T32" fmla="*/ 2147483647 w 160"/>
                <a:gd name="T33" fmla="*/ 2147483647 h 140"/>
                <a:gd name="T34" fmla="*/ 2147483647 w 160"/>
                <a:gd name="T35" fmla="*/ 2147483647 h 140"/>
                <a:gd name="T36" fmla="*/ 2147483647 w 160"/>
                <a:gd name="T37" fmla="*/ 2147483647 h 140"/>
                <a:gd name="T38" fmla="*/ 2147483647 w 160"/>
                <a:gd name="T39" fmla="*/ 2147483647 h 140"/>
                <a:gd name="T40" fmla="*/ 2147483647 w 160"/>
                <a:gd name="T41" fmla="*/ 2147483647 h 140"/>
                <a:gd name="T42" fmla="*/ 2147483647 w 160"/>
                <a:gd name="T43" fmla="*/ 2147483647 h 140"/>
                <a:gd name="T44" fmla="*/ 2147483647 w 160"/>
                <a:gd name="T45" fmla="*/ 2147483647 h 140"/>
                <a:gd name="T46" fmla="*/ 2147483647 w 160"/>
                <a:gd name="T47" fmla="*/ 2147483647 h 140"/>
                <a:gd name="T48" fmla="*/ 2147483647 w 160"/>
                <a:gd name="T49" fmla="*/ 2147483647 h 140"/>
                <a:gd name="T50" fmla="*/ 2147483647 w 160"/>
                <a:gd name="T51" fmla="*/ 2147483647 h 140"/>
                <a:gd name="T52" fmla="*/ 2147483647 w 160"/>
                <a:gd name="T53" fmla="*/ 2147483647 h 140"/>
                <a:gd name="T54" fmla="*/ 2147483647 w 160"/>
                <a:gd name="T55" fmla="*/ 2147483647 h 140"/>
                <a:gd name="T56" fmla="*/ 2147483647 w 160"/>
                <a:gd name="T57" fmla="*/ 2147483647 h 140"/>
                <a:gd name="T58" fmla="*/ 2147483647 w 160"/>
                <a:gd name="T59" fmla="*/ 2147483647 h 140"/>
                <a:gd name="T60" fmla="*/ 2147483647 w 160"/>
                <a:gd name="T61" fmla="*/ 2147483647 h 140"/>
                <a:gd name="T62" fmla="*/ 2147483647 w 160"/>
                <a:gd name="T63" fmla="*/ 2147483647 h 140"/>
                <a:gd name="T64" fmla="*/ 2147483647 w 160"/>
                <a:gd name="T65" fmla="*/ 2147483647 h 140"/>
                <a:gd name="T66" fmla="*/ 2147483647 w 160"/>
                <a:gd name="T67" fmla="*/ 2147483647 h 140"/>
                <a:gd name="T68" fmla="*/ 2147483647 w 160"/>
                <a:gd name="T69" fmla="*/ 2147483647 h 140"/>
                <a:gd name="T70" fmla="*/ 2147483647 w 160"/>
                <a:gd name="T71" fmla="*/ 2147483647 h 140"/>
                <a:gd name="T72" fmla="*/ 2147483647 w 160"/>
                <a:gd name="T73" fmla="*/ 2147483647 h 140"/>
                <a:gd name="T74" fmla="*/ 2147483647 w 160"/>
                <a:gd name="T75" fmla="*/ 2147483647 h 140"/>
                <a:gd name="T76" fmla="*/ 2147483647 w 160"/>
                <a:gd name="T77" fmla="*/ 2147483647 h 140"/>
                <a:gd name="T78" fmla="*/ 2147483647 w 160"/>
                <a:gd name="T79" fmla="*/ 2147483647 h 140"/>
                <a:gd name="T80" fmla="*/ 2147483647 w 160"/>
                <a:gd name="T81" fmla="*/ 2147483647 h 140"/>
                <a:gd name="T82" fmla="*/ 2147483647 w 160"/>
                <a:gd name="T83" fmla="*/ 0 h 140"/>
                <a:gd name="T84" fmla="*/ 2147483647 w 160"/>
                <a:gd name="T85" fmla="*/ 2147483647 h 140"/>
                <a:gd name="T86" fmla="*/ 2147483647 w 160"/>
                <a:gd name="T87" fmla="*/ 2147483647 h 140"/>
                <a:gd name="T88" fmla="*/ 2147483647 w 160"/>
                <a:gd name="T89" fmla="*/ 2147483647 h 140"/>
                <a:gd name="T90" fmla="*/ 2147483647 w 160"/>
                <a:gd name="T91" fmla="*/ 2147483647 h 140"/>
                <a:gd name="T92" fmla="*/ 2147483647 w 160"/>
                <a:gd name="T93" fmla="*/ 2147483647 h 140"/>
                <a:gd name="T94" fmla="*/ 2147483647 w 160"/>
                <a:gd name="T95" fmla="*/ 2147483647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0"/>
                <a:gd name="T145" fmla="*/ 0 h 140"/>
                <a:gd name="T146" fmla="*/ 160 w 160"/>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sp>
        <p:nvSpPr>
          <p:cNvPr id="44" name="直接连接符 37"/>
          <p:cNvSpPr>
            <a:spLocks noChangeShapeType="1"/>
          </p:cNvSpPr>
          <p:nvPr/>
        </p:nvSpPr>
        <p:spPr bwMode="auto">
          <a:xfrm>
            <a:off x="4881161" y="3533754"/>
            <a:ext cx="2590641" cy="0"/>
          </a:xfrm>
          <a:prstGeom prst="line">
            <a:avLst/>
          </a:prstGeom>
          <a:noFill/>
          <a:ln w="9525">
            <a:solidFill>
              <a:srgbClr val="EAEAEA"/>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45" name="矩形 38"/>
          <p:cNvSpPr>
            <a:spLocks noChangeArrowheads="1"/>
          </p:cNvSpPr>
          <p:nvPr/>
        </p:nvSpPr>
        <p:spPr bwMode="auto">
          <a:xfrm>
            <a:off x="4884730" y="3536135"/>
            <a:ext cx="4067438" cy="111860"/>
          </a:xfrm>
          <a:prstGeom prst="rect">
            <a:avLst/>
          </a:prstGeom>
          <a:solidFill>
            <a:srgbClr val="41858E"/>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6" name="立方体 39"/>
          <p:cNvSpPr>
            <a:spLocks noChangeArrowheads="1"/>
          </p:cNvSpPr>
          <p:nvPr/>
        </p:nvSpPr>
        <p:spPr bwMode="auto">
          <a:xfrm>
            <a:off x="5015631" y="2010548"/>
            <a:ext cx="360572" cy="1637447"/>
          </a:xfrm>
          <a:prstGeom prst="cube">
            <a:avLst>
              <a:gd name="adj" fmla="val 25000"/>
            </a:avLst>
          </a:prstGeom>
          <a:solidFill>
            <a:srgbClr val="0070C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7" name="立方体 40"/>
          <p:cNvSpPr>
            <a:spLocks noChangeArrowheads="1"/>
          </p:cNvSpPr>
          <p:nvPr/>
        </p:nvSpPr>
        <p:spPr bwMode="auto">
          <a:xfrm>
            <a:off x="5670134" y="2186668"/>
            <a:ext cx="360572" cy="1461326"/>
          </a:xfrm>
          <a:prstGeom prst="cube">
            <a:avLst>
              <a:gd name="adj" fmla="val 25000"/>
            </a:avLst>
          </a:prstGeom>
          <a:solidFill>
            <a:srgbClr val="FF000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8" name="立方体 41"/>
          <p:cNvSpPr>
            <a:spLocks noChangeArrowheads="1"/>
          </p:cNvSpPr>
          <p:nvPr/>
        </p:nvSpPr>
        <p:spPr bwMode="auto">
          <a:xfrm>
            <a:off x="6323447" y="2498450"/>
            <a:ext cx="360571" cy="1149545"/>
          </a:xfrm>
          <a:prstGeom prst="cube">
            <a:avLst>
              <a:gd name="adj" fmla="val 25000"/>
            </a:avLst>
          </a:prstGeom>
          <a:solidFill>
            <a:srgbClr val="7030A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49" name="立方体 42"/>
          <p:cNvSpPr>
            <a:spLocks noChangeArrowheads="1"/>
          </p:cNvSpPr>
          <p:nvPr/>
        </p:nvSpPr>
        <p:spPr bwMode="auto">
          <a:xfrm>
            <a:off x="6977950" y="1763027"/>
            <a:ext cx="359382" cy="1884968"/>
          </a:xfrm>
          <a:prstGeom prst="cube">
            <a:avLst>
              <a:gd name="adj" fmla="val 25000"/>
            </a:avLst>
          </a:prstGeom>
          <a:solidFill>
            <a:srgbClr val="00B0F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宋体" panose="02010600030101010101" pitchFamily="2" charset="-122"/>
              <a:sym typeface="宋体" panose="02010600030101010101" pitchFamily="2" charset="-122"/>
            </a:endParaRPr>
          </a:p>
        </p:txBody>
      </p:sp>
      <p:sp>
        <p:nvSpPr>
          <p:cNvPr id="50" name="文本框 15"/>
          <p:cNvSpPr>
            <a:spLocks noChangeArrowheads="1"/>
          </p:cNvSpPr>
          <p:nvPr/>
        </p:nvSpPr>
        <p:spPr bwMode="auto">
          <a:xfrm>
            <a:off x="5057282" y="1724947"/>
            <a:ext cx="412931" cy="32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a:latin typeface="Calibri" panose="020F0502020204030204" pitchFamily="34" charset="0"/>
                <a:sym typeface="Arial" panose="020B0604020202020204" pitchFamily="34" charset="0"/>
              </a:rPr>
              <a:t>80</a:t>
            </a:r>
            <a:r>
              <a:rPr lang="en-US" altLang="zh-CN" sz="900">
                <a:latin typeface="Calibri" panose="020F0502020204030204" pitchFamily="34" charset="0"/>
                <a:sym typeface="Arial" panose="020B0604020202020204" pitchFamily="34" charset="0"/>
              </a:rPr>
              <a:t>%</a:t>
            </a:r>
            <a:endParaRPr lang="zh-CN" altLang="en-US" sz="1574">
              <a:latin typeface="Calibri" panose="020F0502020204030204" pitchFamily="34" charset="0"/>
              <a:ea typeface="微软雅黑" panose="020B0503020204020204" pitchFamily="34" charset="-122"/>
              <a:sym typeface="Arial" panose="020B0604020202020204" pitchFamily="34" charset="0"/>
            </a:endParaRPr>
          </a:p>
        </p:txBody>
      </p:sp>
      <p:sp>
        <p:nvSpPr>
          <p:cNvPr id="51" name="文本框 84"/>
          <p:cNvSpPr>
            <a:spLocks noChangeArrowheads="1"/>
          </p:cNvSpPr>
          <p:nvPr/>
        </p:nvSpPr>
        <p:spPr bwMode="auto">
          <a:xfrm>
            <a:off x="5712974" y="1879647"/>
            <a:ext cx="411742" cy="32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a:latin typeface="Calibri" panose="020F0502020204030204" pitchFamily="34" charset="0"/>
                <a:sym typeface="Arial" panose="020B0604020202020204" pitchFamily="34" charset="0"/>
              </a:rPr>
              <a:t>70</a:t>
            </a:r>
            <a:r>
              <a:rPr lang="en-US" altLang="zh-CN" sz="900">
                <a:latin typeface="Calibri" panose="020F0502020204030204" pitchFamily="34" charset="0"/>
                <a:sym typeface="Arial" panose="020B0604020202020204" pitchFamily="34" charset="0"/>
              </a:rPr>
              <a:t>%</a:t>
            </a:r>
            <a:endParaRPr lang="zh-CN" altLang="en-US" sz="1574">
              <a:latin typeface="Calibri" panose="020F0502020204030204" pitchFamily="34" charset="0"/>
              <a:ea typeface="微软雅黑" panose="020B0503020204020204" pitchFamily="34" charset="-122"/>
              <a:sym typeface="Arial" panose="020B0604020202020204" pitchFamily="34" charset="0"/>
            </a:endParaRPr>
          </a:p>
        </p:txBody>
      </p:sp>
      <p:sp>
        <p:nvSpPr>
          <p:cNvPr id="52" name="文本框 85"/>
          <p:cNvSpPr>
            <a:spLocks noChangeArrowheads="1"/>
          </p:cNvSpPr>
          <p:nvPr/>
        </p:nvSpPr>
        <p:spPr bwMode="auto">
          <a:xfrm>
            <a:off x="6363907" y="2193809"/>
            <a:ext cx="412931" cy="32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a:latin typeface="Calibri" panose="020F0502020204030204" pitchFamily="34" charset="0"/>
                <a:sym typeface="Arial" panose="020B0604020202020204" pitchFamily="34" charset="0"/>
              </a:rPr>
              <a:t>55</a:t>
            </a:r>
            <a:r>
              <a:rPr lang="en-US" altLang="zh-CN" sz="900">
                <a:latin typeface="Calibri" panose="020F0502020204030204" pitchFamily="34" charset="0"/>
                <a:sym typeface="Arial" panose="020B0604020202020204" pitchFamily="34" charset="0"/>
              </a:rPr>
              <a:t>%</a:t>
            </a:r>
            <a:endParaRPr lang="zh-CN" altLang="en-US" sz="1574">
              <a:latin typeface="Calibri" panose="020F0502020204030204" pitchFamily="34" charset="0"/>
              <a:ea typeface="微软雅黑" panose="020B0503020204020204" pitchFamily="34" charset="-122"/>
              <a:sym typeface="Arial" panose="020B0604020202020204" pitchFamily="34" charset="0"/>
            </a:endParaRPr>
          </a:p>
        </p:txBody>
      </p:sp>
      <p:sp>
        <p:nvSpPr>
          <p:cNvPr id="53" name="文本框 86"/>
          <p:cNvSpPr>
            <a:spLocks noChangeArrowheads="1"/>
          </p:cNvSpPr>
          <p:nvPr/>
        </p:nvSpPr>
        <p:spPr bwMode="auto">
          <a:xfrm>
            <a:off x="7001750" y="1458386"/>
            <a:ext cx="411742" cy="32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574">
                <a:latin typeface="Calibri" panose="020F0502020204030204" pitchFamily="34" charset="0"/>
                <a:sym typeface="Arial" panose="020B0604020202020204" pitchFamily="34" charset="0"/>
              </a:rPr>
              <a:t>92</a:t>
            </a:r>
            <a:r>
              <a:rPr lang="en-US" altLang="zh-CN" sz="900">
                <a:latin typeface="Calibri" panose="020F0502020204030204" pitchFamily="34" charset="0"/>
                <a:sym typeface="Arial" panose="020B0604020202020204" pitchFamily="34" charset="0"/>
              </a:rPr>
              <a:t>%</a:t>
            </a:r>
            <a:endParaRPr lang="zh-CN" altLang="en-US" sz="1574">
              <a:latin typeface="Calibri" panose="020F0502020204030204" pitchFamily="34" charset="0"/>
              <a:ea typeface="微软雅黑" panose="020B0503020204020204" pitchFamily="34" charset="-122"/>
              <a:sym typeface="Arial" panose="020B0604020202020204" pitchFamily="34" charset="0"/>
            </a:endParaRPr>
          </a:p>
        </p:txBody>
      </p:sp>
      <p:sp>
        <p:nvSpPr>
          <p:cNvPr id="54" name="文本框 61"/>
          <p:cNvSpPr>
            <a:spLocks noChangeArrowheads="1"/>
          </p:cNvSpPr>
          <p:nvPr/>
        </p:nvSpPr>
        <p:spPr bwMode="auto">
          <a:xfrm>
            <a:off x="5015631" y="3771755"/>
            <a:ext cx="360572" cy="188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74">
                <a:solidFill>
                  <a:srgbClr val="000000"/>
                </a:solidFill>
                <a:latin typeface="宋体" panose="02010600030101010101" pitchFamily="2" charset="-122"/>
                <a:sym typeface="Arial" panose="020B0604020202020204" pitchFamily="34" charset="0"/>
              </a:rPr>
              <a:t>四川</a:t>
            </a:r>
          </a:p>
        </p:txBody>
      </p:sp>
      <p:sp>
        <p:nvSpPr>
          <p:cNvPr id="55" name="文本框 62"/>
          <p:cNvSpPr>
            <a:spLocks noChangeArrowheads="1"/>
          </p:cNvSpPr>
          <p:nvPr/>
        </p:nvSpPr>
        <p:spPr bwMode="auto">
          <a:xfrm>
            <a:off x="5670134" y="3771755"/>
            <a:ext cx="360572" cy="188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74">
                <a:solidFill>
                  <a:srgbClr val="000000"/>
                </a:solidFill>
                <a:latin typeface="宋体" panose="02010600030101010101" pitchFamily="2" charset="-122"/>
                <a:sym typeface="Arial" panose="020B0604020202020204" pitchFamily="34" charset="0"/>
              </a:rPr>
              <a:t>广东</a:t>
            </a:r>
          </a:p>
        </p:txBody>
      </p:sp>
      <p:sp>
        <p:nvSpPr>
          <p:cNvPr id="56" name="文本框 63"/>
          <p:cNvSpPr>
            <a:spLocks noChangeArrowheads="1"/>
          </p:cNvSpPr>
          <p:nvPr/>
        </p:nvSpPr>
        <p:spPr bwMode="auto">
          <a:xfrm>
            <a:off x="6323447" y="3771755"/>
            <a:ext cx="360571" cy="188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74">
                <a:solidFill>
                  <a:srgbClr val="000000"/>
                </a:solidFill>
                <a:latin typeface="宋体" panose="02010600030101010101" pitchFamily="2" charset="-122"/>
                <a:sym typeface="Arial" panose="020B0604020202020204" pitchFamily="34" charset="0"/>
              </a:rPr>
              <a:t>山东</a:t>
            </a:r>
          </a:p>
        </p:txBody>
      </p:sp>
      <p:sp>
        <p:nvSpPr>
          <p:cNvPr id="57" name="文本框 64"/>
          <p:cNvSpPr>
            <a:spLocks noChangeArrowheads="1"/>
          </p:cNvSpPr>
          <p:nvPr/>
        </p:nvSpPr>
        <p:spPr bwMode="auto">
          <a:xfrm>
            <a:off x="6977950" y="3771755"/>
            <a:ext cx="359382" cy="188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74">
                <a:solidFill>
                  <a:srgbClr val="000000"/>
                </a:solidFill>
                <a:latin typeface="宋体" panose="02010600030101010101" pitchFamily="2" charset="-122"/>
                <a:sym typeface="Arial" panose="020B0604020202020204" pitchFamily="34" charset="0"/>
              </a:rPr>
              <a:t>浙江</a:t>
            </a:r>
          </a:p>
        </p:txBody>
      </p:sp>
      <p:sp>
        <p:nvSpPr>
          <p:cNvPr id="58" name="四川"/>
          <p:cNvSpPr>
            <a:spLocks noChangeArrowheads="1"/>
          </p:cNvSpPr>
          <p:nvPr/>
        </p:nvSpPr>
        <p:spPr bwMode="auto">
          <a:xfrm>
            <a:off x="2514240" y="2848311"/>
            <a:ext cx="766363" cy="671163"/>
          </a:xfrm>
          <a:custGeom>
            <a:avLst/>
            <a:gdLst>
              <a:gd name="T0" fmla="*/ 2147483647 w 702"/>
              <a:gd name="T1" fmla="*/ 2147483647 h 616"/>
              <a:gd name="T2" fmla="*/ 2147483647 w 702"/>
              <a:gd name="T3" fmla="*/ 2147483647 h 616"/>
              <a:gd name="T4" fmla="*/ 2147483647 w 702"/>
              <a:gd name="T5" fmla="*/ 2147483647 h 616"/>
              <a:gd name="T6" fmla="*/ 2147483647 w 702"/>
              <a:gd name="T7" fmla="*/ 2147483647 h 616"/>
              <a:gd name="T8" fmla="*/ 2147483647 w 702"/>
              <a:gd name="T9" fmla="*/ 2147483647 h 616"/>
              <a:gd name="T10" fmla="*/ 2147483647 w 702"/>
              <a:gd name="T11" fmla="*/ 2147483647 h 616"/>
              <a:gd name="T12" fmla="*/ 2147483647 w 702"/>
              <a:gd name="T13" fmla="*/ 2147483647 h 616"/>
              <a:gd name="T14" fmla="*/ 2147483647 w 702"/>
              <a:gd name="T15" fmla="*/ 2147483647 h 616"/>
              <a:gd name="T16" fmla="*/ 2147483647 w 702"/>
              <a:gd name="T17" fmla="*/ 2147483647 h 616"/>
              <a:gd name="T18" fmla="*/ 2147483647 w 702"/>
              <a:gd name="T19" fmla="*/ 2147483647 h 616"/>
              <a:gd name="T20" fmla="*/ 2147483647 w 702"/>
              <a:gd name="T21" fmla="*/ 2147483647 h 616"/>
              <a:gd name="T22" fmla="*/ 2147483647 w 702"/>
              <a:gd name="T23" fmla="*/ 2147483647 h 616"/>
              <a:gd name="T24" fmla="*/ 2147483647 w 702"/>
              <a:gd name="T25" fmla="*/ 2147483647 h 616"/>
              <a:gd name="T26" fmla="*/ 2147483647 w 702"/>
              <a:gd name="T27" fmla="*/ 2147483647 h 616"/>
              <a:gd name="T28" fmla="*/ 2147483647 w 702"/>
              <a:gd name="T29" fmla="*/ 2147483647 h 616"/>
              <a:gd name="T30" fmla="*/ 2147483647 w 702"/>
              <a:gd name="T31" fmla="*/ 2147483647 h 616"/>
              <a:gd name="T32" fmla="*/ 2147483647 w 702"/>
              <a:gd name="T33" fmla="*/ 2147483647 h 616"/>
              <a:gd name="T34" fmla="*/ 2147483647 w 702"/>
              <a:gd name="T35" fmla="*/ 2147483647 h 616"/>
              <a:gd name="T36" fmla="*/ 2147483647 w 702"/>
              <a:gd name="T37" fmla="*/ 2147483647 h 616"/>
              <a:gd name="T38" fmla="*/ 2147483647 w 702"/>
              <a:gd name="T39" fmla="*/ 2147483647 h 616"/>
              <a:gd name="T40" fmla="*/ 2147483647 w 702"/>
              <a:gd name="T41" fmla="*/ 2147483647 h 616"/>
              <a:gd name="T42" fmla="*/ 2147483647 w 702"/>
              <a:gd name="T43" fmla="*/ 2147483647 h 616"/>
              <a:gd name="T44" fmla="*/ 2147483647 w 702"/>
              <a:gd name="T45" fmla="*/ 2147483647 h 616"/>
              <a:gd name="T46" fmla="*/ 2147483647 w 702"/>
              <a:gd name="T47" fmla="*/ 2147483647 h 616"/>
              <a:gd name="T48" fmla="*/ 2147483647 w 702"/>
              <a:gd name="T49" fmla="*/ 2147483647 h 616"/>
              <a:gd name="T50" fmla="*/ 2147483647 w 702"/>
              <a:gd name="T51" fmla="*/ 2147483647 h 616"/>
              <a:gd name="T52" fmla="*/ 2147483647 w 702"/>
              <a:gd name="T53" fmla="*/ 2147483647 h 616"/>
              <a:gd name="T54" fmla="*/ 2147483647 w 702"/>
              <a:gd name="T55" fmla="*/ 2147483647 h 616"/>
              <a:gd name="T56" fmla="*/ 2147483647 w 702"/>
              <a:gd name="T57" fmla="*/ 2147483647 h 616"/>
              <a:gd name="T58" fmla="*/ 2147483647 w 702"/>
              <a:gd name="T59" fmla="*/ 2147483647 h 616"/>
              <a:gd name="T60" fmla="*/ 2147483647 w 702"/>
              <a:gd name="T61" fmla="*/ 2147483647 h 616"/>
              <a:gd name="T62" fmla="*/ 2147483647 w 702"/>
              <a:gd name="T63" fmla="*/ 2147483647 h 616"/>
              <a:gd name="T64" fmla="*/ 2147483647 w 702"/>
              <a:gd name="T65" fmla="*/ 2147483647 h 616"/>
              <a:gd name="T66" fmla="*/ 2147483647 w 702"/>
              <a:gd name="T67" fmla="*/ 2147483647 h 616"/>
              <a:gd name="T68" fmla="*/ 2147483647 w 702"/>
              <a:gd name="T69" fmla="*/ 2147483647 h 616"/>
              <a:gd name="T70" fmla="*/ 2147483647 w 702"/>
              <a:gd name="T71" fmla="*/ 2147483647 h 616"/>
              <a:gd name="T72" fmla="*/ 2147483647 w 702"/>
              <a:gd name="T73" fmla="*/ 2147483647 h 616"/>
              <a:gd name="T74" fmla="*/ 2147483647 w 702"/>
              <a:gd name="T75" fmla="*/ 2147483647 h 616"/>
              <a:gd name="T76" fmla="*/ 2147483647 w 702"/>
              <a:gd name="T77" fmla="*/ 2147483647 h 616"/>
              <a:gd name="T78" fmla="*/ 2147483647 w 702"/>
              <a:gd name="T79" fmla="*/ 2147483647 h 616"/>
              <a:gd name="T80" fmla="*/ 2147483647 w 702"/>
              <a:gd name="T81" fmla="*/ 2147483647 h 616"/>
              <a:gd name="T82" fmla="*/ 2147483647 w 702"/>
              <a:gd name="T83" fmla="*/ 2147483647 h 616"/>
              <a:gd name="T84" fmla="*/ 2147483647 w 702"/>
              <a:gd name="T85" fmla="*/ 2147483647 h 616"/>
              <a:gd name="T86" fmla="*/ 2147483647 w 702"/>
              <a:gd name="T87" fmla="*/ 2147483647 h 616"/>
              <a:gd name="T88" fmla="*/ 2147483647 w 702"/>
              <a:gd name="T89" fmla="*/ 2147483647 h 616"/>
              <a:gd name="T90" fmla="*/ 2147483647 w 702"/>
              <a:gd name="T91" fmla="*/ 2147483647 h 616"/>
              <a:gd name="T92" fmla="*/ 2147483647 w 702"/>
              <a:gd name="T93" fmla="*/ 2147483647 h 616"/>
              <a:gd name="T94" fmla="*/ 2147483647 w 702"/>
              <a:gd name="T95" fmla="*/ 2147483647 h 616"/>
              <a:gd name="T96" fmla="*/ 2147483647 w 702"/>
              <a:gd name="T97" fmla="*/ 2147483647 h 616"/>
              <a:gd name="T98" fmla="*/ 2147483647 w 702"/>
              <a:gd name="T99" fmla="*/ 0 h 616"/>
              <a:gd name="T100" fmla="*/ 2147483647 w 702"/>
              <a:gd name="T101" fmla="*/ 2147483647 h 616"/>
              <a:gd name="T102" fmla="*/ 2147483647 w 702"/>
              <a:gd name="T103" fmla="*/ 2147483647 h 616"/>
              <a:gd name="T104" fmla="*/ 2147483647 w 702"/>
              <a:gd name="T105" fmla="*/ 2147483647 h 616"/>
              <a:gd name="T106" fmla="*/ 2147483647 w 702"/>
              <a:gd name="T107" fmla="*/ 2147483647 h 616"/>
              <a:gd name="T108" fmla="*/ 2147483647 w 702"/>
              <a:gd name="T109" fmla="*/ 2147483647 h 616"/>
              <a:gd name="T110" fmla="*/ 2147483647 w 702"/>
              <a:gd name="T111" fmla="*/ 2147483647 h 616"/>
              <a:gd name="T112" fmla="*/ 2147483647 w 702"/>
              <a:gd name="T113" fmla="*/ 2147483647 h 616"/>
              <a:gd name="T114" fmla="*/ 2147483647 w 702"/>
              <a:gd name="T115" fmla="*/ 2147483647 h 616"/>
              <a:gd name="T116" fmla="*/ 2147483647 w 702"/>
              <a:gd name="T117" fmla="*/ 2147483647 h 616"/>
              <a:gd name="T118" fmla="*/ 2147483647 w 702"/>
              <a:gd name="T119" fmla="*/ 2147483647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02"/>
              <a:gd name="T181" fmla="*/ 0 h 616"/>
              <a:gd name="T182" fmla="*/ 702 w 702"/>
              <a:gd name="T183" fmla="*/ 616 h 6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59" name="广东"/>
          <p:cNvSpPr>
            <a:spLocks noChangeArrowheads="1"/>
          </p:cNvSpPr>
          <p:nvPr/>
        </p:nvSpPr>
        <p:spPr bwMode="auto">
          <a:xfrm>
            <a:off x="3398414" y="3539705"/>
            <a:ext cx="553352" cy="437922"/>
          </a:xfrm>
          <a:custGeom>
            <a:avLst/>
            <a:gdLst>
              <a:gd name="T0" fmla="*/ 2147483647 w 508"/>
              <a:gd name="T1" fmla="*/ 2147483647 h 402"/>
              <a:gd name="T2" fmla="*/ 2147483647 w 508"/>
              <a:gd name="T3" fmla="*/ 2147483647 h 402"/>
              <a:gd name="T4" fmla="*/ 2147483647 w 508"/>
              <a:gd name="T5" fmla="*/ 2147483647 h 402"/>
              <a:gd name="T6" fmla="*/ 2147483647 w 508"/>
              <a:gd name="T7" fmla="*/ 2147483647 h 402"/>
              <a:gd name="T8" fmla="*/ 2147483647 w 508"/>
              <a:gd name="T9" fmla="*/ 2147483647 h 402"/>
              <a:gd name="T10" fmla="*/ 2147483647 w 508"/>
              <a:gd name="T11" fmla="*/ 2147483647 h 402"/>
              <a:gd name="T12" fmla="*/ 2147483647 w 508"/>
              <a:gd name="T13" fmla="*/ 2147483647 h 402"/>
              <a:gd name="T14" fmla="*/ 2147483647 w 508"/>
              <a:gd name="T15" fmla="*/ 2147483647 h 402"/>
              <a:gd name="T16" fmla="*/ 2147483647 w 508"/>
              <a:gd name="T17" fmla="*/ 2147483647 h 402"/>
              <a:gd name="T18" fmla="*/ 2147483647 w 508"/>
              <a:gd name="T19" fmla="*/ 2147483647 h 402"/>
              <a:gd name="T20" fmla="*/ 2147483647 w 508"/>
              <a:gd name="T21" fmla="*/ 2147483647 h 402"/>
              <a:gd name="T22" fmla="*/ 2147483647 w 508"/>
              <a:gd name="T23" fmla="*/ 2147483647 h 402"/>
              <a:gd name="T24" fmla="*/ 2147483647 w 508"/>
              <a:gd name="T25" fmla="*/ 2147483647 h 402"/>
              <a:gd name="T26" fmla="*/ 2147483647 w 508"/>
              <a:gd name="T27" fmla="*/ 2147483647 h 402"/>
              <a:gd name="T28" fmla="*/ 2147483647 w 508"/>
              <a:gd name="T29" fmla="*/ 2147483647 h 402"/>
              <a:gd name="T30" fmla="*/ 2147483647 w 508"/>
              <a:gd name="T31" fmla="*/ 2147483647 h 402"/>
              <a:gd name="T32" fmla="*/ 2147483647 w 508"/>
              <a:gd name="T33" fmla="*/ 2147483647 h 402"/>
              <a:gd name="T34" fmla="*/ 2147483647 w 508"/>
              <a:gd name="T35" fmla="*/ 2147483647 h 402"/>
              <a:gd name="T36" fmla="*/ 2147483647 w 508"/>
              <a:gd name="T37" fmla="*/ 2147483647 h 402"/>
              <a:gd name="T38" fmla="*/ 2147483647 w 508"/>
              <a:gd name="T39" fmla="*/ 2147483647 h 402"/>
              <a:gd name="T40" fmla="*/ 2147483647 w 508"/>
              <a:gd name="T41" fmla="*/ 2147483647 h 402"/>
              <a:gd name="T42" fmla="*/ 2147483647 w 508"/>
              <a:gd name="T43" fmla="*/ 2147483647 h 402"/>
              <a:gd name="T44" fmla="*/ 2147483647 w 508"/>
              <a:gd name="T45" fmla="*/ 2147483647 h 402"/>
              <a:gd name="T46" fmla="*/ 2147483647 w 508"/>
              <a:gd name="T47" fmla="*/ 2147483647 h 402"/>
              <a:gd name="T48" fmla="*/ 2147483647 w 508"/>
              <a:gd name="T49" fmla="*/ 2147483647 h 402"/>
              <a:gd name="T50" fmla="*/ 2147483647 w 508"/>
              <a:gd name="T51" fmla="*/ 2147483647 h 402"/>
              <a:gd name="T52" fmla="*/ 2147483647 w 508"/>
              <a:gd name="T53" fmla="*/ 2147483647 h 402"/>
              <a:gd name="T54" fmla="*/ 2147483647 w 508"/>
              <a:gd name="T55" fmla="*/ 2147483647 h 402"/>
              <a:gd name="T56" fmla="*/ 2147483647 w 508"/>
              <a:gd name="T57" fmla="*/ 2147483647 h 402"/>
              <a:gd name="T58" fmla="*/ 2147483647 w 508"/>
              <a:gd name="T59" fmla="*/ 2147483647 h 402"/>
              <a:gd name="T60" fmla="*/ 2147483647 w 508"/>
              <a:gd name="T61" fmla="*/ 2147483647 h 402"/>
              <a:gd name="T62" fmla="*/ 2147483647 w 508"/>
              <a:gd name="T63" fmla="*/ 2147483647 h 402"/>
              <a:gd name="T64" fmla="*/ 2147483647 w 508"/>
              <a:gd name="T65" fmla="*/ 2147483647 h 402"/>
              <a:gd name="T66" fmla="*/ 2147483647 w 508"/>
              <a:gd name="T67" fmla="*/ 2147483647 h 402"/>
              <a:gd name="T68" fmla="*/ 2147483647 w 508"/>
              <a:gd name="T69" fmla="*/ 2147483647 h 402"/>
              <a:gd name="T70" fmla="*/ 2147483647 w 508"/>
              <a:gd name="T71" fmla="*/ 2147483647 h 402"/>
              <a:gd name="T72" fmla="*/ 2147483647 w 508"/>
              <a:gd name="T73" fmla="*/ 2147483647 h 402"/>
              <a:gd name="T74" fmla="*/ 2147483647 w 508"/>
              <a:gd name="T75" fmla="*/ 2147483647 h 402"/>
              <a:gd name="T76" fmla="*/ 2147483647 w 508"/>
              <a:gd name="T77" fmla="*/ 2147483647 h 402"/>
              <a:gd name="T78" fmla="*/ 2147483647 w 508"/>
              <a:gd name="T79" fmla="*/ 2147483647 h 402"/>
              <a:gd name="T80" fmla="*/ 2147483647 w 508"/>
              <a:gd name="T81" fmla="*/ 2147483647 h 402"/>
              <a:gd name="T82" fmla="*/ 2147483647 w 508"/>
              <a:gd name="T83" fmla="*/ 2147483647 h 402"/>
              <a:gd name="T84" fmla="*/ 2147483647 w 508"/>
              <a:gd name="T85" fmla="*/ 2147483647 h 402"/>
              <a:gd name="T86" fmla="*/ 2147483647 w 508"/>
              <a:gd name="T87" fmla="*/ 2147483647 h 402"/>
              <a:gd name="T88" fmla="*/ 2147483647 w 508"/>
              <a:gd name="T89" fmla="*/ 2147483647 h 402"/>
              <a:gd name="T90" fmla="*/ 2147483647 w 508"/>
              <a:gd name="T91" fmla="*/ 2147483647 h 402"/>
              <a:gd name="T92" fmla="*/ 2147483647 w 508"/>
              <a:gd name="T93" fmla="*/ 2147483647 h 402"/>
              <a:gd name="T94" fmla="*/ 2147483647 w 508"/>
              <a:gd name="T95" fmla="*/ 2147483647 h 402"/>
              <a:gd name="T96" fmla="*/ 2147483647 w 508"/>
              <a:gd name="T97" fmla="*/ 2147483647 h 402"/>
              <a:gd name="T98" fmla="*/ 2147483647 w 508"/>
              <a:gd name="T99" fmla="*/ 2147483647 h 402"/>
              <a:gd name="T100" fmla="*/ 2147483647 w 508"/>
              <a:gd name="T101" fmla="*/ 2147483647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8"/>
              <a:gd name="T154" fmla="*/ 0 h 402"/>
              <a:gd name="T155" fmla="*/ 508 w 508"/>
              <a:gd name="T156" fmla="*/ 402 h 4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60" name="浙江"/>
          <p:cNvSpPr>
            <a:spLocks noChangeArrowheads="1"/>
          </p:cNvSpPr>
          <p:nvPr/>
        </p:nvSpPr>
        <p:spPr bwMode="auto">
          <a:xfrm>
            <a:off x="3974377" y="3042283"/>
            <a:ext cx="264181" cy="305831"/>
          </a:xfrm>
          <a:custGeom>
            <a:avLst/>
            <a:gdLst>
              <a:gd name="T0" fmla="*/ 2147483647 w 242"/>
              <a:gd name="T1" fmla="*/ 2147483647 h 280"/>
              <a:gd name="T2" fmla="*/ 2147483647 w 242"/>
              <a:gd name="T3" fmla="*/ 2147483647 h 280"/>
              <a:gd name="T4" fmla="*/ 2147483647 w 242"/>
              <a:gd name="T5" fmla="*/ 2147483647 h 280"/>
              <a:gd name="T6" fmla="*/ 2147483647 w 242"/>
              <a:gd name="T7" fmla="*/ 2147483647 h 280"/>
              <a:gd name="T8" fmla="*/ 2147483647 w 242"/>
              <a:gd name="T9" fmla="*/ 2147483647 h 280"/>
              <a:gd name="T10" fmla="*/ 2147483647 w 242"/>
              <a:gd name="T11" fmla="*/ 2147483647 h 280"/>
              <a:gd name="T12" fmla="*/ 2147483647 w 242"/>
              <a:gd name="T13" fmla="*/ 2147483647 h 280"/>
              <a:gd name="T14" fmla="*/ 2147483647 w 242"/>
              <a:gd name="T15" fmla="*/ 2147483647 h 280"/>
              <a:gd name="T16" fmla="*/ 2147483647 w 242"/>
              <a:gd name="T17" fmla="*/ 2147483647 h 280"/>
              <a:gd name="T18" fmla="*/ 0 w 242"/>
              <a:gd name="T19" fmla="*/ 2147483647 h 280"/>
              <a:gd name="T20" fmla="*/ 2147483647 w 242"/>
              <a:gd name="T21" fmla="*/ 2147483647 h 280"/>
              <a:gd name="T22" fmla="*/ 2147483647 w 242"/>
              <a:gd name="T23" fmla="*/ 2147483647 h 280"/>
              <a:gd name="T24" fmla="*/ 2147483647 w 242"/>
              <a:gd name="T25" fmla="*/ 2147483647 h 280"/>
              <a:gd name="T26" fmla="*/ 2147483647 w 242"/>
              <a:gd name="T27" fmla="*/ 2147483647 h 280"/>
              <a:gd name="T28" fmla="*/ 2147483647 w 242"/>
              <a:gd name="T29" fmla="*/ 2147483647 h 280"/>
              <a:gd name="T30" fmla="*/ 2147483647 w 242"/>
              <a:gd name="T31" fmla="*/ 2147483647 h 280"/>
              <a:gd name="T32" fmla="*/ 2147483647 w 242"/>
              <a:gd name="T33" fmla="*/ 2147483647 h 280"/>
              <a:gd name="T34" fmla="*/ 2147483647 w 242"/>
              <a:gd name="T35" fmla="*/ 2147483647 h 280"/>
              <a:gd name="T36" fmla="*/ 2147483647 w 242"/>
              <a:gd name="T37" fmla="*/ 2147483647 h 280"/>
              <a:gd name="T38" fmla="*/ 2147483647 w 242"/>
              <a:gd name="T39" fmla="*/ 2147483647 h 280"/>
              <a:gd name="T40" fmla="*/ 2147483647 w 242"/>
              <a:gd name="T41" fmla="*/ 2147483647 h 280"/>
              <a:gd name="T42" fmla="*/ 2147483647 w 242"/>
              <a:gd name="T43" fmla="*/ 2147483647 h 280"/>
              <a:gd name="T44" fmla="*/ 2147483647 w 242"/>
              <a:gd name="T45" fmla="*/ 2147483647 h 280"/>
              <a:gd name="T46" fmla="*/ 2147483647 w 242"/>
              <a:gd name="T47" fmla="*/ 2147483647 h 280"/>
              <a:gd name="T48" fmla="*/ 2147483647 w 242"/>
              <a:gd name="T49" fmla="*/ 2147483647 h 280"/>
              <a:gd name="T50" fmla="*/ 2147483647 w 242"/>
              <a:gd name="T51" fmla="*/ 2147483647 h 280"/>
              <a:gd name="T52" fmla="*/ 2147483647 w 242"/>
              <a:gd name="T53" fmla="*/ 2147483647 h 280"/>
              <a:gd name="T54" fmla="*/ 2147483647 w 242"/>
              <a:gd name="T55" fmla="*/ 2147483647 h 280"/>
              <a:gd name="T56" fmla="*/ 2147483647 w 242"/>
              <a:gd name="T57" fmla="*/ 2147483647 h 280"/>
              <a:gd name="T58" fmla="*/ 2147483647 w 242"/>
              <a:gd name="T59" fmla="*/ 2147483647 h 280"/>
              <a:gd name="T60" fmla="*/ 2147483647 w 242"/>
              <a:gd name="T61" fmla="*/ 2147483647 h 280"/>
              <a:gd name="T62" fmla="*/ 2147483647 w 242"/>
              <a:gd name="T63" fmla="*/ 2147483647 h 280"/>
              <a:gd name="T64" fmla="*/ 2147483647 w 242"/>
              <a:gd name="T65" fmla="*/ 2147483647 h 280"/>
              <a:gd name="T66" fmla="*/ 2147483647 w 242"/>
              <a:gd name="T67" fmla="*/ 2147483647 h 280"/>
              <a:gd name="T68" fmla="*/ 2147483647 w 242"/>
              <a:gd name="T69" fmla="*/ 2147483647 h 280"/>
              <a:gd name="T70" fmla="*/ 2147483647 w 242"/>
              <a:gd name="T71" fmla="*/ 2147483647 h 280"/>
              <a:gd name="T72" fmla="*/ 2147483647 w 242"/>
              <a:gd name="T73" fmla="*/ 2147483647 h 280"/>
              <a:gd name="T74" fmla="*/ 2147483647 w 242"/>
              <a:gd name="T75" fmla="*/ 2147483647 h 280"/>
              <a:gd name="T76" fmla="*/ 2147483647 w 242"/>
              <a:gd name="T77" fmla="*/ 2147483647 h 280"/>
              <a:gd name="T78" fmla="*/ 2147483647 w 242"/>
              <a:gd name="T79" fmla="*/ 2147483647 h 280"/>
              <a:gd name="T80" fmla="*/ 2147483647 w 242"/>
              <a:gd name="T81" fmla="*/ 2147483647 h 280"/>
              <a:gd name="T82" fmla="*/ 2147483647 w 242"/>
              <a:gd name="T83" fmla="*/ 2147483647 h 280"/>
              <a:gd name="T84" fmla="*/ 2147483647 w 242"/>
              <a:gd name="T85" fmla="*/ 2147483647 h 280"/>
              <a:gd name="T86" fmla="*/ 2147483647 w 242"/>
              <a:gd name="T87" fmla="*/ 2147483647 h 280"/>
              <a:gd name="T88" fmla="*/ 2147483647 w 242"/>
              <a:gd name="T89" fmla="*/ 2147483647 h 280"/>
              <a:gd name="T90" fmla="*/ 2147483647 w 242"/>
              <a:gd name="T91" fmla="*/ 2147483647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80"/>
              <a:gd name="T140" fmla="*/ 242 w 242"/>
              <a:gd name="T141" fmla="*/ 280 h 28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61" name="山东"/>
          <p:cNvSpPr>
            <a:spLocks noChangeArrowheads="1"/>
          </p:cNvSpPr>
          <p:nvPr/>
        </p:nvSpPr>
        <p:spPr bwMode="auto">
          <a:xfrm>
            <a:off x="3699485" y="2484169"/>
            <a:ext cx="472432" cy="296312"/>
          </a:xfrm>
          <a:custGeom>
            <a:avLst/>
            <a:gdLst>
              <a:gd name="T0" fmla="*/ 2147483647 w 434"/>
              <a:gd name="T1" fmla="*/ 2147483647 h 272"/>
              <a:gd name="T2" fmla="*/ 2147483647 w 434"/>
              <a:gd name="T3" fmla="*/ 2147483647 h 272"/>
              <a:gd name="T4" fmla="*/ 2147483647 w 434"/>
              <a:gd name="T5" fmla="*/ 0 h 272"/>
              <a:gd name="T6" fmla="*/ 2147483647 w 434"/>
              <a:gd name="T7" fmla="*/ 2147483647 h 272"/>
              <a:gd name="T8" fmla="*/ 2147483647 w 434"/>
              <a:gd name="T9" fmla="*/ 2147483647 h 272"/>
              <a:gd name="T10" fmla="*/ 2147483647 w 434"/>
              <a:gd name="T11" fmla="*/ 2147483647 h 272"/>
              <a:gd name="T12" fmla="*/ 2147483647 w 434"/>
              <a:gd name="T13" fmla="*/ 2147483647 h 272"/>
              <a:gd name="T14" fmla="*/ 2147483647 w 434"/>
              <a:gd name="T15" fmla="*/ 2147483647 h 272"/>
              <a:gd name="T16" fmla="*/ 2147483647 w 434"/>
              <a:gd name="T17" fmla="*/ 0 h 272"/>
              <a:gd name="T18" fmla="*/ 2147483647 w 434"/>
              <a:gd name="T19" fmla="*/ 2147483647 h 272"/>
              <a:gd name="T20" fmla="*/ 2147483647 w 434"/>
              <a:gd name="T21" fmla="*/ 2147483647 h 272"/>
              <a:gd name="T22" fmla="*/ 2147483647 w 434"/>
              <a:gd name="T23" fmla="*/ 2147483647 h 272"/>
              <a:gd name="T24" fmla="*/ 2147483647 w 434"/>
              <a:gd name="T25" fmla="*/ 2147483647 h 272"/>
              <a:gd name="T26" fmla="*/ 2147483647 w 434"/>
              <a:gd name="T27" fmla="*/ 2147483647 h 272"/>
              <a:gd name="T28" fmla="*/ 2147483647 w 434"/>
              <a:gd name="T29" fmla="*/ 2147483647 h 272"/>
              <a:gd name="T30" fmla="*/ 2147483647 w 434"/>
              <a:gd name="T31" fmla="*/ 2147483647 h 272"/>
              <a:gd name="T32" fmla="*/ 0 w 434"/>
              <a:gd name="T33" fmla="*/ 2147483647 h 272"/>
              <a:gd name="T34" fmla="*/ 2147483647 w 434"/>
              <a:gd name="T35" fmla="*/ 2147483647 h 272"/>
              <a:gd name="T36" fmla="*/ 2147483647 w 434"/>
              <a:gd name="T37" fmla="*/ 2147483647 h 272"/>
              <a:gd name="T38" fmla="*/ 2147483647 w 434"/>
              <a:gd name="T39" fmla="*/ 2147483647 h 272"/>
              <a:gd name="T40" fmla="*/ 2147483647 w 434"/>
              <a:gd name="T41" fmla="*/ 2147483647 h 272"/>
              <a:gd name="T42" fmla="*/ 2147483647 w 434"/>
              <a:gd name="T43" fmla="*/ 2147483647 h 272"/>
              <a:gd name="T44" fmla="*/ 2147483647 w 434"/>
              <a:gd name="T45" fmla="*/ 2147483647 h 272"/>
              <a:gd name="T46" fmla="*/ 2147483647 w 434"/>
              <a:gd name="T47" fmla="*/ 2147483647 h 272"/>
              <a:gd name="T48" fmla="*/ 2147483647 w 434"/>
              <a:gd name="T49" fmla="*/ 2147483647 h 272"/>
              <a:gd name="T50" fmla="*/ 2147483647 w 434"/>
              <a:gd name="T51" fmla="*/ 2147483647 h 272"/>
              <a:gd name="T52" fmla="*/ 2147483647 w 434"/>
              <a:gd name="T53" fmla="*/ 2147483647 h 272"/>
              <a:gd name="T54" fmla="*/ 2147483647 w 434"/>
              <a:gd name="T55" fmla="*/ 2147483647 h 272"/>
              <a:gd name="T56" fmla="*/ 2147483647 w 434"/>
              <a:gd name="T57" fmla="*/ 2147483647 h 272"/>
              <a:gd name="T58" fmla="*/ 2147483647 w 434"/>
              <a:gd name="T59" fmla="*/ 2147483647 h 272"/>
              <a:gd name="T60" fmla="*/ 2147483647 w 434"/>
              <a:gd name="T61" fmla="*/ 2147483647 h 272"/>
              <a:gd name="T62" fmla="*/ 2147483647 w 434"/>
              <a:gd name="T63" fmla="*/ 2147483647 h 272"/>
              <a:gd name="T64" fmla="*/ 2147483647 w 434"/>
              <a:gd name="T65" fmla="*/ 2147483647 h 272"/>
              <a:gd name="T66" fmla="*/ 2147483647 w 434"/>
              <a:gd name="T67" fmla="*/ 2147483647 h 272"/>
              <a:gd name="T68" fmla="*/ 2147483647 w 434"/>
              <a:gd name="T69" fmla="*/ 2147483647 h 272"/>
              <a:gd name="T70" fmla="*/ 2147483647 w 434"/>
              <a:gd name="T71" fmla="*/ 2147483647 h 272"/>
              <a:gd name="T72" fmla="*/ 2147483647 w 434"/>
              <a:gd name="T73" fmla="*/ 2147483647 h 272"/>
              <a:gd name="T74" fmla="*/ 2147483647 w 434"/>
              <a:gd name="T75" fmla="*/ 2147483647 h 272"/>
              <a:gd name="T76" fmla="*/ 2147483647 w 434"/>
              <a:gd name="T77" fmla="*/ 2147483647 h 272"/>
              <a:gd name="T78" fmla="*/ 2147483647 w 434"/>
              <a:gd name="T79" fmla="*/ 2147483647 h 272"/>
              <a:gd name="T80" fmla="*/ 2147483647 w 434"/>
              <a:gd name="T81" fmla="*/ 2147483647 h 272"/>
              <a:gd name="T82" fmla="*/ 2147483647 w 434"/>
              <a:gd name="T83" fmla="*/ 2147483647 h 272"/>
              <a:gd name="T84" fmla="*/ 2147483647 w 434"/>
              <a:gd name="T85" fmla="*/ 2147483647 h 272"/>
              <a:gd name="T86" fmla="*/ 2147483647 w 434"/>
              <a:gd name="T87" fmla="*/ 2147483647 h 272"/>
              <a:gd name="T88" fmla="*/ 2147483647 w 434"/>
              <a:gd name="T89" fmla="*/ 2147483647 h 272"/>
              <a:gd name="T90" fmla="*/ 2147483647 w 434"/>
              <a:gd name="T91" fmla="*/ 2147483647 h 272"/>
              <a:gd name="T92" fmla="*/ 2147483647 w 434"/>
              <a:gd name="T93" fmla="*/ 2147483647 h 272"/>
              <a:gd name="T94" fmla="*/ 2147483647 w 434"/>
              <a:gd name="T95" fmla="*/ 2147483647 h 272"/>
              <a:gd name="T96" fmla="*/ 2147483647 w 434"/>
              <a:gd name="T97" fmla="*/ 2147483647 h 272"/>
              <a:gd name="T98" fmla="*/ 2147483647 w 434"/>
              <a:gd name="T99" fmla="*/ 2147483647 h 272"/>
              <a:gd name="T100" fmla="*/ 2147483647 w 434"/>
              <a:gd name="T101" fmla="*/ 2147483647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4"/>
              <a:gd name="T154" fmla="*/ 0 h 272"/>
              <a:gd name="T155" fmla="*/ 434 w 43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7030A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62" name="矩形 55"/>
          <p:cNvSpPr>
            <a:spLocks noChangeArrowheads="1"/>
          </p:cNvSpPr>
          <p:nvPr/>
        </p:nvSpPr>
        <p:spPr bwMode="auto">
          <a:xfrm>
            <a:off x="440062" y="4251328"/>
            <a:ext cx="7880214" cy="680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ts val="450"/>
              </a:spcBef>
              <a:spcAft>
                <a:spcPts val="450"/>
              </a:spcAft>
              <a:buClr>
                <a:srgbClr val="00B050"/>
              </a:buClr>
              <a:buSzPct val="80000"/>
            </a:pPr>
            <a:r>
              <a:rPr lang="zh-CN" altLang="en-US" sz="1199">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zh-CN" altLang="en-US" sz="1574"/>
          </a:p>
        </p:txBody>
      </p:sp>
    </p:spTree>
    <p:extLst>
      <p:ext uri="{BB962C8B-B14F-4D97-AF65-F5344CB8AC3E}">
        <p14:creationId xmlns:p14="http://schemas.microsoft.com/office/powerpoint/2010/main" val="260051363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377">
                                          <p:stCondLst>
                                            <p:cond delay="0"/>
                                          </p:stCondLst>
                                        </p:cTn>
                                        <p:tgtEl>
                                          <p:spTgt spid="6"/>
                                        </p:tgtEl>
                                      </p:cBhvr>
                                    </p:animEffect>
                                    <p:anim calcmode="lin" valueType="num">
                                      <p:cBhvr>
                                        <p:cTn id="13" dur="118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4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432" tmFilter="0, 0; 0.125,0.2665; 0.25,0.4; 0.375,0.465; 0.5,0.5;  0.625,0.535; 0.75,0.6; 0.875,0.7335; 1,1">
                                          <p:stCondLst>
                                            <p:cond delay="432"/>
                                          </p:stCondLst>
                                        </p:cTn>
                                        <p:tgtEl>
                                          <p:spTgt spid="6"/>
                                        </p:tgtEl>
                                        <p:attrNameLst>
                                          <p:attrName>ppt_y</p:attrName>
                                        </p:attrNameLst>
                                      </p:cBhvr>
                                      <p:tavLst>
                                        <p:tav tm="0" fmla="#ppt_y-sin(pi*$)/9">
                                          <p:val>
                                            <p:fltVal val="0"/>
                                          </p:val>
                                        </p:tav>
                                        <p:tav tm="100000">
                                          <p:val>
                                            <p:fltVal val="1"/>
                                          </p:val>
                                        </p:tav>
                                      </p:tavLst>
                                    </p:anim>
                                    <p:anim calcmode="lin" valueType="num">
                                      <p:cBhvr>
                                        <p:cTn id="16" dur="216" tmFilter="0, 0; 0.125,0.2665; 0.25,0.4; 0.375,0.465; 0.5,0.5;  0.625,0.535; 0.75,0.6; 0.875,0.7335; 1,1">
                                          <p:stCondLst>
                                            <p:cond delay="861"/>
                                          </p:stCondLst>
                                        </p:cTn>
                                        <p:tgtEl>
                                          <p:spTgt spid="6"/>
                                        </p:tgtEl>
                                        <p:attrNameLst>
                                          <p:attrName>ppt_y</p:attrName>
                                        </p:attrNameLst>
                                      </p:cBhvr>
                                      <p:tavLst>
                                        <p:tav tm="0" fmla="#ppt_y-sin(pi*$)/27">
                                          <p:val>
                                            <p:fltVal val="0"/>
                                          </p:val>
                                        </p:tav>
                                        <p:tav tm="100000">
                                          <p:val>
                                            <p:fltVal val="1"/>
                                          </p:val>
                                        </p:tav>
                                      </p:tavLst>
                                    </p:anim>
                                    <p:anim calcmode="lin" valueType="num">
                                      <p:cBhvr>
                                        <p:cTn id="17" dur="107" tmFilter="0, 0; 0.125,0.2665; 0.25,0.4; 0.375,0.465; 0.5,0.5;  0.625,0.535; 0.75,0.6; 0.875,0.7335; 1,1">
                                          <p:stCondLst>
                                            <p:cond delay="1076"/>
                                          </p:stCondLst>
                                        </p:cTn>
                                        <p:tgtEl>
                                          <p:spTgt spid="6"/>
                                        </p:tgtEl>
                                        <p:attrNameLst>
                                          <p:attrName>ppt_y</p:attrName>
                                        </p:attrNameLst>
                                      </p:cBhvr>
                                      <p:tavLst>
                                        <p:tav tm="0" fmla="#ppt_y-sin(pi*$)/81">
                                          <p:val>
                                            <p:fltVal val="0"/>
                                          </p:val>
                                        </p:tav>
                                        <p:tav tm="100000">
                                          <p:val>
                                            <p:fltVal val="1"/>
                                          </p:val>
                                        </p:tav>
                                      </p:tavLst>
                                    </p:anim>
                                    <p:animScale>
                                      <p:cBhvr>
                                        <p:cTn id="18" dur="17">
                                          <p:stCondLst>
                                            <p:cond delay="422"/>
                                          </p:stCondLst>
                                        </p:cTn>
                                        <p:tgtEl>
                                          <p:spTgt spid="6"/>
                                        </p:tgtEl>
                                      </p:cBhvr>
                                      <p:to x="100000" y="60000"/>
                                    </p:animScale>
                                    <p:animScale>
                                      <p:cBhvr>
                                        <p:cTn id="19" dur="108" decel="50000">
                                          <p:stCondLst>
                                            <p:cond delay="439"/>
                                          </p:stCondLst>
                                        </p:cTn>
                                        <p:tgtEl>
                                          <p:spTgt spid="6"/>
                                        </p:tgtEl>
                                      </p:cBhvr>
                                      <p:to x="100000" y="100000"/>
                                    </p:animScale>
                                    <p:animScale>
                                      <p:cBhvr>
                                        <p:cTn id="20" dur="17">
                                          <p:stCondLst>
                                            <p:cond delay="853"/>
                                          </p:stCondLst>
                                        </p:cTn>
                                        <p:tgtEl>
                                          <p:spTgt spid="6"/>
                                        </p:tgtEl>
                                      </p:cBhvr>
                                      <p:to x="100000" y="80000"/>
                                    </p:animScale>
                                    <p:animScale>
                                      <p:cBhvr>
                                        <p:cTn id="21" dur="108" decel="50000">
                                          <p:stCondLst>
                                            <p:cond delay="870"/>
                                          </p:stCondLst>
                                        </p:cTn>
                                        <p:tgtEl>
                                          <p:spTgt spid="6"/>
                                        </p:tgtEl>
                                      </p:cBhvr>
                                      <p:to x="100000" y="100000"/>
                                    </p:animScale>
                                    <p:animScale>
                                      <p:cBhvr>
                                        <p:cTn id="22" dur="17">
                                          <p:stCondLst>
                                            <p:cond delay="1067"/>
                                          </p:stCondLst>
                                        </p:cTn>
                                        <p:tgtEl>
                                          <p:spTgt spid="6"/>
                                        </p:tgtEl>
                                      </p:cBhvr>
                                      <p:to x="100000" y="90000"/>
                                    </p:animScale>
                                    <p:animScale>
                                      <p:cBhvr>
                                        <p:cTn id="23" dur="108" decel="50000">
                                          <p:stCondLst>
                                            <p:cond delay="1084"/>
                                          </p:stCondLst>
                                        </p:cTn>
                                        <p:tgtEl>
                                          <p:spTgt spid="6"/>
                                        </p:tgtEl>
                                      </p:cBhvr>
                                      <p:to x="100000" y="100000"/>
                                    </p:animScale>
                                    <p:animScale>
                                      <p:cBhvr>
                                        <p:cTn id="24" dur="17">
                                          <p:stCondLst>
                                            <p:cond delay="1175"/>
                                          </p:stCondLst>
                                        </p:cTn>
                                        <p:tgtEl>
                                          <p:spTgt spid="6"/>
                                        </p:tgtEl>
                                      </p:cBhvr>
                                      <p:to x="100000" y="95000"/>
                                    </p:animScale>
                                    <p:animScale>
                                      <p:cBhvr>
                                        <p:cTn id="25" dur="108" decel="50000">
                                          <p:stCondLst>
                                            <p:cond delay="1192"/>
                                          </p:stCondLst>
                                        </p:cTn>
                                        <p:tgtEl>
                                          <p:spTgt spid="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1000" fill="hold"/>
                                        <p:tgtEl>
                                          <p:spTgt spid="58"/>
                                        </p:tgtEl>
                                        <p:attrNameLst>
                                          <p:attrName>ppt_w</p:attrName>
                                        </p:attrNameLst>
                                      </p:cBhvr>
                                      <p:tavLst>
                                        <p:tav tm="0">
                                          <p:val>
                                            <p:fltVal val="0"/>
                                          </p:val>
                                        </p:tav>
                                        <p:tav tm="100000">
                                          <p:val>
                                            <p:strVal val="#ppt_w"/>
                                          </p:val>
                                        </p:tav>
                                      </p:tavLst>
                                    </p:anim>
                                    <p:anim calcmode="lin" valueType="num">
                                      <p:cBhvr>
                                        <p:cTn id="50" dur="1000" fill="hold"/>
                                        <p:tgtEl>
                                          <p:spTgt spid="58"/>
                                        </p:tgtEl>
                                        <p:attrNameLst>
                                          <p:attrName>ppt_h</p:attrName>
                                        </p:attrNameLst>
                                      </p:cBhvr>
                                      <p:tavLst>
                                        <p:tav tm="0">
                                          <p:val>
                                            <p:fltVal val="0"/>
                                          </p:val>
                                        </p:tav>
                                        <p:tav tm="100000">
                                          <p:val>
                                            <p:strVal val="#ppt_h"/>
                                          </p:val>
                                        </p:tav>
                                      </p:tavLst>
                                    </p:anim>
                                    <p:animEffect>
                                      <p:cBhvr>
                                        <p:cTn id="51" dur="1000"/>
                                        <p:tgtEl>
                                          <p:spTgt spid="58"/>
                                        </p:tgtEl>
                                      </p:cBhvr>
                                    </p:animEffect>
                                  </p:childTnLst>
                                </p:cTn>
                              </p:par>
                            </p:childTnLst>
                          </p:cTn>
                        </p:par>
                      </p:childTnLst>
                    </p:cTn>
                  </p:par>
                  <p:par>
                    <p:cTn id="52" fill="hold">
                      <p:stCondLst>
                        <p:cond delay="indefinite"/>
                      </p:stCondLst>
                      <p:childTnLst>
                        <p:par>
                          <p:cTn id="53" fill="hold">
                            <p:stCondLst>
                              <p:cond delay="0"/>
                            </p:stCondLst>
                            <p:childTnLst>
                              <p:par>
                                <p:cTn id="54" presetID="26" presetClass="emph" presetSubtype="0" fill="hold" grpId="1" nodeType="clickEffect">
                                  <p:stCondLst>
                                    <p:cond delay="0"/>
                                  </p:stCondLst>
                                  <p:childTnLst>
                                    <p:animEffect>
                                      <p:cBhvr>
                                        <p:cTn id="55" dur="1000" tmFilter="0, 0; .2, .5; .8, .5; 1, 0"/>
                                        <p:tgtEl>
                                          <p:spTgt spid="58"/>
                                        </p:tgtEl>
                                      </p:cBhvr>
                                    </p:animEffect>
                                    <p:animScale>
                                      <p:cBhvr>
                                        <p:cTn id="56" dur="500" autoRev="1" fill="hold"/>
                                        <p:tgtEl>
                                          <p:spTgt spid="58"/>
                                        </p:tgtEl>
                                      </p:cBhvr>
                                      <p:by x="105000" y="105000"/>
                                    </p:animScale>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p:cTn id="60" dur="1000" fill="hold"/>
                                        <p:tgtEl>
                                          <p:spTgt spid="59"/>
                                        </p:tgtEl>
                                        <p:attrNameLst>
                                          <p:attrName>ppt_w</p:attrName>
                                        </p:attrNameLst>
                                      </p:cBhvr>
                                      <p:tavLst>
                                        <p:tav tm="0">
                                          <p:val>
                                            <p:fltVal val="0"/>
                                          </p:val>
                                        </p:tav>
                                        <p:tav tm="100000">
                                          <p:val>
                                            <p:strVal val="#ppt_w"/>
                                          </p:val>
                                        </p:tav>
                                      </p:tavLst>
                                    </p:anim>
                                    <p:anim calcmode="lin" valueType="num">
                                      <p:cBhvr>
                                        <p:cTn id="61" dur="1000" fill="hold"/>
                                        <p:tgtEl>
                                          <p:spTgt spid="59"/>
                                        </p:tgtEl>
                                        <p:attrNameLst>
                                          <p:attrName>ppt_h</p:attrName>
                                        </p:attrNameLst>
                                      </p:cBhvr>
                                      <p:tavLst>
                                        <p:tav tm="0">
                                          <p:val>
                                            <p:fltVal val="0"/>
                                          </p:val>
                                        </p:tav>
                                        <p:tav tm="100000">
                                          <p:val>
                                            <p:strVal val="#ppt_h"/>
                                          </p:val>
                                        </p:tav>
                                      </p:tavLst>
                                    </p:anim>
                                    <p:animEffect>
                                      <p:cBhvr>
                                        <p:cTn id="62" dur="1000"/>
                                        <p:tgtEl>
                                          <p:spTgt spid="59"/>
                                        </p:tgtEl>
                                      </p:cBhvr>
                                    </p:animEffect>
                                  </p:childTnLst>
                                </p:cTn>
                              </p:par>
                            </p:childTnLst>
                          </p:cTn>
                        </p:par>
                        <p:par>
                          <p:cTn id="63" fill="hold">
                            <p:stCondLst>
                              <p:cond delay="2000"/>
                            </p:stCondLst>
                            <p:childTnLst>
                              <p:par>
                                <p:cTn id="64" presetID="26" presetClass="emph" presetSubtype="0" fill="hold" grpId="1" nodeType="afterEffect">
                                  <p:stCondLst>
                                    <p:cond delay="0"/>
                                  </p:stCondLst>
                                  <p:childTnLst>
                                    <p:animEffect>
                                      <p:cBhvr>
                                        <p:cTn id="65" dur="1000" tmFilter="0, 0; .2, .5; .8, .5; 1, 0"/>
                                        <p:tgtEl>
                                          <p:spTgt spid="59"/>
                                        </p:tgtEl>
                                      </p:cBhvr>
                                    </p:animEffect>
                                    <p:animScale>
                                      <p:cBhvr>
                                        <p:cTn id="66" dur="500" autoRev="1" fill="hold"/>
                                        <p:tgtEl>
                                          <p:spTgt spid="59"/>
                                        </p:tgtEl>
                                      </p:cBhvr>
                                      <p:by x="105000" y="105000"/>
                                    </p:animScale>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cBhvr>
                                        <p:cTn id="70" dur="1000" fill="hold"/>
                                        <p:tgtEl>
                                          <p:spTgt spid="61"/>
                                        </p:tgtEl>
                                        <p:attrNameLst>
                                          <p:attrName>ppt_w</p:attrName>
                                        </p:attrNameLst>
                                      </p:cBhvr>
                                      <p:tavLst>
                                        <p:tav tm="0">
                                          <p:val>
                                            <p:fltVal val="0"/>
                                          </p:val>
                                        </p:tav>
                                        <p:tav tm="100000">
                                          <p:val>
                                            <p:strVal val="#ppt_w"/>
                                          </p:val>
                                        </p:tav>
                                      </p:tavLst>
                                    </p:anim>
                                    <p:anim calcmode="lin" valueType="num">
                                      <p:cBhvr>
                                        <p:cTn id="71" dur="1000" fill="hold"/>
                                        <p:tgtEl>
                                          <p:spTgt spid="61"/>
                                        </p:tgtEl>
                                        <p:attrNameLst>
                                          <p:attrName>ppt_h</p:attrName>
                                        </p:attrNameLst>
                                      </p:cBhvr>
                                      <p:tavLst>
                                        <p:tav tm="0">
                                          <p:val>
                                            <p:fltVal val="0"/>
                                          </p:val>
                                        </p:tav>
                                        <p:tav tm="100000">
                                          <p:val>
                                            <p:strVal val="#ppt_h"/>
                                          </p:val>
                                        </p:tav>
                                      </p:tavLst>
                                    </p:anim>
                                    <p:animEffect>
                                      <p:cBhvr>
                                        <p:cTn id="72" dur="1000"/>
                                        <p:tgtEl>
                                          <p:spTgt spid="61"/>
                                        </p:tgtEl>
                                      </p:cBhvr>
                                    </p:animEffect>
                                  </p:childTnLst>
                                </p:cTn>
                              </p:par>
                            </p:childTnLst>
                          </p:cTn>
                        </p:par>
                        <p:par>
                          <p:cTn id="73" fill="hold">
                            <p:stCondLst>
                              <p:cond delay="4000"/>
                            </p:stCondLst>
                            <p:childTnLst>
                              <p:par>
                                <p:cTn id="74" presetID="26" presetClass="emph" presetSubtype="0" fill="hold" grpId="1" nodeType="afterEffect">
                                  <p:stCondLst>
                                    <p:cond delay="0"/>
                                  </p:stCondLst>
                                  <p:childTnLst>
                                    <p:animEffect>
                                      <p:cBhvr>
                                        <p:cTn id="75" dur="1000" tmFilter="0, 0; .2, .5; .8, .5; 1, 0"/>
                                        <p:tgtEl>
                                          <p:spTgt spid="61"/>
                                        </p:tgtEl>
                                      </p:cBhvr>
                                    </p:animEffect>
                                    <p:animScale>
                                      <p:cBhvr>
                                        <p:cTn id="76" dur="500" autoRev="1" fill="hold"/>
                                        <p:tgtEl>
                                          <p:spTgt spid="61"/>
                                        </p:tgtEl>
                                      </p:cBhvr>
                                      <p:by x="105000" y="105000"/>
                                    </p:animScale>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1000" fill="hold"/>
                                        <p:tgtEl>
                                          <p:spTgt spid="60"/>
                                        </p:tgtEl>
                                        <p:attrNameLst>
                                          <p:attrName>ppt_w</p:attrName>
                                        </p:attrNameLst>
                                      </p:cBhvr>
                                      <p:tavLst>
                                        <p:tav tm="0">
                                          <p:val>
                                            <p:fltVal val="0"/>
                                          </p:val>
                                        </p:tav>
                                        <p:tav tm="100000">
                                          <p:val>
                                            <p:strVal val="#ppt_w"/>
                                          </p:val>
                                        </p:tav>
                                      </p:tavLst>
                                    </p:anim>
                                    <p:anim calcmode="lin" valueType="num">
                                      <p:cBhvr>
                                        <p:cTn id="81" dur="1000" fill="hold"/>
                                        <p:tgtEl>
                                          <p:spTgt spid="60"/>
                                        </p:tgtEl>
                                        <p:attrNameLst>
                                          <p:attrName>ppt_h</p:attrName>
                                        </p:attrNameLst>
                                      </p:cBhvr>
                                      <p:tavLst>
                                        <p:tav tm="0">
                                          <p:val>
                                            <p:fltVal val="0"/>
                                          </p:val>
                                        </p:tav>
                                        <p:tav tm="100000">
                                          <p:val>
                                            <p:strVal val="#ppt_h"/>
                                          </p:val>
                                        </p:tav>
                                      </p:tavLst>
                                    </p:anim>
                                    <p:animEffect>
                                      <p:cBhvr>
                                        <p:cTn id="82" dur="1000"/>
                                        <p:tgtEl>
                                          <p:spTgt spid="60"/>
                                        </p:tgtEl>
                                      </p:cBhvr>
                                    </p:animEffect>
                                  </p:childTnLst>
                                </p:cTn>
                              </p:par>
                            </p:childTnLst>
                          </p:cTn>
                        </p:par>
                        <p:par>
                          <p:cTn id="83" fill="hold">
                            <p:stCondLst>
                              <p:cond delay="6000"/>
                            </p:stCondLst>
                            <p:childTnLst>
                              <p:par>
                                <p:cTn id="84" presetID="26" presetClass="emph" presetSubtype="0" fill="hold" grpId="1" nodeType="afterEffect">
                                  <p:stCondLst>
                                    <p:cond delay="0"/>
                                  </p:stCondLst>
                                  <p:childTnLst>
                                    <p:animEffect>
                                      <p:cBhvr>
                                        <p:cTn id="85" dur="1000" tmFilter="0, 0; .2, .5; .8, .5; 1, 0"/>
                                        <p:tgtEl>
                                          <p:spTgt spid="60"/>
                                        </p:tgtEl>
                                      </p:cBhvr>
                                    </p:animEffect>
                                    <p:animScale>
                                      <p:cBhvr>
                                        <p:cTn id="86" dur="500" autoRev="1" fill="hold"/>
                                        <p:tgtEl>
                                          <p:spTgt spid="60"/>
                                        </p:tgtEl>
                                      </p:cBhvr>
                                      <p:by x="105000" y="105000"/>
                                    </p:animScale>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ppt_x</p:attrName>
                                        </p:attrNameLst>
                                      </p:cBhvr>
                                      <p:tavLst>
                                        <p:tav tm="0">
                                          <p:val>
                                            <p:strVal val="1+#ppt_w/2"/>
                                          </p:val>
                                        </p:tav>
                                        <p:tav tm="100000">
                                          <p:val>
                                            <p:strVal val="#ppt_x"/>
                                          </p:val>
                                        </p:tav>
                                      </p:tavLst>
                                    </p:anim>
                                    <p:anim calcmode="lin" valueType="num">
                                      <p:cBhvr>
                                        <p:cTn id="92" dur="500" fill="hold"/>
                                        <p:tgtEl>
                                          <p:spTgt spid="45"/>
                                        </p:tgtEl>
                                        <p:attrNameLst>
                                          <p:attrName>ppt_y</p:attrName>
                                        </p:attrNameLst>
                                      </p:cBhvr>
                                      <p:tavLst>
                                        <p:tav tm="0">
                                          <p:val>
                                            <p:strVal val="#ppt_y"/>
                                          </p:val>
                                        </p:tav>
                                        <p:tav tm="100000">
                                          <p:val>
                                            <p:strVal val="#ppt_y"/>
                                          </p:val>
                                        </p:tav>
                                      </p:tavLst>
                                    </p:anim>
                                  </p:childTnLst>
                                </p:cTn>
                              </p:par>
                              <p:par>
                                <p:cTn id="93" presetID="22" presetClass="entr" presetSubtype="4"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p:cBhvr>
                                        <p:cTn id="95" dur="2000"/>
                                        <p:tgtEl>
                                          <p:spTgt spid="46"/>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Effect>
                                      <p:cBhvr>
                                        <p:cTn id="98" dur="2000"/>
                                        <p:tgtEl>
                                          <p:spTgt spid="47"/>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animEffect>
                                      <p:cBhvr>
                                        <p:cTn id="101" dur="2000"/>
                                        <p:tgtEl>
                                          <p:spTgt spid="48"/>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9"/>
                                        </p:tgtEl>
                                        <p:attrNameLst>
                                          <p:attrName>style.visibility</p:attrName>
                                        </p:attrNameLst>
                                      </p:cBhvr>
                                      <p:to>
                                        <p:strVal val="visible"/>
                                      </p:to>
                                    </p:set>
                                    <p:animEffect>
                                      <p:cBhvr>
                                        <p:cTn id="104" dur="2000"/>
                                        <p:tgtEl>
                                          <p:spTgt spid="49"/>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54"/>
                                        </p:tgtEl>
                                        <p:attrNameLst>
                                          <p:attrName>style.visibility</p:attrName>
                                        </p:attrNameLst>
                                      </p:cBhvr>
                                      <p:to>
                                        <p:strVal val="visible"/>
                                      </p:to>
                                    </p:set>
                                    <p:animEffect>
                                      <p:cBhvr>
                                        <p:cTn id="109" dur="500"/>
                                        <p:tgtEl>
                                          <p:spTgt spid="54"/>
                                        </p:tgtEl>
                                      </p:cBhvr>
                                    </p:animEffect>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iterate type="lt">
                                    <p:tmPct val="10000"/>
                                  </p:iterate>
                                  <p:childTnLst>
                                    <p:set>
                                      <p:cBhvr>
                                        <p:cTn id="113" dur="1" fill="hold">
                                          <p:stCondLst>
                                            <p:cond delay="0"/>
                                          </p:stCondLst>
                                        </p:cTn>
                                        <p:tgtEl>
                                          <p:spTgt spid="50"/>
                                        </p:tgtEl>
                                        <p:attrNameLst>
                                          <p:attrName>style.visibility</p:attrName>
                                        </p:attrNameLst>
                                      </p:cBhvr>
                                      <p:to>
                                        <p:strVal val="visible"/>
                                      </p:to>
                                    </p:set>
                                    <p:animEffect>
                                      <p:cBhvr>
                                        <p:cTn id="114" dur="500"/>
                                        <p:tgtEl>
                                          <p:spTgt spid="50"/>
                                        </p:tgtEl>
                                      </p:cBhvr>
                                    </p:animEffect>
                                    <p:anim calcmode="lin" valueType="num">
                                      <p:cBhvr>
                                        <p:cTn id="115" dur="500" fill="hold"/>
                                        <p:tgtEl>
                                          <p:spTgt spid="50"/>
                                        </p:tgtEl>
                                        <p:attrNameLst>
                                          <p:attrName>ppt_x</p:attrName>
                                        </p:attrNameLst>
                                      </p:cBhvr>
                                      <p:tavLst>
                                        <p:tav tm="0">
                                          <p:val>
                                            <p:strVal val="#ppt_x"/>
                                          </p:val>
                                        </p:tav>
                                        <p:tav tm="100000">
                                          <p:val>
                                            <p:strVal val="#ppt_x"/>
                                          </p:val>
                                        </p:tav>
                                      </p:tavLst>
                                    </p:anim>
                                    <p:anim calcmode="lin" valueType="num">
                                      <p:cBhvr>
                                        <p:cTn id="116" dur="5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55"/>
                                        </p:tgtEl>
                                        <p:attrNameLst>
                                          <p:attrName>style.visibility</p:attrName>
                                        </p:attrNameLst>
                                      </p:cBhvr>
                                      <p:to>
                                        <p:strVal val="visible"/>
                                      </p:to>
                                    </p:set>
                                    <p:animEffect>
                                      <p:cBhvr>
                                        <p:cTn id="121" dur="500"/>
                                        <p:tgtEl>
                                          <p:spTgt spid="55"/>
                                        </p:tgtEl>
                                      </p:cBhvr>
                                    </p:animEffect>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iterate type="lt">
                                    <p:tmPct val="10000"/>
                                  </p:iterate>
                                  <p:childTnLst>
                                    <p:set>
                                      <p:cBhvr>
                                        <p:cTn id="125" dur="1" fill="hold">
                                          <p:stCondLst>
                                            <p:cond delay="0"/>
                                          </p:stCondLst>
                                        </p:cTn>
                                        <p:tgtEl>
                                          <p:spTgt spid="51"/>
                                        </p:tgtEl>
                                        <p:attrNameLst>
                                          <p:attrName>style.visibility</p:attrName>
                                        </p:attrNameLst>
                                      </p:cBhvr>
                                      <p:to>
                                        <p:strVal val="visible"/>
                                      </p:to>
                                    </p:set>
                                    <p:animEffect>
                                      <p:cBhvr>
                                        <p:cTn id="126" dur="250"/>
                                        <p:tgtEl>
                                          <p:spTgt spid="51"/>
                                        </p:tgtEl>
                                      </p:cBhvr>
                                    </p:animEffect>
                                    <p:anim calcmode="lin" valueType="num">
                                      <p:cBhvr>
                                        <p:cTn id="127" dur="250" fill="hold"/>
                                        <p:tgtEl>
                                          <p:spTgt spid="51"/>
                                        </p:tgtEl>
                                        <p:attrNameLst>
                                          <p:attrName>ppt_x</p:attrName>
                                        </p:attrNameLst>
                                      </p:cBhvr>
                                      <p:tavLst>
                                        <p:tav tm="0">
                                          <p:val>
                                            <p:strVal val="#ppt_x"/>
                                          </p:val>
                                        </p:tav>
                                        <p:tav tm="100000">
                                          <p:val>
                                            <p:strVal val="#ppt_x"/>
                                          </p:val>
                                        </p:tav>
                                      </p:tavLst>
                                    </p:anim>
                                    <p:anim calcmode="lin" valueType="num">
                                      <p:cBhvr>
                                        <p:cTn id="128" dur="25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56"/>
                                        </p:tgtEl>
                                        <p:attrNameLst>
                                          <p:attrName>style.visibility</p:attrName>
                                        </p:attrNameLst>
                                      </p:cBhvr>
                                      <p:to>
                                        <p:strVal val="visible"/>
                                      </p:to>
                                    </p:set>
                                    <p:animEffect>
                                      <p:cBhvr>
                                        <p:cTn id="133" dur="500"/>
                                        <p:tgtEl>
                                          <p:spTgt spid="56"/>
                                        </p:tgtEl>
                                      </p:cBhvr>
                                    </p:animEffect>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iterate type="lt">
                                    <p:tmPct val="10000"/>
                                  </p:iterate>
                                  <p:childTnLst>
                                    <p:set>
                                      <p:cBhvr>
                                        <p:cTn id="137" dur="1" fill="hold">
                                          <p:stCondLst>
                                            <p:cond delay="0"/>
                                          </p:stCondLst>
                                        </p:cTn>
                                        <p:tgtEl>
                                          <p:spTgt spid="52"/>
                                        </p:tgtEl>
                                        <p:attrNameLst>
                                          <p:attrName>style.visibility</p:attrName>
                                        </p:attrNameLst>
                                      </p:cBhvr>
                                      <p:to>
                                        <p:strVal val="visible"/>
                                      </p:to>
                                    </p:set>
                                    <p:animEffect>
                                      <p:cBhvr>
                                        <p:cTn id="138" dur="250"/>
                                        <p:tgtEl>
                                          <p:spTgt spid="52"/>
                                        </p:tgtEl>
                                      </p:cBhvr>
                                    </p:animEffect>
                                    <p:anim calcmode="lin" valueType="num">
                                      <p:cBhvr>
                                        <p:cTn id="139" dur="250" fill="hold"/>
                                        <p:tgtEl>
                                          <p:spTgt spid="52"/>
                                        </p:tgtEl>
                                        <p:attrNameLst>
                                          <p:attrName>ppt_x</p:attrName>
                                        </p:attrNameLst>
                                      </p:cBhvr>
                                      <p:tavLst>
                                        <p:tav tm="0">
                                          <p:val>
                                            <p:strVal val="#ppt_x"/>
                                          </p:val>
                                        </p:tav>
                                        <p:tav tm="100000">
                                          <p:val>
                                            <p:strVal val="#ppt_x"/>
                                          </p:val>
                                        </p:tav>
                                      </p:tavLst>
                                    </p:anim>
                                    <p:anim calcmode="lin" valueType="num">
                                      <p:cBhvr>
                                        <p:cTn id="140" dur="25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57"/>
                                        </p:tgtEl>
                                        <p:attrNameLst>
                                          <p:attrName>style.visibility</p:attrName>
                                        </p:attrNameLst>
                                      </p:cBhvr>
                                      <p:to>
                                        <p:strVal val="visible"/>
                                      </p:to>
                                    </p:set>
                                    <p:animEffect>
                                      <p:cBhvr>
                                        <p:cTn id="145" dur="500"/>
                                        <p:tgtEl>
                                          <p:spTgt spid="57"/>
                                        </p:tgtEl>
                                      </p:cBhvr>
                                    </p:animEffect>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iterate type="wd">
                                    <p:tmPct val="10000"/>
                                  </p:iterate>
                                  <p:childTnLst>
                                    <p:set>
                                      <p:cBhvr>
                                        <p:cTn id="149" dur="1" fill="hold">
                                          <p:stCondLst>
                                            <p:cond delay="0"/>
                                          </p:stCondLst>
                                        </p:cTn>
                                        <p:tgtEl>
                                          <p:spTgt spid="53"/>
                                        </p:tgtEl>
                                        <p:attrNameLst>
                                          <p:attrName>style.visibility</p:attrName>
                                        </p:attrNameLst>
                                      </p:cBhvr>
                                      <p:to>
                                        <p:strVal val="visible"/>
                                      </p:to>
                                    </p:set>
                                    <p:animEffect>
                                      <p:cBhvr>
                                        <p:cTn id="150" dur="250"/>
                                        <p:tgtEl>
                                          <p:spTgt spid="53"/>
                                        </p:tgtEl>
                                      </p:cBhvr>
                                    </p:animEffect>
                                    <p:anim calcmode="lin" valueType="num">
                                      <p:cBhvr>
                                        <p:cTn id="151" dur="250" fill="hold"/>
                                        <p:tgtEl>
                                          <p:spTgt spid="53"/>
                                        </p:tgtEl>
                                        <p:attrNameLst>
                                          <p:attrName>ppt_x</p:attrName>
                                        </p:attrNameLst>
                                      </p:cBhvr>
                                      <p:tavLst>
                                        <p:tav tm="0">
                                          <p:val>
                                            <p:strVal val="#ppt_x"/>
                                          </p:val>
                                        </p:tav>
                                        <p:tav tm="100000">
                                          <p:val>
                                            <p:strVal val="#ppt_x"/>
                                          </p:val>
                                        </p:tav>
                                      </p:tavLst>
                                    </p:anim>
                                    <p:anim calcmode="lin" valueType="num">
                                      <p:cBhvr>
                                        <p:cTn id="152" dur="25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42" presetClass="entr" presetSubtype="0" fill="hold" grpId="0" nodeType="clickEffect">
                                  <p:stCondLst>
                                    <p:cond delay="0"/>
                                  </p:stCondLst>
                                  <p:iterate type="wd">
                                    <p:tmPct val="10000"/>
                                  </p:iterate>
                                  <p:childTnLst>
                                    <p:set>
                                      <p:cBhvr>
                                        <p:cTn id="156" dur="1" fill="hold">
                                          <p:stCondLst>
                                            <p:cond delay="0"/>
                                          </p:stCondLst>
                                        </p:cTn>
                                        <p:tgtEl>
                                          <p:spTgt spid="62"/>
                                        </p:tgtEl>
                                        <p:attrNameLst>
                                          <p:attrName>style.visibility</p:attrName>
                                        </p:attrNameLst>
                                      </p:cBhvr>
                                      <p:to>
                                        <p:strVal val="visible"/>
                                      </p:to>
                                    </p:set>
                                    <p:animEffect>
                                      <p:cBhvr>
                                        <p:cTn id="157" dur="250"/>
                                        <p:tgtEl>
                                          <p:spTgt spid="62"/>
                                        </p:tgtEl>
                                      </p:cBhvr>
                                    </p:animEffect>
                                    <p:anim calcmode="lin" valueType="num">
                                      <p:cBhvr>
                                        <p:cTn id="158" dur="250" fill="hold"/>
                                        <p:tgtEl>
                                          <p:spTgt spid="62"/>
                                        </p:tgtEl>
                                        <p:attrNameLst>
                                          <p:attrName>ppt_x</p:attrName>
                                        </p:attrNameLst>
                                      </p:cBhvr>
                                      <p:tavLst>
                                        <p:tav tm="0">
                                          <p:val>
                                            <p:strVal val="#ppt_x"/>
                                          </p:val>
                                        </p:tav>
                                        <p:tav tm="100000">
                                          <p:val>
                                            <p:strVal val="#ppt_x"/>
                                          </p:val>
                                        </p:tav>
                                      </p:tavLst>
                                    </p:anim>
                                    <p:anim calcmode="lin" valueType="num">
                                      <p:cBhvr>
                                        <p:cTn id="159" dur="25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1" presetClass="entr" presetSubtype="0" fill="hold" grpId="1" nodeType="clickEffect">
                                  <p:stCondLst>
                                    <p:cond delay="0"/>
                                  </p:stCondLst>
                                  <p:iterate type="wd">
                                    <p:tmAbs val="0"/>
                                  </p:iterate>
                                  <p:childTnLst>
                                    <p:set>
                                      <p:cBhvr>
                                        <p:cTn id="163" dur="1" fill="hold">
                                          <p:stCondLst>
                                            <p:cond delay="999"/>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45" grpId="0" bldLvl="0" animBg="1" autoUpdateAnimBg="0"/>
      <p:bldP spid="46" grpId="0" bldLvl="0" animBg="1" autoUpdateAnimBg="0"/>
      <p:bldP spid="47" grpId="0" bldLvl="0" animBg="1" autoUpdateAnimBg="0"/>
      <p:bldP spid="48" grpId="0" bldLvl="0" animBg="1" autoUpdateAnimBg="0"/>
      <p:bldP spid="49" grpId="0" bldLvl="0" animBg="1" autoUpdateAnimBg="0"/>
      <p:bldP spid="50" grpId="0" bldLvl="0" autoUpdateAnimBg="0"/>
      <p:bldP spid="51" grpId="0" bldLvl="0" autoUpdateAnimBg="0"/>
      <p:bldP spid="52" grpId="0" bldLvl="0" autoUpdateAnimBg="0"/>
      <p:bldP spid="53" grpId="0" bldLvl="0" autoUpdateAnimBg="0"/>
      <p:bldP spid="54" grpId="0" bldLvl="0" autoUpdateAnimBg="0"/>
      <p:bldP spid="55" grpId="0" bldLvl="0" autoUpdateAnimBg="0"/>
      <p:bldP spid="56" grpId="0" bldLvl="0" autoUpdateAnimBg="0"/>
      <p:bldP spid="57" grpId="0" bldLvl="0" autoUpdateAnimBg="0"/>
      <p:bldP spid="58" grpId="0" animBg="1"/>
      <p:bldP spid="58" grpId="1" animBg="1"/>
      <p:bldP spid="59" grpId="0" animBg="1"/>
      <p:bldP spid="59" grpId="1" animBg="1"/>
      <p:bldP spid="60" grpId="0" animBg="1"/>
      <p:bldP spid="60" grpId="1" animBg="1"/>
      <p:bldP spid="61" grpId="0" animBg="1"/>
      <p:bldP spid="61" grpId="1" animBg="1"/>
      <p:bldP spid="62" grpId="0" bldLvl="0" autoUpdateAnimBg="0"/>
      <p:bldP spid="62" grpId="1"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a:spLocks noChangeArrowheads="1"/>
          </p:cNvSpPr>
          <p:nvPr/>
        </p:nvSpPr>
        <p:spPr bwMode="auto">
          <a:xfrm>
            <a:off x="0" y="1"/>
            <a:ext cx="9144000" cy="226219"/>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5" name="矩形 5"/>
          <p:cNvSpPr>
            <a:spLocks noChangeArrowheads="1"/>
          </p:cNvSpPr>
          <p:nvPr/>
        </p:nvSpPr>
        <p:spPr bwMode="auto">
          <a:xfrm>
            <a:off x="0" y="4800600"/>
            <a:ext cx="9144000" cy="342900"/>
          </a:xfrm>
          <a:prstGeom prst="rect">
            <a:avLst/>
          </a:prstGeom>
          <a:solidFill>
            <a:srgbClr val="2F92AD"/>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cxnSp>
        <p:nvCxnSpPr>
          <p:cNvPr id="6" name="直接连接符 5"/>
          <p:cNvCxnSpPr/>
          <p:nvPr/>
        </p:nvCxnSpPr>
        <p:spPr bwMode="auto">
          <a:xfrm>
            <a:off x="2327455" y="2363632"/>
            <a:ext cx="5792391" cy="0"/>
          </a:xfrm>
          <a:prstGeom prst="line">
            <a:avLst/>
          </a:prstGeom>
          <a:ln w="41275">
            <a:solidFill>
              <a:srgbClr val="2F92AD"/>
            </a:solidFill>
            <a:prstDash val="sysDot"/>
          </a:ln>
        </p:spPr>
        <p:style>
          <a:lnRef idx="1">
            <a:schemeClr val="accent1"/>
          </a:lnRef>
          <a:fillRef idx="0">
            <a:schemeClr val="accent1"/>
          </a:fillRef>
          <a:effectRef idx="0">
            <a:schemeClr val="accent1"/>
          </a:effectRef>
          <a:fontRef idx="minor">
            <a:schemeClr val="tx1"/>
          </a:fontRef>
        </p:style>
      </p:cxnSp>
      <p:grpSp>
        <p:nvGrpSpPr>
          <p:cNvPr id="7" name="组合 7"/>
          <p:cNvGrpSpPr>
            <a:grpSpLocks/>
          </p:cNvGrpSpPr>
          <p:nvPr/>
        </p:nvGrpSpPr>
        <p:grpSpPr bwMode="auto">
          <a:xfrm>
            <a:off x="3731893" y="2228990"/>
            <a:ext cx="269793" cy="269876"/>
            <a:chOff x="4581350" y="3500947"/>
            <a:chExt cx="359765" cy="359765"/>
          </a:xfrm>
        </p:grpSpPr>
        <p:sp>
          <p:nvSpPr>
            <p:cNvPr id="8" name="椭圆 7"/>
            <p:cNvSpPr/>
            <p:nvPr/>
          </p:nvSpPr>
          <p:spPr>
            <a:xfrm>
              <a:off x="4582016"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4647111"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0" name="组合 66"/>
          <p:cNvGrpSpPr>
            <a:grpSpLocks/>
          </p:cNvGrpSpPr>
          <p:nvPr/>
        </p:nvGrpSpPr>
        <p:grpSpPr bwMode="auto">
          <a:xfrm>
            <a:off x="5285093" y="2228990"/>
            <a:ext cx="269793" cy="269876"/>
            <a:chOff x="4581350" y="3500947"/>
            <a:chExt cx="359765" cy="359765"/>
          </a:xfrm>
        </p:grpSpPr>
        <p:sp>
          <p:nvSpPr>
            <p:cNvPr id="11" name="椭圆 10"/>
            <p:cNvSpPr/>
            <p:nvPr/>
          </p:nvSpPr>
          <p:spPr>
            <a:xfrm>
              <a:off x="4581184" y="3501083"/>
              <a:ext cx="360404"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椭圆 11"/>
            <p:cNvSpPr/>
            <p:nvPr/>
          </p:nvSpPr>
          <p:spPr>
            <a:xfrm>
              <a:off x="4646279" y="3566157"/>
              <a:ext cx="230215"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3" name="组合 69"/>
          <p:cNvGrpSpPr>
            <a:grpSpLocks/>
          </p:cNvGrpSpPr>
          <p:nvPr/>
        </p:nvGrpSpPr>
        <p:grpSpPr bwMode="auto">
          <a:xfrm>
            <a:off x="6838291" y="2228990"/>
            <a:ext cx="269793" cy="269876"/>
            <a:chOff x="4581350" y="3500947"/>
            <a:chExt cx="359765" cy="359765"/>
          </a:xfrm>
        </p:grpSpPr>
        <p:sp>
          <p:nvSpPr>
            <p:cNvPr id="14" name="椭圆 13"/>
            <p:cNvSpPr/>
            <p:nvPr/>
          </p:nvSpPr>
          <p:spPr>
            <a:xfrm>
              <a:off x="4581940" y="3501083"/>
              <a:ext cx="358817" cy="360293"/>
            </a:xfrm>
            <a:prstGeom prst="ellipse">
              <a:avLst/>
            </a:prstGeom>
            <a:solidFill>
              <a:srgbClr val="F5F5EB"/>
            </a:solidFill>
            <a:ln w="476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椭圆 14"/>
            <p:cNvSpPr/>
            <p:nvPr/>
          </p:nvSpPr>
          <p:spPr>
            <a:xfrm>
              <a:off x="4647036" y="3566157"/>
              <a:ext cx="228627" cy="230144"/>
            </a:xfrm>
            <a:prstGeom prst="ellipse">
              <a:avLst/>
            </a:prstGeom>
            <a:solidFill>
              <a:srgbClr val="F5F5EB"/>
            </a:solidFill>
            <a:ln w="47625">
              <a:solidFill>
                <a:srgbClr val="2F92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6" name="文本框 83"/>
          <p:cNvSpPr txBox="1">
            <a:spLocks noChangeArrowheads="1"/>
          </p:cNvSpPr>
          <p:nvPr/>
        </p:nvSpPr>
        <p:spPr bwMode="auto">
          <a:xfrm>
            <a:off x="3302577" y="2531510"/>
            <a:ext cx="11287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17" name="文本框 84"/>
          <p:cNvSpPr txBox="1">
            <a:spLocks noChangeArrowheads="1"/>
          </p:cNvSpPr>
          <p:nvPr/>
        </p:nvSpPr>
        <p:spPr bwMode="auto">
          <a:xfrm>
            <a:off x="4836103" y="2531510"/>
            <a:ext cx="11644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sp>
        <p:nvSpPr>
          <p:cNvPr id="18" name="文本框 85"/>
          <p:cNvSpPr txBox="1">
            <a:spLocks noChangeArrowheads="1"/>
          </p:cNvSpPr>
          <p:nvPr/>
        </p:nvSpPr>
        <p:spPr bwMode="auto">
          <a:xfrm>
            <a:off x="6406537" y="2531510"/>
            <a:ext cx="11334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1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1400" b="1" dirty="0">
              <a:solidFill>
                <a:srgbClr val="2F92AD"/>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143664" y="1554007"/>
            <a:ext cx="1447800" cy="1447800"/>
            <a:chOff x="2869408" y="2089547"/>
            <a:chExt cx="1447800" cy="1447800"/>
          </a:xfrm>
        </p:grpSpPr>
        <p:sp>
          <p:nvSpPr>
            <p:cNvPr id="20" name="椭圆 19"/>
            <p:cNvSpPr/>
            <p:nvPr/>
          </p:nvSpPr>
          <p:spPr bwMode="auto">
            <a:xfrm>
              <a:off x="2869408" y="2089547"/>
              <a:ext cx="1447800" cy="1447800"/>
            </a:xfrm>
            <a:prstGeom prst="ellipse">
              <a:avLst/>
            </a:prstGeom>
            <a:solidFill>
              <a:srgbClr val="2F92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KSO_Shape"/>
            <p:cNvSpPr>
              <a:spLocks/>
            </p:cNvSpPr>
            <p:nvPr/>
          </p:nvSpPr>
          <p:spPr bwMode="auto">
            <a:xfrm>
              <a:off x="3259935" y="2491977"/>
              <a:ext cx="727472" cy="745332"/>
            </a:xfrm>
            <a:custGeom>
              <a:avLst/>
              <a:gdLst>
                <a:gd name="T0" fmla="*/ 1018488 w 2254250"/>
                <a:gd name="T1" fmla="*/ 1217529 h 2312988"/>
                <a:gd name="T2" fmla="*/ 951021 w 2254250"/>
                <a:gd name="T3" fmla="*/ 1495703 h 2312988"/>
                <a:gd name="T4" fmla="*/ 813587 w 2254250"/>
                <a:gd name="T5" fmla="*/ 1552468 h 2312988"/>
                <a:gd name="T6" fmla="*/ 630721 w 2254250"/>
                <a:gd name="T7" fmla="*/ 1584356 h 2312988"/>
                <a:gd name="T8" fmla="*/ 616637 w 2254250"/>
                <a:gd name="T9" fmla="*/ 1217529 h 2312988"/>
                <a:gd name="T10" fmla="*/ 360535 w 2254250"/>
                <a:gd name="T11" fmla="*/ 1187450 h 2312988"/>
                <a:gd name="T12" fmla="*/ 408440 w 2254250"/>
                <a:gd name="T13" fmla="*/ 1226575 h 2312988"/>
                <a:gd name="T14" fmla="*/ 383920 w 2254250"/>
                <a:gd name="T15" fmla="*/ 1589558 h 2312988"/>
                <a:gd name="T16" fmla="*/ 17028 w 2254250"/>
                <a:gd name="T17" fmla="*/ 1583452 h 2312988"/>
                <a:gd name="T18" fmla="*/ 1816 w 2254250"/>
                <a:gd name="T19" fmla="*/ 1223861 h 2312988"/>
                <a:gd name="T20" fmla="*/ 44272 w 2254250"/>
                <a:gd name="T21" fmla="*/ 1187676 h 2312988"/>
                <a:gd name="T22" fmla="*/ 1501412 w 2254250"/>
                <a:gd name="T23" fmla="*/ 810536 h 2312988"/>
                <a:gd name="T24" fmla="*/ 1551555 w 2254250"/>
                <a:gd name="T25" fmla="*/ 878128 h 2312988"/>
                <a:gd name="T26" fmla="*/ 2150105 w 2254250"/>
                <a:gd name="T27" fmla="*/ 1434290 h 2312988"/>
                <a:gd name="T28" fmla="*/ 2226569 w 2254250"/>
                <a:gd name="T29" fmla="*/ 1485778 h 2312988"/>
                <a:gd name="T30" fmla="*/ 2254250 w 2254250"/>
                <a:gd name="T31" fmla="*/ 2174175 h 2312988"/>
                <a:gd name="T32" fmla="*/ 2222485 w 2254250"/>
                <a:gd name="T33" fmla="*/ 2262407 h 2312988"/>
                <a:gd name="T34" fmla="*/ 2143298 w 2254250"/>
                <a:gd name="T35" fmla="*/ 2310040 h 2312988"/>
                <a:gd name="T36" fmla="*/ 1409065 w 2254250"/>
                <a:gd name="T37" fmla="*/ 2308452 h 2312988"/>
                <a:gd name="T38" fmla="*/ 867013 w 2254250"/>
                <a:gd name="T39" fmla="*/ 1785633 h 2312988"/>
                <a:gd name="T40" fmla="*/ 844550 w 2254250"/>
                <a:gd name="T41" fmla="*/ 1711463 h 2312988"/>
                <a:gd name="T42" fmla="*/ 874500 w 2254250"/>
                <a:gd name="T43" fmla="*/ 1638881 h 2312988"/>
                <a:gd name="T44" fmla="*/ 943703 w 2254250"/>
                <a:gd name="T45" fmla="*/ 1601682 h 2312988"/>
                <a:gd name="T46" fmla="*/ 1020848 w 2254250"/>
                <a:gd name="T47" fmla="*/ 1616879 h 2312988"/>
                <a:gd name="T48" fmla="*/ 1311273 w 2254250"/>
                <a:gd name="T49" fmla="*/ 872231 h 2312988"/>
                <a:gd name="T50" fmla="*/ 1364821 w 2254250"/>
                <a:gd name="T51" fmla="*/ 807134 h 2312988"/>
                <a:gd name="T52" fmla="*/ 1589493 w 2254250"/>
                <a:gd name="T53" fmla="*/ 586241 h 2312988"/>
                <a:gd name="T54" fmla="*/ 1630132 w 2254250"/>
                <a:gd name="T55" fmla="*/ 617084 h 2312988"/>
                <a:gd name="T56" fmla="*/ 1597666 w 2254250"/>
                <a:gd name="T57" fmla="*/ 756104 h 2312988"/>
                <a:gd name="T58" fmla="*/ 1508213 w 2254250"/>
                <a:gd name="T59" fmla="*/ 698274 h 2312988"/>
                <a:gd name="T60" fmla="*/ 1397419 w 2254250"/>
                <a:gd name="T61" fmla="*/ 687161 h 2312988"/>
                <a:gd name="T62" fmla="*/ 1295026 w 2254250"/>
                <a:gd name="T63" fmla="*/ 728663 h 2312988"/>
                <a:gd name="T64" fmla="*/ 1223963 w 2254250"/>
                <a:gd name="T65" fmla="*/ 811213 h 2312988"/>
                <a:gd name="T66" fmla="*/ 1244850 w 2254250"/>
                <a:gd name="T67" fmla="*/ 594859 h 2312988"/>
                <a:gd name="T68" fmla="*/ 995772 w 2254250"/>
                <a:gd name="T69" fmla="*/ 591216 h 2312988"/>
                <a:gd name="T70" fmla="*/ 1022350 w 2254250"/>
                <a:gd name="T71" fmla="*/ 631246 h 2312988"/>
                <a:gd name="T72" fmla="*/ 998725 w 2254250"/>
                <a:gd name="T73" fmla="*/ 986539 h 2312988"/>
                <a:gd name="T74" fmla="*/ 632992 w 2254250"/>
                <a:gd name="T75" fmla="*/ 984278 h 2312988"/>
                <a:gd name="T76" fmla="*/ 613229 w 2254250"/>
                <a:gd name="T77" fmla="*/ 627175 h 2312988"/>
                <a:gd name="T78" fmla="*/ 642760 w 2254250"/>
                <a:gd name="T79" fmla="*/ 589633 h 2312988"/>
                <a:gd name="T80" fmla="*/ 391866 w 2254250"/>
                <a:gd name="T81" fmla="*/ 597096 h 2312988"/>
                <a:gd name="T82" fmla="*/ 409348 w 2254250"/>
                <a:gd name="T83" fmla="*/ 949223 h 2312988"/>
                <a:gd name="T84" fmla="*/ 374611 w 2254250"/>
                <a:gd name="T85" fmla="*/ 991741 h 2312988"/>
                <a:gd name="T86" fmla="*/ 11352 w 2254250"/>
                <a:gd name="T87" fmla="*/ 975910 h 2312988"/>
                <a:gd name="T88" fmla="*/ 3632 w 2254250"/>
                <a:gd name="T89" fmla="*/ 616998 h 2312988"/>
                <a:gd name="T90" fmla="*/ 44272 w 2254250"/>
                <a:gd name="T91" fmla="*/ 586240 h 2312988"/>
                <a:gd name="T92" fmla="*/ 1627408 w 2254250"/>
                <a:gd name="T93" fmla="*/ 25796 h 2312988"/>
                <a:gd name="T94" fmla="*/ 1619235 w 2254250"/>
                <a:gd name="T95" fmla="*/ 393732 h 2312988"/>
                <a:gd name="T96" fmla="*/ 1249845 w 2254250"/>
                <a:gd name="T97" fmla="*/ 402105 h 2312988"/>
                <a:gd name="T98" fmla="*/ 1224871 w 2254250"/>
                <a:gd name="T99" fmla="*/ 39147 h 2312988"/>
                <a:gd name="T100" fmla="*/ 1273230 w 2254250"/>
                <a:gd name="T101" fmla="*/ 0 h 2312988"/>
                <a:gd name="T102" fmla="*/ 1018488 w 2254250"/>
                <a:gd name="T103" fmla="*/ 29869 h 2312988"/>
                <a:gd name="T104" fmla="*/ 1004404 w 2254250"/>
                <a:gd name="T105" fmla="*/ 396900 h 2312988"/>
                <a:gd name="T106" fmla="*/ 634355 w 2254250"/>
                <a:gd name="T107" fmla="*/ 399615 h 2312988"/>
                <a:gd name="T108" fmla="*/ 614819 w 2254250"/>
                <a:gd name="T109" fmla="*/ 34395 h 2312988"/>
                <a:gd name="T110" fmla="*/ 49267 w 2254250"/>
                <a:gd name="T111" fmla="*/ 0 h 2312988"/>
                <a:gd name="T112" fmla="*/ 407531 w 2254250"/>
                <a:gd name="T113" fmla="*/ 34395 h 2312988"/>
                <a:gd name="T114" fmla="*/ 388233 w 2254250"/>
                <a:gd name="T115" fmla="*/ 399615 h 2312988"/>
                <a:gd name="T116" fmla="*/ 20433 w 2254250"/>
                <a:gd name="T117" fmla="*/ 398710 h 2312988"/>
                <a:gd name="T118" fmla="*/ 908 w 2254250"/>
                <a:gd name="T119" fmla="*/ 40278 h 2312988"/>
                <a:gd name="T120" fmla="*/ 39277 w 2254250"/>
                <a:gd name="T121" fmla="*/ 905 h 2312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54250" h="2312988">
                  <a:moveTo>
                    <a:pt x="661842" y="1187450"/>
                  </a:moveTo>
                  <a:lnTo>
                    <a:pt x="973283" y="1187450"/>
                  </a:lnTo>
                  <a:lnTo>
                    <a:pt x="978280" y="1187676"/>
                  </a:lnTo>
                  <a:lnTo>
                    <a:pt x="983278" y="1188581"/>
                  </a:lnTo>
                  <a:lnTo>
                    <a:pt x="988048" y="1189938"/>
                  </a:lnTo>
                  <a:lnTo>
                    <a:pt x="992364" y="1191295"/>
                  </a:lnTo>
                  <a:lnTo>
                    <a:pt x="996681" y="1193330"/>
                  </a:lnTo>
                  <a:lnTo>
                    <a:pt x="1000769" y="1196044"/>
                  </a:lnTo>
                  <a:lnTo>
                    <a:pt x="1004404" y="1198758"/>
                  </a:lnTo>
                  <a:lnTo>
                    <a:pt x="1008039" y="1201924"/>
                  </a:lnTo>
                  <a:lnTo>
                    <a:pt x="1011219" y="1205543"/>
                  </a:lnTo>
                  <a:lnTo>
                    <a:pt x="1013945" y="1209161"/>
                  </a:lnTo>
                  <a:lnTo>
                    <a:pt x="1016444" y="1213232"/>
                  </a:lnTo>
                  <a:lnTo>
                    <a:pt x="1018488" y="1217529"/>
                  </a:lnTo>
                  <a:lnTo>
                    <a:pt x="1020306" y="1222052"/>
                  </a:lnTo>
                  <a:lnTo>
                    <a:pt x="1021214" y="1226575"/>
                  </a:lnTo>
                  <a:lnTo>
                    <a:pt x="1022123" y="1231551"/>
                  </a:lnTo>
                  <a:lnTo>
                    <a:pt x="1022350" y="1236526"/>
                  </a:lnTo>
                  <a:lnTo>
                    <a:pt x="1022350" y="1503618"/>
                  </a:lnTo>
                  <a:lnTo>
                    <a:pt x="1015081" y="1501809"/>
                  </a:lnTo>
                  <a:lnTo>
                    <a:pt x="1007584" y="1500226"/>
                  </a:lnTo>
                  <a:lnTo>
                    <a:pt x="1000315" y="1498643"/>
                  </a:lnTo>
                  <a:lnTo>
                    <a:pt x="992819" y="1497286"/>
                  </a:lnTo>
                  <a:lnTo>
                    <a:pt x="985095" y="1496607"/>
                  </a:lnTo>
                  <a:lnTo>
                    <a:pt x="977599" y="1495929"/>
                  </a:lnTo>
                  <a:lnTo>
                    <a:pt x="969875" y="1495250"/>
                  </a:lnTo>
                  <a:lnTo>
                    <a:pt x="962152" y="1495250"/>
                  </a:lnTo>
                  <a:lnTo>
                    <a:pt x="951021" y="1495703"/>
                  </a:lnTo>
                  <a:lnTo>
                    <a:pt x="940117" y="1496381"/>
                  </a:lnTo>
                  <a:lnTo>
                    <a:pt x="929213" y="1497738"/>
                  </a:lnTo>
                  <a:lnTo>
                    <a:pt x="918764" y="1499547"/>
                  </a:lnTo>
                  <a:lnTo>
                    <a:pt x="908087" y="1502035"/>
                  </a:lnTo>
                  <a:lnTo>
                    <a:pt x="897637" y="1504749"/>
                  </a:lnTo>
                  <a:lnTo>
                    <a:pt x="887415" y="1508141"/>
                  </a:lnTo>
                  <a:lnTo>
                    <a:pt x="877420" y="1511986"/>
                  </a:lnTo>
                  <a:lnTo>
                    <a:pt x="867652" y="1516509"/>
                  </a:lnTo>
                  <a:lnTo>
                    <a:pt x="858111" y="1521032"/>
                  </a:lnTo>
                  <a:lnTo>
                    <a:pt x="848343" y="1526460"/>
                  </a:lnTo>
                  <a:lnTo>
                    <a:pt x="839483" y="1532114"/>
                  </a:lnTo>
                  <a:lnTo>
                    <a:pt x="830397" y="1538446"/>
                  </a:lnTo>
                  <a:lnTo>
                    <a:pt x="821765" y="1545231"/>
                  </a:lnTo>
                  <a:lnTo>
                    <a:pt x="813587" y="1552468"/>
                  </a:lnTo>
                  <a:lnTo>
                    <a:pt x="805636" y="1559931"/>
                  </a:lnTo>
                  <a:lnTo>
                    <a:pt x="801320" y="1564002"/>
                  </a:lnTo>
                  <a:lnTo>
                    <a:pt x="797458" y="1568299"/>
                  </a:lnTo>
                  <a:lnTo>
                    <a:pt x="789962" y="1577119"/>
                  </a:lnTo>
                  <a:lnTo>
                    <a:pt x="783147" y="1586166"/>
                  </a:lnTo>
                  <a:lnTo>
                    <a:pt x="776559" y="1595438"/>
                  </a:lnTo>
                  <a:lnTo>
                    <a:pt x="661842" y="1595438"/>
                  </a:lnTo>
                  <a:lnTo>
                    <a:pt x="656844" y="1595212"/>
                  </a:lnTo>
                  <a:lnTo>
                    <a:pt x="651847" y="1594307"/>
                  </a:lnTo>
                  <a:lnTo>
                    <a:pt x="647076" y="1593403"/>
                  </a:lnTo>
                  <a:lnTo>
                    <a:pt x="642760" y="1591593"/>
                  </a:lnTo>
                  <a:lnTo>
                    <a:pt x="638444" y="1589558"/>
                  </a:lnTo>
                  <a:lnTo>
                    <a:pt x="634355" y="1587070"/>
                  </a:lnTo>
                  <a:lnTo>
                    <a:pt x="630721" y="1584356"/>
                  </a:lnTo>
                  <a:lnTo>
                    <a:pt x="627086" y="1580964"/>
                  </a:lnTo>
                  <a:lnTo>
                    <a:pt x="623906" y="1577572"/>
                  </a:lnTo>
                  <a:lnTo>
                    <a:pt x="621180" y="1573727"/>
                  </a:lnTo>
                  <a:lnTo>
                    <a:pt x="618681" y="1569882"/>
                  </a:lnTo>
                  <a:lnTo>
                    <a:pt x="616637" y="1565585"/>
                  </a:lnTo>
                  <a:lnTo>
                    <a:pt x="614819" y="1560836"/>
                  </a:lnTo>
                  <a:lnTo>
                    <a:pt x="613683" y="1556313"/>
                  </a:lnTo>
                  <a:lnTo>
                    <a:pt x="613002" y="1551337"/>
                  </a:lnTo>
                  <a:lnTo>
                    <a:pt x="612775" y="1546588"/>
                  </a:lnTo>
                  <a:lnTo>
                    <a:pt x="612775" y="1236526"/>
                  </a:lnTo>
                  <a:lnTo>
                    <a:pt x="613002" y="1231551"/>
                  </a:lnTo>
                  <a:lnTo>
                    <a:pt x="613683" y="1226575"/>
                  </a:lnTo>
                  <a:lnTo>
                    <a:pt x="614819" y="1222052"/>
                  </a:lnTo>
                  <a:lnTo>
                    <a:pt x="616637" y="1217529"/>
                  </a:lnTo>
                  <a:lnTo>
                    <a:pt x="618681" y="1213232"/>
                  </a:lnTo>
                  <a:lnTo>
                    <a:pt x="621180" y="1209161"/>
                  </a:lnTo>
                  <a:lnTo>
                    <a:pt x="623906" y="1205543"/>
                  </a:lnTo>
                  <a:lnTo>
                    <a:pt x="627086" y="1201924"/>
                  </a:lnTo>
                  <a:lnTo>
                    <a:pt x="630721" y="1198758"/>
                  </a:lnTo>
                  <a:lnTo>
                    <a:pt x="634355" y="1196044"/>
                  </a:lnTo>
                  <a:lnTo>
                    <a:pt x="638444" y="1193330"/>
                  </a:lnTo>
                  <a:lnTo>
                    <a:pt x="642760" y="1191295"/>
                  </a:lnTo>
                  <a:lnTo>
                    <a:pt x="647076" y="1189938"/>
                  </a:lnTo>
                  <a:lnTo>
                    <a:pt x="651847" y="1188581"/>
                  </a:lnTo>
                  <a:lnTo>
                    <a:pt x="656844" y="1187676"/>
                  </a:lnTo>
                  <a:lnTo>
                    <a:pt x="661842" y="1187450"/>
                  </a:lnTo>
                  <a:close/>
                  <a:moveTo>
                    <a:pt x="49267" y="1187450"/>
                  </a:moveTo>
                  <a:lnTo>
                    <a:pt x="360535" y="1187450"/>
                  </a:lnTo>
                  <a:lnTo>
                    <a:pt x="365757" y="1187676"/>
                  </a:lnTo>
                  <a:lnTo>
                    <a:pt x="370524" y="1188581"/>
                  </a:lnTo>
                  <a:lnTo>
                    <a:pt x="375292" y="1189938"/>
                  </a:lnTo>
                  <a:lnTo>
                    <a:pt x="379606" y="1191295"/>
                  </a:lnTo>
                  <a:lnTo>
                    <a:pt x="383920" y="1193330"/>
                  </a:lnTo>
                  <a:lnTo>
                    <a:pt x="388233" y="1196044"/>
                  </a:lnTo>
                  <a:lnTo>
                    <a:pt x="391866" y="1198758"/>
                  </a:lnTo>
                  <a:lnTo>
                    <a:pt x="395271" y="1201924"/>
                  </a:lnTo>
                  <a:lnTo>
                    <a:pt x="398450" y="1205543"/>
                  </a:lnTo>
                  <a:lnTo>
                    <a:pt x="401401" y="1209161"/>
                  </a:lnTo>
                  <a:lnTo>
                    <a:pt x="403672" y="1213232"/>
                  </a:lnTo>
                  <a:lnTo>
                    <a:pt x="405715" y="1217529"/>
                  </a:lnTo>
                  <a:lnTo>
                    <a:pt x="407531" y="1222052"/>
                  </a:lnTo>
                  <a:lnTo>
                    <a:pt x="408440" y="1226575"/>
                  </a:lnTo>
                  <a:lnTo>
                    <a:pt x="409348" y="1231551"/>
                  </a:lnTo>
                  <a:lnTo>
                    <a:pt x="409575" y="1236526"/>
                  </a:lnTo>
                  <a:lnTo>
                    <a:pt x="409575" y="1546588"/>
                  </a:lnTo>
                  <a:lnTo>
                    <a:pt x="409348" y="1551337"/>
                  </a:lnTo>
                  <a:lnTo>
                    <a:pt x="408440" y="1556313"/>
                  </a:lnTo>
                  <a:lnTo>
                    <a:pt x="407531" y="1560836"/>
                  </a:lnTo>
                  <a:lnTo>
                    <a:pt x="405715" y="1565585"/>
                  </a:lnTo>
                  <a:lnTo>
                    <a:pt x="403672" y="1569882"/>
                  </a:lnTo>
                  <a:lnTo>
                    <a:pt x="401401" y="1573727"/>
                  </a:lnTo>
                  <a:lnTo>
                    <a:pt x="398450" y="1577572"/>
                  </a:lnTo>
                  <a:lnTo>
                    <a:pt x="395271" y="1580964"/>
                  </a:lnTo>
                  <a:lnTo>
                    <a:pt x="391866" y="1584356"/>
                  </a:lnTo>
                  <a:lnTo>
                    <a:pt x="388233" y="1587070"/>
                  </a:lnTo>
                  <a:lnTo>
                    <a:pt x="383920" y="1589558"/>
                  </a:lnTo>
                  <a:lnTo>
                    <a:pt x="379606" y="1591593"/>
                  </a:lnTo>
                  <a:lnTo>
                    <a:pt x="375292" y="1593403"/>
                  </a:lnTo>
                  <a:lnTo>
                    <a:pt x="370524" y="1594307"/>
                  </a:lnTo>
                  <a:lnTo>
                    <a:pt x="365757" y="1595212"/>
                  </a:lnTo>
                  <a:lnTo>
                    <a:pt x="360535" y="1595438"/>
                  </a:lnTo>
                  <a:lnTo>
                    <a:pt x="49267" y="1595438"/>
                  </a:lnTo>
                  <a:lnTo>
                    <a:pt x="44272" y="1595212"/>
                  </a:lnTo>
                  <a:lnTo>
                    <a:pt x="39277" y="1594307"/>
                  </a:lnTo>
                  <a:lnTo>
                    <a:pt x="35191" y="1593403"/>
                  </a:lnTo>
                  <a:lnTo>
                    <a:pt x="31331" y="1592046"/>
                  </a:lnTo>
                  <a:lnTo>
                    <a:pt x="27471" y="1590237"/>
                  </a:lnTo>
                  <a:lnTo>
                    <a:pt x="23839" y="1588427"/>
                  </a:lnTo>
                  <a:lnTo>
                    <a:pt x="20433" y="1586166"/>
                  </a:lnTo>
                  <a:lnTo>
                    <a:pt x="17028" y="1583452"/>
                  </a:lnTo>
                  <a:lnTo>
                    <a:pt x="14303" y="1580738"/>
                  </a:lnTo>
                  <a:lnTo>
                    <a:pt x="11352" y="1577572"/>
                  </a:lnTo>
                  <a:lnTo>
                    <a:pt x="8854" y="1574179"/>
                  </a:lnTo>
                  <a:lnTo>
                    <a:pt x="6811" y="1570787"/>
                  </a:lnTo>
                  <a:lnTo>
                    <a:pt x="4768" y="1567168"/>
                  </a:lnTo>
                  <a:lnTo>
                    <a:pt x="3178" y="1563324"/>
                  </a:lnTo>
                  <a:lnTo>
                    <a:pt x="1816" y="1559479"/>
                  </a:lnTo>
                  <a:lnTo>
                    <a:pt x="908" y="1555182"/>
                  </a:lnTo>
                  <a:lnTo>
                    <a:pt x="227" y="1550885"/>
                  </a:lnTo>
                  <a:lnTo>
                    <a:pt x="0" y="1546588"/>
                  </a:lnTo>
                  <a:lnTo>
                    <a:pt x="0" y="1236526"/>
                  </a:lnTo>
                  <a:lnTo>
                    <a:pt x="227" y="1232003"/>
                  </a:lnTo>
                  <a:lnTo>
                    <a:pt x="908" y="1227932"/>
                  </a:lnTo>
                  <a:lnTo>
                    <a:pt x="1816" y="1223861"/>
                  </a:lnTo>
                  <a:lnTo>
                    <a:pt x="3178" y="1219564"/>
                  </a:lnTo>
                  <a:lnTo>
                    <a:pt x="4768" y="1215720"/>
                  </a:lnTo>
                  <a:lnTo>
                    <a:pt x="6811" y="1212101"/>
                  </a:lnTo>
                  <a:lnTo>
                    <a:pt x="8854" y="1208709"/>
                  </a:lnTo>
                  <a:lnTo>
                    <a:pt x="11352" y="1205543"/>
                  </a:lnTo>
                  <a:lnTo>
                    <a:pt x="14303" y="1202377"/>
                  </a:lnTo>
                  <a:lnTo>
                    <a:pt x="17028" y="1199663"/>
                  </a:lnTo>
                  <a:lnTo>
                    <a:pt x="20433" y="1196949"/>
                  </a:lnTo>
                  <a:lnTo>
                    <a:pt x="23839" y="1194687"/>
                  </a:lnTo>
                  <a:lnTo>
                    <a:pt x="27471" y="1192652"/>
                  </a:lnTo>
                  <a:lnTo>
                    <a:pt x="31331" y="1191069"/>
                  </a:lnTo>
                  <a:lnTo>
                    <a:pt x="35191" y="1189486"/>
                  </a:lnTo>
                  <a:lnTo>
                    <a:pt x="39277" y="1188581"/>
                  </a:lnTo>
                  <a:lnTo>
                    <a:pt x="44272" y="1187676"/>
                  </a:lnTo>
                  <a:lnTo>
                    <a:pt x="49267" y="1187450"/>
                  </a:lnTo>
                  <a:close/>
                  <a:moveTo>
                    <a:pt x="1430620" y="788988"/>
                  </a:moveTo>
                  <a:lnTo>
                    <a:pt x="1436973" y="789215"/>
                  </a:lnTo>
                  <a:lnTo>
                    <a:pt x="1443553" y="789669"/>
                  </a:lnTo>
                  <a:lnTo>
                    <a:pt x="1449906" y="790349"/>
                  </a:lnTo>
                  <a:lnTo>
                    <a:pt x="1456033" y="791483"/>
                  </a:lnTo>
                  <a:lnTo>
                    <a:pt x="1462386" y="793071"/>
                  </a:lnTo>
                  <a:lnTo>
                    <a:pt x="1468285" y="794659"/>
                  </a:lnTo>
                  <a:lnTo>
                    <a:pt x="1474184" y="796700"/>
                  </a:lnTo>
                  <a:lnTo>
                    <a:pt x="1479857" y="798968"/>
                  </a:lnTo>
                  <a:lnTo>
                    <a:pt x="1485529" y="801463"/>
                  </a:lnTo>
                  <a:lnTo>
                    <a:pt x="1490975" y="804185"/>
                  </a:lnTo>
                  <a:lnTo>
                    <a:pt x="1496420" y="807134"/>
                  </a:lnTo>
                  <a:lnTo>
                    <a:pt x="1501412" y="810536"/>
                  </a:lnTo>
                  <a:lnTo>
                    <a:pt x="1506403" y="814165"/>
                  </a:lnTo>
                  <a:lnTo>
                    <a:pt x="1511168" y="817794"/>
                  </a:lnTo>
                  <a:lnTo>
                    <a:pt x="1515706" y="821877"/>
                  </a:lnTo>
                  <a:lnTo>
                    <a:pt x="1520017" y="825960"/>
                  </a:lnTo>
                  <a:lnTo>
                    <a:pt x="1524555" y="830496"/>
                  </a:lnTo>
                  <a:lnTo>
                    <a:pt x="1528412" y="835032"/>
                  </a:lnTo>
                  <a:lnTo>
                    <a:pt x="1532269" y="840023"/>
                  </a:lnTo>
                  <a:lnTo>
                    <a:pt x="1535673" y="844786"/>
                  </a:lnTo>
                  <a:lnTo>
                    <a:pt x="1538849" y="850003"/>
                  </a:lnTo>
                  <a:lnTo>
                    <a:pt x="1542026" y="855219"/>
                  </a:lnTo>
                  <a:lnTo>
                    <a:pt x="1544976" y="860890"/>
                  </a:lnTo>
                  <a:lnTo>
                    <a:pt x="1547471" y="866334"/>
                  </a:lnTo>
                  <a:lnTo>
                    <a:pt x="1549740" y="872231"/>
                  </a:lnTo>
                  <a:lnTo>
                    <a:pt x="1551555" y="878128"/>
                  </a:lnTo>
                  <a:lnTo>
                    <a:pt x="1553371" y="884025"/>
                  </a:lnTo>
                  <a:lnTo>
                    <a:pt x="1554732" y="890150"/>
                  </a:lnTo>
                  <a:lnTo>
                    <a:pt x="1555867" y="896501"/>
                  </a:lnTo>
                  <a:lnTo>
                    <a:pt x="1556774" y="902625"/>
                  </a:lnTo>
                  <a:lnTo>
                    <a:pt x="1557228" y="908976"/>
                  </a:lnTo>
                  <a:lnTo>
                    <a:pt x="1557455" y="915780"/>
                  </a:lnTo>
                  <a:lnTo>
                    <a:pt x="1557455" y="1366471"/>
                  </a:lnTo>
                  <a:lnTo>
                    <a:pt x="2109264" y="1429526"/>
                  </a:lnTo>
                  <a:lnTo>
                    <a:pt x="2115163" y="1429753"/>
                  </a:lnTo>
                  <a:lnTo>
                    <a:pt x="2122424" y="1429980"/>
                  </a:lnTo>
                  <a:lnTo>
                    <a:pt x="2129458" y="1430660"/>
                  </a:lnTo>
                  <a:lnTo>
                    <a:pt x="2136265" y="1431341"/>
                  </a:lnTo>
                  <a:lnTo>
                    <a:pt x="2143298" y="1432702"/>
                  </a:lnTo>
                  <a:lnTo>
                    <a:pt x="2150105" y="1434290"/>
                  </a:lnTo>
                  <a:lnTo>
                    <a:pt x="2156458" y="1436104"/>
                  </a:lnTo>
                  <a:lnTo>
                    <a:pt x="2162811" y="1438372"/>
                  </a:lnTo>
                  <a:lnTo>
                    <a:pt x="2169391" y="1440867"/>
                  </a:lnTo>
                  <a:lnTo>
                    <a:pt x="2175291" y="1443589"/>
                  </a:lnTo>
                  <a:lnTo>
                    <a:pt x="2181417" y="1446538"/>
                  </a:lnTo>
                  <a:lnTo>
                    <a:pt x="2187089" y="1449940"/>
                  </a:lnTo>
                  <a:lnTo>
                    <a:pt x="2192761" y="1453569"/>
                  </a:lnTo>
                  <a:lnTo>
                    <a:pt x="2198207" y="1457425"/>
                  </a:lnTo>
                  <a:lnTo>
                    <a:pt x="2203652" y="1461508"/>
                  </a:lnTo>
                  <a:lnTo>
                    <a:pt x="2208644" y="1465817"/>
                  </a:lnTo>
                  <a:lnTo>
                    <a:pt x="2213409" y="1470581"/>
                  </a:lnTo>
                  <a:lnTo>
                    <a:pt x="2218174" y="1475571"/>
                  </a:lnTo>
                  <a:lnTo>
                    <a:pt x="2222485" y="1480334"/>
                  </a:lnTo>
                  <a:lnTo>
                    <a:pt x="2226569" y="1485778"/>
                  </a:lnTo>
                  <a:lnTo>
                    <a:pt x="2230426" y="1491221"/>
                  </a:lnTo>
                  <a:lnTo>
                    <a:pt x="2234056" y="1496892"/>
                  </a:lnTo>
                  <a:lnTo>
                    <a:pt x="2237460" y="1502562"/>
                  </a:lnTo>
                  <a:lnTo>
                    <a:pt x="2240409" y="1508686"/>
                  </a:lnTo>
                  <a:lnTo>
                    <a:pt x="2243132" y="1514584"/>
                  </a:lnTo>
                  <a:lnTo>
                    <a:pt x="2245628" y="1521161"/>
                  </a:lnTo>
                  <a:lnTo>
                    <a:pt x="2247897" y="1527512"/>
                  </a:lnTo>
                  <a:lnTo>
                    <a:pt x="2249939" y="1534090"/>
                  </a:lnTo>
                  <a:lnTo>
                    <a:pt x="2251300" y="1540668"/>
                  </a:lnTo>
                  <a:lnTo>
                    <a:pt x="2252435" y="1547699"/>
                  </a:lnTo>
                  <a:lnTo>
                    <a:pt x="2253569" y="1554731"/>
                  </a:lnTo>
                  <a:lnTo>
                    <a:pt x="2254023" y="1561535"/>
                  </a:lnTo>
                  <a:lnTo>
                    <a:pt x="2254250" y="1568793"/>
                  </a:lnTo>
                  <a:lnTo>
                    <a:pt x="2254250" y="2174175"/>
                  </a:lnTo>
                  <a:lnTo>
                    <a:pt x="2254023" y="2181206"/>
                  </a:lnTo>
                  <a:lnTo>
                    <a:pt x="2253569" y="2188237"/>
                  </a:lnTo>
                  <a:lnTo>
                    <a:pt x="2252435" y="2195269"/>
                  </a:lnTo>
                  <a:lnTo>
                    <a:pt x="2251300" y="2202073"/>
                  </a:lnTo>
                  <a:lnTo>
                    <a:pt x="2249939" y="2208651"/>
                  </a:lnTo>
                  <a:lnTo>
                    <a:pt x="2247897" y="2215456"/>
                  </a:lnTo>
                  <a:lnTo>
                    <a:pt x="2245628" y="2221807"/>
                  </a:lnTo>
                  <a:lnTo>
                    <a:pt x="2243132" y="2228158"/>
                  </a:lnTo>
                  <a:lnTo>
                    <a:pt x="2240409" y="2234282"/>
                  </a:lnTo>
                  <a:lnTo>
                    <a:pt x="2237460" y="2240179"/>
                  </a:lnTo>
                  <a:lnTo>
                    <a:pt x="2234056" y="2246076"/>
                  </a:lnTo>
                  <a:lnTo>
                    <a:pt x="2230426" y="2251747"/>
                  </a:lnTo>
                  <a:lnTo>
                    <a:pt x="2226569" y="2257191"/>
                  </a:lnTo>
                  <a:lnTo>
                    <a:pt x="2222485" y="2262407"/>
                  </a:lnTo>
                  <a:lnTo>
                    <a:pt x="2218174" y="2267624"/>
                  </a:lnTo>
                  <a:lnTo>
                    <a:pt x="2213409" y="2272161"/>
                  </a:lnTo>
                  <a:lnTo>
                    <a:pt x="2208644" y="2276924"/>
                  </a:lnTo>
                  <a:lnTo>
                    <a:pt x="2203652" y="2281233"/>
                  </a:lnTo>
                  <a:lnTo>
                    <a:pt x="2198207" y="2285316"/>
                  </a:lnTo>
                  <a:lnTo>
                    <a:pt x="2192761" y="2289172"/>
                  </a:lnTo>
                  <a:lnTo>
                    <a:pt x="2187089" y="2292801"/>
                  </a:lnTo>
                  <a:lnTo>
                    <a:pt x="2181417" y="2296204"/>
                  </a:lnTo>
                  <a:lnTo>
                    <a:pt x="2175291" y="2299152"/>
                  </a:lnTo>
                  <a:lnTo>
                    <a:pt x="2169391" y="2302101"/>
                  </a:lnTo>
                  <a:lnTo>
                    <a:pt x="2162811" y="2304596"/>
                  </a:lnTo>
                  <a:lnTo>
                    <a:pt x="2156458" y="2306637"/>
                  </a:lnTo>
                  <a:lnTo>
                    <a:pt x="2150105" y="2308452"/>
                  </a:lnTo>
                  <a:lnTo>
                    <a:pt x="2143298" y="2310040"/>
                  </a:lnTo>
                  <a:lnTo>
                    <a:pt x="2136265" y="2311400"/>
                  </a:lnTo>
                  <a:lnTo>
                    <a:pt x="2129458" y="2312308"/>
                  </a:lnTo>
                  <a:lnTo>
                    <a:pt x="2122424" y="2312988"/>
                  </a:lnTo>
                  <a:lnTo>
                    <a:pt x="2115163" y="2312988"/>
                  </a:lnTo>
                  <a:lnTo>
                    <a:pt x="1452175" y="2312988"/>
                  </a:lnTo>
                  <a:lnTo>
                    <a:pt x="1448091" y="2312761"/>
                  </a:lnTo>
                  <a:lnTo>
                    <a:pt x="1446276" y="2312761"/>
                  </a:lnTo>
                  <a:lnTo>
                    <a:pt x="1444688" y="2312761"/>
                  </a:lnTo>
                  <a:lnTo>
                    <a:pt x="1438562" y="2312988"/>
                  </a:lnTo>
                  <a:lnTo>
                    <a:pt x="1432662" y="2312761"/>
                  </a:lnTo>
                  <a:lnTo>
                    <a:pt x="1426536" y="2311854"/>
                  </a:lnTo>
                  <a:lnTo>
                    <a:pt x="1420864" y="2311174"/>
                  </a:lnTo>
                  <a:lnTo>
                    <a:pt x="1414738" y="2310040"/>
                  </a:lnTo>
                  <a:lnTo>
                    <a:pt x="1409065" y="2308452"/>
                  </a:lnTo>
                  <a:lnTo>
                    <a:pt x="1403393" y="2306637"/>
                  </a:lnTo>
                  <a:lnTo>
                    <a:pt x="1397721" y="2304823"/>
                  </a:lnTo>
                  <a:lnTo>
                    <a:pt x="1392275" y="2302554"/>
                  </a:lnTo>
                  <a:lnTo>
                    <a:pt x="1387057" y="2300059"/>
                  </a:lnTo>
                  <a:lnTo>
                    <a:pt x="1381838" y="2297111"/>
                  </a:lnTo>
                  <a:lnTo>
                    <a:pt x="1376846" y="2293935"/>
                  </a:lnTo>
                  <a:lnTo>
                    <a:pt x="1372081" y="2290533"/>
                  </a:lnTo>
                  <a:lnTo>
                    <a:pt x="1367317" y="2286904"/>
                  </a:lnTo>
                  <a:lnTo>
                    <a:pt x="1362779" y="2283048"/>
                  </a:lnTo>
                  <a:lnTo>
                    <a:pt x="1358241" y="2278965"/>
                  </a:lnTo>
                  <a:lnTo>
                    <a:pt x="878584" y="1799469"/>
                  </a:lnTo>
                  <a:lnTo>
                    <a:pt x="874500" y="1794933"/>
                  </a:lnTo>
                  <a:lnTo>
                    <a:pt x="870643" y="1790396"/>
                  </a:lnTo>
                  <a:lnTo>
                    <a:pt x="867013" y="1785633"/>
                  </a:lnTo>
                  <a:lnTo>
                    <a:pt x="863609" y="1781097"/>
                  </a:lnTo>
                  <a:lnTo>
                    <a:pt x="860433" y="1776107"/>
                  </a:lnTo>
                  <a:lnTo>
                    <a:pt x="857710" y="1771117"/>
                  </a:lnTo>
                  <a:lnTo>
                    <a:pt x="855214" y="1766126"/>
                  </a:lnTo>
                  <a:lnTo>
                    <a:pt x="852945" y="1760683"/>
                  </a:lnTo>
                  <a:lnTo>
                    <a:pt x="850903" y="1755466"/>
                  </a:lnTo>
                  <a:lnTo>
                    <a:pt x="849088" y="1750249"/>
                  </a:lnTo>
                  <a:lnTo>
                    <a:pt x="847727" y="1744805"/>
                  </a:lnTo>
                  <a:lnTo>
                    <a:pt x="846592" y="1739362"/>
                  </a:lnTo>
                  <a:lnTo>
                    <a:pt x="845458" y="1733691"/>
                  </a:lnTo>
                  <a:lnTo>
                    <a:pt x="845004" y="1728248"/>
                  </a:lnTo>
                  <a:lnTo>
                    <a:pt x="844550" y="1722577"/>
                  </a:lnTo>
                  <a:lnTo>
                    <a:pt x="844550" y="1716907"/>
                  </a:lnTo>
                  <a:lnTo>
                    <a:pt x="844550" y="1711463"/>
                  </a:lnTo>
                  <a:lnTo>
                    <a:pt x="845004" y="1705793"/>
                  </a:lnTo>
                  <a:lnTo>
                    <a:pt x="845458" y="1700122"/>
                  </a:lnTo>
                  <a:lnTo>
                    <a:pt x="846592" y="1694678"/>
                  </a:lnTo>
                  <a:lnTo>
                    <a:pt x="847727" y="1689235"/>
                  </a:lnTo>
                  <a:lnTo>
                    <a:pt x="849088" y="1683564"/>
                  </a:lnTo>
                  <a:lnTo>
                    <a:pt x="850903" y="1678347"/>
                  </a:lnTo>
                  <a:lnTo>
                    <a:pt x="852945" y="1673131"/>
                  </a:lnTo>
                  <a:lnTo>
                    <a:pt x="855214" y="1667914"/>
                  </a:lnTo>
                  <a:lnTo>
                    <a:pt x="857710" y="1662697"/>
                  </a:lnTo>
                  <a:lnTo>
                    <a:pt x="860433" y="1657707"/>
                  </a:lnTo>
                  <a:lnTo>
                    <a:pt x="863609" y="1652717"/>
                  </a:lnTo>
                  <a:lnTo>
                    <a:pt x="867013" y="1647954"/>
                  </a:lnTo>
                  <a:lnTo>
                    <a:pt x="870643" y="1643417"/>
                  </a:lnTo>
                  <a:lnTo>
                    <a:pt x="874500" y="1638881"/>
                  </a:lnTo>
                  <a:lnTo>
                    <a:pt x="878584" y="1634571"/>
                  </a:lnTo>
                  <a:lnTo>
                    <a:pt x="882668" y="1630488"/>
                  </a:lnTo>
                  <a:lnTo>
                    <a:pt x="887206" y="1626632"/>
                  </a:lnTo>
                  <a:lnTo>
                    <a:pt x="891744" y="1623230"/>
                  </a:lnTo>
                  <a:lnTo>
                    <a:pt x="896509" y="1619828"/>
                  </a:lnTo>
                  <a:lnTo>
                    <a:pt x="901047" y="1616879"/>
                  </a:lnTo>
                  <a:lnTo>
                    <a:pt x="906039" y="1613931"/>
                  </a:lnTo>
                  <a:lnTo>
                    <a:pt x="911030" y="1611436"/>
                  </a:lnTo>
                  <a:lnTo>
                    <a:pt x="916249" y="1609167"/>
                  </a:lnTo>
                  <a:lnTo>
                    <a:pt x="921694" y="1607353"/>
                  </a:lnTo>
                  <a:lnTo>
                    <a:pt x="927140" y="1605538"/>
                  </a:lnTo>
                  <a:lnTo>
                    <a:pt x="932585" y="1603951"/>
                  </a:lnTo>
                  <a:lnTo>
                    <a:pt x="938031" y="1602590"/>
                  </a:lnTo>
                  <a:lnTo>
                    <a:pt x="943703" y="1601682"/>
                  </a:lnTo>
                  <a:lnTo>
                    <a:pt x="949376" y="1600775"/>
                  </a:lnTo>
                  <a:lnTo>
                    <a:pt x="955275" y="1600548"/>
                  </a:lnTo>
                  <a:lnTo>
                    <a:pt x="960947" y="1600321"/>
                  </a:lnTo>
                  <a:lnTo>
                    <a:pt x="966847" y="1600548"/>
                  </a:lnTo>
                  <a:lnTo>
                    <a:pt x="972519" y="1600775"/>
                  </a:lnTo>
                  <a:lnTo>
                    <a:pt x="978191" y="1601682"/>
                  </a:lnTo>
                  <a:lnTo>
                    <a:pt x="983864" y="1602590"/>
                  </a:lnTo>
                  <a:lnTo>
                    <a:pt x="989536" y="1603951"/>
                  </a:lnTo>
                  <a:lnTo>
                    <a:pt x="994982" y="1605538"/>
                  </a:lnTo>
                  <a:lnTo>
                    <a:pt x="1000427" y="1607353"/>
                  </a:lnTo>
                  <a:lnTo>
                    <a:pt x="1005646" y="1609167"/>
                  </a:lnTo>
                  <a:lnTo>
                    <a:pt x="1010637" y="1611436"/>
                  </a:lnTo>
                  <a:lnTo>
                    <a:pt x="1015856" y="1613931"/>
                  </a:lnTo>
                  <a:lnTo>
                    <a:pt x="1020848" y="1616879"/>
                  </a:lnTo>
                  <a:lnTo>
                    <a:pt x="1025612" y="1619828"/>
                  </a:lnTo>
                  <a:lnTo>
                    <a:pt x="1030377" y="1623230"/>
                  </a:lnTo>
                  <a:lnTo>
                    <a:pt x="1034688" y="1626632"/>
                  </a:lnTo>
                  <a:lnTo>
                    <a:pt x="1038999" y="1630488"/>
                  </a:lnTo>
                  <a:lnTo>
                    <a:pt x="1043537" y="1634571"/>
                  </a:lnTo>
                  <a:lnTo>
                    <a:pt x="1303559" y="1894506"/>
                  </a:lnTo>
                  <a:lnTo>
                    <a:pt x="1303559" y="915780"/>
                  </a:lnTo>
                  <a:lnTo>
                    <a:pt x="1303786" y="908976"/>
                  </a:lnTo>
                  <a:lnTo>
                    <a:pt x="1304467" y="902625"/>
                  </a:lnTo>
                  <a:lnTo>
                    <a:pt x="1305147" y="896501"/>
                  </a:lnTo>
                  <a:lnTo>
                    <a:pt x="1306282" y="890150"/>
                  </a:lnTo>
                  <a:lnTo>
                    <a:pt x="1307643" y="884025"/>
                  </a:lnTo>
                  <a:lnTo>
                    <a:pt x="1309231" y="878128"/>
                  </a:lnTo>
                  <a:lnTo>
                    <a:pt x="1311273" y="872231"/>
                  </a:lnTo>
                  <a:lnTo>
                    <a:pt x="1313769" y="866334"/>
                  </a:lnTo>
                  <a:lnTo>
                    <a:pt x="1316265" y="860890"/>
                  </a:lnTo>
                  <a:lnTo>
                    <a:pt x="1318988" y="855219"/>
                  </a:lnTo>
                  <a:lnTo>
                    <a:pt x="1322164" y="850003"/>
                  </a:lnTo>
                  <a:lnTo>
                    <a:pt x="1325341" y="844786"/>
                  </a:lnTo>
                  <a:lnTo>
                    <a:pt x="1328971" y="840023"/>
                  </a:lnTo>
                  <a:lnTo>
                    <a:pt x="1332829" y="835032"/>
                  </a:lnTo>
                  <a:lnTo>
                    <a:pt x="1336686" y="830496"/>
                  </a:lnTo>
                  <a:lnTo>
                    <a:pt x="1340770" y="825960"/>
                  </a:lnTo>
                  <a:lnTo>
                    <a:pt x="1345081" y="821877"/>
                  </a:lnTo>
                  <a:lnTo>
                    <a:pt x="1349846" y="817794"/>
                  </a:lnTo>
                  <a:lnTo>
                    <a:pt x="1354610" y="814165"/>
                  </a:lnTo>
                  <a:lnTo>
                    <a:pt x="1359602" y="810536"/>
                  </a:lnTo>
                  <a:lnTo>
                    <a:pt x="1364821" y="807134"/>
                  </a:lnTo>
                  <a:lnTo>
                    <a:pt x="1370266" y="804185"/>
                  </a:lnTo>
                  <a:lnTo>
                    <a:pt x="1375485" y="801463"/>
                  </a:lnTo>
                  <a:lnTo>
                    <a:pt x="1381384" y="798968"/>
                  </a:lnTo>
                  <a:lnTo>
                    <a:pt x="1387057" y="796700"/>
                  </a:lnTo>
                  <a:lnTo>
                    <a:pt x="1392956" y="794659"/>
                  </a:lnTo>
                  <a:lnTo>
                    <a:pt x="1398855" y="793071"/>
                  </a:lnTo>
                  <a:lnTo>
                    <a:pt x="1404981" y="791483"/>
                  </a:lnTo>
                  <a:lnTo>
                    <a:pt x="1411107" y="790349"/>
                  </a:lnTo>
                  <a:lnTo>
                    <a:pt x="1417687" y="789669"/>
                  </a:lnTo>
                  <a:lnTo>
                    <a:pt x="1424040" y="789215"/>
                  </a:lnTo>
                  <a:lnTo>
                    <a:pt x="1430620" y="788988"/>
                  </a:lnTo>
                  <a:close/>
                  <a:moveTo>
                    <a:pt x="1273230" y="585788"/>
                  </a:moveTo>
                  <a:lnTo>
                    <a:pt x="1584498" y="585788"/>
                  </a:lnTo>
                  <a:lnTo>
                    <a:pt x="1589493" y="586241"/>
                  </a:lnTo>
                  <a:lnTo>
                    <a:pt x="1594488" y="586922"/>
                  </a:lnTo>
                  <a:lnTo>
                    <a:pt x="1599028" y="588283"/>
                  </a:lnTo>
                  <a:lnTo>
                    <a:pt x="1603569" y="589643"/>
                  </a:lnTo>
                  <a:lnTo>
                    <a:pt x="1606975" y="591231"/>
                  </a:lnTo>
                  <a:lnTo>
                    <a:pt x="1609926" y="593045"/>
                  </a:lnTo>
                  <a:lnTo>
                    <a:pt x="1612878" y="594859"/>
                  </a:lnTo>
                  <a:lnTo>
                    <a:pt x="1615602" y="597127"/>
                  </a:lnTo>
                  <a:lnTo>
                    <a:pt x="1618327" y="599622"/>
                  </a:lnTo>
                  <a:lnTo>
                    <a:pt x="1620824" y="601890"/>
                  </a:lnTo>
                  <a:lnTo>
                    <a:pt x="1623094" y="604611"/>
                  </a:lnTo>
                  <a:lnTo>
                    <a:pt x="1625138" y="607559"/>
                  </a:lnTo>
                  <a:lnTo>
                    <a:pt x="1626954" y="610734"/>
                  </a:lnTo>
                  <a:lnTo>
                    <a:pt x="1628543" y="613683"/>
                  </a:lnTo>
                  <a:lnTo>
                    <a:pt x="1630132" y="617084"/>
                  </a:lnTo>
                  <a:lnTo>
                    <a:pt x="1631495" y="620486"/>
                  </a:lnTo>
                  <a:lnTo>
                    <a:pt x="1632176" y="623888"/>
                  </a:lnTo>
                  <a:lnTo>
                    <a:pt x="1632857" y="627290"/>
                  </a:lnTo>
                  <a:lnTo>
                    <a:pt x="1633538" y="631372"/>
                  </a:lnTo>
                  <a:lnTo>
                    <a:pt x="1633538" y="634774"/>
                  </a:lnTo>
                  <a:lnTo>
                    <a:pt x="1633538" y="805090"/>
                  </a:lnTo>
                  <a:lnTo>
                    <a:pt x="1629678" y="798286"/>
                  </a:lnTo>
                  <a:lnTo>
                    <a:pt x="1625819" y="791936"/>
                  </a:lnTo>
                  <a:lnTo>
                    <a:pt x="1621505" y="785586"/>
                  </a:lnTo>
                  <a:lnTo>
                    <a:pt x="1616964" y="779236"/>
                  </a:lnTo>
                  <a:lnTo>
                    <a:pt x="1612651" y="773113"/>
                  </a:lnTo>
                  <a:lnTo>
                    <a:pt x="1607656" y="767443"/>
                  </a:lnTo>
                  <a:lnTo>
                    <a:pt x="1602661" y="761547"/>
                  </a:lnTo>
                  <a:lnTo>
                    <a:pt x="1597666" y="756104"/>
                  </a:lnTo>
                  <a:lnTo>
                    <a:pt x="1592217" y="750661"/>
                  </a:lnTo>
                  <a:lnTo>
                    <a:pt x="1586541" y="745445"/>
                  </a:lnTo>
                  <a:lnTo>
                    <a:pt x="1580865" y="740456"/>
                  </a:lnTo>
                  <a:lnTo>
                    <a:pt x="1575189" y="735466"/>
                  </a:lnTo>
                  <a:lnTo>
                    <a:pt x="1568832" y="730704"/>
                  </a:lnTo>
                  <a:lnTo>
                    <a:pt x="1562702" y="726395"/>
                  </a:lnTo>
                  <a:lnTo>
                    <a:pt x="1556572" y="722086"/>
                  </a:lnTo>
                  <a:lnTo>
                    <a:pt x="1549988" y="718231"/>
                  </a:lnTo>
                  <a:lnTo>
                    <a:pt x="1543404" y="714375"/>
                  </a:lnTo>
                  <a:lnTo>
                    <a:pt x="1536593" y="710747"/>
                  </a:lnTo>
                  <a:lnTo>
                    <a:pt x="1529555" y="707118"/>
                  </a:lnTo>
                  <a:lnTo>
                    <a:pt x="1522744" y="703943"/>
                  </a:lnTo>
                  <a:lnTo>
                    <a:pt x="1515706" y="701222"/>
                  </a:lnTo>
                  <a:lnTo>
                    <a:pt x="1508213" y="698274"/>
                  </a:lnTo>
                  <a:lnTo>
                    <a:pt x="1500948" y="695779"/>
                  </a:lnTo>
                  <a:lnTo>
                    <a:pt x="1493456" y="693738"/>
                  </a:lnTo>
                  <a:lnTo>
                    <a:pt x="1485964" y="691697"/>
                  </a:lnTo>
                  <a:lnTo>
                    <a:pt x="1478245" y="689883"/>
                  </a:lnTo>
                  <a:lnTo>
                    <a:pt x="1470525" y="688295"/>
                  </a:lnTo>
                  <a:lnTo>
                    <a:pt x="1462806" y="686934"/>
                  </a:lnTo>
                  <a:lnTo>
                    <a:pt x="1454860" y="686254"/>
                  </a:lnTo>
                  <a:lnTo>
                    <a:pt x="1446686" y="685347"/>
                  </a:lnTo>
                  <a:lnTo>
                    <a:pt x="1438513" y="684893"/>
                  </a:lnTo>
                  <a:lnTo>
                    <a:pt x="1430567" y="684893"/>
                  </a:lnTo>
                  <a:lnTo>
                    <a:pt x="1421939" y="684893"/>
                  </a:lnTo>
                  <a:lnTo>
                    <a:pt x="1413766" y="685347"/>
                  </a:lnTo>
                  <a:lnTo>
                    <a:pt x="1405366" y="686254"/>
                  </a:lnTo>
                  <a:lnTo>
                    <a:pt x="1397419" y="687161"/>
                  </a:lnTo>
                  <a:lnTo>
                    <a:pt x="1389246" y="688522"/>
                  </a:lnTo>
                  <a:lnTo>
                    <a:pt x="1381300" y="690109"/>
                  </a:lnTo>
                  <a:lnTo>
                    <a:pt x="1373353" y="691924"/>
                  </a:lnTo>
                  <a:lnTo>
                    <a:pt x="1365634" y="693965"/>
                  </a:lnTo>
                  <a:lnTo>
                    <a:pt x="1357915" y="696459"/>
                  </a:lnTo>
                  <a:lnTo>
                    <a:pt x="1350423" y="699181"/>
                  </a:lnTo>
                  <a:lnTo>
                    <a:pt x="1342930" y="701902"/>
                  </a:lnTo>
                  <a:lnTo>
                    <a:pt x="1335665" y="705077"/>
                  </a:lnTo>
                  <a:lnTo>
                    <a:pt x="1328400" y="708479"/>
                  </a:lnTo>
                  <a:lnTo>
                    <a:pt x="1321589" y="711881"/>
                  </a:lnTo>
                  <a:lnTo>
                    <a:pt x="1314551" y="715963"/>
                  </a:lnTo>
                  <a:lnTo>
                    <a:pt x="1307967" y="720045"/>
                  </a:lnTo>
                  <a:lnTo>
                    <a:pt x="1301383" y="724354"/>
                  </a:lnTo>
                  <a:lnTo>
                    <a:pt x="1295026" y="728663"/>
                  </a:lnTo>
                  <a:lnTo>
                    <a:pt x="1288442" y="733425"/>
                  </a:lnTo>
                  <a:lnTo>
                    <a:pt x="1282539" y="738188"/>
                  </a:lnTo>
                  <a:lnTo>
                    <a:pt x="1276636" y="743404"/>
                  </a:lnTo>
                  <a:lnTo>
                    <a:pt x="1270960" y="748847"/>
                  </a:lnTo>
                  <a:lnTo>
                    <a:pt x="1265284" y="754290"/>
                  </a:lnTo>
                  <a:lnTo>
                    <a:pt x="1259835" y="759959"/>
                  </a:lnTo>
                  <a:lnTo>
                    <a:pt x="1254613" y="765856"/>
                  </a:lnTo>
                  <a:lnTo>
                    <a:pt x="1249845" y="771752"/>
                  </a:lnTo>
                  <a:lnTo>
                    <a:pt x="1244850" y="778102"/>
                  </a:lnTo>
                  <a:lnTo>
                    <a:pt x="1240310" y="784452"/>
                  </a:lnTo>
                  <a:lnTo>
                    <a:pt x="1235769" y="790802"/>
                  </a:lnTo>
                  <a:lnTo>
                    <a:pt x="1231682" y="797606"/>
                  </a:lnTo>
                  <a:lnTo>
                    <a:pt x="1227823" y="804410"/>
                  </a:lnTo>
                  <a:lnTo>
                    <a:pt x="1223963" y="811213"/>
                  </a:lnTo>
                  <a:lnTo>
                    <a:pt x="1223963" y="634774"/>
                  </a:lnTo>
                  <a:lnTo>
                    <a:pt x="1224190" y="631372"/>
                  </a:lnTo>
                  <a:lnTo>
                    <a:pt x="1224644" y="627290"/>
                  </a:lnTo>
                  <a:lnTo>
                    <a:pt x="1225325" y="623888"/>
                  </a:lnTo>
                  <a:lnTo>
                    <a:pt x="1226233" y="620486"/>
                  </a:lnTo>
                  <a:lnTo>
                    <a:pt x="1227596" y="617084"/>
                  </a:lnTo>
                  <a:lnTo>
                    <a:pt x="1228731" y="613683"/>
                  </a:lnTo>
                  <a:lnTo>
                    <a:pt x="1230547" y="610734"/>
                  </a:lnTo>
                  <a:lnTo>
                    <a:pt x="1232363" y="607559"/>
                  </a:lnTo>
                  <a:lnTo>
                    <a:pt x="1234634" y="604611"/>
                  </a:lnTo>
                  <a:lnTo>
                    <a:pt x="1236904" y="601890"/>
                  </a:lnTo>
                  <a:lnTo>
                    <a:pt x="1239402" y="599622"/>
                  </a:lnTo>
                  <a:lnTo>
                    <a:pt x="1241899" y="597127"/>
                  </a:lnTo>
                  <a:lnTo>
                    <a:pt x="1244850" y="594859"/>
                  </a:lnTo>
                  <a:lnTo>
                    <a:pt x="1247802" y="593045"/>
                  </a:lnTo>
                  <a:lnTo>
                    <a:pt x="1250753" y="591231"/>
                  </a:lnTo>
                  <a:lnTo>
                    <a:pt x="1254159" y="589643"/>
                  </a:lnTo>
                  <a:lnTo>
                    <a:pt x="1258473" y="588283"/>
                  </a:lnTo>
                  <a:lnTo>
                    <a:pt x="1263240" y="586922"/>
                  </a:lnTo>
                  <a:lnTo>
                    <a:pt x="1268008" y="586241"/>
                  </a:lnTo>
                  <a:lnTo>
                    <a:pt x="1273230" y="585788"/>
                  </a:lnTo>
                  <a:close/>
                  <a:moveTo>
                    <a:pt x="661842" y="585788"/>
                  </a:moveTo>
                  <a:lnTo>
                    <a:pt x="973283" y="585788"/>
                  </a:lnTo>
                  <a:lnTo>
                    <a:pt x="978280" y="586240"/>
                  </a:lnTo>
                  <a:lnTo>
                    <a:pt x="983051" y="586919"/>
                  </a:lnTo>
                  <a:lnTo>
                    <a:pt x="988048" y="588276"/>
                  </a:lnTo>
                  <a:lnTo>
                    <a:pt x="992364" y="589633"/>
                  </a:lnTo>
                  <a:lnTo>
                    <a:pt x="995772" y="591216"/>
                  </a:lnTo>
                  <a:lnTo>
                    <a:pt x="998725" y="593025"/>
                  </a:lnTo>
                  <a:lnTo>
                    <a:pt x="1001678" y="594834"/>
                  </a:lnTo>
                  <a:lnTo>
                    <a:pt x="1004404" y="597096"/>
                  </a:lnTo>
                  <a:lnTo>
                    <a:pt x="1007130" y="599583"/>
                  </a:lnTo>
                  <a:lnTo>
                    <a:pt x="1009629" y="601845"/>
                  </a:lnTo>
                  <a:lnTo>
                    <a:pt x="1011901" y="604559"/>
                  </a:lnTo>
                  <a:lnTo>
                    <a:pt x="1013945" y="607499"/>
                  </a:lnTo>
                  <a:lnTo>
                    <a:pt x="1015762" y="610665"/>
                  </a:lnTo>
                  <a:lnTo>
                    <a:pt x="1017580" y="613605"/>
                  </a:lnTo>
                  <a:lnTo>
                    <a:pt x="1018943" y="616998"/>
                  </a:lnTo>
                  <a:lnTo>
                    <a:pt x="1020306" y="620390"/>
                  </a:lnTo>
                  <a:lnTo>
                    <a:pt x="1020987" y="623782"/>
                  </a:lnTo>
                  <a:lnTo>
                    <a:pt x="1021896" y="627175"/>
                  </a:lnTo>
                  <a:lnTo>
                    <a:pt x="1022350" y="631246"/>
                  </a:lnTo>
                  <a:lnTo>
                    <a:pt x="1022350" y="634638"/>
                  </a:lnTo>
                  <a:lnTo>
                    <a:pt x="1022350" y="944926"/>
                  </a:lnTo>
                  <a:lnTo>
                    <a:pt x="1022350" y="949223"/>
                  </a:lnTo>
                  <a:lnTo>
                    <a:pt x="1021441" y="953294"/>
                  </a:lnTo>
                  <a:lnTo>
                    <a:pt x="1020760" y="957817"/>
                  </a:lnTo>
                  <a:lnTo>
                    <a:pt x="1019397" y="961662"/>
                  </a:lnTo>
                  <a:lnTo>
                    <a:pt x="1017807" y="965506"/>
                  </a:lnTo>
                  <a:lnTo>
                    <a:pt x="1015762" y="969125"/>
                  </a:lnTo>
                  <a:lnTo>
                    <a:pt x="1013718" y="972743"/>
                  </a:lnTo>
                  <a:lnTo>
                    <a:pt x="1011219" y="975910"/>
                  </a:lnTo>
                  <a:lnTo>
                    <a:pt x="1008266" y="979076"/>
                  </a:lnTo>
                  <a:lnTo>
                    <a:pt x="1005540" y="981564"/>
                  </a:lnTo>
                  <a:lnTo>
                    <a:pt x="1002133" y="984278"/>
                  </a:lnTo>
                  <a:lnTo>
                    <a:pt x="998725" y="986539"/>
                  </a:lnTo>
                  <a:lnTo>
                    <a:pt x="995090" y="988575"/>
                  </a:lnTo>
                  <a:lnTo>
                    <a:pt x="991229" y="990384"/>
                  </a:lnTo>
                  <a:lnTo>
                    <a:pt x="987367" y="991741"/>
                  </a:lnTo>
                  <a:lnTo>
                    <a:pt x="983278" y="992645"/>
                  </a:lnTo>
                  <a:lnTo>
                    <a:pt x="978280" y="993550"/>
                  </a:lnTo>
                  <a:lnTo>
                    <a:pt x="973283" y="993776"/>
                  </a:lnTo>
                  <a:lnTo>
                    <a:pt x="661842" y="993776"/>
                  </a:lnTo>
                  <a:lnTo>
                    <a:pt x="656844" y="993550"/>
                  </a:lnTo>
                  <a:lnTo>
                    <a:pt x="652074" y="992645"/>
                  </a:lnTo>
                  <a:lnTo>
                    <a:pt x="647985" y="991741"/>
                  </a:lnTo>
                  <a:lnTo>
                    <a:pt x="643896" y="990384"/>
                  </a:lnTo>
                  <a:lnTo>
                    <a:pt x="640034" y="988575"/>
                  </a:lnTo>
                  <a:lnTo>
                    <a:pt x="636400" y="986539"/>
                  </a:lnTo>
                  <a:lnTo>
                    <a:pt x="632992" y="984278"/>
                  </a:lnTo>
                  <a:lnTo>
                    <a:pt x="629585" y="981564"/>
                  </a:lnTo>
                  <a:lnTo>
                    <a:pt x="626859" y="979076"/>
                  </a:lnTo>
                  <a:lnTo>
                    <a:pt x="623906" y="975910"/>
                  </a:lnTo>
                  <a:lnTo>
                    <a:pt x="621407" y="972743"/>
                  </a:lnTo>
                  <a:lnTo>
                    <a:pt x="619362" y="969125"/>
                  </a:lnTo>
                  <a:lnTo>
                    <a:pt x="617318" y="965506"/>
                  </a:lnTo>
                  <a:lnTo>
                    <a:pt x="615728" y="961662"/>
                  </a:lnTo>
                  <a:lnTo>
                    <a:pt x="614365" y="957817"/>
                  </a:lnTo>
                  <a:lnTo>
                    <a:pt x="613683" y="953294"/>
                  </a:lnTo>
                  <a:lnTo>
                    <a:pt x="612775" y="949223"/>
                  </a:lnTo>
                  <a:lnTo>
                    <a:pt x="612775" y="944926"/>
                  </a:lnTo>
                  <a:lnTo>
                    <a:pt x="612775" y="634638"/>
                  </a:lnTo>
                  <a:lnTo>
                    <a:pt x="612775" y="631246"/>
                  </a:lnTo>
                  <a:lnTo>
                    <a:pt x="613229" y="627175"/>
                  </a:lnTo>
                  <a:lnTo>
                    <a:pt x="613911" y="623782"/>
                  </a:lnTo>
                  <a:lnTo>
                    <a:pt x="614819" y="620390"/>
                  </a:lnTo>
                  <a:lnTo>
                    <a:pt x="616182" y="616998"/>
                  </a:lnTo>
                  <a:lnTo>
                    <a:pt x="617545" y="613605"/>
                  </a:lnTo>
                  <a:lnTo>
                    <a:pt x="619362" y="610665"/>
                  </a:lnTo>
                  <a:lnTo>
                    <a:pt x="621180" y="607499"/>
                  </a:lnTo>
                  <a:lnTo>
                    <a:pt x="623224" y="604559"/>
                  </a:lnTo>
                  <a:lnTo>
                    <a:pt x="625496" y="601845"/>
                  </a:lnTo>
                  <a:lnTo>
                    <a:pt x="627995" y="599583"/>
                  </a:lnTo>
                  <a:lnTo>
                    <a:pt x="630721" y="597096"/>
                  </a:lnTo>
                  <a:lnTo>
                    <a:pt x="633447" y="594834"/>
                  </a:lnTo>
                  <a:lnTo>
                    <a:pt x="636400" y="593025"/>
                  </a:lnTo>
                  <a:lnTo>
                    <a:pt x="639353" y="591216"/>
                  </a:lnTo>
                  <a:lnTo>
                    <a:pt x="642760" y="589633"/>
                  </a:lnTo>
                  <a:lnTo>
                    <a:pt x="647076" y="588276"/>
                  </a:lnTo>
                  <a:lnTo>
                    <a:pt x="651847" y="586919"/>
                  </a:lnTo>
                  <a:lnTo>
                    <a:pt x="656844" y="586240"/>
                  </a:lnTo>
                  <a:lnTo>
                    <a:pt x="661842" y="585788"/>
                  </a:lnTo>
                  <a:close/>
                  <a:moveTo>
                    <a:pt x="49267" y="585788"/>
                  </a:moveTo>
                  <a:lnTo>
                    <a:pt x="360535" y="585788"/>
                  </a:lnTo>
                  <a:lnTo>
                    <a:pt x="365757" y="586240"/>
                  </a:lnTo>
                  <a:lnTo>
                    <a:pt x="370524" y="586919"/>
                  </a:lnTo>
                  <a:lnTo>
                    <a:pt x="375292" y="588276"/>
                  </a:lnTo>
                  <a:lnTo>
                    <a:pt x="379606" y="589633"/>
                  </a:lnTo>
                  <a:lnTo>
                    <a:pt x="383011" y="591216"/>
                  </a:lnTo>
                  <a:lnTo>
                    <a:pt x="386190" y="593025"/>
                  </a:lnTo>
                  <a:lnTo>
                    <a:pt x="388914" y="594834"/>
                  </a:lnTo>
                  <a:lnTo>
                    <a:pt x="391866" y="597096"/>
                  </a:lnTo>
                  <a:lnTo>
                    <a:pt x="394363" y="599583"/>
                  </a:lnTo>
                  <a:lnTo>
                    <a:pt x="396861" y="601845"/>
                  </a:lnTo>
                  <a:lnTo>
                    <a:pt x="399358" y="604559"/>
                  </a:lnTo>
                  <a:lnTo>
                    <a:pt x="401401" y="607499"/>
                  </a:lnTo>
                  <a:lnTo>
                    <a:pt x="403218" y="610665"/>
                  </a:lnTo>
                  <a:lnTo>
                    <a:pt x="404580" y="613605"/>
                  </a:lnTo>
                  <a:lnTo>
                    <a:pt x="406169" y="616998"/>
                  </a:lnTo>
                  <a:lnTo>
                    <a:pt x="407531" y="620390"/>
                  </a:lnTo>
                  <a:lnTo>
                    <a:pt x="408213" y="623782"/>
                  </a:lnTo>
                  <a:lnTo>
                    <a:pt x="409121" y="627175"/>
                  </a:lnTo>
                  <a:lnTo>
                    <a:pt x="409575" y="631246"/>
                  </a:lnTo>
                  <a:lnTo>
                    <a:pt x="409575" y="634638"/>
                  </a:lnTo>
                  <a:lnTo>
                    <a:pt x="409575" y="944926"/>
                  </a:lnTo>
                  <a:lnTo>
                    <a:pt x="409348" y="949223"/>
                  </a:lnTo>
                  <a:lnTo>
                    <a:pt x="408894" y="953294"/>
                  </a:lnTo>
                  <a:lnTo>
                    <a:pt x="407986" y="957817"/>
                  </a:lnTo>
                  <a:lnTo>
                    <a:pt x="406623" y="961662"/>
                  </a:lnTo>
                  <a:lnTo>
                    <a:pt x="405034" y="965506"/>
                  </a:lnTo>
                  <a:lnTo>
                    <a:pt x="403218" y="969125"/>
                  </a:lnTo>
                  <a:lnTo>
                    <a:pt x="400720" y="972743"/>
                  </a:lnTo>
                  <a:lnTo>
                    <a:pt x="398450" y="975910"/>
                  </a:lnTo>
                  <a:lnTo>
                    <a:pt x="395726" y="979076"/>
                  </a:lnTo>
                  <a:lnTo>
                    <a:pt x="392774" y="981564"/>
                  </a:lnTo>
                  <a:lnTo>
                    <a:pt x="389368" y="984278"/>
                  </a:lnTo>
                  <a:lnTo>
                    <a:pt x="386190" y="986539"/>
                  </a:lnTo>
                  <a:lnTo>
                    <a:pt x="382557" y="988575"/>
                  </a:lnTo>
                  <a:lnTo>
                    <a:pt x="378698" y="990384"/>
                  </a:lnTo>
                  <a:lnTo>
                    <a:pt x="374611" y="991741"/>
                  </a:lnTo>
                  <a:lnTo>
                    <a:pt x="370524" y="992645"/>
                  </a:lnTo>
                  <a:lnTo>
                    <a:pt x="365757" y="993550"/>
                  </a:lnTo>
                  <a:lnTo>
                    <a:pt x="360535" y="993776"/>
                  </a:lnTo>
                  <a:lnTo>
                    <a:pt x="49267" y="993776"/>
                  </a:lnTo>
                  <a:lnTo>
                    <a:pt x="44272" y="993550"/>
                  </a:lnTo>
                  <a:lnTo>
                    <a:pt x="39277" y="992645"/>
                  </a:lnTo>
                  <a:lnTo>
                    <a:pt x="35191" y="991741"/>
                  </a:lnTo>
                  <a:lnTo>
                    <a:pt x="31331" y="990384"/>
                  </a:lnTo>
                  <a:lnTo>
                    <a:pt x="27471" y="988575"/>
                  </a:lnTo>
                  <a:lnTo>
                    <a:pt x="23839" y="986539"/>
                  </a:lnTo>
                  <a:lnTo>
                    <a:pt x="20433" y="984278"/>
                  </a:lnTo>
                  <a:lnTo>
                    <a:pt x="17028" y="981564"/>
                  </a:lnTo>
                  <a:lnTo>
                    <a:pt x="14303" y="979076"/>
                  </a:lnTo>
                  <a:lnTo>
                    <a:pt x="11352" y="975910"/>
                  </a:lnTo>
                  <a:lnTo>
                    <a:pt x="8854" y="972743"/>
                  </a:lnTo>
                  <a:lnTo>
                    <a:pt x="6811" y="969125"/>
                  </a:lnTo>
                  <a:lnTo>
                    <a:pt x="4768" y="965506"/>
                  </a:lnTo>
                  <a:lnTo>
                    <a:pt x="3178" y="961662"/>
                  </a:lnTo>
                  <a:lnTo>
                    <a:pt x="1816" y="957817"/>
                  </a:lnTo>
                  <a:lnTo>
                    <a:pt x="908" y="953294"/>
                  </a:lnTo>
                  <a:lnTo>
                    <a:pt x="227" y="949223"/>
                  </a:lnTo>
                  <a:lnTo>
                    <a:pt x="0" y="944926"/>
                  </a:lnTo>
                  <a:lnTo>
                    <a:pt x="0" y="634638"/>
                  </a:lnTo>
                  <a:lnTo>
                    <a:pt x="227" y="631246"/>
                  </a:lnTo>
                  <a:lnTo>
                    <a:pt x="908" y="627175"/>
                  </a:lnTo>
                  <a:lnTo>
                    <a:pt x="1362" y="623782"/>
                  </a:lnTo>
                  <a:lnTo>
                    <a:pt x="2270" y="620390"/>
                  </a:lnTo>
                  <a:lnTo>
                    <a:pt x="3632" y="616998"/>
                  </a:lnTo>
                  <a:lnTo>
                    <a:pt x="4995" y="613605"/>
                  </a:lnTo>
                  <a:lnTo>
                    <a:pt x="6811" y="610665"/>
                  </a:lnTo>
                  <a:lnTo>
                    <a:pt x="8627" y="607499"/>
                  </a:lnTo>
                  <a:lnTo>
                    <a:pt x="10670" y="604559"/>
                  </a:lnTo>
                  <a:lnTo>
                    <a:pt x="12941" y="601845"/>
                  </a:lnTo>
                  <a:lnTo>
                    <a:pt x="15438" y="599583"/>
                  </a:lnTo>
                  <a:lnTo>
                    <a:pt x="18163" y="597096"/>
                  </a:lnTo>
                  <a:lnTo>
                    <a:pt x="20887" y="594834"/>
                  </a:lnTo>
                  <a:lnTo>
                    <a:pt x="23839" y="593025"/>
                  </a:lnTo>
                  <a:lnTo>
                    <a:pt x="27017" y="591216"/>
                  </a:lnTo>
                  <a:lnTo>
                    <a:pt x="30196" y="589633"/>
                  </a:lnTo>
                  <a:lnTo>
                    <a:pt x="34736" y="588276"/>
                  </a:lnTo>
                  <a:lnTo>
                    <a:pt x="39277" y="586919"/>
                  </a:lnTo>
                  <a:lnTo>
                    <a:pt x="44272" y="586240"/>
                  </a:lnTo>
                  <a:lnTo>
                    <a:pt x="49267" y="585788"/>
                  </a:lnTo>
                  <a:close/>
                  <a:moveTo>
                    <a:pt x="1273230" y="0"/>
                  </a:moveTo>
                  <a:lnTo>
                    <a:pt x="1584498" y="0"/>
                  </a:lnTo>
                  <a:lnTo>
                    <a:pt x="1589493" y="226"/>
                  </a:lnTo>
                  <a:lnTo>
                    <a:pt x="1594488" y="905"/>
                  </a:lnTo>
                  <a:lnTo>
                    <a:pt x="1599028" y="2263"/>
                  </a:lnTo>
                  <a:lnTo>
                    <a:pt x="1603569" y="3847"/>
                  </a:lnTo>
                  <a:lnTo>
                    <a:pt x="1607883" y="5883"/>
                  </a:lnTo>
                  <a:lnTo>
                    <a:pt x="1611969" y="8372"/>
                  </a:lnTo>
                  <a:lnTo>
                    <a:pt x="1615602" y="11314"/>
                  </a:lnTo>
                  <a:lnTo>
                    <a:pt x="1619235" y="14256"/>
                  </a:lnTo>
                  <a:lnTo>
                    <a:pt x="1622413" y="17650"/>
                  </a:lnTo>
                  <a:lnTo>
                    <a:pt x="1625138" y="21497"/>
                  </a:lnTo>
                  <a:lnTo>
                    <a:pt x="1627408" y="25796"/>
                  </a:lnTo>
                  <a:lnTo>
                    <a:pt x="1629678" y="29869"/>
                  </a:lnTo>
                  <a:lnTo>
                    <a:pt x="1631495" y="34395"/>
                  </a:lnTo>
                  <a:lnTo>
                    <a:pt x="1632403" y="39147"/>
                  </a:lnTo>
                  <a:lnTo>
                    <a:pt x="1633311" y="43899"/>
                  </a:lnTo>
                  <a:lnTo>
                    <a:pt x="1633538" y="48877"/>
                  </a:lnTo>
                  <a:lnTo>
                    <a:pt x="1633538" y="359111"/>
                  </a:lnTo>
                  <a:lnTo>
                    <a:pt x="1633311" y="364089"/>
                  </a:lnTo>
                  <a:lnTo>
                    <a:pt x="1632403" y="368841"/>
                  </a:lnTo>
                  <a:lnTo>
                    <a:pt x="1631495" y="373593"/>
                  </a:lnTo>
                  <a:lnTo>
                    <a:pt x="1629678" y="378119"/>
                  </a:lnTo>
                  <a:lnTo>
                    <a:pt x="1627408" y="382418"/>
                  </a:lnTo>
                  <a:lnTo>
                    <a:pt x="1625138" y="386491"/>
                  </a:lnTo>
                  <a:lnTo>
                    <a:pt x="1622413" y="390338"/>
                  </a:lnTo>
                  <a:lnTo>
                    <a:pt x="1619235" y="393732"/>
                  </a:lnTo>
                  <a:lnTo>
                    <a:pt x="1615602" y="396900"/>
                  </a:lnTo>
                  <a:lnTo>
                    <a:pt x="1611969" y="399615"/>
                  </a:lnTo>
                  <a:lnTo>
                    <a:pt x="1607883" y="402105"/>
                  </a:lnTo>
                  <a:lnTo>
                    <a:pt x="1603569" y="404141"/>
                  </a:lnTo>
                  <a:lnTo>
                    <a:pt x="1599028" y="405725"/>
                  </a:lnTo>
                  <a:lnTo>
                    <a:pt x="1594488" y="407083"/>
                  </a:lnTo>
                  <a:lnTo>
                    <a:pt x="1589493" y="407762"/>
                  </a:lnTo>
                  <a:lnTo>
                    <a:pt x="1584498" y="407988"/>
                  </a:lnTo>
                  <a:lnTo>
                    <a:pt x="1273230" y="407988"/>
                  </a:lnTo>
                  <a:lnTo>
                    <a:pt x="1268008" y="407762"/>
                  </a:lnTo>
                  <a:lnTo>
                    <a:pt x="1263240" y="407083"/>
                  </a:lnTo>
                  <a:lnTo>
                    <a:pt x="1258473" y="405725"/>
                  </a:lnTo>
                  <a:lnTo>
                    <a:pt x="1254159" y="404141"/>
                  </a:lnTo>
                  <a:lnTo>
                    <a:pt x="1249845" y="402105"/>
                  </a:lnTo>
                  <a:lnTo>
                    <a:pt x="1245532" y="399615"/>
                  </a:lnTo>
                  <a:lnTo>
                    <a:pt x="1241899" y="396900"/>
                  </a:lnTo>
                  <a:lnTo>
                    <a:pt x="1238493" y="393732"/>
                  </a:lnTo>
                  <a:lnTo>
                    <a:pt x="1235315" y="390338"/>
                  </a:lnTo>
                  <a:lnTo>
                    <a:pt x="1232363" y="386491"/>
                  </a:lnTo>
                  <a:lnTo>
                    <a:pt x="1229866" y="382418"/>
                  </a:lnTo>
                  <a:lnTo>
                    <a:pt x="1227823" y="378119"/>
                  </a:lnTo>
                  <a:lnTo>
                    <a:pt x="1226233" y="373593"/>
                  </a:lnTo>
                  <a:lnTo>
                    <a:pt x="1224871" y="368841"/>
                  </a:lnTo>
                  <a:lnTo>
                    <a:pt x="1224190" y="364089"/>
                  </a:lnTo>
                  <a:lnTo>
                    <a:pt x="1223963" y="359111"/>
                  </a:lnTo>
                  <a:lnTo>
                    <a:pt x="1223963" y="48877"/>
                  </a:lnTo>
                  <a:lnTo>
                    <a:pt x="1224190" y="43899"/>
                  </a:lnTo>
                  <a:lnTo>
                    <a:pt x="1224871" y="39147"/>
                  </a:lnTo>
                  <a:lnTo>
                    <a:pt x="1226233" y="34395"/>
                  </a:lnTo>
                  <a:lnTo>
                    <a:pt x="1227823" y="29869"/>
                  </a:lnTo>
                  <a:lnTo>
                    <a:pt x="1229866" y="25796"/>
                  </a:lnTo>
                  <a:lnTo>
                    <a:pt x="1232363" y="21497"/>
                  </a:lnTo>
                  <a:lnTo>
                    <a:pt x="1235315" y="17650"/>
                  </a:lnTo>
                  <a:lnTo>
                    <a:pt x="1238493" y="14256"/>
                  </a:lnTo>
                  <a:lnTo>
                    <a:pt x="1241899" y="11314"/>
                  </a:lnTo>
                  <a:lnTo>
                    <a:pt x="1245532" y="8372"/>
                  </a:lnTo>
                  <a:lnTo>
                    <a:pt x="1249845" y="5883"/>
                  </a:lnTo>
                  <a:lnTo>
                    <a:pt x="1254159" y="3847"/>
                  </a:lnTo>
                  <a:lnTo>
                    <a:pt x="1258473" y="2263"/>
                  </a:lnTo>
                  <a:lnTo>
                    <a:pt x="1263240" y="905"/>
                  </a:lnTo>
                  <a:lnTo>
                    <a:pt x="1268008" y="226"/>
                  </a:lnTo>
                  <a:lnTo>
                    <a:pt x="1273230" y="0"/>
                  </a:lnTo>
                  <a:close/>
                  <a:moveTo>
                    <a:pt x="661842" y="0"/>
                  </a:moveTo>
                  <a:lnTo>
                    <a:pt x="973283" y="0"/>
                  </a:lnTo>
                  <a:lnTo>
                    <a:pt x="978280" y="226"/>
                  </a:lnTo>
                  <a:lnTo>
                    <a:pt x="983278" y="905"/>
                  </a:lnTo>
                  <a:lnTo>
                    <a:pt x="988048" y="2263"/>
                  </a:lnTo>
                  <a:lnTo>
                    <a:pt x="992364" y="3847"/>
                  </a:lnTo>
                  <a:lnTo>
                    <a:pt x="996681" y="5883"/>
                  </a:lnTo>
                  <a:lnTo>
                    <a:pt x="1000769" y="8372"/>
                  </a:lnTo>
                  <a:lnTo>
                    <a:pt x="1004404" y="11314"/>
                  </a:lnTo>
                  <a:lnTo>
                    <a:pt x="1008039" y="14256"/>
                  </a:lnTo>
                  <a:lnTo>
                    <a:pt x="1011219" y="17650"/>
                  </a:lnTo>
                  <a:lnTo>
                    <a:pt x="1013945" y="21497"/>
                  </a:lnTo>
                  <a:lnTo>
                    <a:pt x="1016444" y="25796"/>
                  </a:lnTo>
                  <a:lnTo>
                    <a:pt x="1018488" y="29869"/>
                  </a:lnTo>
                  <a:lnTo>
                    <a:pt x="1020306" y="34395"/>
                  </a:lnTo>
                  <a:lnTo>
                    <a:pt x="1021214" y="39147"/>
                  </a:lnTo>
                  <a:lnTo>
                    <a:pt x="1022123" y="43899"/>
                  </a:lnTo>
                  <a:lnTo>
                    <a:pt x="1022350" y="48877"/>
                  </a:lnTo>
                  <a:lnTo>
                    <a:pt x="1022350" y="359111"/>
                  </a:lnTo>
                  <a:lnTo>
                    <a:pt x="1022123" y="364089"/>
                  </a:lnTo>
                  <a:lnTo>
                    <a:pt x="1021214" y="368841"/>
                  </a:lnTo>
                  <a:lnTo>
                    <a:pt x="1020306" y="373593"/>
                  </a:lnTo>
                  <a:lnTo>
                    <a:pt x="1018488" y="378119"/>
                  </a:lnTo>
                  <a:lnTo>
                    <a:pt x="1016444" y="382418"/>
                  </a:lnTo>
                  <a:lnTo>
                    <a:pt x="1013945" y="386491"/>
                  </a:lnTo>
                  <a:lnTo>
                    <a:pt x="1011219" y="390338"/>
                  </a:lnTo>
                  <a:lnTo>
                    <a:pt x="1008039" y="393732"/>
                  </a:lnTo>
                  <a:lnTo>
                    <a:pt x="1004404" y="396900"/>
                  </a:lnTo>
                  <a:lnTo>
                    <a:pt x="1000769" y="399615"/>
                  </a:lnTo>
                  <a:lnTo>
                    <a:pt x="996681" y="402105"/>
                  </a:lnTo>
                  <a:lnTo>
                    <a:pt x="992364" y="404141"/>
                  </a:lnTo>
                  <a:lnTo>
                    <a:pt x="988048" y="405725"/>
                  </a:lnTo>
                  <a:lnTo>
                    <a:pt x="983278" y="407083"/>
                  </a:lnTo>
                  <a:lnTo>
                    <a:pt x="978280" y="407762"/>
                  </a:lnTo>
                  <a:lnTo>
                    <a:pt x="973283" y="407988"/>
                  </a:lnTo>
                  <a:lnTo>
                    <a:pt x="661842" y="407988"/>
                  </a:lnTo>
                  <a:lnTo>
                    <a:pt x="656844" y="407762"/>
                  </a:lnTo>
                  <a:lnTo>
                    <a:pt x="651847" y="407083"/>
                  </a:lnTo>
                  <a:lnTo>
                    <a:pt x="647076" y="405725"/>
                  </a:lnTo>
                  <a:lnTo>
                    <a:pt x="642760" y="404141"/>
                  </a:lnTo>
                  <a:lnTo>
                    <a:pt x="638444" y="402105"/>
                  </a:lnTo>
                  <a:lnTo>
                    <a:pt x="634355" y="399615"/>
                  </a:lnTo>
                  <a:lnTo>
                    <a:pt x="630721" y="396900"/>
                  </a:lnTo>
                  <a:lnTo>
                    <a:pt x="627086" y="393732"/>
                  </a:lnTo>
                  <a:lnTo>
                    <a:pt x="623906" y="390338"/>
                  </a:lnTo>
                  <a:lnTo>
                    <a:pt x="621180" y="386491"/>
                  </a:lnTo>
                  <a:lnTo>
                    <a:pt x="618681" y="382418"/>
                  </a:lnTo>
                  <a:lnTo>
                    <a:pt x="616637" y="378119"/>
                  </a:lnTo>
                  <a:lnTo>
                    <a:pt x="614819" y="373593"/>
                  </a:lnTo>
                  <a:lnTo>
                    <a:pt x="613683" y="368841"/>
                  </a:lnTo>
                  <a:lnTo>
                    <a:pt x="613002" y="364089"/>
                  </a:lnTo>
                  <a:lnTo>
                    <a:pt x="612775" y="359111"/>
                  </a:lnTo>
                  <a:lnTo>
                    <a:pt x="612775" y="48877"/>
                  </a:lnTo>
                  <a:lnTo>
                    <a:pt x="613002" y="43899"/>
                  </a:lnTo>
                  <a:lnTo>
                    <a:pt x="613683" y="39147"/>
                  </a:lnTo>
                  <a:lnTo>
                    <a:pt x="614819" y="34395"/>
                  </a:lnTo>
                  <a:lnTo>
                    <a:pt x="616637" y="29869"/>
                  </a:lnTo>
                  <a:lnTo>
                    <a:pt x="618681" y="25796"/>
                  </a:lnTo>
                  <a:lnTo>
                    <a:pt x="621180" y="21497"/>
                  </a:lnTo>
                  <a:lnTo>
                    <a:pt x="623906" y="17650"/>
                  </a:lnTo>
                  <a:lnTo>
                    <a:pt x="627086" y="14256"/>
                  </a:lnTo>
                  <a:lnTo>
                    <a:pt x="630721" y="11314"/>
                  </a:lnTo>
                  <a:lnTo>
                    <a:pt x="634355" y="8372"/>
                  </a:lnTo>
                  <a:lnTo>
                    <a:pt x="638444" y="5883"/>
                  </a:lnTo>
                  <a:lnTo>
                    <a:pt x="642760" y="3847"/>
                  </a:lnTo>
                  <a:lnTo>
                    <a:pt x="647076" y="2263"/>
                  </a:lnTo>
                  <a:lnTo>
                    <a:pt x="651847" y="905"/>
                  </a:lnTo>
                  <a:lnTo>
                    <a:pt x="656844" y="226"/>
                  </a:lnTo>
                  <a:lnTo>
                    <a:pt x="661842" y="0"/>
                  </a:lnTo>
                  <a:close/>
                  <a:moveTo>
                    <a:pt x="49267" y="0"/>
                  </a:moveTo>
                  <a:lnTo>
                    <a:pt x="360535" y="0"/>
                  </a:lnTo>
                  <a:lnTo>
                    <a:pt x="365757" y="226"/>
                  </a:lnTo>
                  <a:lnTo>
                    <a:pt x="370524" y="905"/>
                  </a:lnTo>
                  <a:lnTo>
                    <a:pt x="375292" y="2263"/>
                  </a:lnTo>
                  <a:lnTo>
                    <a:pt x="379606" y="3847"/>
                  </a:lnTo>
                  <a:lnTo>
                    <a:pt x="383920" y="5883"/>
                  </a:lnTo>
                  <a:lnTo>
                    <a:pt x="388233" y="8372"/>
                  </a:lnTo>
                  <a:lnTo>
                    <a:pt x="391866" y="11314"/>
                  </a:lnTo>
                  <a:lnTo>
                    <a:pt x="395271" y="14256"/>
                  </a:lnTo>
                  <a:lnTo>
                    <a:pt x="398450" y="17650"/>
                  </a:lnTo>
                  <a:lnTo>
                    <a:pt x="401401" y="21497"/>
                  </a:lnTo>
                  <a:lnTo>
                    <a:pt x="403672" y="25796"/>
                  </a:lnTo>
                  <a:lnTo>
                    <a:pt x="405715" y="29869"/>
                  </a:lnTo>
                  <a:lnTo>
                    <a:pt x="407531" y="34395"/>
                  </a:lnTo>
                  <a:lnTo>
                    <a:pt x="408440" y="39147"/>
                  </a:lnTo>
                  <a:lnTo>
                    <a:pt x="409348" y="43899"/>
                  </a:lnTo>
                  <a:lnTo>
                    <a:pt x="409575" y="48877"/>
                  </a:lnTo>
                  <a:lnTo>
                    <a:pt x="409575" y="359111"/>
                  </a:lnTo>
                  <a:lnTo>
                    <a:pt x="409348" y="364089"/>
                  </a:lnTo>
                  <a:lnTo>
                    <a:pt x="408440" y="368841"/>
                  </a:lnTo>
                  <a:lnTo>
                    <a:pt x="407531" y="373593"/>
                  </a:lnTo>
                  <a:lnTo>
                    <a:pt x="405715" y="378119"/>
                  </a:lnTo>
                  <a:lnTo>
                    <a:pt x="403672" y="382418"/>
                  </a:lnTo>
                  <a:lnTo>
                    <a:pt x="401401" y="386491"/>
                  </a:lnTo>
                  <a:lnTo>
                    <a:pt x="398450" y="390338"/>
                  </a:lnTo>
                  <a:lnTo>
                    <a:pt x="395271" y="393732"/>
                  </a:lnTo>
                  <a:lnTo>
                    <a:pt x="391866" y="396900"/>
                  </a:lnTo>
                  <a:lnTo>
                    <a:pt x="388233" y="399615"/>
                  </a:lnTo>
                  <a:lnTo>
                    <a:pt x="383920" y="402105"/>
                  </a:lnTo>
                  <a:lnTo>
                    <a:pt x="379606" y="404141"/>
                  </a:lnTo>
                  <a:lnTo>
                    <a:pt x="375292" y="405725"/>
                  </a:lnTo>
                  <a:lnTo>
                    <a:pt x="370524" y="407083"/>
                  </a:lnTo>
                  <a:lnTo>
                    <a:pt x="365757" y="407762"/>
                  </a:lnTo>
                  <a:lnTo>
                    <a:pt x="360535" y="407988"/>
                  </a:lnTo>
                  <a:lnTo>
                    <a:pt x="49267" y="407988"/>
                  </a:lnTo>
                  <a:lnTo>
                    <a:pt x="44272" y="407762"/>
                  </a:lnTo>
                  <a:lnTo>
                    <a:pt x="39277" y="407083"/>
                  </a:lnTo>
                  <a:lnTo>
                    <a:pt x="35191" y="405951"/>
                  </a:lnTo>
                  <a:lnTo>
                    <a:pt x="31331" y="404594"/>
                  </a:lnTo>
                  <a:lnTo>
                    <a:pt x="27471" y="402783"/>
                  </a:lnTo>
                  <a:lnTo>
                    <a:pt x="23839" y="400747"/>
                  </a:lnTo>
                  <a:lnTo>
                    <a:pt x="20433" y="398710"/>
                  </a:lnTo>
                  <a:lnTo>
                    <a:pt x="17028" y="396221"/>
                  </a:lnTo>
                  <a:lnTo>
                    <a:pt x="14303" y="393279"/>
                  </a:lnTo>
                  <a:lnTo>
                    <a:pt x="11352" y="390338"/>
                  </a:lnTo>
                  <a:lnTo>
                    <a:pt x="8854" y="386944"/>
                  </a:lnTo>
                  <a:lnTo>
                    <a:pt x="6811" y="383323"/>
                  </a:lnTo>
                  <a:lnTo>
                    <a:pt x="4768" y="379703"/>
                  </a:lnTo>
                  <a:lnTo>
                    <a:pt x="3178" y="375856"/>
                  </a:lnTo>
                  <a:lnTo>
                    <a:pt x="1816" y="371783"/>
                  </a:lnTo>
                  <a:lnTo>
                    <a:pt x="908" y="367710"/>
                  </a:lnTo>
                  <a:lnTo>
                    <a:pt x="227" y="363636"/>
                  </a:lnTo>
                  <a:lnTo>
                    <a:pt x="0" y="359111"/>
                  </a:lnTo>
                  <a:lnTo>
                    <a:pt x="0" y="48877"/>
                  </a:lnTo>
                  <a:lnTo>
                    <a:pt x="227" y="44578"/>
                  </a:lnTo>
                  <a:lnTo>
                    <a:pt x="908" y="40278"/>
                  </a:lnTo>
                  <a:lnTo>
                    <a:pt x="1816" y="36205"/>
                  </a:lnTo>
                  <a:lnTo>
                    <a:pt x="3178" y="32132"/>
                  </a:lnTo>
                  <a:lnTo>
                    <a:pt x="4768" y="28285"/>
                  </a:lnTo>
                  <a:lnTo>
                    <a:pt x="6811" y="24665"/>
                  </a:lnTo>
                  <a:lnTo>
                    <a:pt x="8854" y="21044"/>
                  </a:lnTo>
                  <a:lnTo>
                    <a:pt x="11352" y="17650"/>
                  </a:lnTo>
                  <a:lnTo>
                    <a:pt x="14303" y="14708"/>
                  </a:lnTo>
                  <a:lnTo>
                    <a:pt x="17028" y="11993"/>
                  </a:lnTo>
                  <a:lnTo>
                    <a:pt x="20433" y="9504"/>
                  </a:lnTo>
                  <a:lnTo>
                    <a:pt x="23839" y="7241"/>
                  </a:lnTo>
                  <a:lnTo>
                    <a:pt x="27471" y="5204"/>
                  </a:lnTo>
                  <a:lnTo>
                    <a:pt x="31331" y="3394"/>
                  </a:lnTo>
                  <a:lnTo>
                    <a:pt x="35191" y="2036"/>
                  </a:lnTo>
                  <a:lnTo>
                    <a:pt x="39277" y="905"/>
                  </a:lnTo>
                  <a:lnTo>
                    <a:pt x="44272" y="226"/>
                  </a:lnTo>
                  <a:lnTo>
                    <a:pt x="49267" y="0"/>
                  </a:lnTo>
                  <a:close/>
                </a:path>
              </a:pathLst>
            </a:custGeom>
            <a:solidFill>
              <a:srgbClr val="F5F5E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2" name="文本框 50"/>
          <p:cNvSpPr txBox="1">
            <a:spLocks noChangeArrowheads="1"/>
          </p:cNvSpPr>
          <p:nvPr/>
        </p:nvSpPr>
        <p:spPr bwMode="auto">
          <a:xfrm>
            <a:off x="1161525" y="3119251"/>
            <a:ext cx="14728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pPr algn="dist"/>
            <a:r>
              <a:rPr lang="zh-CN" altLang="en-US" sz="2400" b="1" dirty="0" smtClean="0">
                <a:solidFill>
                  <a:srgbClr val="2F92AD"/>
                </a:solidFill>
                <a:latin typeface="微软雅黑" panose="020B0503020204020204" pitchFamily="34" charset="-122"/>
                <a:ea typeface="微软雅黑" panose="020B0503020204020204" pitchFamily="34" charset="-122"/>
              </a:rPr>
              <a:t>添加标题</a:t>
            </a:r>
            <a:endParaRPr lang="zh-CN" altLang="en-US" sz="2400" b="1" dirty="0">
              <a:solidFill>
                <a:srgbClr val="2F92AD"/>
              </a:solidFill>
              <a:latin typeface="微软雅黑" panose="020B0503020204020204" pitchFamily="34" charset="-122"/>
              <a:ea typeface="微软雅黑" panose="020B0503020204020204" pitchFamily="34" charset="-122"/>
            </a:endParaRPr>
          </a:p>
        </p:txBody>
      </p:sp>
      <p:grpSp>
        <p:nvGrpSpPr>
          <p:cNvPr id="23" name="组合 26"/>
          <p:cNvGrpSpPr>
            <a:grpSpLocks/>
          </p:cNvGrpSpPr>
          <p:nvPr/>
        </p:nvGrpSpPr>
        <p:grpSpPr bwMode="auto">
          <a:xfrm>
            <a:off x="1966984" y="1474235"/>
            <a:ext cx="525066" cy="482203"/>
            <a:chOff x="2571691" y="2639961"/>
            <a:chExt cx="652436" cy="599459"/>
          </a:xfrm>
        </p:grpSpPr>
        <p:sp>
          <p:nvSpPr>
            <p:cNvPr id="24" name="椭圆 23"/>
            <p:cNvSpPr/>
            <p:nvPr/>
          </p:nvSpPr>
          <p:spPr>
            <a:xfrm>
              <a:off x="2571691" y="2639961"/>
              <a:ext cx="599176" cy="599459"/>
            </a:xfrm>
            <a:prstGeom prst="ellipse">
              <a:avLst/>
            </a:prstGeom>
            <a:solidFill>
              <a:srgbClr val="AABD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F4D5F"/>
                </a:solidFill>
              </a:endParaRPr>
            </a:p>
          </p:txBody>
        </p:sp>
        <p:sp>
          <p:nvSpPr>
            <p:cNvPr id="25" name="文本框 28"/>
            <p:cNvSpPr txBox="1">
              <a:spLocks noChangeArrowheads="1"/>
            </p:cNvSpPr>
            <p:nvPr/>
          </p:nvSpPr>
          <p:spPr bwMode="auto">
            <a:xfrm>
              <a:off x="2636273" y="2734407"/>
              <a:ext cx="587854" cy="40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a:ea typeface="等线"/>
                  <a:cs typeface="等线"/>
                </a:defRPr>
              </a:lvl1pPr>
              <a:lvl2pPr marL="742950" indent="-285750">
                <a:defRPr>
                  <a:solidFill>
                    <a:schemeClr val="tx1"/>
                  </a:solidFill>
                  <a:latin typeface="等线"/>
                  <a:ea typeface="等线"/>
                  <a:cs typeface="等线"/>
                </a:defRPr>
              </a:lvl2pPr>
              <a:lvl3pPr marL="1143000" indent="-228600">
                <a:defRPr>
                  <a:solidFill>
                    <a:schemeClr val="tx1"/>
                  </a:solidFill>
                  <a:latin typeface="等线"/>
                  <a:ea typeface="等线"/>
                  <a:cs typeface="等线"/>
                </a:defRPr>
              </a:lvl3pPr>
              <a:lvl4pPr marL="1600200" indent="-228600">
                <a:defRPr>
                  <a:solidFill>
                    <a:schemeClr val="tx1"/>
                  </a:solidFill>
                  <a:latin typeface="等线"/>
                  <a:ea typeface="等线"/>
                  <a:cs typeface="等线"/>
                </a:defRPr>
              </a:lvl4pPr>
              <a:lvl5pPr marL="2057400" indent="-228600">
                <a:defRPr>
                  <a:solidFill>
                    <a:schemeClr val="tx1"/>
                  </a:solidFill>
                  <a:latin typeface="等线"/>
                  <a:ea typeface="等线"/>
                  <a:cs typeface="等线"/>
                </a:defRPr>
              </a:lvl5pPr>
              <a:lvl6pPr marL="2514600" indent="-228600" fontAlgn="base">
                <a:spcBef>
                  <a:spcPct val="0"/>
                </a:spcBef>
                <a:spcAft>
                  <a:spcPct val="0"/>
                </a:spcAft>
                <a:defRPr>
                  <a:solidFill>
                    <a:schemeClr val="tx1"/>
                  </a:solidFill>
                  <a:latin typeface="等线"/>
                  <a:ea typeface="等线"/>
                  <a:cs typeface="等线"/>
                </a:defRPr>
              </a:lvl6pPr>
              <a:lvl7pPr marL="2971800" indent="-228600" fontAlgn="base">
                <a:spcBef>
                  <a:spcPct val="0"/>
                </a:spcBef>
                <a:spcAft>
                  <a:spcPct val="0"/>
                </a:spcAft>
                <a:defRPr>
                  <a:solidFill>
                    <a:schemeClr val="tx1"/>
                  </a:solidFill>
                  <a:latin typeface="等线"/>
                  <a:ea typeface="等线"/>
                  <a:cs typeface="等线"/>
                </a:defRPr>
              </a:lvl7pPr>
              <a:lvl8pPr marL="3429000" indent="-228600" fontAlgn="base">
                <a:spcBef>
                  <a:spcPct val="0"/>
                </a:spcBef>
                <a:spcAft>
                  <a:spcPct val="0"/>
                </a:spcAft>
                <a:defRPr>
                  <a:solidFill>
                    <a:schemeClr val="tx1"/>
                  </a:solidFill>
                  <a:latin typeface="等线"/>
                  <a:ea typeface="等线"/>
                  <a:cs typeface="等线"/>
                </a:defRPr>
              </a:lvl8pPr>
              <a:lvl9pPr marL="3886200" indent="-228600" fontAlgn="base">
                <a:spcBef>
                  <a:spcPct val="0"/>
                </a:spcBef>
                <a:spcAft>
                  <a:spcPct val="0"/>
                </a:spcAft>
                <a:defRPr>
                  <a:solidFill>
                    <a:schemeClr val="tx1"/>
                  </a:solidFill>
                  <a:latin typeface="等线"/>
                  <a:ea typeface="等线"/>
                  <a:cs typeface="等线"/>
                </a:defRPr>
              </a:lvl9pPr>
            </a:lstStyle>
            <a:p>
              <a:r>
                <a:rPr lang="en-US" altLang="zh-CN" sz="1500" b="1" dirty="0">
                  <a:solidFill>
                    <a:srgbClr val="F5F5EB"/>
                  </a:solidFill>
                  <a:latin typeface="Broadway" panose="04040905080B02020502" pitchFamily="82" charset="0"/>
                  <a:ea typeface="微软雅黑" panose="020B0503020204020204" pitchFamily="34" charset="-122"/>
                </a:rPr>
                <a:t>02</a:t>
              </a:r>
              <a:endParaRPr lang="zh-CN" altLang="en-US" sz="1500" b="1" dirty="0">
                <a:solidFill>
                  <a:srgbClr val="F5F5EB"/>
                </a:solidFill>
                <a:latin typeface="Broadway" panose="04040905080B02020502" pitchFamily="82" charset="0"/>
                <a:ea typeface="微软雅黑" panose="020B0503020204020204" pitchFamily="34" charset="-122"/>
              </a:endParaRPr>
            </a:p>
          </p:txBody>
        </p:sp>
      </p:grpSp>
    </p:spTree>
    <p:extLst>
      <p:ext uri="{BB962C8B-B14F-4D97-AF65-F5344CB8AC3E}">
        <p14:creationId xmlns:p14="http://schemas.microsoft.com/office/powerpoint/2010/main" val="469447690"/>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580">
                                          <p:stCondLst>
                                            <p:cond delay="0"/>
                                          </p:stCondLst>
                                        </p:cTn>
                                        <p:tgtEl>
                                          <p:spTgt spid="23"/>
                                        </p:tgtEl>
                                      </p:cBhvr>
                                    </p:animEffect>
                                    <p:anim calcmode="lin" valueType="num">
                                      <p:cBhvr>
                                        <p:cTn id="15"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0" dur="26">
                                          <p:stCondLst>
                                            <p:cond delay="650"/>
                                          </p:stCondLst>
                                        </p:cTn>
                                        <p:tgtEl>
                                          <p:spTgt spid="23"/>
                                        </p:tgtEl>
                                      </p:cBhvr>
                                      <p:to x="100000" y="60000"/>
                                    </p:animScale>
                                    <p:animScale>
                                      <p:cBhvr>
                                        <p:cTn id="21" dur="166" decel="50000">
                                          <p:stCondLst>
                                            <p:cond delay="676"/>
                                          </p:stCondLst>
                                        </p:cTn>
                                        <p:tgtEl>
                                          <p:spTgt spid="23"/>
                                        </p:tgtEl>
                                      </p:cBhvr>
                                      <p:to x="100000" y="100000"/>
                                    </p:animScale>
                                    <p:animScale>
                                      <p:cBhvr>
                                        <p:cTn id="22" dur="26">
                                          <p:stCondLst>
                                            <p:cond delay="1312"/>
                                          </p:stCondLst>
                                        </p:cTn>
                                        <p:tgtEl>
                                          <p:spTgt spid="23"/>
                                        </p:tgtEl>
                                      </p:cBhvr>
                                      <p:to x="100000" y="80000"/>
                                    </p:animScale>
                                    <p:animScale>
                                      <p:cBhvr>
                                        <p:cTn id="23" dur="166" decel="50000">
                                          <p:stCondLst>
                                            <p:cond delay="1338"/>
                                          </p:stCondLst>
                                        </p:cTn>
                                        <p:tgtEl>
                                          <p:spTgt spid="23"/>
                                        </p:tgtEl>
                                      </p:cBhvr>
                                      <p:to x="100000" y="100000"/>
                                    </p:animScale>
                                    <p:animScale>
                                      <p:cBhvr>
                                        <p:cTn id="24" dur="26">
                                          <p:stCondLst>
                                            <p:cond delay="1642"/>
                                          </p:stCondLst>
                                        </p:cTn>
                                        <p:tgtEl>
                                          <p:spTgt spid="23"/>
                                        </p:tgtEl>
                                      </p:cBhvr>
                                      <p:to x="100000" y="90000"/>
                                    </p:animScale>
                                    <p:animScale>
                                      <p:cBhvr>
                                        <p:cTn id="25" dur="166" decel="50000">
                                          <p:stCondLst>
                                            <p:cond delay="1668"/>
                                          </p:stCondLst>
                                        </p:cTn>
                                        <p:tgtEl>
                                          <p:spTgt spid="23"/>
                                        </p:tgtEl>
                                      </p:cBhvr>
                                      <p:to x="100000" y="100000"/>
                                    </p:animScale>
                                    <p:animScale>
                                      <p:cBhvr>
                                        <p:cTn id="26" dur="26">
                                          <p:stCondLst>
                                            <p:cond delay="1808"/>
                                          </p:stCondLst>
                                        </p:cTn>
                                        <p:tgtEl>
                                          <p:spTgt spid="23"/>
                                        </p:tgtEl>
                                      </p:cBhvr>
                                      <p:to x="100000" y="95000"/>
                                    </p:animScale>
                                    <p:animScale>
                                      <p:cBhvr>
                                        <p:cTn id="27" dur="166" decel="50000">
                                          <p:stCondLst>
                                            <p:cond delay="1834"/>
                                          </p:stCondLst>
                                        </p:cTn>
                                        <p:tgtEl>
                                          <p:spTgt spid="23"/>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7" presetClass="entr" presetSubtype="1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1000"/>
                                        <p:tgtEl>
                                          <p:spTgt spid="18"/>
                                        </p:tgtEl>
                                      </p:cBhvr>
                                    </p:animEffect>
                                    <p:anim calcmode="lin" valueType="num">
                                      <p:cBhvr>
                                        <p:cTn id="77" dur="1000" fill="hold"/>
                                        <p:tgtEl>
                                          <p:spTgt spid="18"/>
                                        </p:tgtEl>
                                        <p:attrNameLst>
                                          <p:attrName>ppt_x</p:attrName>
                                        </p:attrNameLst>
                                      </p:cBhvr>
                                      <p:tavLst>
                                        <p:tav tm="0">
                                          <p:val>
                                            <p:strVal val="#ppt_x"/>
                                          </p:val>
                                        </p:tav>
                                        <p:tav tm="100000">
                                          <p:val>
                                            <p:strVal val="#ppt_x"/>
                                          </p:val>
                                        </p:tav>
                                      </p:tavLst>
                                    </p:anim>
                                    <p:anim calcmode="lin" valueType="num">
                                      <p:cBhvr>
                                        <p:cTn id="7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2"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63</TotalTime>
  <Words>3024</Words>
  <Application>Microsoft Office PowerPoint</Application>
  <PresentationFormat>全屏显示(16:9)</PresentationFormat>
  <Paragraphs>318</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简洁述职报告</dc:title>
  <dc:creator>第一PPT模板网：www.1ppt.com</dc:creator>
  <cp:keywords>第一PPT模板网：www.1ppt.com</cp:keywords>
  <cp:lastModifiedBy>Windows User</cp:lastModifiedBy>
  <cp:revision>10</cp:revision>
  <dcterms:created xsi:type="dcterms:W3CDTF">2016-10-18T12:07:04Z</dcterms:created>
  <dcterms:modified xsi:type="dcterms:W3CDTF">2017-11-03T05:35:44Z</dcterms:modified>
</cp:coreProperties>
</file>