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66" d="100"/>
          <a:sy n="66" d="100"/>
        </p:scale>
        <p:origin x="-6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76"/>
          <p:cNvSpPr txBox="1"/>
          <p:nvPr/>
        </p:nvSpPr>
        <p:spPr>
          <a:xfrm>
            <a:off x="539552" y="1936809"/>
            <a:ext cx="2634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en-US" altLang="zh-CN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20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615044" y="3059490"/>
            <a:ext cx="745665" cy="412647"/>
          </a:xfrm>
          <a:prstGeom prst="parallelogram">
            <a:avLst>
              <a:gd name="adj" fmla="val 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锐字巅峰粗黑简1.0" panose="02000500000000000000" pitchFamily="2" charset="-122"/>
                <a:ea typeface="锐字巅峰粗黑简1.0" panose="02000500000000000000" pitchFamily="2" charset="-122"/>
                <a:cs typeface="+mn-cs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锐字巅峰粗黑简1.0" panose="02000500000000000000" pitchFamily="2" charset="-122"/>
              <a:ea typeface="锐字巅峰粗黑简1.0" panose="02000500000000000000" pitchFamily="2" charset="-122"/>
              <a:cs typeface="+mn-cs"/>
            </a:endParaRPr>
          </a:p>
        </p:txBody>
      </p:sp>
      <p:sp>
        <p:nvSpPr>
          <p:cNvPr id="14" name="文本框 82"/>
          <p:cNvSpPr txBox="1"/>
          <p:nvPr/>
        </p:nvSpPr>
        <p:spPr>
          <a:xfrm>
            <a:off x="1542225" y="310080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添加章节标题内容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615044" y="3698815"/>
            <a:ext cx="745665" cy="412647"/>
          </a:xfrm>
          <a:prstGeom prst="parallelogram">
            <a:avLst>
              <a:gd name="adj" fmla="val 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锐字巅峰粗黑简1.0" panose="02000500000000000000" pitchFamily="2" charset="-122"/>
                <a:ea typeface="锐字巅峰粗黑简1.0" panose="02000500000000000000" pitchFamily="2" charset="-122"/>
                <a:cs typeface="+mn-cs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锐字巅峰粗黑简1.0" panose="02000500000000000000" pitchFamily="2" charset="-122"/>
              <a:ea typeface="锐字巅峰粗黑简1.0" panose="02000500000000000000" pitchFamily="2" charset="-122"/>
              <a:cs typeface="+mn-cs"/>
            </a:endParaRPr>
          </a:p>
        </p:txBody>
      </p:sp>
      <p:sp>
        <p:nvSpPr>
          <p:cNvPr id="16" name="文本框 84"/>
          <p:cNvSpPr txBox="1"/>
          <p:nvPr/>
        </p:nvSpPr>
        <p:spPr>
          <a:xfrm>
            <a:off x="1542225" y="374013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添加章节标题内容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615044" y="4338140"/>
            <a:ext cx="745665" cy="412647"/>
          </a:xfrm>
          <a:prstGeom prst="parallelogram">
            <a:avLst>
              <a:gd name="adj" fmla="val 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锐字巅峰粗黑简1.0" panose="02000500000000000000" pitchFamily="2" charset="-122"/>
                <a:ea typeface="锐字巅峰粗黑简1.0" panose="02000500000000000000" pitchFamily="2" charset="-122"/>
                <a:cs typeface="+mn-cs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锐字巅峰粗黑简1.0" panose="02000500000000000000" pitchFamily="2" charset="-122"/>
              <a:ea typeface="锐字巅峰粗黑简1.0" panose="02000500000000000000" pitchFamily="2" charset="-122"/>
              <a:cs typeface="+mn-cs"/>
            </a:endParaRPr>
          </a:p>
        </p:txBody>
      </p:sp>
      <p:sp>
        <p:nvSpPr>
          <p:cNvPr id="18" name="文本框 86"/>
          <p:cNvSpPr txBox="1"/>
          <p:nvPr/>
        </p:nvSpPr>
        <p:spPr>
          <a:xfrm>
            <a:off x="1542225" y="437945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615044" y="4977465"/>
            <a:ext cx="745665" cy="412647"/>
          </a:xfrm>
          <a:prstGeom prst="parallelogram">
            <a:avLst>
              <a:gd name="adj" fmla="val 0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锐字巅峰粗黑简1.0" panose="02000500000000000000" pitchFamily="2" charset="-122"/>
                <a:ea typeface="锐字巅峰粗黑简1.0" panose="02000500000000000000" pitchFamily="2" charset="-122"/>
                <a:cs typeface="+mn-cs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锐字巅峰粗黑简1.0" panose="02000500000000000000" pitchFamily="2" charset="-122"/>
              <a:ea typeface="锐字巅峰粗黑简1.0" panose="02000500000000000000" pitchFamily="2" charset="-122"/>
              <a:cs typeface="+mn-cs"/>
            </a:endParaRPr>
          </a:p>
        </p:txBody>
      </p:sp>
      <p:sp>
        <p:nvSpPr>
          <p:cNvPr id="20" name="文本框 88"/>
          <p:cNvSpPr txBox="1"/>
          <p:nvPr/>
        </p:nvSpPr>
        <p:spPr>
          <a:xfrm>
            <a:off x="1542225" y="501878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0708" y="1142614"/>
            <a:ext cx="4811098" cy="46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9915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277</Words>
  <Application>Microsoft Office PowerPoint</Application>
  <PresentationFormat>全屏显示(4:3)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2017-11-02T08:53:11Z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